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80" r:id="rId4"/>
    <p:sldId id="299" r:id="rId5"/>
    <p:sldId id="282" r:id="rId6"/>
    <p:sldId id="283" r:id="rId7"/>
    <p:sldId id="302" r:id="rId8"/>
    <p:sldId id="285" r:id="rId9"/>
    <p:sldId id="286" r:id="rId10"/>
    <p:sldId id="301" r:id="rId11"/>
    <p:sldId id="289" r:id="rId12"/>
    <p:sldId id="290" r:id="rId13"/>
    <p:sldId id="296" r:id="rId14"/>
    <p:sldId id="258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12EE580-944A-4394-8E00-BACE492D025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E037DFA-1907-4CDE-9011-CAC3AB98A9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975702"/>
            <a:ext cx="4957371" cy="1810713"/>
            <a:chOff x="655792" y="1975702"/>
            <a:chExt cx="4957371" cy="1810713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975702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678419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比例的意义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36738" y="1975702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THE MEANING OF PROPORTION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网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>
            <a:spLocks noChangeArrowheads="1"/>
          </p:cNvSpPr>
          <p:nvPr/>
        </p:nvSpPr>
        <p:spPr bwMode="auto">
          <a:xfrm>
            <a:off x="1223232" y="1400657"/>
            <a:ext cx="7816165" cy="821796"/>
          </a:xfrm>
          <a:custGeom>
            <a:avLst/>
            <a:gdLst/>
            <a:ahLst/>
            <a:cxnLst/>
            <a:rect l="l" t="t" r="r" b="b"/>
            <a:pathLst>
              <a:path w="7816165" h="821795">
                <a:moveTo>
                  <a:pt x="1500790" y="737337"/>
                </a:moveTo>
                <a:cubicBezTo>
                  <a:pt x="1497419" y="737527"/>
                  <a:pt x="1494139" y="738807"/>
                  <a:pt x="1490952" y="741177"/>
                </a:cubicBezTo>
                <a:cubicBezTo>
                  <a:pt x="1484578" y="745916"/>
                  <a:pt x="1481390" y="752233"/>
                  <a:pt x="1481390" y="760127"/>
                </a:cubicBezTo>
                <a:cubicBezTo>
                  <a:pt x="1481390" y="768022"/>
                  <a:pt x="1484940" y="773948"/>
                  <a:pt x="1492038" y="777906"/>
                </a:cubicBezTo>
                <a:cubicBezTo>
                  <a:pt x="1499136" y="781864"/>
                  <a:pt x="1506084" y="781663"/>
                  <a:pt x="1512882" y="777303"/>
                </a:cubicBezTo>
                <a:cubicBezTo>
                  <a:pt x="1519679" y="772930"/>
                  <a:pt x="1522873" y="766620"/>
                  <a:pt x="1522464" y="758374"/>
                </a:cubicBezTo>
                <a:cubicBezTo>
                  <a:pt x="1522055" y="750129"/>
                  <a:pt x="1518295" y="744016"/>
                  <a:pt x="1511182" y="740037"/>
                </a:cubicBezTo>
                <a:cubicBezTo>
                  <a:pt x="1507626" y="738047"/>
                  <a:pt x="1504162" y="737147"/>
                  <a:pt x="1500790" y="737337"/>
                </a:cubicBezTo>
                <a:close/>
                <a:moveTo>
                  <a:pt x="543144" y="715757"/>
                </a:moveTo>
                <a:cubicBezTo>
                  <a:pt x="550054" y="716248"/>
                  <a:pt x="555920" y="717892"/>
                  <a:pt x="560742" y="720688"/>
                </a:cubicBezTo>
                <a:cubicBezTo>
                  <a:pt x="570386" y="726281"/>
                  <a:pt x="574294" y="731483"/>
                  <a:pt x="572465" y="736294"/>
                </a:cubicBezTo>
                <a:cubicBezTo>
                  <a:pt x="570637" y="741105"/>
                  <a:pt x="564173" y="743511"/>
                  <a:pt x="553074" y="743511"/>
                </a:cubicBezTo>
                <a:cubicBezTo>
                  <a:pt x="544097" y="742607"/>
                  <a:pt x="535701" y="742155"/>
                  <a:pt x="527885" y="742155"/>
                </a:cubicBezTo>
                <a:cubicBezTo>
                  <a:pt x="519912" y="742155"/>
                  <a:pt x="508351" y="742600"/>
                  <a:pt x="493200" y="743489"/>
                </a:cubicBezTo>
                <a:cubicBezTo>
                  <a:pt x="478049" y="744378"/>
                  <a:pt x="462357" y="746400"/>
                  <a:pt x="446125" y="749555"/>
                </a:cubicBezTo>
                <a:cubicBezTo>
                  <a:pt x="429891" y="752710"/>
                  <a:pt x="418781" y="754517"/>
                  <a:pt x="412794" y="754976"/>
                </a:cubicBezTo>
                <a:cubicBezTo>
                  <a:pt x="406807" y="755434"/>
                  <a:pt x="399508" y="751591"/>
                  <a:pt x="390897" y="743446"/>
                </a:cubicBezTo>
                <a:cubicBezTo>
                  <a:pt x="382285" y="735301"/>
                  <a:pt x="384304" y="731228"/>
                  <a:pt x="396952" y="731228"/>
                </a:cubicBezTo>
                <a:cubicBezTo>
                  <a:pt x="406847" y="731228"/>
                  <a:pt x="425210" y="729887"/>
                  <a:pt x="452040" y="727206"/>
                </a:cubicBezTo>
                <a:cubicBezTo>
                  <a:pt x="478870" y="724524"/>
                  <a:pt x="501284" y="721369"/>
                  <a:pt x="519281" y="717741"/>
                </a:cubicBezTo>
                <a:cubicBezTo>
                  <a:pt x="528280" y="715927"/>
                  <a:pt x="536234" y="715266"/>
                  <a:pt x="543144" y="715757"/>
                </a:cubicBezTo>
                <a:close/>
                <a:moveTo>
                  <a:pt x="1503272" y="714418"/>
                </a:moveTo>
                <a:cubicBezTo>
                  <a:pt x="1508793" y="714540"/>
                  <a:pt x="1514437" y="715812"/>
                  <a:pt x="1520206" y="718236"/>
                </a:cubicBezTo>
                <a:cubicBezTo>
                  <a:pt x="1531743" y="723083"/>
                  <a:pt x="1539404" y="730762"/>
                  <a:pt x="1543189" y="741274"/>
                </a:cubicBezTo>
                <a:cubicBezTo>
                  <a:pt x="1546975" y="751785"/>
                  <a:pt x="1547420" y="762182"/>
                  <a:pt x="1544523" y="772464"/>
                </a:cubicBezTo>
                <a:cubicBezTo>
                  <a:pt x="1541626" y="782745"/>
                  <a:pt x="1536206" y="790615"/>
                  <a:pt x="1528261" y="796071"/>
                </a:cubicBezTo>
                <a:cubicBezTo>
                  <a:pt x="1520317" y="801528"/>
                  <a:pt x="1510877" y="804256"/>
                  <a:pt x="1499943" y="804256"/>
                </a:cubicBezTo>
                <a:cubicBezTo>
                  <a:pt x="1489009" y="804256"/>
                  <a:pt x="1479107" y="799817"/>
                  <a:pt x="1470237" y="790941"/>
                </a:cubicBezTo>
                <a:cubicBezTo>
                  <a:pt x="1461368" y="782064"/>
                  <a:pt x="1456933" y="772521"/>
                  <a:pt x="1456933" y="762311"/>
                </a:cubicBezTo>
                <a:cubicBezTo>
                  <a:pt x="1456933" y="752100"/>
                  <a:pt x="1459321" y="743170"/>
                  <a:pt x="1464096" y="735520"/>
                </a:cubicBezTo>
                <a:cubicBezTo>
                  <a:pt x="1468871" y="727869"/>
                  <a:pt x="1476533" y="721864"/>
                  <a:pt x="1487080" y="717505"/>
                </a:cubicBezTo>
                <a:cubicBezTo>
                  <a:pt x="1492353" y="715325"/>
                  <a:pt x="1497751" y="714296"/>
                  <a:pt x="1503272" y="714418"/>
                </a:cubicBezTo>
                <a:close/>
                <a:moveTo>
                  <a:pt x="1166043" y="611486"/>
                </a:moveTo>
                <a:cubicBezTo>
                  <a:pt x="1168074" y="611245"/>
                  <a:pt x="1170568" y="611430"/>
                  <a:pt x="1173524" y="612040"/>
                </a:cubicBezTo>
                <a:cubicBezTo>
                  <a:pt x="1185348" y="614477"/>
                  <a:pt x="1193249" y="619091"/>
                  <a:pt x="1197228" y="625881"/>
                </a:cubicBezTo>
                <a:cubicBezTo>
                  <a:pt x="1201208" y="632672"/>
                  <a:pt x="1201064" y="638676"/>
                  <a:pt x="1196798" y="643896"/>
                </a:cubicBezTo>
                <a:cubicBezTo>
                  <a:pt x="1192532" y="649116"/>
                  <a:pt x="1186366" y="649030"/>
                  <a:pt x="1178299" y="643638"/>
                </a:cubicBezTo>
                <a:cubicBezTo>
                  <a:pt x="1170233" y="638246"/>
                  <a:pt x="1164214" y="632073"/>
                  <a:pt x="1160242" y="625118"/>
                </a:cubicBezTo>
                <a:cubicBezTo>
                  <a:pt x="1158015" y="616750"/>
                  <a:pt x="1159949" y="612206"/>
                  <a:pt x="1166043" y="611486"/>
                </a:cubicBezTo>
                <a:close/>
                <a:moveTo>
                  <a:pt x="213775" y="608770"/>
                </a:moveTo>
                <a:cubicBezTo>
                  <a:pt x="217073" y="609161"/>
                  <a:pt x="221145" y="610064"/>
                  <a:pt x="225992" y="611480"/>
                </a:cubicBezTo>
                <a:cubicBezTo>
                  <a:pt x="239099" y="618923"/>
                  <a:pt x="244290" y="625204"/>
                  <a:pt x="241566" y="630323"/>
                </a:cubicBezTo>
                <a:cubicBezTo>
                  <a:pt x="238841" y="635443"/>
                  <a:pt x="237256" y="647607"/>
                  <a:pt x="236812" y="666816"/>
                </a:cubicBezTo>
                <a:cubicBezTo>
                  <a:pt x="236367" y="686024"/>
                  <a:pt x="234388" y="700235"/>
                  <a:pt x="230875" y="709449"/>
                </a:cubicBezTo>
                <a:cubicBezTo>
                  <a:pt x="227362" y="718663"/>
                  <a:pt x="222396" y="720319"/>
                  <a:pt x="215979" y="714418"/>
                </a:cubicBezTo>
                <a:cubicBezTo>
                  <a:pt x="209562" y="708517"/>
                  <a:pt x="207253" y="701469"/>
                  <a:pt x="209053" y="693273"/>
                </a:cubicBezTo>
                <a:cubicBezTo>
                  <a:pt x="210853" y="685078"/>
                  <a:pt x="211978" y="673351"/>
                  <a:pt x="212430" y="658093"/>
                </a:cubicBezTo>
                <a:cubicBezTo>
                  <a:pt x="212882" y="642835"/>
                  <a:pt x="210408" y="629836"/>
                  <a:pt x="205009" y="619095"/>
                </a:cubicBezTo>
                <a:cubicBezTo>
                  <a:pt x="200959" y="611039"/>
                  <a:pt x="203882" y="607598"/>
                  <a:pt x="213775" y="608770"/>
                </a:cubicBezTo>
                <a:close/>
                <a:moveTo>
                  <a:pt x="1272816" y="587924"/>
                </a:moveTo>
                <a:cubicBezTo>
                  <a:pt x="1277490" y="587789"/>
                  <a:pt x="1284729" y="589389"/>
                  <a:pt x="1294530" y="592723"/>
                </a:cubicBezTo>
                <a:cubicBezTo>
                  <a:pt x="1307436" y="603292"/>
                  <a:pt x="1310634" y="610053"/>
                  <a:pt x="1304124" y="613008"/>
                </a:cubicBezTo>
                <a:cubicBezTo>
                  <a:pt x="1297613" y="615962"/>
                  <a:pt x="1291712" y="619644"/>
                  <a:pt x="1286421" y="624053"/>
                </a:cubicBezTo>
                <a:cubicBezTo>
                  <a:pt x="1281129" y="628463"/>
                  <a:pt x="1271532" y="634851"/>
                  <a:pt x="1257629" y="643219"/>
                </a:cubicBezTo>
                <a:cubicBezTo>
                  <a:pt x="1243726" y="651586"/>
                  <a:pt x="1240643" y="650210"/>
                  <a:pt x="1248380" y="639089"/>
                </a:cubicBezTo>
                <a:cubicBezTo>
                  <a:pt x="1256116" y="627968"/>
                  <a:pt x="1261293" y="619396"/>
                  <a:pt x="1263910" y="613373"/>
                </a:cubicBezTo>
                <a:cubicBezTo>
                  <a:pt x="1266527" y="607350"/>
                  <a:pt x="1267384" y="600736"/>
                  <a:pt x="1266481" y="593530"/>
                </a:cubicBezTo>
                <a:cubicBezTo>
                  <a:pt x="1266029" y="589927"/>
                  <a:pt x="1268141" y="588058"/>
                  <a:pt x="1272816" y="587924"/>
                </a:cubicBezTo>
                <a:close/>
                <a:moveTo>
                  <a:pt x="482991" y="576363"/>
                </a:moveTo>
                <a:cubicBezTo>
                  <a:pt x="484317" y="576463"/>
                  <a:pt x="485921" y="576872"/>
                  <a:pt x="487801" y="577591"/>
                </a:cubicBezTo>
                <a:cubicBezTo>
                  <a:pt x="495322" y="580466"/>
                  <a:pt x="502324" y="583994"/>
                  <a:pt x="508805" y="588174"/>
                </a:cubicBezTo>
                <a:cubicBezTo>
                  <a:pt x="515287" y="592354"/>
                  <a:pt x="517123" y="597043"/>
                  <a:pt x="514312" y="602242"/>
                </a:cubicBezTo>
                <a:cubicBezTo>
                  <a:pt x="511501" y="607440"/>
                  <a:pt x="507508" y="615782"/>
                  <a:pt x="502331" y="627269"/>
                </a:cubicBezTo>
                <a:cubicBezTo>
                  <a:pt x="522249" y="625562"/>
                  <a:pt x="540132" y="621988"/>
                  <a:pt x="555978" y="616546"/>
                </a:cubicBezTo>
                <a:cubicBezTo>
                  <a:pt x="571824" y="611104"/>
                  <a:pt x="584389" y="611545"/>
                  <a:pt x="593675" y="617869"/>
                </a:cubicBezTo>
                <a:cubicBezTo>
                  <a:pt x="602960" y="624193"/>
                  <a:pt x="602583" y="629380"/>
                  <a:pt x="592545" y="633432"/>
                </a:cubicBezTo>
                <a:cubicBezTo>
                  <a:pt x="582507" y="637483"/>
                  <a:pt x="571655" y="640405"/>
                  <a:pt x="559989" y="642197"/>
                </a:cubicBezTo>
                <a:cubicBezTo>
                  <a:pt x="548324" y="643990"/>
                  <a:pt x="536601" y="645578"/>
                  <a:pt x="524820" y="646962"/>
                </a:cubicBezTo>
                <a:cubicBezTo>
                  <a:pt x="513039" y="648345"/>
                  <a:pt x="504561" y="647682"/>
                  <a:pt x="499384" y="644972"/>
                </a:cubicBezTo>
                <a:cubicBezTo>
                  <a:pt x="497749" y="650622"/>
                  <a:pt x="493777" y="662266"/>
                  <a:pt x="487467" y="679905"/>
                </a:cubicBezTo>
                <a:cubicBezTo>
                  <a:pt x="543953" y="674642"/>
                  <a:pt x="575563" y="670178"/>
                  <a:pt x="582296" y="666514"/>
                </a:cubicBezTo>
                <a:cubicBezTo>
                  <a:pt x="589028" y="662851"/>
                  <a:pt x="597217" y="663191"/>
                  <a:pt x="606860" y="667536"/>
                </a:cubicBezTo>
                <a:cubicBezTo>
                  <a:pt x="616505" y="671881"/>
                  <a:pt x="623764" y="676925"/>
                  <a:pt x="628640" y="682669"/>
                </a:cubicBezTo>
                <a:cubicBezTo>
                  <a:pt x="633515" y="688412"/>
                  <a:pt x="633673" y="693980"/>
                  <a:pt x="629113" y="699371"/>
                </a:cubicBezTo>
                <a:cubicBezTo>
                  <a:pt x="624552" y="704763"/>
                  <a:pt x="621147" y="721875"/>
                  <a:pt x="618895" y="750706"/>
                </a:cubicBezTo>
                <a:cubicBezTo>
                  <a:pt x="616644" y="779537"/>
                  <a:pt x="607778" y="801069"/>
                  <a:pt x="592298" y="815301"/>
                </a:cubicBezTo>
                <a:lnTo>
                  <a:pt x="582549" y="821796"/>
                </a:lnTo>
                <a:lnTo>
                  <a:pt x="563909" y="821796"/>
                </a:lnTo>
                <a:lnTo>
                  <a:pt x="545599" y="793156"/>
                </a:lnTo>
                <a:cubicBezTo>
                  <a:pt x="536443" y="783348"/>
                  <a:pt x="536612" y="779609"/>
                  <a:pt x="546104" y="781939"/>
                </a:cubicBezTo>
                <a:cubicBezTo>
                  <a:pt x="555598" y="784269"/>
                  <a:pt x="562675" y="786295"/>
                  <a:pt x="567335" y="788015"/>
                </a:cubicBezTo>
                <a:cubicBezTo>
                  <a:pt x="571996" y="789736"/>
                  <a:pt x="576700" y="786478"/>
                  <a:pt x="581446" y="778239"/>
                </a:cubicBezTo>
                <a:cubicBezTo>
                  <a:pt x="586193" y="770001"/>
                  <a:pt x="589914" y="753839"/>
                  <a:pt x="592610" y="729755"/>
                </a:cubicBezTo>
                <a:cubicBezTo>
                  <a:pt x="595306" y="705670"/>
                  <a:pt x="594101" y="692718"/>
                  <a:pt x="588996" y="690896"/>
                </a:cubicBezTo>
                <a:cubicBezTo>
                  <a:pt x="583891" y="689075"/>
                  <a:pt x="574211" y="689047"/>
                  <a:pt x="559957" y="690810"/>
                </a:cubicBezTo>
                <a:cubicBezTo>
                  <a:pt x="545703" y="692574"/>
                  <a:pt x="529803" y="694808"/>
                  <a:pt x="512258" y="697511"/>
                </a:cubicBezTo>
                <a:cubicBezTo>
                  <a:pt x="494713" y="700214"/>
                  <a:pt x="481706" y="703383"/>
                  <a:pt x="473238" y="707018"/>
                </a:cubicBezTo>
                <a:cubicBezTo>
                  <a:pt x="464770" y="710654"/>
                  <a:pt x="459149" y="708105"/>
                  <a:pt x="456374" y="699371"/>
                </a:cubicBezTo>
                <a:cubicBezTo>
                  <a:pt x="453599" y="690638"/>
                  <a:pt x="454714" y="683934"/>
                  <a:pt x="459719" y="679259"/>
                </a:cubicBezTo>
                <a:cubicBezTo>
                  <a:pt x="464724" y="674584"/>
                  <a:pt x="469449" y="662904"/>
                  <a:pt x="473895" y="644219"/>
                </a:cubicBezTo>
                <a:cubicBezTo>
                  <a:pt x="478340" y="625534"/>
                  <a:pt x="480563" y="612714"/>
                  <a:pt x="480563" y="605759"/>
                </a:cubicBezTo>
                <a:cubicBezTo>
                  <a:pt x="480563" y="598173"/>
                  <a:pt x="479889" y="590863"/>
                  <a:pt x="478541" y="583829"/>
                </a:cubicBezTo>
                <a:cubicBezTo>
                  <a:pt x="477530" y="578553"/>
                  <a:pt x="479013" y="576065"/>
                  <a:pt x="482991" y="576363"/>
                </a:cubicBezTo>
                <a:close/>
                <a:moveTo>
                  <a:pt x="188846" y="564871"/>
                </a:moveTo>
                <a:cubicBezTo>
                  <a:pt x="195660" y="563976"/>
                  <a:pt x="201481" y="565932"/>
                  <a:pt x="206310" y="570740"/>
                </a:cubicBezTo>
                <a:cubicBezTo>
                  <a:pt x="212749" y="577150"/>
                  <a:pt x="210057" y="583015"/>
                  <a:pt x="198233" y="588335"/>
                </a:cubicBezTo>
                <a:cubicBezTo>
                  <a:pt x="186409" y="593655"/>
                  <a:pt x="172969" y="597248"/>
                  <a:pt x="157912" y="599112"/>
                </a:cubicBezTo>
                <a:cubicBezTo>
                  <a:pt x="168710" y="605364"/>
                  <a:pt x="172159" y="610939"/>
                  <a:pt x="168258" y="615836"/>
                </a:cubicBezTo>
                <a:cubicBezTo>
                  <a:pt x="164358" y="620733"/>
                  <a:pt x="161106" y="625354"/>
                  <a:pt x="158503" y="629700"/>
                </a:cubicBezTo>
                <a:cubicBezTo>
                  <a:pt x="155901" y="634045"/>
                  <a:pt x="153008" y="637286"/>
                  <a:pt x="149824" y="639422"/>
                </a:cubicBezTo>
                <a:cubicBezTo>
                  <a:pt x="156292" y="639580"/>
                  <a:pt x="161519" y="637594"/>
                  <a:pt x="165505" y="633464"/>
                </a:cubicBezTo>
                <a:cubicBezTo>
                  <a:pt x="169491" y="629334"/>
                  <a:pt x="175328" y="628990"/>
                  <a:pt x="183015" y="632431"/>
                </a:cubicBezTo>
                <a:cubicBezTo>
                  <a:pt x="190701" y="635873"/>
                  <a:pt x="196989" y="640541"/>
                  <a:pt x="201879" y="646435"/>
                </a:cubicBezTo>
                <a:cubicBezTo>
                  <a:pt x="206769" y="652328"/>
                  <a:pt x="207038" y="657150"/>
                  <a:pt x="202686" y="660900"/>
                </a:cubicBezTo>
                <a:cubicBezTo>
                  <a:pt x="198333" y="664650"/>
                  <a:pt x="192393" y="673609"/>
                  <a:pt x="184864" y="687777"/>
                </a:cubicBezTo>
                <a:cubicBezTo>
                  <a:pt x="177336" y="701946"/>
                  <a:pt x="166444" y="718691"/>
                  <a:pt x="152190" y="738015"/>
                </a:cubicBezTo>
                <a:cubicBezTo>
                  <a:pt x="137936" y="757338"/>
                  <a:pt x="121577" y="770958"/>
                  <a:pt x="103114" y="778874"/>
                </a:cubicBezTo>
                <a:cubicBezTo>
                  <a:pt x="84651" y="786789"/>
                  <a:pt x="82461" y="783344"/>
                  <a:pt x="96543" y="768538"/>
                </a:cubicBezTo>
                <a:cubicBezTo>
                  <a:pt x="110625" y="753732"/>
                  <a:pt x="124284" y="736297"/>
                  <a:pt x="137520" y="716236"/>
                </a:cubicBezTo>
                <a:cubicBezTo>
                  <a:pt x="132745" y="712823"/>
                  <a:pt x="127952" y="707664"/>
                  <a:pt x="123141" y="700759"/>
                </a:cubicBezTo>
                <a:cubicBezTo>
                  <a:pt x="118329" y="693854"/>
                  <a:pt x="116580" y="687978"/>
                  <a:pt x="117892" y="683131"/>
                </a:cubicBezTo>
                <a:cubicBezTo>
                  <a:pt x="119204" y="678284"/>
                  <a:pt x="124743" y="678073"/>
                  <a:pt x="134509" y="682497"/>
                </a:cubicBezTo>
                <a:cubicBezTo>
                  <a:pt x="144274" y="686921"/>
                  <a:pt x="149881" y="691907"/>
                  <a:pt x="151330" y="697457"/>
                </a:cubicBezTo>
                <a:cubicBezTo>
                  <a:pt x="155618" y="687347"/>
                  <a:pt x="159335" y="678109"/>
                  <a:pt x="162483" y="669741"/>
                </a:cubicBezTo>
                <a:cubicBezTo>
                  <a:pt x="165631" y="661374"/>
                  <a:pt x="167018" y="656505"/>
                  <a:pt x="166645" y="655136"/>
                </a:cubicBezTo>
                <a:cubicBezTo>
                  <a:pt x="166272" y="653766"/>
                  <a:pt x="163006" y="654429"/>
                  <a:pt x="156847" y="657125"/>
                </a:cubicBezTo>
                <a:cubicBezTo>
                  <a:pt x="150688" y="659821"/>
                  <a:pt x="145422" y="658925"/>
                  <a:pt x="141048" y="654436"/>
                </a:cubicBezTo>
                <a:cubicBezTo>
                  <a:pt x="131727" y="668934"/>
                  <a:pt x="120258" y="680206"/>
                  <a:pt x="106642" y="688251"/>
                </a:cubicBezTo>
                <a:cubicBezTo>
                  <a:pt x="93026" y="696296"/>
                  <a:pt x="89215" y="695840"/>
                  <a:pt x="95210" y="686885"/>
                </a:cubicBezTo>
                <a:cubicBezTo>
                  <a:pt x="101204" y="677929"/>
                  <a:pt x="106872" y="669662"/>
                  <a:pt x="112213" y="662083"/>
                </a:cubicBezTo>
                <a:cubicBezTo>
                  <a:pt x="117555" y="654505"/>
                  <a:pt x="123109" y="644065"/>
                  <a:pt x="128873" y="630764"/>
                </a:cubicBezTo>
                <a:cubicBezTo>
                  <a:pt x="134638" y="617464"/>
                  <a:pt x="137520" y="607802"/>
                  <a:pt x="137520" y="601779"/>
                </a:cubicBezTo>
                <a:cubicBezTo>
                  <a:pt x="127869" y="602683"/>
                  <a:pt x="119832" y="600707"/>
                  <a:pt x="113407" y="595853"/>
                </a:cubicBezTo>
                <a:cubicBezTo>
                  <a:pt x="106983" y="590999"/>
                  <a:pt x="114518" y="586263"/>
                  <a:pt x="136015" y="581646"/>
                </a:cubicBezTo>
                <a:cubicBezTo>
                  <a:pt x="156506" y="575422"/>
                  <a:pt x="171736" y="570446"/>
                  <a:pt x="181702" y="566717"/>
                </a:cubicBezTo>
                <a:cubicBezTo>
                  <a:pt x="184194" y="565785"/>
                  <a:pt x="186576" y="565170"/>
                  <a:pt x="188846" y="564871"/>
                </a:cubicBezTo>
                <a:close/>
                <a:moveTo>
                  <a:pt x="613983" y="536624"/>
                </a:moveTo>
                <a:cubicBezTo>
                  <a:pt x="617488" y="536671"/>
                  <a:pt x="620795" y="537549"/>
                  <a:pt x="623907" y="539259"/>
                </a:cubicBezTo>
                <a:cubicBezTo>
                  <a:pt x="630131" y="542679"/>
                  <a:pt x="637968" y="549254"/>
                  <a:pt x="647418" y="558984"/>
                </a:cubicBezTo>
                <a:cubicBezTo>
                  <a:pt x="656868" y="568714"/>
                  <a:pt x="655531" y="574658"/>
                  <a:pt x="643406" y="576816"/>
                </a:cubicBezTo>
                <a:cubicBezTo>
                  <a:pt x="631282" y="578975"/>
                  <a:pt x="618659" y="584126"/>
                  <a:pt x="605537" y="592272"/>
                </a:cubicBezTo>
                <a:cubicBezTo>
                  <a:pt x="592416" y="600417"/>
                  <a:pt x="587885" y="599664"/>
                  <a:pt x="591943" y="590013"/>
                </a:cubicBezTo>
                <a:cubicBezTo>
                  <a:pt x="596002" y="580362"/>
                  <a:pt x="599149" y="573489"/>
                  <a:pt x="601386" y="569395"/>
                </a:cubicBezTo>
                <a:cubicBezTo>
                  <a:pt x="603623" y="565301"/>
                  <a:pt x="603834" y="563154"/>
                  <a:pt x="602021" y="562953"/>
                </a:cubicBezTo>
                <a:cubicBezTo>
                  <a:pt x="600207" y="562752"/>
                  <a:pt x="584536" y="564452"/>
                  <a:pt x="555010" y="568051"/>
                </a:cubicBezTo>
                <a:cubicBezTo>
                  <a:pt x="525483" y="571650"/>
                  <a:pt x="501951" y="574350"/>
                  <a:pt x="484413" y="576150"/>
                </a:cubicBezTo>
                <a:cubicBezTo>
                  <a:pt x="466875" y="577949"/>
                  <a:pt x="454887" y="578849"/>
                  <a:pt x="448448" y="578849"/>
                </a:cubicBezTo>
                <a:cubicBezTo>
                  <a:pt x="442597" y="594709"/>
                  <a:pt x="434885" y="606547"/>
                  <a:pt x="425314" y="614363"/>
                </a:cubicBezTo>
                <a:cubicBezTo>
                  <a:pt x="415741" y="622178"/>
                  <a:pt x="409510" y="621293"/>
                  <a:pt x="406621" y="611706"/>
                </a:cubicBezTo>
                <a:cubicBezTo>
                  <a:pt x="403731" y="602120"/>
                  <a:pt x="405255" y="593845"/>
                  <a:pt x="411192" y="586883"/>
                </a:cubicBezTo>
                <a:cubicBezTo>
                  <a:pt x="417128" y="579921"/>
                  <a:pt x="421929" y="573009"/>
                  <a:pt x="425593" y="566147"/>
                </a:cubicBezTo>
                <a:cubicBezTo>
                  <a:pt x="429257" y="559285"/>
                  <a:pt x="433136" y="553359"/>
                  <a:pt x="437230" y="548369"/>
                </a:cubicBezTo>
                <a:cubicBezTo>
                  <a:pt x="441324" y="543379"/>
                  <a:pt x="445278" y="548089"/>
                  <a:pt x="449093" y="562501"/>
                </a:cubicBezTo>
                <a:cubicBezTo>
                  <a:pt x="452133" y="562501"/>
                  <a:pt x="462691" y="561619"/>
                  <a:pt x="480767" y="559856"/>
                </a:cubicBezTo>
                <a:cubicBezTo>
                  <a:pt x="498843" y="558092"/>
                  <a:pt x="514542" y="556292"/>
                  <a:pt x="527864" y="554456"/>
                </a:cubicBezTo>
                <a:cubicBezTo>
                  <a:pt x="541186" y="552621"/>
                  <a:pt x="555071" y="550391"/>
                  <a:pt x="569518" y="547767"/>
                </a:cubicBezTo>
                <a:cubicBezTo>
                  <a:pt x="583966" y="545142"/>
                  <a:pt x="595087" y="542213"/>
                  <a:pt x="602881" y="538980"/>
                </a:cubicBezTo>
                <a:cubicBezTo>
                  <a:pt x="606778" y="537363"/>
                  <a:pt x="610478" y="536578"/>
                  <a:pt x="613983" y="536624"/>
                </a:cubicBezTo>
                <a:close/>
                <a:moveTo>
                  <a:pt x="249731" y="535537"/>
                </a:moveTo>
                <a:cubicBezTo>
                  <a:pt x="251233" y="535129"/>
                  <a:pt x="253305" y="535162"/>
                  <a:pt x="255945" y="535635"/>
                </a:cubicBezTo>
                <a:cubicBezTo>
                  <a:pt x="266507" y="537528"/>
                  <a:pt x="276068" y="541314"/>
                  <a:pt x="284629" y="546992"/>
                </a:cubicBezTo>
                <a:cubicBezTo>
                  <a:pt x="294639" y="552356"/>
                  <a:pt x="297396" y="559386"/>
                  <a:pt x="292900" y="568083"/>
                </a:cubicBezTo>
                <a:cubicBezTo>
                  <a:pt x="288405" y="576781"/>
                  <a:pt x="286157" y="598338"/>
                  <a:pt x="286157" y="632754"/>
                </a:cubicBezTo>
                <a:cubicBezTo>
                  <a:pt x="286157" y="668217"/>
                  <a:pt x="287504" y="702189"/>
                  <a:pt x="290200" y="734670"/>
                </a:cubicBezTo>
                <a:cubicBezTo>
                  <a:pt x="292896" y="767150"/>
                  <a:pt x="289892" y="791367"/>
                  <a:pt x="281188" y="807321"/>
                </a:cubicBezTo>
                <a:cubicBezTo>
                  <a:pt x="272483" y="823274"/>
                  <a:pt x="265148" y="824934"/>
                  <a:pt x="259183" y="812301"/>
                </a:cubicBezTo>
                <a:cubicBezTo>
                  <a:pt x="253217" y="799667"/>
                  <a:pt x="244947" y="788392"/>
                  <a:pt x="234370" y="778476"/>
                </a:cubicBezTo>
                <a:cubicBezTo>
                  <a:pt x="223794" y="768559"/>
                  <a:pt x="224433" y="764956"/>
                  <a:pt x="236285" y="767667"/>
                </a:cubicBezTo>
                <a:cubicBezTo>
                  <a:pt x="248137" y="770377"/>
                  <a:pt x="255734" y="771732"/>
                  <a:pt x="259075" y="771732"/>
                </a:cubicBezTo>
                <a:cubicBezTo>
                  <a:pt x="260853" y="771732"/>
                  <a:pt x="261957" y="758467"/>
                  <a:pt x="262387" y="731938"/>
                </a:cubicBezTo>
                <a:cubicBezTo>
                  <a:pt x="262818" y="705409"/>
                  <a:pt x="263033" y="671444"/>
                  <a:pt x="263033" y="630044"/>
                </a:cubicBezTo>
                <a:cubicBezTo>
                  <a:pt x="263033" y="589633"/>
                  <a:pt x="259211" y="563322"/>
                  <a:pt x="251568" y="551112"/>
                </a:cubicBezTo>
                <a:cubicBezTo>
                  <a:pt x="245835" y="541954"/>
                  <a:pt x="245223" y="536762"/>
                  <a:pt x="249731" y="535537"/>
                </a:cubicBezTo>
                <a:close/>
                <a:moveTo>
                  <a:pt x="72395" y="527781"/>
                </a:moveTo>
                <a:cubicBezTo>
                  <a:pt x="76677" y="527783"/>
                  <a:pt x="83551" y="530164"/>
                  <a:pt x="93015" y="534925"/>
                </a:cubicBezTo>
                <a:cubicBezTo>
                  <a:pt x="105692" y="545594"/>
                  <a:pt x="109643" y="553076"/>
                  <a:pt x="104868" y="557371"/>
                </a:cubicBezTo>
                <a:cubicBezTo>
                  <a:pt x="100093" y="561666"/>
                  <a:pt x="94134" y="571399"/>
                  <a:pt x="86992" y="586571"/>
                </a:cubicBezTo>
                <a:cubicBezTo>
                  <a:pt x="79851" y="601743"/>
                  <a:pt x="72896" y="613882"/>
                  <a:pt x="66127" y="622988"/>
                </a:cubicBezTo>
                <a:cubicBezTo>
                  <a:pt x="76925" y="629743"/>
                  <a:pt x="81866" y="638530"/>
                  <a:pt x="80948" y="649349"/>
                </a:cubicBezTo>
                <a:cubicBezTo>
                  <a:pt x="80030" y="660169"/>
                  <a:pt x="79801" y="680690"/>
                  <a:pt x="80260" y="710912"/>
                </a:cubicBezTo>
                <a:cubicBezTo>
                  <a:pt x="80719" y="741134"/>
                  <a:pt x="79023" y="765820"/>
                  <a:pt x="75173" y="784972"/>
                </a:cubicBezTo>
                <a:cubicBezTo>
                  <a:pt x="71322" y="804123"/>
                  <a:pt x="65228" y="807264"/>
                  <a:pt x="56889" y="794393"/>
                </a:cubicBezTo>
                <a:cubicBezTo>
                  <a:pt x="48550" y="781523"/>
                  <a:pt x="46406" y="769083"/>
                  <a:pt x="50457" y="757073"/>
                </a:cubicBezTo>
                <a:cubicBezTo>
                  <a:pt x="54508" y="745063"/>
                  <a:pt x="56982" y="722889"/>
                  <a:pt x="57878" y="690552"/>
                </a:cubicBezTo>
                <a:cubicBezTo>
                  <a:pt x="58775" y="658215"/>
                  <a:pt x="58248" y="639422"/>
                  <a:pt x="56297" y="634174"/>
                </a:cubicBezTo>
                <a:cubicBezTo>
                  <a:pt x="43104" y="654221"/>
                  <a:pt x="28596" y="668683"/>
                  <a:pt x="12771" y="677560"/>
                </a:cubicBezTo>
                <a:cubicBezTo>
                  <a:pt x="-3053" y="686437"/>
                  <a:pt x="-4172" y="682382"/>
                  <a:pt x="9415" y="665396"/>
                </a:cubicBezTo>
                <a:cubicBezTo>
                  <a:pt x="23003" y="648410"/>
                  <a:pt x="34944" y="630291"/>
                  <a:pt x="45241" y="611039"/>
                </a:cubicBezTo>
                <a:cubicBezTo>
                  <a:pt x="55537" y="591788"/>
                  <a:pt x="62241" y="576666"/>
                  <a:pt x="65353" y="565674"/>
                </a:cubicBezTo>
                <a:cubicBezTo>
                  <a:pt x="68465" y="554682"/>
                  <a:pt x="69121" y="544429"/>
                  <a:pt x="67321" y="534914"/>
                </a:cubicBezTo>
                <a:cubicBezTo>
                  <a:pt x="66421" y="530157"/>
                  <a:pt x="68113" y="527779"/>
                  <a:pt x="72395" y="527781"/>
                </a:cubicBezTo>
                <a:close/>
                <a:moveTo>
                  <a:pt x="850296" y="518663"/>
                </a:moveTo>
                <a:cubicBezTo>
                  <a:pt x="852456" y="518523"/>
                  <a:pt x="855219" y="518810"/>
                  <a:pt x="858585" y="519524"/>
                </a:cubicBezTo>
                <a:cubicBezTo>
                  <a:pt x="872051" y="522377"/>
                  <a:pt x="881525" y="526629"/>
                  <a:pt x="887011" y="532279"/>
                </a:cubicBezTo>
                <a:cubicBezTo>
                  <a:pt x="892496" y="537929"/>
                  <a:pt x="894092" y="543465"/>
                  <a:pt x="891797" y="548885"/>
                </a:cubicBezTo>
                <a:cubicBezTo>
                  <a:pt x="889502" y="554306"/>
                  <a:pt x="887692" y="564548"/>
                  <a:pt x="886365" y="579613"/>
                </a:cubicBezTo>
                <a:cubicBezTo>
                  <a:pt x="885039" y="594677"/>
                  <a:pt x="883945" y="616865"/>
                  <a:pt x="883085" y="646176"/>
                </a:cubicBezTo>
                <a:cubicBezTo>
                  <a:pt x="915049" y="641717"/>
                  <a:pt x="936696" y="638734"/>
                  <a:pt x="948025" y="637228"/>
                </a:cubicBezTo>
                <a:cubicBezTo>
                  <a:pt x="950520" y="621999"/>
                  <a:pt x="949968" y="609107"/>
                  <a:pt x="946368" y="598553"/>
                </a:cubicBezTo>
                <a:cubicBezTo>
                  <a:pt x="942769" y="587998"/>
                  <a:pt x="946591" y="584399"/>
                  <a:pt x="957833" y="587754"/>
                </a:cubicBezTo>
                <a:cubicBezTo>
                  <a:pt x="969076" y="591110"/>
                  <a:pt x="977426" y="595441"/>
                  <a:pt x="982882" y="600747"/>
                </a:cubicBezTo>
                <a:cubicBezTo>
                  <a:pt x="988339" y="606053"/>
                  <a:pt x="989228" y="610989"/>
                  <a:pt x="985549" y="615557"/>
                </a:cubicBezTo>
                <a:cubicBezTo>
                  <a:pt x="981871" y="620124"/>
                  <a:pt x="979154" y="627896"/>
                  <a:pt x="977397" y="638874"/>
                </a:cubicBezTo>
                <a:cubicBezTo>
                  <a:pt x="975640" y="649851"/>
                  <a:pt x="972267" y="661488"/>
                  <a:pt x="967276" y="673785"/>
                </a:cubicBezTo>
                <a:cubicBezTo>
                  <a:pt x="962286" y="686082"/>
                  <a:pt x="956654" y="688541"/>
                  <a:pt x="950380" y="681163"/>
                </a:cubicBezTo>
                <a:cubicBezTo>
                  <a:pt x="944107" y="673785"/>
                  <a:pt x="942769" y="665772"/>
                  <a:pt x="946368" y="657125"/>
                </a:cubicBezTo>
                <a:cubicBezTo>
                  <a:pt x="917215" y="660710"/>
                  <a:pt x="896077" y="664044"/>
                  <a:pt x="882956" y="667128"/>
                </a:cubicBezTo>
                <a:cubicBezTo>
                  <a:pt x="882110" y="706434"/>
                  <a:pt x="881257" y="735444"/>
                  <a:pt x="880396" y="754158"/>
                </a:cubicBezTo>
                <a:cubicBezTo>
                  <a:pt x="910152" y="750659"/>
                  <a:pt x="932659" y="748099"/>
                  <a:pt x="947917" y="746479"/>
                </a:cubicBezTo>
                <a:cubicBezTo>
                  <a:pt x="949581" y="728769"/>
                  <a:pt x="948613" y="715271"/>
                  <a:pt x="945013" y="705986"/>
                </a:cubicBezTo>
                <a:cubicBezTo>
                  <a:pt x="941414" y="696701"/>
                  <a:pt x="945716" y="694202"/>
                  <a:pt x="957920" y="698490"/>
                </a:cubicBezTo>
                <a:cubicBezTo>
                  <a:pt x="970123" y="702777"/>
                  <a:pt x="978025" y="706814"/>
                  <a:pt x="981624" y="710600"/>
                </a:cubicBezTo>
                <a:cubicBezTo>
                  <a:pt x="985224" y="714386"/>
                  <a:pt x="985872" y="718763"/>
                  <a:pt x="983570" y="723732"/>
                </a:cubicBezTo>
                <a:cubicBezTo>
                  <a:pt x="981269" y="728701"/>
                  <a:pt x="979229" y="738739"/>
                  <a:pt x="977451" y="753846"/>
                </a:cubicBezTo>
                <a:cubicBezTo>
                  <a:pt x="975673" y="768954"/>
                  <a:pt x="974074" y="779831"/>
                  <a:pt x="972654" y="786478"/>
                </a:cubicBezTo>
                <a:cubicBezTo>
                  <a:pt x="971234" y="793124"/>
                  <a:pt x="968252" y="799097"/>
                  <a:pt x="963706" y="804396"/>
                </a:cubicBezTo>
                <a:cubicBezTo>
                  <a:pt x="959160" y="809694"/>
                  <a:pt x="954686" y="809131"/>
                  <a:pt x="950283" y="802707"/>
                </a:cubicBezTo>
                <a:cubicBezTo>
                  <a:pt x="945881" y="796283"/>
                  <a:pt x="943909" y="790303"/>
                  <a:pt x="944368" y="784767"/>
                </a:cubicBezTo>
                <a:cubicBezTo>
                  <a:pt x="944827" y="779232"/>
                  <a:pt x="945945" y="772679"/>
                  <a:pt x="947724" y="765107"/>
                </a:cubicBezTo>
                <a:cubicBezTo>
                  <a:pt x="907843" y="771402"/>
                  <a:pt x="877116" y="776561"/>
                  <a:pt x="855541" y="780584"/>
                </a:cubicBezTo>
                <a:cubicBezTo>
                  <a:pt x="833966" y="784606"/>
                  <a:pt x="817737" y="788360"/>
                  <a:pt x="806853" y="791844"/>
                </a:cubicBezTo>
                <a:cubicBezTo>
                  <a:pt x="795968" y="795329"/>
                  <a:pt x="786758" y="799394"/>
                  <a:pt x="779223" y="804041"/>
                </a:cubicBezTo>
                <a:cubicBezTo>
                  <a:pt x="771687" y="808687"/>
                  <a:pt x="765718" y="806231"/>
                  <a:pt x="761315" y="796673"/>
                </a:cubicBezTo>
                <a:cubicBezTo>
                  <a:pt x="756913" y="787116"/>
                  <a:pt x="756784" y="780171"/>
                  <a:pt x="760928" y="775841"/>
                </a:cubicBezTo>
                <a:cubicBezTo>
                  <a:pt x="765073" y="771510"/>
                  <a:pt x="769120" y="764200"/>
                  <a:pt x="773071" y="753911"/>
                </a:cubicBezTo>
                <a:cubicBezTo>
                  <a:pt x="777021" y="743622"/>
                  <a:pt x="776523" y="732540"/>
                  <a:pt x="771575" y="720667"/>
                </a:cubicBezTo>
                <a:cubicBezTo>
                  <a:pt x="766628" y="708793"/>
                  <a:pt x="769313" y="704061"/>
                  <a:pt x="779631" y="706470"/>
                </a:cubicBezTo>
                <a:cubicBezTo>
                  <a:pt x="789949" y="708879"/>
                  <a:pt x="797399" y="712468"/>
                  <a:pt x="801980" y="717236"/>
                </a:cubicBezTo>
                <a:cubicBezTo>
                  <a:pt x="806562" y="722004"/>
                  <a:pt x="807684" y="726912"/>
                  <a:pt x="805347" y="731960"/>
                </a:cubicBezTo>
                <a:cubicBezTo>
                  <a:pt x="803009" y="737007"/>
                  <a:pt x="800984" y="743607"/>
                  <a:pt x="799270" y="751760"/>
                </a:cubicBezTo>
                <a:cubicBezTo>
                  <a:pt x="797557" y="759912"/>
                  <a:pt x="796700" y="765236"/>
                  <a:pt x="796700" y="767731"/>
                </a:cubicBezTo>
                <a:cubicBezTo>
                  <a:pt x="796700" y="766770"/>
                  <a:pt x="802579" y="765415"/>
                  <a:pt x="814338" y="763666"/>
                </a:cubicBezTo>
                <a:cubicBezTo>
                  <a:pt x="826097" y="761916"/>
                  <a:pt x="839964" y="760238"/>
                  <a:pt x="855939" y="758632"/>
                </a:cubicBezTo>
                <a:lnTo>
                  <a:pt x="855939" y="670634"/>
                </a:lnTo>
                <a:cubicBezTo>
                  <a:pt x="818482" y="678549"/>
                  <a:pt x="795585" y="685476"/>
                  <a:pt x="787246" y="691413"/>
                </a:cubicBezTo>
                <a:cubicBezTo>
                  <a:pt x="778907" y="697350"/>
                  <a:pt x="772522" y="695582"/>
                  <a:pt x="768091" y="686110"/>
                </a:cubicBezTo>
                <a:cubicBezTo>
                  <a:pt x="763660" y="676639"/>
                  <a:pt x="763696" y="668881"/>
                  <a:pt x="768198" y="662836"/>
                </a:cubicBezTo>
                <a:cubicBezTo>
                  <a:pt x="772702" y="656792"/>
                  <a:pt x="774953" y="648112"/>
                  <a:pt x="774953" y="636798"/>
                </a:cubicBezTo>
                <a:cubicBezTo>
                  <a:pt x="774953" y="625713"/>
                  <a:pt x="773601" y="616180"/>
                  <a:pt x="770898" y="608200"/>
                </a:cubicBezTo>
                <a:cubicBezTo>
                  <a:pt x="768195" y="600220"/>
                  <a:pt x="771027" y="597190"/>
                  <a:pt x="779394" y="599112"/>
                </a:cubicBezTo>
                <a:cubicBezTo>
                  <a:pt x="787762" y="601033"/>
                  <a:pt x="794989" y="604106"/>
                  <a:pt x="801077" y="608329"/>
                </a:cubicBezTo>
                <a:cubicBezTo>
                  <a:pt x="807164" y="612552"/>
                  <a:pt x="808832" y="617668"/>
                  <a:pt x="806078" y="623677"/>
                </a:cubicBezTo>
                <a:cubicBezTo>
                  <a:pt x="803325" y="629685"/>
                  <a:pt x="801514" y="635941"/>
                  <a:pt x="800647" y="642444"/>
                </a:cubicBezTo>
                <a:cubicBezTo>
                  <a:pt x="799779" y="648948"/>
                  <a:pt x="799130" y="653217"/>
                  <a:pt x="798700" y="655254"/>
                </a:cubicBezTo>
                <a:cubicBezTo>
                  <a:pt x="798270" y="657290"/>
                  <a:pt x="799195" y="658337"/>
                  <a:pt x="801475" y="658394"/>
                </a:cubicBezTo>
                <a:cubicBezTo>
                  <a:pt x="803755" y="658452"/>
                  <a:pt x="821910" y="655921"/>
                  <a:pt x="855939" y="650801"/>
                </a:cubicBezTo>
                <a:lnTo>
                  <a:pt x="855939" y="574719"/>
                </a:lnTo>
                <a:cubicBezTo>
                  <a:pt x="855939" y="556665"/>
                  <a:pt x="853014" y="542239"/>
                  <a:pt x="847163" y="531440"/>
                </a:cubicBezTo>
                <a:cubicBezTo>
                  <a:pt x="842775" y="523342"/>
                  <a:pt x="843819" y="519083"/>
                  <a:pt x="850296" y="518663"/>
                </a:cubicBezTo>
                <a:close/>
                <a:moveTo>
                  <a:pt x="1207416" y="514040"/>
                </a:moveTo>
                <a:cubicBezTo>
                  <a:pt x="1209137" y="513915"/>
                  <a:pt x="1211370" y="514148"/>
                  <a:pt x="1214114" y="514738"/>
                </a:cubicBezTo>
                <a:cubicBezTo>
                  <a:pt x="1225091" y="517097"/>
                  <a:pt x="1233667" y="519914"/>
                  <a:pt x="1239840" y="523191"/>
                </a:cubicBezTo>
                <a:cubicBezTo>
                  <a:pt x="1246014" y="526468"/>
                  <a:pt x="1247950" y="530261"/>
                  <a:pt x="1245648" y="534570"/>
                </a:cubicBezTo>
                <a:cubicBezTo>
                  <a:pt x="1243346" y="538879"/>
                  <a:pt x="1241342" y="549982"/>
                  <a:pt x="1239636" y="567879"/>
                </a:cubicBezTo>
                <a:cubicBezTo>
                  <a:pt x="1248326" y="567004"/>
                  <a:pt x="1259741" y="564986"/>
                  <a:pt x="1273881" y="561824"/>
                </a:cubicBezTo>
                <a:cubicBezTo>
                  <a:pt x="1288020" y="558662"/>
                  <a:pt x="1297997" y="560408"/>
                  <a:pt x="1303812" y="567061"/>
                </a:cubicBezTo>
                <a:cubicBezTo>
                  <a:pt x="1309627" y="573715"/>
                  <a:pt x="1304009" y="579365"/>
                  <a:pt x="1286959" y="584012"/>
                </a:cubicBezTo>
                <a:cubicBezTo>
                  <a:pt x="1269908" y="588658"/>
                  <a:pt x="1254091" y="592164"/>
                  <a:pt x="1239507" y="594530"/>
                </a:cubicBezTo>
                <a:lnTo>
                  <a:pt x="1238302" y="650220"/>
                </a:lnTo>
                <a:cubicBezTo>
                  <a:pt x="1252757" y="649417"/>
                  <a:pt x="1264989" y="648335"/>
                  <a:pt x="1274999" y="646972"/>
                </a:cubicBezTo>
                <a:cubicBezTo>
                  <a:pt x="1285008" y="645610"/>
                  <a:pt x="1297129" y="643337"/>
                  <a:pt x="1311362" y="640154"/>
                </a:cubicBezTo>
                <a:cubicBezTo>
                  <a:pt x="1325595" y="636970"/>
                  <a:pt x="1337895" y="640577"/>
                  <a:pt x="1348263" y="650973"/>
                </a:cubicBezTo>
                <a:cubicBezTo>
                  <a:pt x="1358631" y="661370"/>
                  <a:pt x="1356595" y="666568"/>
                  <a:pt x="1342154" y="666568"/>
                </a:cubicBezTo>
                <a:cubicBezTo>
                  <a:pt x="1331442" y="666568"/>
                  <a:pt x="1316220" y="667020"/>
                  <a:pt x="1296488" y="667923"/>
                </a:cubicBezTo>
                <a:lnTo>
                  <a:pt x="1238867" y="671609"/>
                </a:lnTo>
                <a:lnTo>
                  <a:pt x="1291529" y="714418"/>
                </a:lnTo>
                <a:cubicBezTo>
                  <a:pt x="1310753" y="728722"/>
                  <a:pt x="1327201" y="738524"/>
                  <a:pt x="1340874" y="743823"/>
                </a:cubicBezTo>
                <a:cubicBezTo>
                  <a:pt x="1354548" y="749121"/>
                  <a:pt x="1368989" y="754545"/>
                  <a:pt x="1384196" y="760095"/>
                </a:cubicBezTo>
                <a:cubicBezTo>
                  <a:pt x="1399404" y="765645"/>
                  <a:pt x="1399002" y="769664"/>
                  <a:pt x="1382991" y="772152"/>
                </a:cubicBezTo>
                <a:cubicBezTo>
                  <a:pt x="1366981" y="774640"/>
                  <a:pt x="1351827" y="776113"/>
                  <a:pt x="1337529" y="776572"/>
                </a:cubicBezTo>
                <a:cubicBezTo>
                  <a:pt x="1323232" y="777031"/>
                  <a:pt x="1309136" y="769857"/>
                  <a:pt x="1295240" y="755051"/>
                </a:cubicBezTo>
                <a:cubicBezTo>
                  <a:pt x="1281345" y="740245"/>
                  <a:pt x="1262365" y="718401"/>
                  <a:pt x="1238302" y="689520"/>
                </a:cubicBezTo>
                <a:lnTo>
                  <a:pt x="1238302" y="758288"/>
                </a:lnTo>
                <a:cubicBezTo>
                  <a:pt x="1238302" y="775540"/>
                  <a:pt x="1236603" y="793361"/>
                  <a:pt x="1233204" y="811752"/>
                </a:cubicBezTo>
                <a:lnTo>
                  <a:pt x="1228707" y="821796"/>
                </a:lnTo>
                <a:lnTo>
                  <a:pt x="1219407" y="821796"/>
                </a:lnTo>
                <a:lnTo>
                  <a:pt x="1215577" y="818721"/>
                </a:lnTo>
                <a:cubicBezTo>
                  <a:pt x="1207224" y="804976"/>
                  <a:pt x="1203947" y="793666"/>
                  <a:pt x="1205746" y="784789"/>
                </a:cubicBezTo>
                <a:cubicBezTo>
                  <a:pt x="1207546" y="775912"/>
                  <a:pt x="1209346" y="763591"/>
                  <a:pt x="1211146" y="747823"/>
                </a:cubicBezTo>
                <a:cubicBezTo>
                  <a:pt x="1212945" y="732056"/>
                  <a:pt x="1213845" y="713525"/>
                  <a:pt x="1213845" y="692230"/>
                </a:cubicBezTo>
                <a:cubicBezTo>
                  <a:pt x="1212498" y="702856"/>
                  <a:pt x="1201534" y="718921"/>
                  <a:pt x="1180956" y="740424"/>
                </a:cubicBezTo>
                <a:cubicBezTo>
                  <a:pt x="1160378" y="761927"/>
                  <a:pt x="1137767" y="776590"/>
                  <a:pt x="1113123" y="784413"/>
                </a:cubicBezTo>
                <a:cubicBezTo>
                  <a:pt x="1088479" y="792235"/>
                  <a:pt x="1084224" y="790869"/>
                  <a:pt x="1100357" y="780315"/>
                </a:cubicBezTo>
                <a:cubicBezTo>
                  <a:pt x="1116489" y="769760"/>
                  <a:pt x="1135881" y="752939"/>
                  <a:pt x="1158531" y="729852"/>
                </a:cubicBezTo>
                <a:cubicBezTo>
                  <a:pt x="1181182" y="706764"/>
                  <a:pt x="1196020" y="688824"/>
                  <a:pt x="1203047" y="676033"/>
                </a:cubicBezTo>
                <a:cubicBezTo>
                  <a:pt x="1176030" y="680521"/>
                  <a:pt x="1156771" y="683891"/>
                  <a:pt x="1145270" y="686143"/>
                </a:cubicBezTo>
                <a:cubicBezTo>
                  <a:pt x="1133769" y="688394"/>
                  <a:pt x="1122975" y="685447"/>
                  <a:pt x="1112886" y="677302"/>
                </a:cubicBezTo>
                <a:cubicBezTo>
                  <a:pt x="1102798" y="669157"/>
                  <a:pt x="1104078" y="665084"/>
                  <a:pt x="1116726" y="665084"/>
                </a:cubicBezTo>
                <a:cubicBezTo>
                  <a:pt x="1126721" y="665084"/>
                  <a:pt x="1139627" y="664424"/>
                  <a:pt x="1155444" y="663105"/>
                </a:cubicBezTo>
                <a:cubicBezTo>
                  <a:pt x="1171262" y="661786"/>
                  <a:pt x="1190729" y="659477"/>
                  <a:pt x="1213845" y="656179"/>
                </a:cubicBezTo>
                <a:lnTo>
                  <a:pt x="1213845" y="597735"/>
                </a:lnTo>
                <a:cubicBezTo>
                  <a:pt x="1202732" y="599513"/>
                  <a:pt x="1192848" y="600632"/>
                  <a:pt x="1184193" y="601091"/>
                </a:cubicBezTo>
                <a:cubicBezTo>
                  <a:pt x="1175539" y="601550"/>
                  <a:pt x="1166842" y="599087"/>
                  <a:pt x="1158101" y="593702"/>
                </a:cubicBezTo>
                <a:cubicBezTo>
                  <a:pt x="1149361" y="588317"/>
                  <a:pt x="1151010" y="584700"/>
                  <a:pt x="1163048" y="582850"/>
                </a:cubicBezTo>
                <a:cubicBezTo>
                  <a:pt x="1175087" y="581000"/>
                  <a:pt x="1192019" y="578053"/>
                  <a:pt x="1213845" y="574009"/>
                </a:cubicBezTo>
                <a:cubicBezTo>
                  <a:pt x="1213845" y="550276"/>
                  <a:pt x="1211146" y="533875"/>
                  <a:pt x="1205746" y="524804"/>
                </a:cubicBezTo>
                <a:cubicBezTo>
                  <a:pt x="1201697" y="518002"/>
                  <a:pt x="1202254" y="514414"/>
                  <a:pt x="1207416" y="514040"/>
                </a:cubicBezTo>
                <a:close/>
                <a:moveTo>
                  <a:pt x="5428552" y="238475"/>
                </a:moveTo>
                <a:lnTo>
                  <a:pt x="5474605" y="238475"/>
                </a:lnTo>
                <a:lnTo>
                  <a:pt x="5474605" y="284507"/>
                </a:lnTo>
                <a:lnTo>
                  <a:pt x="5428552" y="284507"/>
                </a:lnTo>
                <a:close/>
                <a:moveTo>
                  <a:pt x="6569219" y="210188"/>
                </a:moveTo>
                <a:cubicBezTo>
                  <a:pt x="6572681" y="210428"/>
                  <a:pt x="6570981" y="213684"/>
                  <a:pt x="6564121" y="219954"/>
                </a:cubicBezTo>
                <a:cubicBezTo>
                  <a:pt x="6554971" y="228314"/>
                  <a:pt x="6541029" y="238962"/>
                  <a:pt x="6522293" y="251897"/>
                </a:cubicBezTo>
                <a:cubicBezTo>
                  <a:pt x="6503558" y="264832"/>
                  <a:pt x="6491379" y="274174"/>
                  <a:pt x="6485759" y="279925"/>
                </a:cubicBezTo>
                <a:cubicBezTo>
                  <a:pt x="6480137" y="285675"/>
                  <a:pt x="6470879" y="284413"/>
                  <a:pt x="6457989" y="276139"/>
                </a:cubicBezTo>
                <a:cubicBezTo>
                  <a:pt x="6445096" y="267865"/>
                  <a:pt x="6442157" y="262505"/>
                  <a:pt x="6449169" y="260060"/>
                </a:cubicBezTo>
                <a:cubicBezTo>
                  <a:pt x="6456181" y="257615"/>
                  <a:pt x="6463953" y="254822"/>
                  <a:pt x="6472487" y="251682"/>
                </a:cubicBezTo>
                <a:cubicBezTo>
                  <a:pt x="6481019" y="248541"/>
                  <a:pt x="6496140" y="241543"/>
                  <a:pt x="6517851" y="230688"/>
                </a:cubicBezTo>
                <a:cubicBezTo>
                  <a:pt x="6539433" y="219890"/>
                  <a:pt x="6554828" y="213311"/>
                  <a:pt x="6564035" y="210952"/>
                </a:cubicBezTo>
                <a:cubicBezTo>
                  <a:pt x="6566336" y="210362"/>
                  <a:pt x="6568063" y="210108"/>
                  <a:pt x="6569219" y="210188"/>
                </a:cubicBezTo>
                <a:close/>
                <a:moveTo>
                  <a:pt x="4073668" y="210188"/>
                </a:moveTo>
                <a:cubicBezTo>
                  <a:pt x="4077131" y="210428"/>
                  <a:pt x="4075432" y="213684"/>
                  <a:pt x="4068570" y="219954"/>
                </a:cubicBezTo>
                <a:cubicBezTo>
                  <a:pt x="4059421" y="228314"/>
                  <a:pt x="4045479" y="238962"/>
                  <a:pt x="4026743" y="251897"/>
                </a:cubicBezTo>
                <a:cubicBezTo>
                  <a:pt x="4008008" y="264832"/>
                  <a:pt x="3995830" y="274174"/>
                  <a:pt x="3990208" y="279925"/>
                </a:cubicBezTo>
                <a:cubicBezTo>
                  <a:pt x="3984587" y="285675"/>
                  <a:pt x="3975330" y="284413"/>
                  <a:pt x="3962438" y="276139"/>
                </a:cubicBezTo>
                <a:cubicBezTo>
                  <a:pt x="3949546" y="267865"/>
                  <a:pt x="3946607" y="262505"/>
                  <a:pt x="3953619" y="260060"/>
                </a:cubicBezTo>
                <a:cubicBezTo>
                  <a:pt x="3960631" y="257615"/>
                  <a:pt x="3968404" y="254822"/>
                  <a:pt x="3976936" y="251682"/>
                </a:cubicBezTo>
                <a:cubicBezTo>
                  <a:pt x="3985469" y="248541"/>
                  <a:pt x="4000590" y="241543"/>
                  <a:pt x="4022301" y="230688"/>
                </a:cubicBezTo>
                <a:cubicBezTo>
                  <a:pt x="4043884" y="219890"/>
                  <a:pt x="4059278" y="213311"/>
                  <a:pt x="4068484" y="210952"/>
                </a:cubicBezTo>
                <a:cubicBezTo>
                  <a:pt x="4070786" y="210362"/>
                  <a:pt x="4072514" y="210108"/>
                  <a:pt x="4073668" y="210188"/>
                </a:cubicBezTo>
                <a:close/>
                <a:moveTo>
                  <a:pt x="1216168" y="210188"/>
                </a:moveTo>
                <a:cubicBezTo>
                  <a:pt x="1219632" y="210428"/>
                  <a:pt x="1217932" y="213684"/>
                  <a:pt x="1211071" y="219954"/>
                </a:cubicBezTo>
                <a:cubicBezTo>
                  <a:pt x="1201921" y="228314"/>
                  <a:pt x="1187979" y="238962"/>
                  <a:pt x="1169244" y="251897"/>
                </a:cubicBezTo>
                <a:cubicBezTo>
                  <a:pt x="1150508" y="264832"/>
                  <a:pt x="1138330" y="274174"/>
                  <a:pt x="1132708" y="279925"/>
                </a:cubicBezTo>
                <a:cubicBezTo>
                  <a:pt x="1127087" y="285675"/>
                  <a:pt x="1117831" y="284413"/>
                  <a:pt x="1104938" y="276139"/>
                </a:cubicBezTo>
                <a:cubicBezTo>
                  <a:pt x="1092047" y="267865"/>
                  <a:pt x="1089107" y="262505"/>
                  <a:pt x="1096119" y="260060"/>
                </a:cubicBezTo>
                <a:cubicBezTo>
                  <a:pt x="1103132" y="257615"/>
                  <a:pt x="1110904" y="254822"/>
                  <a:pt x="1119437" y="251682"/>
                </a:cubicBezTo>
                <a:cubicBezTo>
                  <a:pt x="1127969" y="248541"/>
                  <a:pt x="1143091" y="241543"/>
                  <a:pt x="1164802" y="230688"/>
                </a:cubicBezTo>
                <a:cubicBezTo>
                  <a:pt x="1186384" y="219890"/>
                  <a:pt x="1201778" y="213311"/>
                  <a:pt x="1210984" y="210952"/>
                </a:cubicBezTo>
                <a:cubicBezTo>
                  <a:pt x="1213286" y="210362"/>
                  <a:pt x="1215014" y="210108"/>
                  <a:pt x="1216168" y="210188"/>
                </a:cubicBezTo>
                <a:close/>
                <a:moveTo>
                  <a:pt x="7315531" y="151873"/>
                </a:moveTo>
                <a:cubicBezTo>
                  <a:pt x="7317849" y="152184"/>
                  <a:pt x="7320655" y="152819"/>
                  <a:pt x="7323945" y="153778"/>
                </a:cubicBezTo>
                <a:cubicBezTo>
                  <a:pt x="7337110" y="157614"/>
                  <a:pt x="7346585" y="163425"/>
                  <a:pt x="7352371" y="171212"/>
                </a:cubicBezTo>
                <a:cubicBezTo>
                  <a:pt x="7358158" y="178998"/>
                  <a:pt x="7359585" y="188578"/>
                  <a:pt x="7356652" y="199950"/>
                </a:cubicBezTo>
                <a:cubicBezTo>
                  <a:pt x="7353720" y="211321"/>
                  <a:pt x="7344474" y="208640"/>
                  <a:pt x="7328915" y="191905"/>
                </a:cubicBezTo>
                <a:cubicBezTo>
                  <a:pt x="7317228" y="175715"/>
                  <a:pt x="7310187" y="164354"/>
                  <a:pt x="7307791" y="157822"/>
                </a:cubicBezTo>
                <a:cubicBezTo>
                  <a:pt x="7305995" y="152923"/>
                  <a:pt x="7308575" y="150940"/>
                  <a:pt x="7315531" y="151873"/>
                </a:cubicBezTo>
                <a:close/>
                <a:moveTo>
                  <a:pt x="1962482" y="151873"/>
                </a:moveTo>
                <a:cubicBezTo>
                  <a:pt x="1964801" y="152184"/>
                  <a:pt x="1967605" y="152819"/>
                  <a:pt x="1970897" y="153778"/>
                </a:cubicBezTo>
                <a:cubicBezTo>
                  <a:pt x="1984061" y="157614"/>
                  <a:pt x="1993536" y="163425"/>
                  <a:pt x="1999322" y="171212"/>
                </a:cubicBezTo>
                <a:cubicBezTo>
                  <a:pt x="2005109" y="178998"/>
                  <a:pt x="2006535" y="188578"/>
                  <a:pt x="2003603" y="199950"/>
                </a:cubicBezTo>
                <a:cubicBezTo>
                  <a:pt x="2000670" y="211321"/>
                  <a:pt x="1991425" y="208640"/>
                  <a:pt x="1975865" y="191905"/>
                </a:cubicBezTo>
                <a:cubicBezTo>
                  <a:pt x="1964178" y="175715"/>
                  <a:pt x="1957137" y="164354"/>
                  <a:pt x="1954742" y="157822"/>
                </a:cubicBezTo>
                <a:cubicBezTo>
                  <a:pt x="1952946" y="152923"/>
                  <a:pt x="1955526" y="150940"/>
                  <a:pt x="1962482" y="151873"/>
                </a:cubicBezTo>
                <a:close/>
                <a:moveTo>
                  <a:pt x="6244535" y="147770"/>
                </a:moveTo>
                <a:cubicBezTo>
                  <a:pt x="6247020" y="148098"/>
                  <a:pt x="6250070" y="148889"/>
                  <a:pt x="6253683" y="150142"/>
                </a:cubicBezTo>
                <a:cubicBezTo>
                  <a:pt x="6268139" y="155154"/>
                  <a:pt x="6273989" y="160776"/>
                  <a:pt x="6271236" y="167006"/>
                </a:cubicBezTo>
                <a:cubicBezTo>
                  <a:pt x="6268483" y="173237"/>
                  <a:pt x="6266259" y="184907"/>
                  <a:pt x="6264567" y="202015"/>
                </a:cubicBezTo>
                <a:cubicBezTo>
                  <a:pt x="6265514" y="201498"/>
                  <a:pt x="6271633" y="196899"/>
                  <a:pt x="6282927" y="188216"/>
                </a:cubicBezTo>
                <a:cubicBezTo>
                  <a:pt x="6294219" y="179533"/>
                  <a:pt x="6301644" y="171337"/>
                  <a:pt x="6305201" y="163629"/>
                </a:cubicBezTo>
                <a:cubicBezTo>
                  <a:pt x="6308757" y="155922"/>
                  <a:pt x="6315246" y="158388"/>
                  <a:pt x="6324667" y="171029"/>
                </a:cubicBezTo>
                <a:cubicBezTo>
                  <a:pt x="6334089" y="183670"/>
                  <a:pt x="6334519" y="191087"/>
                  <a:pt x="6325958" y="193281"/>
                </a:cubicBezTo>
                <a:cubicBezTo>
                  <a:pt x="6317397" y="195475"/>
                  <a:pt x="6307853" y="199207"/>
                  <a:pt x="6297328" y="204477"/>
                </a:cubicBezTo>
                <a:cubicBezTo>
                  <a:pt x="6286802" y="209747"/>
                  <a:pt x="6275817" y="214842"/>
                  <a:pt x="6264374" y="219761"/>
                </a:cubicBezTo>
                <a:cubicBezTo>
                  <a:pt x="6263571" y="234746"/>
                  <a:pt x="6264625" y="245770"/>
                  <a:pt x="6267536" y="252833"/>
                </a:cubicBezTo>
                <a:cubicBezTo>
                  <a:pt x="6270447" y="259895"/>
                  <a:pt x="6277423" y="264437"/>
                  <a:pt x="6288465" y="266459"/>
                </a:cubicBezTo>
                <a:cubicBezTo>
                  <a:pt x="6299507" y="268481"/>
                  <a:pt x="6312105" y="268456"/>
                  <a:pt x="6326259" y="266384"/>
                </a:cubicBezTo>
                <a:cubicBezTo>
                  <a:pt x="6340413" y="264312"/>
                  <a:pt x="6348723" y="259985"/>
                  <a:pt x="6351189" y="253403"/>
                </a:cubicBezTo>
                <a:cubicBezTo>
                  <a:pt x="6353656" y="246821"/>
                  <a:pt x="6357291" y="235933"/>
                  <a:pt x="6362095" y="220739"/>
                </a:cubicBezTo>
                <a:cubicBezTo>
                  <a:pt x="6366899" y="205546"/>
                  <a:pt x="6370055" y="206664"/>
                  <a:pt x="6371560" y="224095"/>
                </a:cubicBezTo>
                <a:cubicBezTo>
                  <a:pt x="6373065" y="241525"/>
                  <a:pt x="6375855" y="254485"/>
                  <a:pt x="6379927" y="262975"/>
                </a:cubicBezTo>
                <a:cubicBezTo>
                  <a:pt x="6383999" y="271464"/>
                  <a:pt x="6379207" y="278975"/>
                  <a:pt x="6365547" y="285507"/>
                </a:cubicBezTo>
                <a:cubicBezTo>
                  <a:pt x="6351889" y="292039"/>
                  <a:pt x="6332715" y="295075"/>
                  <a:pt x="6308029" y="294616"/>
                </a:cubicBezTo>
                <a:cubicBezTo>
                  <a:pt x="6283342" y="294158"/>
                  <a:pt x="6266321" y="289988"/>
                  <a:pt x="6256963" y="282108"/>
                </a:cubicBezTo>
                <a:cubicBezTo>
                  <a:pt x="6247607" y="274228"/>
                  <a:pt x="6242458" y="263663"/>
                  <a:pt x="6241519" y="250413"/>
                </a:cubicBezTo>
                <a:cubicBezTo>
                  <a:pt x="6240579" y="237162"/>
                  <a:pt x="6240558" y="220772"/>
                  <a:pt x="6241455" y="201240"/>
                </a:cubicBezTo>
                <a:cubicBezTo>
                  <a:pt x="6242351" y="181709"/>
                  <a:pt x="6240999" y="167057"/>
                  <a:pt x="6237400" y="157284"/>
                </a:cubicBezTo>
                <a:cubicBezTo>
                  <a:pt x="6234701" y="149954"/>
                  <a:pt x="6237079" y="146783"/>
                  <a:pt x="6244535" y="147770"/>
                </a:cubicBezTo>
                <a:close/>
                <a:moveTo>
                  <a:pt x="466215" y="142775"/>
                </a:moveTo>
                <a:cubicBezTo>
                  <a:pt x="459475" y="143636"/>
                  <a:pt x="447666" y="145249"/>
                  <a:pt x="430788" y="147615"/>
                </a:cubicBezTo>
                <a:cubicBezTo>
                  <a:pt x="433426" y="170918"/>
                  <a:pt x="435201" y="190295"/>
                  <a:pt x="436111" y="205747"/>
                </a:cubicBezTo>
                <a:cubicBezTo>
                  <a:pt x="437022" y="221198"/>
                  <a:pt x="437865" y="234359"/>
                  <a:pt x="438639" y="245229"/>
                </a:cubicBezTo>
                <a:cubicBezTo>
                  <a:pt x="445121" y="245229"/>
                  <a:pt x="457296" y="244447"/>
                  <a:pt x="475164" y="242884"/>
                </a:cubicBezTo>
                <a:cubicBezTo>
                  <a:pt x="475164" y="200867"/>
                  <a:pt x="474282" y="174790"/>
                  <a:pt x="472518" y="164651"/>
                </a:cubicBezTo>
                <a:cubicBezTo>
                  <a:pt x="470754" y="154513"/>
                  <a:pt x="468653" y="147221"/>
                  <a:pt x="466215" y="142775"/>
                </a:cubicBezTo>
                <a:close/>
                <a:moveTo>
                  <a:pt x="532940" y="136021"/>
                </a:moveTo>
                <a:cubicBezTo>
                  <a:pt x="515861" y="137785"/>
                  <a:pt x="501607" y="139298"/>
                  <a:pt x="490178" y="140560"/>
                </a:cubicBezTo>
                <a:cubicBezTo>
                  <a:pt x="492773" y="141520"/>
                  <a:pt x="494322" y="142987"/>
                  <a:pt x="494824" y="144958"/>
                </a:cubicBezTo>
                <a:cubicBezTo>
                  <a:pt x="495326" y="146930"/>
                  <a:pt x="495577" y="151100"/>
                  <a:pt x="495577" y="157467"/>
                </a:cubicBezTo>
                <a:cubicBezTo>
                  <a:pt x="501040" y="157553"/>
                  <a:pt x="507615" y="156223"/>
                  <a:pt x="515302" y="153477"/>
                </a:cubicBezTo>
                <a:cubicBezTo>
                  <a:pt x="522988" y="150730"/>
                  <a:pt x="529047" y="152774"/>
                  <a:pt x="533478" y="159607"/>
                </a:cubicBezTo>
                <a:cubicBezTo>
                  <a:pt x="537909" y="166440"/>
                  <a:pt x="535009" y="170968"/>
                  <a:pt x="524777" y="173191"/>
                </a:cubicBezTo>
                <a:cubicBezTo>
                  <a:pt x="514545" y="175413"/>
                  <a:pt x="504812" y="176525"/>
                  <a:pt x="495577" y="176525"/>
                </a:cubicBezTo>
                <a:lnTo>
                  <a:pt x="495577" y="195260"/>
                </a:lnTo>
                <a:cubicBezTo>
                  <a:pt x="500997" y="195361"/>
                  <a:pt x="507095" y="194260"/>
                  <a:pt x="513871" y="191958"/>
                </a:cubicBezTo>
                <a:cubicBezTo>
                  <a:pt x="520647" y="189657"/>
                  <a:pt x="526265" y="191614"/>
                  <a:pt x="530725" y="197831"/>
                </a:cubicBezTo>
                <a:cubicBezTo>
                  <a:pt x="535185" y="204047"/>
                  <a:pt x="533023" y="208575"/>
                  <a:pt x="524239" y="211415"/>
                </a:cubicBezTo>
                <a:cubicBezTo>
                  <a:pt x="515456" y="214254"/>
                  <a:pt x="505902" y="215674"/>
                  <a:pt x="495577" y="215674"/>
                </a:cubicBezTo>
                <a:lnTo>
                  <a:pt x="495577" y="239808"/>
                </a:lnTo>
                <a:lnTo>
                  <a:pt x="532058" y="236237"/>
                </a:lnTo>
                <a:cubicBezTo>
                  <a:pt x="533722" y="218642"/>
                  <a:pt x="534780" y="199229"/>
                  <a:pt x="535231" y="177998"/>
                </a:cubicBezTo>
                <a:cubicBezTo>
                  <a:pt x="535683" y="156768"/>
                  <a:pt x="534920" y="142775"/>
                  <a:pt x="532940" y="136021"/>
                </a:cubicBezTo>
                <a:close/>
                <a:moveTo>
                  <a:pt x="6184205" y="129801"/>
                </a:moveTo>
                <a:cubicBezTo>
                  <a:pt x="6188885" y="129224"/>
                  <a:pt x="6194761" y="131445"/>
                  <a:pt x="6201833" y="136462"/>
                </a:cubicBezTo>
                <a:cubicBezTo>
                  <a:pt x="6211261" y="143152"/>
                  <a:pt x="6214832" y="148364"/>
                  <a:pt x="6212545" y="152100"/>
                </a:cubicBezTo>
                <a:cubicBezTo>
                  <a:pt x="6210257" y="155835"/>
                  <a:pt x="6208895" y="165970"/>
                  <a:pt x="6208458" y="182505"/>
                </a:cubicBezTo>
                <a:cubicBezTo>
                  <a:pt x="6208020" y="199039"/>
                  <a:pt x="6208264" y="213279"/>
                  <a:pt x="6209189" y="225224"/>
                </a:cubicBezTo>
                <a:cubicBezTo>
                  <a:pt x="6210114" y="237170"/>
                  <a:pt x="6210577" y="248807"/>
                  <a:pt x="6210577" y="260135"/>
                </a:cubicBezTo>
                <a:cubicBezTo>
                  <a:pt x="6210577" y="272669"/>
                  <a:pt x="6206551" y="284137"/>
                  <a:pt x="6198499" y="294541"/>
                </a:cubicBezTo>
                <a:cubicBezTo>
                  <a:pt x="6190446" y="304945"/>
                  <a:pt x="6184227" y="304952"/>
                  <a:pt x="6179839" y="294563"/>
                </a:cubicBezTo>
                <a:cubicBezTo>
                  <a:pt x="6175451" y="284173"/>
                  <a:pt x="6169327" y="275150"/>
                  <a:pt x="6161469" y="267492"/>
                </a:cubicBezTo>
                <a:cubicBezTo>
                  <a:pt x="6153610" y="259834"/>
                  <a:pt x="6153768" y="256683"/>
                  <a:pt x="6161942" y="258038"/>
                </a:cubicBezTo>
                <a:cubicBezTo>
                  <a:pt x="6170116" y="259393"/>
                  <a:pt x="6176403" y="260071"/>
                  <a:pt x="6180807" y="260071"/>
                </a:cubicBezTo>
                <a:cubicBezTo>
                  <a:pt x="6183445" y="260071"/>
                  <a:pt x="6184765" y="252442"/>
                  <a:pt x="6184765" y="237184"/>
                </a:cubicBezTo>
                <a:cubicBezTo>
                  <a:pt x="6184765" y="219273"/>
                  <a:pt x="6184549" y="201107"/>
                  <a:pt x="6184119" y="182687"/>
                </a:cubicBezTo>
                <a:cubicBezTo>
                  <a:pt x="6183689" y="164267"/>
                  <a:pt x="6182301" y="154584"/>
                  <a:pt x="6179957" y="153638"/>
                </a:cubicBezTo>
                <a:cubicBezTo>
                  <a:pt x="6177612" y="152691"/>
                  <a:pt x="6172875" y="152878"/>
                  <a:pt x="6165749" y="154197"/>
                </a:cubicBezTo>
                <a:cubicBezTo>
                  <a:pt x="6158622" y="155516"/>
                  <a:pt x="6152419" y="156506"/>
                  <a:pt x="6147143" y="157166"/>
                </a:cubicBezTo>
                <a:lnTo>
                  <a:pt x="6147143" y="176353"/>
                </a:lnTo>
                <a:cubicBezTo>
                  <a:pt x="6153768" y="176439"/>
                  <a:pt x="6159969" y="175786"/>
                  <a:pt x="6165749" y="174395"/>
                </a:cubicBezTo>
                <a:cubicBezTo>
                  <a:pt x="6171528" y="173004"/>
                  <a:pt x="6176171" y="174621"/>
                  <a:pt x="6179677" y="179246"/>
                </a:cubicBezTo>
                <a:cubicBezTo>
                  <a:pt x="6183183" y="183871"/>
                  <a:pt x="6181882" y="187721"/>
                  <a:pt x="6175773" y="190797"/>
                </a:cubicBezTo>
                <a:cubicBezTo>
                  <a:pt x="6169664" y="193873"/>
                  <a:pt x="6159475" y="194515"/>
                  <a:pt x="6145207" y="192722"/>
                </a:cubicBezTo>
                <a:cubicBezTo>
                  <a:pt x="6144633" y="197626"/>
                  <a:pt x="6143923" y="205220"/>
                  <a:pt x="6143077" y="215501"/>
                </a:cubicBezTo>
                <a:cubicBezTo>
                  <a:pt x="6149459" y="215602"/>
                  <a:pt x="6155822" y="214727"/>
                  <a:pt x="6162167" y="212877"/>
                </a:cubicBezTo>
                <a:cubicBezTo>
                  <a:pt x="6168513" y="211027"/>
                  <a:pt x="6173894" y="213293"/>
                  <a:pt x="6178311" y="219674"/>
                </a:cubicBezTo>
                <a:cubicBezTo>
                  <a:pt x="6182727" y="226056"/>
                  <a:pt x="6180656" y="230132"/>
                  <a:pt x="6172095" y="231903"/>
                </a:cubicBezTo>
                <a:cubicBezTo>
                  <a:pt x="6163534" y="233674"/>
                  <a:pt x="6153252" y="233663"/>
                  <a:pt x="6141249" y="231871"/>
                </a:cubicBezTo>
                <a:cubicBezTo>
                  <a:pt x="6138768" y="256077"/>
                  <a:pt x="6133745" y="274049"/>
                  <a:pt x="6126181" y="285786"/>
                </a:cubicBezTo>
                <a:cubicBezTo>
                  <a:pt x="6118616" y="297524"/>
                  <a:pt x="6112765" y="297294"/>
                  <a:pt x="6108629" y="285098"/>
                </a:cubicBezTo>
                <a:cubicBezTo>
                  <a:pt x="6104491" y="272902"/>
                  <a:pt x="6105125" y="261785"/>
                  <a:pt x="6110533" y="251746"/>
                </a:cubicBezTo>
                <a:cubicBezTo>
                  <a:pt x="6115938" y="241708"/>
                  <a:pt x="6120215" y="225389"/>
                  <a:pt x="6123363" y="202789"/>
                </a:cubicBezTo>
                <a:cubicBezTo>
                  <a:pt x="6126511" y="180189"/>
                  <a:pt x="6126285" y="163834"/>
                  <a:pt x="6122685" y="153724"/>
                </a:cubicBezTo>
                <a:cubicBezTo>
                  <a:pt x="6119086" y="143614"/>
                  <a:pt x="6120681" y="139011"/>
                  <a:pt x="6127471" y="139914"/>
                </a:cubicBezTo>
                <a:cubicBezTo>
                  <a:pt x="6134261" y="140818"/>
                  <a:pt x="6140635" y="141061"/>
                  <a:pt x="6146594" y="140646"/>
                </a:cubicBezTo>
                <a:cubicBezTo>
                  <a:pt x="6152553" y="140230"/>
                  <a:pt x="6158303" y="139384"/>
                  <a:pt x="6163845" y="138107"/>
                </a:cubicBezTo>
                <a:cubicBezTo>
                  <a:pt x="6169387" y="136831"/>
                  <a:pt x="6174747" y="134565"/>
                  <a:pt x="6179925" y="131310"/>
                </a:cubicBezTo>
                <a:cubicBezTo>
                  <a:pt x="6181219" y="130496"/>
                  <a:pt x="6182646" y="129993"/>
                  <a:pt x="6184205" y="129801"/>
                </a:cubicBezTo>
                <a:close/>
                <a:moveTo>
                  <a:pt x="603967" y="128180"/>
                </a:moveTo>
                <a:cubicBezTo>
                  <a:pt x="599852" y="127112"/>
                  <a:pt x="584415" y="128464"/>
                  <a:pt x="557656" y="132235"/>
                </a:cubicBezTo>
                <a:cubicBezTo>
                  <a:pt x="566661" y="139176"/>
                  <a:pt x="569784" y="145127"/>
                  <a:pt x="567023" y="150089"/>
                </a:cubicBezTo>
                <a:cubicBezTo>
                  <a:pt x="564263" y="155050"/>
                  <a:pt x="561994" y="163984"/>
                  <a:pt x="560215" y="176890"/>
                </a:cubicBezTo>
                <a:cubicBezTo>
                  <a:pt x="558438" y="189797"/>
                  <a:pt x="556688" y="208518"/>
                  <a:pt x="554967" y="233054"/>
                </a:cubicBezTo>
                <a:cubicBezTo>
                  <a:pt x="568647" y="231247"/>
                  <a:pt x="578417" y="231365"/>
                  <a:pt x="584275" y="233409"/>
                </a:cubicBezTo>
                <a:cubicBezTo>
                  <a:pt x="590133" y="235452"/>
                  <a:pt x="593625" y="238378"/>
                  <a:pt x="594750" y="242185"/>
                </a:cubicBezTo>
                <a:cubicBezTo>
                  <a:pt x="595876" y="245992"/>
                  <a:pt x="598048" y="240697"/>
                  <a:pt x="601268" y="226300"/>
                </a:cubicBezTo>
                <a:cubicBezTo>
                  <a:pt x="604487" y="211902"/>
                  <a:pt x="606771" y="197028"/>
                  <a:pt x="608119" y="181677"/>
                </a:cubicBezTo>
                <a:cubicBezTo>
                  <a:pt x="609467" y="166325"/>
                  <a:pt x="610141" y="153330"/>
                  <a:pt x="610141" y="142689"/>
                </a:cubicBezTo>
                <a:cubicBezTo>
                  <a:pt x="610141" y="134085"/>
                  <a:pt x="608083" y="129249"/>
                  <a:pt x="603967" y="128180"/>
                </a:cubicBezTo>
                <a:close/>
                <a:moveTo>
                  <a:pt x="2317083" y="127933"/>
                </a:moveTo>
                <a:lnTo>
                  <a:pt x="2276472" y="132945"/>
                </a:lnTo>
                <a:cubicBezTo>
                  <a:pt x="2275683" y="145435"/>
                  <a:pt x="2273977" y="154828"/>
                  <a:pt x="2271353" y="161123"/>
                </a:cubicBezTo>
                <a:cubicBezTo>
                  <a:pt x="2284273" y="163604"/>
                  <a:pt x="2292228" y="168190"/>
                  <a:pt x="2295218" y="174879"/>
                </a:cubicBezTo>
                <a:lnTo>
                  <a:pt x="2294923" y="190384"/>
                </a:lnTo>
                <a:lnTo>
                  <a:pt x="2303091" y="178342"/>
                </a:lnTo>
                <a:cubicBezTo>
                  <a:pt x="2310627" y="163264"/>
                  <a:pt x="2315291" y="146461"/>
                  <a:pt x="2317083" y="127933"/>
                </a:cubicBezTo>
                <a:close/>
                <a:moveTo>
                  <a:pt x="7239399" y="124545"/>
                </a:moveTo>
                <a:cubicBezTo>
                  <a:pt x="7234473" y="124982"/>
                  <a:pt x="7221937" y="127209"/>
                  <a:pt x="7201789" y="131224"/>
                </a:cubicBezTo>
                <a:lnTo>
                  <a:pt x="7202971" y="169620"/>
                </a:lnTo>
                <a:cubicBezTo>
                  <a:pt x="7210903" y="168874"/>
                  <a:pt x="7217502" y="167110"/>
                  <a:pt x="7222772" y="164328"/>
                </a:cubicBezTo>
                <a:cubicBezTo>
                  <a:pt x="7228042" y="161546"/>
                  <a:pt x="7233735" y="163163"/>
                  <a:pt x="7239851" y="169179"/>
                </a:cubicBezTo>
                <a:cubicBezTo>
                  <a:pt x="7245967" y="175195"/>
                  <a:pt x="7244211" y="180171"/>
                  <a:pt x="7234581" y="184107"/>
                </a:cubicBezTo>
                <a:cubicBezTo>
                  <a:pt x="7224952" y="188044"/>
                  <a:pt x="7214473" y="190012"/>
                  <a:pt x="7203143" y="190012"/>
                </a:cubicBezTo>
                <a:lnTo>
                  <a:pt x="7204305" y="224945"/>
                </a:lnTo>
                <a:cubicBezTo>
                  <a:pt x="7208837" y="225074"/>
                  <a:pt x="7215591" y="223306"/>
                  <a:pt x="7224568" y="219642"/>
                </a:cubicBezTo>
                <a:cubicBezTo>
                  <a:pt x="7233545" y="215978"/>
                  <a:pt x="7239565" y="216172"/>
                  <a:pt x="7242626" y="220223"/>
                </a:cubicBezTo>
                <a:cubicBezTo>
                  <a:pt x="7245688" y="224274"/>
                  <a:pt x="7247943" y="224016"/>
                  <a:pt x="7249391" y="219449"/>
                </a:cubicBezTo>
                <a:cubicBezTo>
                  <a:pt x="7250839" y="214881"/>
                  <a:pt x="7251789" y="199365"/>
                  <a:pt x="7252241" y="172900"/>
                </a:cubicBezTo>
                <a:cubicBezTo>
                  <a:pt x="7252693" y="146435"/>
                  <a:pt x="7251897" y="131651"/>
                  <a:pt x="7249853" y="128546"/>
                </a:cubicBezTo>
                <a:cubicBezTo>
                  <a:pt x="7247810" y="125441"/>
                  <a:pt x="7244325" y="124108"/>
                  <a:pt x="7239399" y="124545"/>
                </a:cubicBezTo>
                <a:close/>
                <a:moveTo>
                  <a:pt x="1886350" y="124545"/>
                </a:moveTo>
                <a:cubicBezTo>
                  <a:pt x="1881424" y="124982"/>
                  <a:pt x="1868888" y="127209"/>
                  <a:pt x="1848739" y="131224"/>
                </a:cubicBezTo>
                <a:lnTo>
                  <a:pt x="1849923" y="169620"/>
                </a:lnTo>
                <a:cubicBezTo>
                  <a:pt x="1857853" y="168874"/>
                  <a:pt x="1864453" y="167110"/>
                  <a:pt x="1869723" y="164328"/>
                </a:cubicBezTo>
                <a:cubicBezTo>
                  <a:pt x="1874993" y="161546"/>
                  <a:pt x="1880686" y="163163"/>
                  <a:pt x="1886802" y="169179"/>
                </a:cubicBezTo>
                <a:cubicBezTo>
                  <a:pt x="1892918" y="175195"/>
                  <a:pt x="1891161" y="180171"/>
                  <a:pt x="1881532" y="184107"/>
                </a:cubicBezTo>
                <a:cubicBezTo>
                  <a:pt x="1871902" y="188044"/>
                  <a:pt x="1861423" y="190012"/>
                  <a:pt x="1850095" y="190012"/>
                </a:cubicBezTo>
                <a:lnTo>
                  <a:pt x="1851256" y="224945"/>
                </a:lnTo>
                <a:cubicBezTo>
                  <a:pt x="1855788" y="225074"/>
                  <a:pt x="1862542" y="223306"/>
                  <a:pt x="1871519" y="219642"/>
                </a:cubicBezTo>
                <a:cubicBezTo>
                  <a:pt x="1880496" y="215978"/>
                  <a:pt x="1886515" y="216172"/>
                  <a:pt x="1889577" y="220223"/>
                </a:cubicBezTo>
                <a:cubicBezTo>
                  <a:pt x="1892638" y="224274"/>
                  <a:pt x="1894893" y="224016"/>
                  <a:pt x="1896342" y="219449"/>
                </a:cubicBezTo>
                <a:cubicBezTo>
                  <a:pt x="1897790" y="214881"/>
                  <a:pt x="1898740" y="199365"/>
                  <a:pt x="1899192" y="172900"/>
                </a:cubicBezTo>
                <a:cubicBezTo>
                  <a:pt x="1899644" y="146435"/>
                  <a:pt x="1898848" y="131651"/>
                  <a:pt x="1896804" y="128546"/>
                </a:cubicBezTo>
                <a:cubicBezTo>
                  <a:pt x="1894761" y="125441"/>
                  <a:pt x="1891276" y="124108"/>
                  <a:pt x="1886350" y="124545"/>
                </a:cubicBezTo>
                <a:close/>
                <a:moveTo>
                  <a:pt x="3350743" y="121975"/>
                </a:moveTo>
                <a:cubicBezTo>
                  <a:pt x="3349301" y="121444"/>
                  <a:pt x="3345491" y="121630"/>
                  <a:pt x="3339310" y="122534"/>
                </a:cubicBezTo>
                <a:cubicBezTo>
                  <a:pt x="3333129" y="123437"/>
                  <a:pt x="3324669" y="124979"/>
                  <a:pt x="3313928" y="127159"/>
                </a:cubicBezTo>
                <a:cubicBezTo>
                  <a:pt x="3314788" y="141011"/>
                  <a:pt x="3315598" y="152914"/>
                  <a:pt x="3316358" y="162866"/>
                </a:cubicBezTo>
                <a:cubicBezTo>
                  <a:pt x="3329164" y="161174"/>
                  <a:pt x="3340514" y="158807"/>
                  <a:pt x="3350409" y="155767"/>
                </a:cubicBezTo>
                <a:cubicBezTo>
                  <a:pt x="3352073" y="143234"/>
                  <a:pt x="3352904" y="134379"/>
                  <a:pt x="3352904" y="129202"/>
                </a:cubicBezTo>
                <a:cubicBezTo>
                  <a:pt x="3352904" y="124914"/>
                  <a:pt x="3352184" y="122505"/>
                  <a:pt x="3350743" y="121975"/>
                </a:cubicBezTo>
                <a:close/>
                <a:moveTo>
                  <a:pt x="2643445" y="115048"/>
                </a:moveTo>
                <a:cubicBezTo>
                  <a:pt x="2653920" y="116468"/>
                  <a:pt x="2662485" y="119085"/>
                  <a:pt x="2669139" y="122900"/>
                </a:cubicBezTo>
                <a:cubicBezTo>
                  <a:pt x="2677643" y="126399"/>
                  <a:pt x="2680313" y="131224"/>
                  <a:pt x="2677151" y="137376"/>
                </a:cubicBezTo>
                <a:cubicBezTo>
                  <a:pt x="2673989" y="143528"/>
                  <a:pt x="2672857" y="168537"/>
                  <a:pt x="2673753" y="212404"/>
                </a:cubicBezTo>
                <a:cubicBezTo>
                  <a:pt x="2674649" y="256271"/>
                  <a:pt x="2673104" y="286002"/>
                  <a:pt x="2669117" y="301597"/>
                </a:cubicBezTo>
                <a:cubicBezTo>
                  <a:pt x="2665131" y="317191"/>
                  <a:pt x="2659262" y="318798"/>
                  <a:pt x="2651511" y="306415"/>
                </a:cubicBezTo>
                <a:cubicBezTo>
                  <a:pt x="2643760" y="294032"/>
                  <a:pt x="2640559" y="284309"/>
                  <a:pt x="2641907" y="277247"/>
                </a:cubicBezTo>
                <a:cubicBezTo>
                  <a:pt x="2643255" y="270184"/>
                  <a:pt x="2644829" y="255909"/>
                  <a:pt x="2646628" y="234420"/>
                </a:cubicBezTo>
                <a:cubicBezTo>
                  <a:pt x="2648428" y="212931"/>
                  <a:pt x="2648223" y="191206"/>
                  <a:pt x="2646015" y="169244"/>
                </a:cubicBezTo>
                <a:cubicBezTo>
                  <a:pt x="2643807" y="147282"/>
                  <a:pt x="2640207" y="132404"/>
                  <a:pt x="2635217" y="124610"/>
                </a:cubicBezTo>
                <a:cubicBezTo>
                  <a:pt x="2630227" y="116816"/>
                  <a:pt x="2632969" y="113629"/>
                  <a:pt x="2643445" y="115048"/>
                </a:cubicBezTo>
                <a:close/>
                <a:moveTo>
                  <a:pt x="5901606" y="103626"/>
                </a:moveTo>
                <a:cubicBezTo>
                  <a:pt x="5896745" y="105333"/>
                  <a:pt x="5890249" y="106925"/>
                  <a:pt x="5882118" y="108402"/>
                </a:cubicBezTo>
                <a:lnTo>
                  <a:pt x="5881022" y="127116"/>
                </a:lnTo>
                <a:lnTo>
                  <a:pt x="5881022" y="153423"/>
                </a:lnTo>
                <a:cubicBezTo>
                  <a:pt x="5884076" y="152763"/>
                  <a:pt x="5891217" y="151229"/>
                  <a:pt x="5902446" y="148820"/>
                </a:cubicBezTo>
                <a:lnTo>
                  <a:pt x="5902446" y="122448"/>
                </a:lnTo>
                <a:cubicBezTo>
                  <a:pt x="5902446" y="115550"/>
                  <a:pt x="5902166" y="109276"/>
                  <a:pt x="5901606" y="103626"/>
                </a:cubicBezTo>
                <a:close/>
                <a:moveTo>
                  <a:pt x="1573003" y="99582"/>
                </a:moveTo>
                <a:cubicBezTo>
                  <a:pt x="1543262" y="103124"/>
                  <a:pt x="1523070" y="105648"/>
                  <a:pt x="1512430" y="107154"/>
                </a:cubicBezTo>
                <a:cubicBezTo>
                  <a:pt x="1514194" y="126155"/>
                  <a:pt x="1516302" y="145177"/>
                  <a:pt x="1518754" y="164221"/>
                </a:cubicBezTo>
                <a:cubicBezTo>
                  <a:pt x="1532607" y="163403"/>
                  <a:pt x="1550690" y="161346"/>
                  <a:pt x="1573003" y="158047"/>
                </a:cubicBezTo>
                <a:close/>
                <a:moveTo>
                  <a:pt x="5214399" y="94420"/>
                </a:moveTo>
                <a:cubicBezTo>
                  <a:pt x="5217698" y="94811"/>
                  <a:pt x="5221770" y="95714"/>
                  <a:pt x="5226617" y="97130"/>
                </a:cubicBezTo>
                <a:cubicBezTo>
                  <a:pt x="5239724" y="104573"/>
                  <a:pt x="5244915" y="110854"/>
                  <a:pt x="5242190" y="115973"/>
                </a:cubicBezTo>
                <a:cubicBezTo>
                  <a:pt x="5239466" y="121093"/>
                  <a:pt x="5237881" y="133257"/>
                  <a:pt x="5237436" y="152465"/>
                </a:cubicBezTo>
                <a:cubicBezTo>
                  <a:pt x="5236992" y="171674"/>
                  <a:pt x="5235013" y="185885"/>
                  <a:pt x="5231500" y="195099"/>
                </a:cubicBezTo>
                <a:cubicBezTo>
                  <a:pt x="5227986" y="204313"/>
                  <a:pt x="5223021" y="205969"/>
                  <a:pt x="5216603" y="200068"/>
                </a:cubicBezTo>
                <a:cubicBezTo>
                  <a:pt x="5210186" y="194167"/>
                  <a:pt x="5207878" y="187119"/>
                  <a:pt x="5209677" y="178923"/>
                </a:cubicBezTo>
                <a:cubicBezTo>
                  <a:pt x="5211477" y="170728"/>
                  <a:pt x="5212603" y="159001"/>
                  <a:pt x="5213054" y="143743"/>
                </a:cubicBezTo>
                <a:cubicBezTo>
                  <a:pt x="5213506" y="128485"/>
                  <a:pt x="5211032" y="115486"/>
                  <a:pt x="5205633" y="104745"/>
                </a:cubicBezTo>
                <a:cubicBezTo>
                  <a:pt x="5201584" y="96689"/>
                  <a:pt x="5204506" y="93248"/>
                  <a:pt x="5214399" y="94420"/>
                </a:cubicBezTo>
                <a:close/>
                <a:moveTo>
                  <a:pt x="3361493" y="93936"/>
                </a:moveTo>
                <a:cubicBezTo>
                  <a:pt x="3367254" y="94703"/>
                  <a:pt x="3374300" y="97238"/>
                  <a:pt x="3382632" y="101540"/>
                </a:cubicBezTo>
                <a:cubicBezTo>
                  <a:pt x="3394419" y="110216"/>
                  <a:pt x="3397513" y="117397"/>
                  <a:pt x="3391913" y="123082"/>
                </a:cubicBezTo>
                <a:cubicBezTo>
                  <a:pt x="3386314" y="128768"/>
                  <a:pt x="3381019" y="138366"/>
                  <a:pt x="3376028" y="151874"/>
                </a:cubicBezTo>
                <a:cubicBezTo>
                  <a:pt x="3386826" y="166257"/>
                  <a:pt x="3386715" y="173732"/>
                  <a:pt x="3375694" y="174298"/>
                </a:cubicBezTo>
                <a:cubicBezTo>
                  <a:pt x="3364674" y="174865"/>
                  <a:pt x="3345247" y="177249"/>
                  <a:pt x="3317413" y="181451"/>
                </a:cubicBezTo>
                <a:cubicBezTo>
                  <a:pt x="3315347" y="192564"/>
                  <a:pt x="3311830" y="197236"/>
                  <a:pt x="3306861" y="195465"/>
                </a:cubicBezTo>
                <a:cubicBezTo>
                  <a:pt x="3301893" y="193694"/>
                  <a:pt x="3298021" y="186559"/>
                  <a:pt x="3295246" y="174062"/>
                </a:cubicBezTo>
                <a:cubicBezTo>
                  <a:pt x="3292471" y="161564"/>
                  <a:pt x="3290177" y="150773"/>
                  <a:pt x="3288363" y="141689"/>
                </a:cubicBezTo>
                <a:cubicBezTo>
                  <a:pt x="3286549" y="132604"/>
                  <a:pt x="3283580" y="124194"/>
                  <a:pt x="3279457" y="116457"/>
                </a:cubicBezTo>
                <a:cubicBezTo>
                  <a:pt x="3275335" y="108721"/>
                  <a:pt x="3276901" y="104852"/>
                  <a:pt x="3284157" y="104852"/>
                </a:cubicBezTo>
                <a:cubicBezTo>
                  <a:pt x="3289349" y="104852"/>
                  <a:pt x="3294565" y="105749"/>
                  <a:pt x="3299806" y="107541"/>
                </a:cubicBezTo>
                <a:cubicBezTo>
                  <a:pt x="3305048" y="109334"/>
                  <a:pt x="3312806" y="109398"/>
                  <a:pt x="3323080" y="107735"/>
                </a:cubicBezTo>
                <a:cubicBezTo>
                  <a:pt x="3333355" y="106071"/>
                  <a:pt x="3341683" y="102472"/>
                  <a:pt x="3348064" y="96937"/>
                </a:cubicBezTo>
                <a:cubicBezTo>
                  <a:pt x="3351255" y="94169"/>
                  <a:pt x="3355731" y="93169"/>
                  <a:pt x="3361493" y="93936"/>
                </a:cubicBezTo>
                <a:close/>
                <a:moveTo>
                  <a:pt x="768070" y="91935"/>
                </a:moveTo>
                <a:cubicBezTo>
                  <a:pt x="766592" y="91641"/>
                  <a:pt x="759939" y="93387"/>
                  <a:pt x="748108" y="97173"/>
                </a:cubicBezTo>
                <a:cubicBezTo>
                  <a:pt x="748968" y="116647"/>
                  <a:pt x="749793" y="133597"/>
                  <a:pt x="750582" y="148024"/>
                </a:cubicBezTo>
                <a:cubicBezTo>
                  <a:pt x="751456" y="148181"/>
                  <a:pt x="757379" y="146303"/>
                  <a:pt x="768350" y="142388"/>
                </a:cubicBezTo>
                <a:cubicBezTo>
                  <a:pt x="770056" y="126284"/>
                  <a:pt x="771132" y="115202"/>
                  <a:pt x="771576" y="109144"/>
                </a:cubicBezTo>
                <a:cubicBezTo>
                  <a:pt x="772020" y="103085"/>
                  <a:pt x="771916" y="98776"/>
                  <a:pt x="771264" y="96216"/>
                </a:cubicBezTo>
                <a:cubicBezTo>
                  <a:pt x="770611" y="93656"/>
                  <a:pt x="769547" y="92229"/>
                  <a:pt x="768070" y="91935"/>
                </a:cubicBezTo>
                <a:close/>
                <a:moveTo>
                  <a:pt x="1653535" y="90295"/>
                </a:moveTo>
                <a:cubicBezTo>
                  <a:pt x="1650772" y="89962"/>
                  <a:pt x="1647120" y="90132"/>
                  <a:pt x="1642578" y="90806"/>
                </a:cubicBezTo>
                <a:cubicBezTo>
                  <a:pt x="1633493" y="92154"/>
                  <a:pt x="1619745" y="94033"/>
                  <a:pt x="1601332" y="96442"/>
                </a:cubicBezTo>
                <a:cubicBezTo>
                  <a:pt x="1600558" y="117981"/>
                  <a:pt x="1600170" y="136975"/>
                  <a:pt x="1600170" y="153423"/>
                </a:cubicBezTo>
                <a:cubicBezTo>
                  <a:pt x="1616547" y="152591"/>
                  <a:pt x="1635490" y="150526"/>
                  <a:pt x="1657001" y="147228"/>
                </a:cubicBezTo>
                <a:cubicBezTo>
                  <a:pt x="1659511" y="132099"/>
                  <a:pt x="1660987" y="119917"/>
                  <a:pt x="1661432" y="110682"/>
                </a:cubicBezTo>
                <a:cubicBezTo>
                  <a:pt x="1661877" y="101447"/>
                  <a:pt x="1661117" y="95488"/>
                  <a:pt x="1659152" y="92807"/>
                </a:cubicBezTo>
                <a:cubicBezTo>
                  <a:pt x="1658170" y="91466"/>
                  <a:pt x="1656297" y="90629"/>
                  <a:pt x="1653535" y="90295"/>
                </a:cubicBezTo>
                <a:close/>
                <a:moveTo>
                  <a:pt x="5948811" y="90107"/>
                </a:moveTo>
                <a:cubicBezTo>
                  <a:pt x="5946423" y="90989"/>
                  <a:pt x="5938676" y="92756"/>
                  <a:pt x="5925569" y="95409"/>
                </a:cubicBezTo>
                <a:cubicBezTo>
                  <a:pt x="5930961" y="100013"/>
                  <a:pt x="5932284" y="104763"/>
                  <a:pt x="5929538" y="109660"/>
                </a:cubicBezTo>
                <a:cubicBezTo>
                  <a:pt x="5926791" y="114557"/>
                  <a:pt x="5924565" y="125990"/>
                  <a:pt x="5922859" y="143958"/>
                </a:cubicBezTo>
                <a:cubicBezTo>
                  <a:pt x="5930086" y="143169"/>
                  <a:pt x="5936890" y="141714"/>
                  <a:pt x="5943272" y="139592"/>
                </a:cubicBezTo>
                <a:cubicBezTo>
                  <a:pt x="5946656" y="124362"/>
                  <a:pt x="5949022" y="112087"/>
                  <a:pt x="5950371" y="102766"/>
                </a:cubicBezTo>
                <a:cubicBezTo>
                  <a:pt x="5951718" y="93445"/>
                  <a:pt x="5951199" y="89225"/>
                  <a:pt x="5948811" y="90107"/>
                </a:cubicBezTo>
                <a:close/>
                <a:moveTo>
                  <a:pt x="6659421" y="86708"/>
                </a:moveTo>
                <a:cubicBezTo>
                  <a:pt x="6656317" y="87117"/>
                  <a:pt x="6650641" y="87780"/>
                  <a:pt x="6642397" y="88698"/>
                </a:cubicBezTo>
                <a:cubicBezTo>
                  <a:pt x="6634151" y="89616"/>
                  <a:pt x="6623883" y="91588"/>
                  <a:pt x="6611593" y="94614"/>
                </a:cubicBezTo>
                <a:cubicBezTo>
                  <a:pt x="6612497" y="102687"/>
                  <a:pt x="6612949" y="115988"/>
                  <a:pt x="6612949" y="134515"/>
                </a:cubicBezTo>
                <a:cubicBezTo>
                  <a:pt x="6616563" y="134616"/>
                  <a:pt x="6622721" y="133067"/>
                  <a:pt x="6631426" y="129869"/>
                </a:cubicBezTo>
                <a:cubicBezTo>
                  <a:pt x="6640130" y="126671"/>
                  <a:pt x="6647774" y="127535"/>
                  <a:pt x="6654356" y="132461"/>
                </a:cubicBezTo>
                <a:cubicBezTo>
                  <a:pt x="6660939" y="137387"/>
                  <a:pt x="6659185" y="142137"/>
                  <a:pt x="6649097" y="146712"/>
                </a:cubicBezTo>
                <a:cubicBezTo>
                  <a:pt x="6639008" y="151286"/>
                  <a:pt x="6627403" y="153573"/>
                  <a:pt x="6614283" y="153573"/>
                </a:cubicBezTo>
                <a:lnTo>
                  <a:pt x="6614283" y="187151"/>
                </a:lnTo>
                <a:cubicBezTo>
                  <a:pt x="6618096" y="187237"/>
                  <a:pt x="6624657" y="185910"/>
                  <a:pt x="6633965" y="183171"/>
                </a:cubicBezTo>
                <a:cubicBezTo>
                  <a:pt x="6643271" y="180432"/>
                  <a:pt x="6650415" y="181924"/>
                  <a:pt x="6655399" y="187646"/>
                </a:cubicBezTo>
                <a:cubicBezTo>
                  <a:pt x="6660382" y="193367"/>
                  <a:pt x="6657331" y="197892"/>
                  <a:pt x="6646247" y="201219"/>
                </a:cubicBezTo>
                <a:cubicBezTo>
                  <a:pt x="6635161" y="204546"/>
                  <a:pt x="6624506" y="206209"/>
                  <a:pt x="6614283" y="206209"/>
                </a:cubicBezTo>
                <a:lnTo>
                  <a:pt x="6614283" y="247896"/>
                </a:lnTo>
                <a:cubicBezTo>
                  <a:pt x="6627159" y="247968"/>
                  <a:pt x="6643758" y="246785"/>
                  <a:pt x="6664079" y="244347"/>
                </a:cubicBezTo>
                <a:lnTo>
                  <a:pt x="6664079" y="95452"/>
                </a:lnTo>
                <a:cubicBezTo>
                  <a:pt x="6664079" y="89214"/>
                  <a:pt x="6662526" y="86300"/>
                  <a:pt x="6659421" y="86708"/>
                </a:cubicBezTo>
                <a:close/>
                <a:moveTo>
                  <a:pt x="4163872" y="86708"/>
                </a:moveTo>
                <a:cubicBezTo>
                  <a:pt x="4160767" y="87117"/>
                  <a:pt x="4155092" y="87780"/>
                  <a:pt x="4146846" y="88698"/>
                </a:cubicBezTo>
                <a:cubicBezTo>
                  <a:pt x="4138601" y="89616"/>
                  <a:pt x="4128333" y="91588"/>
                  <a:pt x="4116043" y="94614"/>
                </a:cubicBezTo>
                <a:cubicBezTo>
                  <a:pt x="4116947" y="102687"/>
                  <a:pt x="4117399" y="115988"/>
                  <a:pt x="4117399" y="134515"/>
                </a:cubicBezTo>
                <a:cubicBezTo>
                  <a:pt x="4121012" y="134616"/>
                  <a:pt x="4127172" y="133067"/>
                  <a:pt x="4135876" y="129869"/>
                </a:cubicBezTo>
                <a:cubicBezTo>
                  <a:pt x="4144580" y="126671"/>
                  <a:pt x="4152224" y="127535"/>
                  <a:pt x="4158806" y="132461"/>
                </a:cubicBezTo>
                <a:cubicBezTo>
                  <a:pt x="4165388" y="137387"/>
                  <a:pt x="4163635" y="142137"/>
                  <a:pt x="4153547" y="146712"/>
                </a:cubicBezTo>
                <a:cubicBezTo>
                  <a:pt x="4143458" y="151286"/>
                  <a:pt x="4131854" y="153573"/>
                  <a:pt x="4118732" y="153573"/>
                </a:cubicBezTo>
                <a:lnTo>
                  <a:pt x="4118732" y="187151"/>
                </a:lnTo>
                <a:cubicBezTo>
                  <a:pt x="4122547" y="187237"/>
                  <a:pt x="4129108" y="185910"/>
                  <a:pt x="4138414" y="183171"/>
                </a:cubicBezTo>
                <a:cubicBezTo>
                  <a:pt x="4147721" y="180432"/>
                  <a:pt x="4154866" y="181924"/>
                  <a:pt x="4159849" y="187646"/>
                </a:cubicBezTo>
                <a:cubicBezTo>
                  <a:pt x="4164832" y="193367"/>
                  <a:pt x="4161782" y="197892"/>
                  <a:pt x="4150697" y="201219"/>
                </a:cubicBezTo>
                <a:cubicBezTo>
                  <a:pt x="4139612" y="204546"/>
                  <a:pt x="4128957" y="206209"/>
                  <a:pt x="4118732" y="206209"/>
                </a:cubicBezTo>
                <a:lnTo>
                  <a:pt x="4118732" y="247896"/>
                </a:lnTo>
                <a:cubicBezTo>
                  <a:pt x="4131610" y="247968"/>
                  <a:pt x="4148209" y="246785"/>
                  <a:pt x="4168529" y="244347"/>
                </a:cubicBezTo>
                <a:lnTo>
                  <a:pt x="4168529" y="95452"/>
                </a:lnTo>
                <a:cubicBezTo>
                  <a:pt x="4168529" y="89214"/>
                  <a:pt x="4166977" y="86300"/>
                  <a:pt x="4163872" y="86708"/>
                </a:cubicBezTo>
                <a:close/>
                <a:moveTo>
                  <a:pt x="1306372" y="86708"/>
                </a:moveTo>
                <a:cubicBezTo>
                  <a:pt x="1303268" y="87117"/>
                  <a:pt x="1297592" y="87780"/>
                  <a:pt x="1289346" y="88698"/>
                </a:cubicBezTo>
                <a:cubicBezTo>
                  <a:pt x="1281101" y="89616"/>
                  <a:pt x="1270833" y="91588"/>
                  <a:pt x="1258544" y="94614"/>
                </a:cubicBezTo>
                <a:cubicBezTo>
                  <a:pt x="1259447" y="102687"/>
                  <a:pt x="1259899" y="115988"/>
                  <a:pt x="1259899" y="134515"/>
                </a:cubicBezTo>
                <a:cubicBezTo>
                  <a:pt x="1263513" y="134616"/>
                  <a:pt x="1269671" y="133067"/>
                  <a:pt x="1278377" y="129869"/>
                </a:cubicBezTo>
                <a:cubicBezTo>
                  <a:pt x="1287081" y="126671"/>
                  <a:pt x="1294724" y="127535"/>
                  <a:pt x="1301306" y="132461"/>
                </a:cubicBezTo>
                <a:cubicBezTo>
                  <a:pt x="1307888" y="137387"/>
                  <a:pt x="1306135" y="142137"/>
                  <a:pt x="1296047" y="146712"/>
                </a:cubicBezTo>
                <a:cubicBezTo>
                  <a:pt x="1285959" y="151286"/>
                  <a:pt x="1274354" y="153573"/>
                  <a:pt x="1261232" y="153573"/>
                </a:cubicBezTo>
                <a:lnTo>
                  <a:pt x="1261232" y="187151"/>
                </a:lnTo>
                <a:cubicBezTo>
                  <a:pt x="1265047" y="187237"/>
                  <a:pt x="1271608" y="185910"/>
                  <a:pt x="1280915" y="183171"/>
                </a:cubicBezTo>
                <a:cubicBezTo>
                  <a:pt x="1290222" y="180432"/>
                  <a:pt x="1297366" y="181924"/>
                  <a:pt x="1302350" y="187646"/>
                </a:cubicBezTo>
                <a:cubicBezTo>
                  <a:pt x="1307333" y="193367"/>
                  <a:pt x="1304282" y="197892"/>
                  <a:pt x="1293197" y="201219"/>
                </a:cubicBezTo>
                <a:cubicBezTo>
                  <a:pt x="1282112" y="204546"/>
                  <a:pt x="1271457" y="206209"/>
                  <a:pt x="1261232" y="206209"/>
                </a:cubicBezTo>
                <a:lnTo>
                  <a:pt x="1261232" y="247896"/>
                </a:lnTo>
                <a:cubicBezTo>
                  <a:pt x="1274110" y="247968"/>
                  <a:pt x="1290709" y="246785"/>
                  <a:pt x="1311029" y="244347"/>
                </a:cubicBezTo>
                <a:lnTo>
                  <a:pt x="1311029" y="95452"/>
                </a:lnTo>
                <a:cubicBezTo>
                  <a:pt x="1311029" y="89214"/>
                  <a:pt x="1309476" y="86300"/>
                  <a:pt x="1306372" y="86708"/>
                </a:cubicBezTo>
                <a:close/>
                <a:moveTo>
                  <a:pt x="3624000" y="74442"/>
                </a:moveTo>
                <a:cubicBezTo>
                  <a:pt x="3625343" y="74170"/>
                  <a:pt x="3627100" y="74211"/>
                  <a:pt x="3629269" y="74566"/>
                </a:cubicBezTo>
                <a:cubicBezTo>
                  <a:pt x="3637945" y="75986"/>
                  <a:pt x="3645581" y="78581"/>
                  <a:pt x="3652177" y="82353"/>
                </a:cubicBezTo>
                <a:cubicBezTo>
                  <a:pt x="3660725" y="86870"/>
                  <a:pt x="3663635" y="92595"/>
                  <a:pt x="3660910" y="99529"/>
                </a:cubicBezTo>
                <a:cubicBezTo>
                  <a:pt x="3658186" y="106462"/>
                  <a:pt x="3656605" y="121476"/>
                  <a:pt x="3656167" y="144571"/>
                </a:cubicBezTo>
                <a:cubicBezTo>
                  <a:pt x="3655730" y="167666"/>
                  <a:pt x="3655526" y="182340"/>
                  <a:pt x="3655554" y="188592"/>
                </a:cubicBezTo>
                <a:cubicBezTo>
                  <a:pt x="3655554" y="192134"/>
                  <a:pt x="3658348" y="191195"/>
                  <a:pt x="3663933" y="185774"/>
                </a:cubicBezTo>
                <a:cubicBezTo>
                  <a:pt x="3669518" y="180354"/>
                  <a:pt x="3681995" y="169107"/>
                  <a:pt x="3701361" y="152035"/>
                </a:cubicBezTo>
                <a:cubicBezTo>
                  <a:pt x="3720728" y="134963"/>
                  <a:pt x="3732332" y="127764"/>
                  <a:pt x="3736175" y="130439"/>
                </a:cubicBezTo>
                <a:cubicBezTo>
                  <a:pt x="3740018" y="133113"/>
                  <a:pt x="3735103" y="142280"/>
                  <a:pt x="3721430" y="157940"/>
                </a:cubicBezTo>
                <a:cubicBezTo>
                  <a:pt x="3707757" y="173599"/>
                  <a:pt x="3694761" y="187811"/>
                  <a:pt x="3682442" y="200573"/>
                </a:cubicBezTo>
                <a:cubicBezTo>
                  <a:pt x="3670125" y="213336"/>
                  <a:pt x="3660456" y="225565"/>
                  <a:pt x="3653436" y="237259"/>
                </a:cubicBezTo>
                <a:cubicBezTo>
                  <a:pt x="3646416" y="248954"/>
                  <a:pt x="3640347" y="254801"/>
                  <a:pt x="3635227" y="254801"/>
                </a:cubicBezTo>
                <a:cubicBezTo>
                  <a:pt x="3630108" y="254801"/>
                  <a:pt x="3625214" y="251011"/>
                  <a:pt x="3620546" y="243433"/>
                </a:cubicBezTo>
                <a:cubicBezTo>
                  <a:pt x="3615879" y="235854"/>
                  <a:pt x="3615814" y="228738"/>
                  <a:pt x="3620353" y="222084"/>
                </a:cubicBezTo>
                <a:cubicBezTo>
                  <a:pt x="3624891" y="215430"/>
                  <a:pt x="3628491" y="205700"/>
                  <a:pt x="3631151" y="192894"/>
                </a:cubicBezTo>
                <a:cubicBezTo>
                  <a:pt x="3633812" y="180088"/>
                  <a:pt x="3634256" y="161120"/>
                  <a:pt x="3632485" y="135989"/>
                </a:cubicBezTo>
                <a:cubicBezTo>
                  <a:pt x="3630714" y="110857"/>
                  <a:pt x="3627566" y="93983"/>
                  <a:pt x="3623042" y="85364"/>
                </a:cubicBezTo>
                <a:cubicBezTo>
                  <a:pt x="3619648" y="78900"/>
                  <a:pt x="3619968" y="75260"/>
                  <a:pt x="3624000" y="74442"/>
                </a:cubicBezTo>
                <a:close/>
                <a:moveTo>
                  <a:pt x="7552855" y="68414"/>
                </a:moveTo>
                <a:cubicBezTo>
                  <a:pt x="7560985" y="68414"/>
                  <a:pt x="7569331" y="71010"/>
                  <a:pt x="7577893" y="76201"/>
                </a:cubicBezTo>
                <a:cubicBezTo>
                  <a:pt x="7586454" y="81392"/>
                  <a:pt x="7589146" y="87443"/>
                  <a:pt x="7585969" y="94355"/>
                </a:cubicBezTo>
                <a:cubicBezTo>
                  <a:pt x="7582793" y="101267"/>
                  <a:pt x="7580782" y="116905"/>
                  <a:pt x="7579937" y="141269"/>
                </a:cubicBezTo>
                <a:cubicBezTo>
                  <a:pt x="7586819" y="139663"/>
                  <a:pt x="7597047" y="135662"/>
                  <a:pt x="7610621" y="129267"/>
                </a:cubicBezTo>
                <a:cubicBezTo>
                  <a:pt x="7624193" y="122871"/>
                  <a:pt x="7633945" y="123373"/>
                  <a:pt x="7639875" y="130772"/>
                </a:cubicBezTo>
                <a:cubicBezTo>
                  <a:pt x="7645805" y="138172"/>
                  <a:pt x="7639821" y="145622"/>
                  <a:pt x="7621925" y="153122"/>
                </a:cubicBezTo>
                <a:cubicBezTo>
                  <a:pt x="7604028" y="160622"/>
                  <a:pt x="7589903" y="163023"/>
                  <a:pt x="7579549" y="160328"/>
                </a:cubicBezTo>
                <a:cubicBezTo>
                  <a:pt x="7577957" y="184692"/>
                  <a:pt x="7576947" y="201713"/>
                  <a:pt x="7576516" y="211393"/>
                </a:cubicBezTo>
                <a:cubicBezTo>
                  <a:pt x="7576086" y="221073"/>
                  <a:pt x="7575893" y="225977"/>
                  <a:pt x="7575935" y="226106"/>
                </a:cubicBezTo>
                <a:cubicBezTo>
                  <a:pt x="7575979" y="226235"/>
                  <a:pt x="7578259" y="225052"/>
                  <a:pt x="7582775" y="222557"/>
                </a:cubicBezTo>
                <a:cubicBezTo>
                  <a:pt x="7587293" y="220062"/>
                  <a:pt x="7598747" y="214437"/>
                  <a:pt x="7617138" y="205682"/>
                </a:cubicBezTo>
                <a:cubicBezTo>
                  <a:pt x="7635529" y="196927"/>
                  <a:pt x="7642481" y="196225"/>
                  <a:pt x="7637993" y="203574"/>
                </a:cubicBezTo>
                <a:cubicBezTo>
                  <a:pt x="7633504" y="210923"/>
                  <a:pt x="7621390" y="222446"/>
                  <a:pt x="7601651" y="238141"/>
                </a:cubicBezTo>
                <a:cubicBezTo>
                  <a:pt x="7581911" y="253836"/>
                  <a:pt x="7569191" y="265488"/>
                  <a:pt x="7563491" y="273095"/>
                </a:cubicBezTo>
                <a:cubicBezTo>
                  <a:pt x="7557791" y="280703"/>
                  <a:pt x="7552163" y="282384"/>
                  <a:pt x="7546605" y="278140"/>
                </a:cubicBezTo>
                <a:cubicBezTo>
                  <a:pt x="7541049" y="273895"/>
                  <a:pt x="7537539" y="268202"/>
                  <a:pt x="7536077" y="261060"/>
                </a:cubicBezTo>
                <a:cubicBezTo>
                  <a:pt x="7534614" y="253919"/>
                  <a:pt x="7535008" y="248771"/>
                  <a:pt x="7537260" y="245616"/>
                </a:cubicBezTo>
                <a:cubicBezTo>
                  <a:pt x="7539511" y="242461"/>
                  <a:pt x="7542663" y="238141"/>
                  <a:pt x="7546713" y="232656"/>
                </a:cubicBezTo>
                <a:cubicBezTo>
                  <a:pt x="7550765" y="227171"/>
                  <a:pt x="7553239" y="203158"/>
                  <a:pt x="7554135" y="160618"/>
                </a:cubicBezTo>
                <a:cubicBezTo>
                  <a:pt x="7555031" y="118078"/>
                  <a:pt x="7552553" y="92075"/>
                  <a:pt x="7546703" y="82611"/>
                </a:cubicBezTo>
                <a:cubicBezTo>
                  <a:pt x="7540852" y="73146"/>
                  <a:pt x="7542903" y="68414"/>
                  <a:pt x="7552855" y="68414"/>
                </a:cubicBezTo>
                <a:close/>
                <a:moveTo>
                  <a:pt x="4695355" y="68414"/>
                </a:moveTo>
                <a:cubicBezTo>
                  <a:pt x="4703486" y="68414"/>
                  <a:pt x="4711832" y="71010"/>
                  <a:pt x="4720393" y="76201"/>
                </a:cubicBezTo>
                <a:cubicBezTo>
                  <a:pt x="4728954" y="81392"/>
                  <a:pt x="4731647" y="87443"/>
                  <a:pt x="4728470" y="94355"/>
                </a:cubicBezTo>
                <a:cubicBezTo>
                  <a:pt x="4725294" y="101267"/>
                  <a:pt x="4723283" y="116905"/>
                  <a:pt x="4722437" y="141269"/>
                </a:cubicBezTo>
                <a:cubicBezTo>
                  <a:pt x="4729320" y="139663"/>
                  <a:pt x="4739548" y="135662"/>
                  <a:pt x="4753121" y="129267"/>
                </a:cubicBezTo>
                <a:cubicBezTo>
                  <a:pt x="4766694" y="122871"/>
                  <a:pt x="4776446" y="123373"/>
                  <a:pt x="4782375" y="130772"/>
                </a:cubicBezTo>
                <a:cubicBezTo>
                  <a:pt x="4788305" y="138172"/>
                  <a:pt x="4782322" y="145622"/>
                  <a:pt x="4764425" y="153122"/>
                </a:cubicBezTo>
                <a:cubicBezTo>
                  <a:pt x="4746528" y="160622"/>
                  <a:pt x="4732403" y="163023"/>
                  <a:pt x="4722050" y="160328"/>
                </a:cubicBezTo>
                <a:cubicBezTo>
                  <a:pt x="4720458" y="184692"/>
                  <a:pt x="4719447" y="201713"/>
                  <a:pt x="4719017" y="211393"/>
                </a:cubicBezTo>
                <a:cubicBezTo>
                  <a:pt x="4718586" y="221073"/>
                  <a:pt x="4718393" y="225977"/>
                  <a:pt x="4718436" y="226106"/>
                </a:cubicBezTo>
                <a:cubicBezTo>
                  <a:pt x="4718479" y="226235"/>
                  <a:pt x="4720759" y="225052"/>
                  <a:pt x="4725276" y="222557"/>
                </a:cubicBezTo>
                <a:cubicBezTo>
                  <a:pt x="4729793" y="220062"/>
                  <a:pt x="4741248" y="214437"/>
                  <a:pt x="4759639" y="205682"/>
                </a:cubicBezTo>
                <a:cubicBezTo>
                  <a:pt x="4778030" y="196927"/>
                  <a:pt x="4784982" y="196225"/>
                  <a:pt x="4780493" y="203574"/>
                </a:cubicBezTo>
                <a:cubicBezTo>
                  <a:pt x="4776005" y="210923"/>
                  <a:pt x="4763891" y="222446"/>
                  <a:pt x="4744151" y="238141"/>
                </a:cubicBezTo>
                <a:cubicBezTo>
                  <a:pt x="4724412" y="253836"/>
                  <a:pt x="4711692" y="265488"/>
                  <a:pt x="4705992" y="273095"/>
                </a:cubicBezTo>
                <a:cubicBezTo>
                  <a:pt x="4700292" y="280703"/>
                  <a:pt x="4694663" y="282384"/>
                  <a:pt x="4689107" y="278140"/>
                </a:cubicBezTo>
                <a:cubicBezTo>
                  <a:pt x="4683550" y="273895"/>
                  <a:pt x="4680040" y="268202"/>
                  <a:pt x="4678577" y="261060"/>
                </a:cubicBezTo>
                <a:cubicBezTo>
                  <a:pt x="4677115" y="253919"/>
                  <a:pt x="4677509" y="248771"/>
                  <a:pt x="4679760" y="245616"/>
                </a:cubicBezTo>
                <a:cubicBezTo>
                  <a:pt x="4682012" y="242461"/>
                  <a:pt x="4685163" y="238141"/>
                  <a:pt x="4689214" y="232656"/>
                </a:cubicBezTo>
                <a:cubicBezTo>
                  <a:pt x="4693265" y="227171"/>
                  <a:pt x="4695739" y="203158"/>
                  <a:pt x="4696635" y="160618"/>
                </a:cubicBezTo>
                <a:cubicBezTo>
                  <a:pt x="4697531" y="118078"/>
                  <a:pt x="4695054" y="92075"/>
                  <a:pt x="4689203" y="82611"/>
                </a:cubicBezTo>
                <a:cubicBezTo>
                  <a:pt x="4683353" y="73146"/>
                  <a:pt x="4685403" y="68414"/>
                  <a:pt x="4695355" y="68414"/>
                </a:cubicBezTo>
                <a:close/>
                <a:moveTo>
                  <a:pt x="2904655" y="68414"/>
                </a:moveTo>
                <a:cubicBezTo>
                  <a:pt x="2912786" y="68414"/>
                  <a:pt x="2921132" y="71010"/>
                  <a:pt x="2929693" y="76201"/>
                </a:cubicBezTo>
                <a:cubicBezTo>
                  <a:pt x="2938255" y="81392"/>
                  <a:pt x="2940947" y="87443"/>
                  <a:pt x="2937771" y="94355"/>
                </a:cubicBezTo>
                <a:cubicBezTo>
                  <a:pt x="2934594" y="101267"/>
                  <a:pt x="2932583" y="116905"/>
                  <a:pt x="2931737" y="141269"/>
                </a:cubicBezTo>
                <a:cubicBezTo>
                  <a:pt x="2938620" y="139663"/>
                  <a:pt x="2948848" y="135662"/>
                  <a:pt x="2962421" y="129267"/>
                </a:cubicBezTo>
                <a:cubicBezTo>
                  <a:pt x="2975994" y="122871"/>
                  <a:pt x="2985746" y="123373"/>
                  <a:pt x="2991675" y="130772"/>
                </a:cubicBezTo>
                <a:cubicBezTo>
                  <a:pt x="2997605" y="138172"/>
                  <a:pt x="2991622" y="145622"/>
                  <a:pt x="2973725" y="153122"/>
                </a:cubicBezTo>
                <a:cubicBezTo>
                  <a:pt x="2955828" y="160622"/>
                  <a:pt x="2941703" y="163023"/>
                  <a:pt x="2931349" y="160328"/>
                </a:cubicBezTo>
                <a:cubicBezTo>
                  <a:pt x="2929758" y="184692"/>
                  <a:pt x="2928747" y="201713"/>
                  <a:pt x="2928317" y="211393"/>
                </a:cubicBezTo>
                <a:cubicBezTo>
                  <a:pt x="2927886" y="221073"/>
                  <a:pt x="2927693" y="225977"/>
                  <a:pt x="2927736" y="226106"/>
                </a:cubicBezTo>
                <a:cubicBezTo>
                  <a:pt x="2927779" y="226235"/>
                  <a:pt x="2930059" y="225052"/>
                  <a:pt x="2934576" y="222557"/>
                </a:cubicBezTo>
                <a:cubicBezTo>
                  <a:pt x="2939093" y="220062"/>
                  <a:pt x="2950548" y="214437"/>
                  <a:pt x="2968939" y="205682"/>
                </a:cubicBezTo>
                <a:cubicBezTo>
                  <a:pt x="2987330" y="196927"/>
                  <a:pt x="2994281" y="196225"/>
                  <a:pt x="2989793" y="203574"/>
                </a:cubicBezTo>
                <a:cubicBezTo>
                  <a:pt x="2985305" y="210923"/>
                  <a:pt x="2973191" y="222446"/>
                  <a:pt x="2953452" y="238141"/>
                </a:cubicBezTo>
                <a:cubicBezTo>
                  <a:pt x="2933712" y="253836"/>
                  <a:pt x="2920993" y="265488"/>
                  <a:pt x="2915293" y="273095"/>
                </a:cubicBezTo>
                <a:cubicBezTo>
                  <a:pt x="2909592" y="280703"/>
                  <a:pt x="2903964" y="282384"/>
                  <a:pt x="2898407" y="278140"/>
                </a:cubicBezTo>
                <a:cubicBezTo>
                  <a:pt x="2892850" y="273895"/>
                  <a:pt x="2889340" y="268202"/>
                  <a:pt x="2887877" y="261060"/>
                </a:cubicBezTo>
                <a:cubicBezTo>
                  <a:pt x="2886414" y="253919"/>
                  <a:pt x="2886809" y="248771"/>
                  <a:pt x="2889060" y="245616"/>
                </a:cubicBezTo>
                <a:cubicBezTo>
                  <a:pt x="2891312" y="242461"/>
                  <a:pt x="2894463" y="238141"/>
                  <a:pt x="2898514" y="232656"/>
                </a:cubicBezTo>
                <a:cubicBezTo>
                  <a:pt x="2902565" y="227171"/>
                  <a:pt x="2905039" y="203158"/>
                  <a:pt x="2905935" y="160618"/>
                </a:cubicBezTo>
                <a:cubicBezTo>
                  <a:pt x="2906831" y="118078"/>
                  <a:pt x="2904354" y="92075"/>
                  <a:pt x="2898503" y="82611"/>
                </a:cubicBezTo>
                <a:cubicBezTo>
                  <a:pt x="2892652" y="73146"/>
                  <a:pt x="2894703" y="68414"/>
                  <a:pt x="2904655" y="68414"/>
                </a:cubicBezTo>
                <a:close/>
                <a:moveTo>
                  <a:pt x="776295" y="64980"/>
                </a:moveTo>
                <a:cubicBezTo>
                  <a:pt x="778967" y="64616"/>
                  <a:pt x="782073" y="64922"/>
                  <a:pt x="785612" y="65897"/>
                </a:cubicBezTo>
                <a:cubicBezTo>
                  <a:pt x="792688" y="67848"/>
                  <a:pt x="799231" y="71490"/>
                  <a:pt x="805240" y="76824"/>
                </a:cubicBezTo>
                <a:cubicBezTo>
                  <a:pt x="811248" y="82159"/>
                  <a:pt x="811284" y="88472"/>
                  <a:pt x="805347" y="95764"/>
                </a:cubicBezTo>
                <a:cubicBezTo>
                  <a:pt x="799410" y="103056"/>
                  <a:pt x="794728" y="116755"/>
                  <a:pt x="791301" y="136860"/>
                </a:cubicBezTo>
                <a:cubicBezTo>
                  <a:pt x="798499" y="146841"/>
                  <a:pt x="798402" y="153010"/>
                  <a:pt x="791010" y="155369"/>
                </a:cubicBezTo>
                <a:cubicBezTo>
                  <a:pt x="783618" y="157728"/>
                  <a:pt x="770579" y="160937"/>
                  <a:pt x="751894" y="164995"/>
                </a:cubicBezTo>
                <a:cubicBezTo>
                  <a:pt x="751005" y="177256"/>
                  <a:pt x="748248" y="184043"/>
                  <a:pt x="743623" y="185355"/>
                </a:cubicBezTo>
                <a:cubicBezTo>
                  <a:pt x="738998" y="186667"/>
                  <a:pt x="735887" y="183075"/>
                  <a:pt x="734288" y="174578"/>
                </a:cubicBezTo>
                <a:cubicBezTo>
                  <a:pt x="732689" y="166082"/>
                  <a:pt x="730534" y="151666"/>
                  <a:pt x="727824" y="131332"/>
                </a:cubicBezTo>
                <a:cubicBezTo>
                  <a:pt x="725114" y="110997"/>
                  <a:pt x="721718" y="96546"/>
                  <a:pt x="717638" y="87978"/>
                </a:cubicBezTo>
                <a:cubicBezTo>
                  <a:pt x="713559" y="79409"/>
                  <a:pt x="714928" y="75606"/>
                  <a:pt x="721747" y="76566"/>
                </a:cubicBezTo>
                <a:cubicBezTo>
                  <a:pt x="728566" y="77527"/>
                  <a:pt x="733180" y="78427"/>
                  <a:pt x="735589" y="79266"/>
                </a:cubicBezTo>
                <a:cubicBezTo>
                  <a:pt x="737998" y="80105"/>
                  <a:pt x="741713" y="80130"/>
                  <a:pt x="746732" y="79341"/>
                </a:cubicBezTo>
                <a:cubicBezTo>
                  <a:pt x="751750" y="78552"/>
                  <a:pt x="755909" y="77330"/>
                  <a:pt x="759207" y="75674"/>
                </a:cubicBezTo>
                <a:cubicBezTo>
                  <a:pt x="762506" y="74017"/>
                  <a:pt x="765962" y="71486"/>
                  <a:pt x="769575" y="68081"/>
                </a:cubicBezTo>
                <a:cubicBezTo>
                  <a:pt x="771382" y="66378"/>
                  <a:pt x="773622" y="65344"/>
                  <a:pt x="776295" y="64980"/>
                </a:cubicBezTo>
                <a:close/>
                <a:moveTo>
                  <a:pt x="2313771" y="63144"/>
                </a:moveTo>
                <a:cubicBezTo>
                  <a:pt x="2296849" y="65840"/>
                  <a:pt x="2282710" y="67991"/>
                  <a:pt x="2271353" y="69597"/>
                </a:cubicBezTo>
                <a:cubicBezTo>
                  <a:pt x="2280344" y="73885"/>
                  <a:pt x="2283918" y="78337"/>
                  <a:pt x="2282075" y="82955"/>
                </a:cubicBezTo>
                <a:cubicBezTo>
                  <a:pt x="2280233" y="87572"/>
                  <a:pt x="2278458" y="98012"/>
                  <a:pt x="2276752" y="114274"/>
                </a:cubicBezTo>
                <a:cubicBezTo>
                  <a:pt x="2288425" y="113485"/>
                  <a:pt x="2302370" y="111872"/>
                  <a:pt x="2318589" y="109434"/>
                </a:cubicBezTo>
                <a:cubicBezTo>
                  <a:pt x="2320281" y="86447"/>
                  <a:pt x="2318675" y="71017"/>
                  <a:pt x="2313771" y="63144"/>
                </a:cubicBezTo>
                <a:close/>
                <a:moveTo>
                  <a:pt x="5963546" y="62294"/>
                </a:moveTo>
                <a:cubicBezTo>
                  <a:pt x="5967116" y="62201"/>
                  <a:pt x="5970970" y="63230"/>
                  <a:pt x="5975108" y="65381"/>
                </a:cubicBezTo>
                <a:cubicBezTo>
                  <a:pt x="5983382" y="69683"/>
                  <a:pt x="5990466" y="74057"/>
                  <a:pt x="5996360" y="78502"/>
                </a:cubicBezTo>
                <a:cubicBezTo>
                  <a:pt x="6002254" y="82948"/>
                  <a:pt x="6001249" y="88229"/>
                  <a:pt x="5993348" y="94345"/>
                </a:cubicBezTo>
                <a:cubicBezTo>
                  <a:pt x="5985447" y="100461"/>
                  <a:pt x="5976799" y="114726"/>
                  <a:pt x="5967407" y="137139"/>
                </a:cubicBezTo>
                <a:cubicBezTo>
                  <a:pt x="5975509" y="148382"/>
                  <a:pt x="5975587" y="154606"/>
                  <a:pt x="5967643" y="155810"/>
                </a:cubicBezTo>
                <a:cubicBezTo>
                  <a:pt x="5959699" y="157015"/>
                  <a:pt x="5948610" y="159130"/>
                  <a:pt x="5934378" y="162156"/>
                </a:cubicBezTo>
                <a:cubicBezTo>
                  <a:pt x="5920145" y="165182"/>
                  <a:pt x="5902274" y="168838"/>
                  <a:pt x="5880763" y="173126"/>
                </a:cubicBezTo>
                <a:cubicBezTo>
                  <a:pt x="5879114" y="198537"/>
                  <a:pt x="5880827" y="216107"/>
                  <a:pt x="5885904" y="225837"/>
                </a:cubicBezTo>
                <a:cubicBezTo>
                  <a:pt x="5890980" y="235567"/>
                  <a:pt x="5900915" y="241902"/>
                  <a:pt x="5915707" y="244842"/>
                </a:cubicBezTo>
                <a:cubicBezTo>
                  <a:pt x="5930498" y="247781"/>
                  <a:pt x="5947441" y="248194"/>
                  <a:pt x="5966536" y="246078"/>
                </a:cubicBezTo>
                <a:cubicBezTo>
                  <a:pt x="5985629" y="243963"/>
                  <a:pt x="5997270" y="238532"/>
                  <a:pt x="6001457" y="229784"/>
                </a:cubicBezTo>
                <a:cubicBezTo>
                  <a:pt x="6005645" y="221037"/>
                  <a:pt x="6010283" y="208145"/>
                  <a:pt x="6015375" y="191109"/>
                </a:cubicBezTo>
                <a:cubicBezTo>
                  <a:pt x="6020465" y="174073"/>
                  <a:pt x="6023405" y="175625"/>
                  <a:pt x="6024194" y="195766"/>
                </a:cubicBezTo>
                <a:cubicBezTo>
                  <a:pt x="6024983" y="215907"/>
                  <a:pt x="6027187" y="230444"/>
                  <a:pt x="6030808" y="239378"/>
                </a:cubicBezTo>
                <a:cubicBezTo>
                  <a:pt x="6034429" y="248312"/>
                  <a:pt x="6031009" y="255353"/>
                  <a:pt x="6020548" y="260501"/>
                </a:cubicBezTo>
                <a:cubicBezTo>
                  <a:pt x="6010086" y="265649"/>
                  <a:pt x="5994291" y="269363"/>
                  <a:pt x="5973161" y="271643"/>
                </a:cubicBezTo>
                <a:cubicBezTo>
                  <a:pt x="5952030" y="273923"/>
                  <a:pt x="5931144" y="272963"/>
                  <a:pt x="5910501" y="268761"/>
                </a:cubicBezTo>
                <a:cubicBezTo>
                  <a:pt x="5889858" y="264559"/>
                  <a:pt x="5875708" y="255504"/>
                  <a:pt x="5868050" y="241593"/>
                </a:cubicBezTo>
                <a:cubicBezTo>
                  <a:pt x="5860393" y="227683"/>
                  <a:pt x="5857238" y="205994"/>
                  <a:pt x="5858586" y="176525"/>
                </a:cubicBezTo>
                <a:cubicBezTo>
                  <a:pt x="5859934" y="147056"/>
                  <a:pt x="5859948" y="128159"/>
                  <a:pt x="5858629" y="119834"/>
                </a:cubicBezTo>
                <a:cubicBezTo>
                  <a:pt x="5857310" y="111510"/>
                  <a:pt x="5855736" y="104458"/>
                  <a:pt x="5853908" y="98679"/>
                </a:cubicBezTo>
                <a:cubicBezTo>
                  <a:pt x="5852079" y="92900"/>
                  <a:pt x="5854341" y="90010"/>
                  <a:pt x="5860694" y="90010"/>
                </a:cubicBezTo>
                <a:cubicBezTo>
                  <a:pt x="5864293" y="90010"/>
                  <a:pt x="5868036" y="90003"/>
                  <a:pt x="5871922" y="89989"/>
                </a:cubicBezTo>
                <a:cubicBezTo>
                  <a:pt x="5875809" y="89974"/>
                  <a:pt x="5884764" y="88436"/>
                  <a:pt x="5898789" y="85375"/>
                </a:cubicBezTo>
                <a:cubicBezTo>
                  <a:pt x="5912814" y="82313"/>
                  <a:pt x="5923967" y="79477"/>
                  <a:pt x="5932248" y="76867"/>
                </a:cubicBezTo>
                <a:cubicBezTo>
                  <a:pt x="5940530" y="74258"/>
                  <a:pt x="5947675" y="70615"/>
                  <a:pt x="5953683" y="65940"/>
                </a:cubicBezTo>
                <a:cubicBezTo>
                  <a:pt x="5956687" y="63603"/>
                  <a:pt x="5959974" y="62387"/>
                  <a:pt x="5963546" y="62294"/>
                </a:cubicBezTo>
                <a:close/>
                <a:moveTo>
                  <a:pt x="6668447" y="61576"/>
                </a:moveTo>
                <a:cubicBezTo>
                  <a:pt x="6671855" y="61499"/>
                  <a:pt x="6675500" y="62305"/>
                  <a:pt x="6679383" y="63994"/>
                </a:cubicBezTo>
                <a:cubicBezTo>
                  <a:pt x="6687149" y="67371"/>
                  <a:pt x="6693089" y="70708"/>
                  <a:pt x="6697205" y="74007"/>
                </a:cubicBezTo>
                <a:cubicBezTo>
                  <a:pt x="6701319" y="77305"/>
                  <a:pt x="6701783" y="81930"/>
                  <a:pt x="6698592" y="87881"/>
                </a:cubicBezTo>
                <a:cubicBezTo>
                  <a:pt x="6695401" y="93832"/>
                  <a:pt x="6693365" y="103429"/>
                  <a:pt x="6692483" y="116672"/>
                </a:cubicBezTo>
                <a:cubicBezTo>
                  <a:pt x="6691601" y="129916"/>
                  <a:pt x="6690934" y="147719"/>
                  <a:pt x="6690483" y="170082"/>
                </a:cubicBezTo>
                <a:cubicBezTo>
                  <a:pt x="6690031" y="192446"/>
                  <a:pt x="6689381" y="216132"/>
                  <a:pt x="6688536" y="241142"/>
                </a:cubicBezTo>
                <a:cubicBezTo>
                  <a:pt x="6696824" y="241228"/>
                  <a:pt x="6705145" y="240127"/>
                  <a:pt x="6713499" y="237840"/>
                </a:cubicBezTo>
                <a:cubicBezTo>
                  <a:pt x="6721851" y="235553"/>
                  <a:pt x="6729427" y="237184"/>
                  <a:pt x="6736225" y="242734"/>
                </a:cubicBezTo>
                <a:cubicBezTo>
                  <a:pt x="6743021" y="248283"/>
                  <a:pt x="6746671" y="253482"/>
                  <a:pt x="6747173" y="258329"/>
                </a:cubicBezTo>
                <a:cubicBezTo>
                  <a:pt x="6747675" y="263176"/>
                  <a:pt x="6740705" y="265151"/>
                  <a:pt x="6726265" y="264255"/>
                </a:cubicBezTo>
                <a:cubicBezTo>
                  <a:pt x="6711824" y="263358"/>
                  <a:pt x="6701733" y="263136"/>
                  <a:pt x="6695989" y="263588"/>
                </a:cubicBezTo>
                <a:cubicBezTo>
                  <a:pt x="6690246" y="264040"/>
                  <a:pt x="6683229" y="264265"/>
                  <a:pt x="6674941" y="264265"/>
                </a:cubicBezTo>
                <a:cubicBezTo>
                  <a:pt x="6668000" y="264265"/>
                  <a:pt x="6655177" y="265158"/>
                  <a:pt x="6636470" y="266943"/>
                </a:cubicBezTo>
                <a:cubicBezTo>
                  <a:pt x="6617763" y="268729"/>
                  <a:pt x="6602903" y="270528"/>
                  <a:pt x="6591890" y="272342"/>
                </a:cubicBezTo>
                <a:cubicBezTo>
                  <a:pt x="6580877" y="274157"/>
                  <a:pt x="6572343" y="274820"/>
                  <a:pt x="6566293" y="274332"/>
                </a:cubicBezTo>
                <a:cubicBezTo>
                  <a:pt x="6560241" y="273845"/>
                  <a:pt x="6553651" y="269768"/>
                  <a:pt x="6546525" y="262104"/>
                </a:cubicBezTo>
                <a:cubicBezTo>
                  <a:pt x="6539397" y="254439"/>
                  <a:pt x="6540337" y="251054"/>
                  <a:pt x="6549343" y="251951"/>
                </a:cubicBezTo>
                <a:cubicBezTo>
                  <a:pt x="6558348" y="252847"/>
                  <a:pt x="6572295" y="252571"/>
                  <a:pt x="6591181" y="251123"/>
                </a:cubicBezTo>
                <a:cubicBezTo>
                  <a:pt x="6591181" y="187968"/>
                  <a:pt x="6590739" y="146884"/>
                  <a:pt x="6589857" y="127868"/>
                </a:cubicBezTo>
                <a:cubicBezTo>
                  <a:pt x="6588975" y="108853"/>
                  <a:pt x="6586501" y="94635"/>
                  <a:pt x="6582436" y="85213"/>
                </a:cubicBezTo>
                <a:cubicBezTo>
                  <a:pt x="6578371" y="75792"/>
                  <a:pt x="6581299" y="71981"/>
                  <a:pt x="6591223" y="73781"/>
                </a:cubicBezTo>
                <a:cubicBezTo>
                  <a:pt x="6601146" y="75580"/>
                  <a:pt x="6613447" y="75398"/>
                  <a:pt x="6628124" y="73232"/>
                </a:cubicBezTo>
                <a:cubicBezTo>
                  <a:pt x="6642801" y="71067"/>
                  <a:pt x="6653072" y="68141"/>
                  <a:pt x="6658938" y="64456"/>
                </a:cubicBezTo>
                <a:cubicBezTo>
                  <a:pt x="6661870" y="62613"/>
                  <a:pt x="6665041" y="61653"/>
                  <a:pt x="6668447" y="61576"/>
                </a:cubicBezTo>
                <a:close/>
                <a:moveTo>
                  <a:pt x="4172898" y="61576"/>
                </a:moveTo>
                <a:cubicBezTo>
                  <a:pt x="4176306" y="61499"/>
                  <a:pt x="4179951" y="62305"/>
                  <a:pt x="4183833" y="63994"/>
                </a:cubicBezTo>
                <a:cubicBezTo>
                  <a:pt x="4191599" y="67371"/>
                  <a:pt x="4197539" y="70708"/>
                  <a:pt x="4201655" y="74007"/>
                </a:cubicBezTo>
                <a:cubicBezTo>
                  <a:pt x="4205770" y="77305"/>
                  <a:pt x="4206233" y="81930"/>
                  <a:pt x="4203042" y="87881"/>
                </a:cubicBezTo>
                <a:cubicBezTo>
                  <a:pt x="4199851" y="93832"/>
                  <a:pt x="4197815" y="103429"/>
                  <a:pt x="4196933" y="116672"/>
                </a:cubicBezTo>
                <a:cubicBezTo>
                  <a:pt x="4196051" y="129916"/>
                  <a:pt x="4195384" y="147719"/>
                  <a:pt x="4194933" y="170082"/>
                </a:cubicBezTo>
                <a:cubicBezTo>
                  <a:pt x="4194481" y="192446"/>
                  <a:pt x="4193832" y="216132"/>
                  <a:pt x="4192986" y="241142"/>
                </a:cubicBezTo>
                <a:cubicBezTo>
                  <a:pt x="4201275" y="241228"/>
                  <a:pt x="4209595" y="240127"/>
                  <a:pt x="4217949" y="237840"/>
                </a:cubicBezTo>
                <a:cubicBezTo>
                  <a:pt x="4226302" y="235553"/>
                  <a:pt x="4233877" y="237184"/>
                  <a:pt x="4240674" y="242734"/>
                </a:cubicBezTo>
                <a:cubicBezTo>
                  <a:pt x="4247472" y="248283"/>
                  <a:pt x="4251121" y="253482"/>
                  <a:pt x="4251623" y="258329"/>
                </a:cubicBezTo>
                <a:cubicBezTo>
                  <a:pt x="4252125" y="263176"/>
                  <a:pt x="4245156" y="265151"/>
                  <a:pt x="4230715" y="264255"/>
                </a:cubicBezTo>
                <a:cubicBezTo>
                  <a:pt x="4216274" y="263358"/>
                  <a:pt x="4206183" y="263136"/>
                  <a:pt x="4200439" y="263588"/>
                </a:cubicBezTo>
                <a:cubicBezTo>
                  <a:pt x="4194696" y="264040"/>
                  <a:pt x="4187680" y="264265"/>
                  <a:pt x="4179391" y="264265"/>
                </a:cubicBezTo>
                <a:cubicBezTo>
                  <a:pt x="4172451" y="264265"/>
                  <a:pt x="4159627" y="265158"/>
                  <a:pt x="4140920" y="266943"/>
                </a:cubicBezTo>
                <a:cubicBezTo>
                  <a:pt x="4122214" y="268729"/>
                  <a:pt x="4107353" y="270528"/>
                  <a:pt x="4096340" y="272342"/>
                </a:cubicBezTo>
                <a:cubicBezTo>
                  <a:pt x="4085327" y="274157"/>
                  <a:pt x="4076794" y="274820"/>
                  <a:pt x="4070743" y="274332"/>
                </a:cubicBezTo>
                <a:cubicBezTo>
                  <a:pt x="4064691" y="273845"/>
                  <a:pt x="4058102" y="269768"/>
                  <a:pt x="4050975" y="262104"/>
                </a:cubicBezTo>
                <a:cubicBezTo>
                  <a:pt x="4043848" y="254439"/>
                  <a:pt x="4044787" y="251054"/>
                  <a:pt x="4053793" y="251951"/>
                </a:cubicBezTo>
                <a:cubicBezTo>
                  <a:pt x="4062798" y="252847"/>
                  <a:pt x="4076744" y="252571"/>
                  <a:pt x="4095630" y="251123"/>
                </a:cubicBezTo>
                <a:cubicBezTo>
                  <a:pt x="4095630" y="187968"/>
                  <a:pt x="4095189" y="146884"/>
                  <a:pt x="4094307" y="127868"/>
                </a:cubicBezTo>
                <a:cubicBezTo>
                  <a:pt x="4093425" y="108853"/>
                  <a:pt x="4090952" y="94635"/>
                  <a:pt x="4086886" y="85213"/>
                </a:cubicBezTo>
                <a:cubicBezTo>
                  <a:pt x="4082821" y="75792"/>
                  <a:pt x="4085750" y="71981"/>
                  <a:pt x="4095673" y="73781"/>
                </a:cubicBezTo>
                <a:cubicBezTo>
                  <a:pt x="4105597" y="75580"/>
                  <a:pt x="4117897" y="75398"/>
                  <a:pt x="4132574" y="73232"/>
                </a:cubicBezTo>
                <a:cubicBezTo>
                  <a:pt x="4147252" y="71067"/>
                  <a:pt x="4157523" y="68141"/>
                  <a:pt x="4163388" y="64456"/>
                </a:cubicBezTo>
                <a:cubicBezTo>
                  <a:pt x="4166320" y="62613"/>
                  <a:pt x="4169490" y="61653"/>
                  <a:pt x="4172898" y="61576"/>
                </a:cubicBezTo>
                <a:close/>
                <a:moveTo>
                  <a:pt x="1315398" y="61576"/>
                </a:moveTo>
                <a:cubicBezTo>
                  <a:pt x="1318806" y="61499"/>
                  <a:pt x="1322451" y="62305"/>
                  <a:pt x="1326333" y="63994"/>
                </a:cubicBezTo>
                <a:cubicBezTo>
                  <a:pt x="1334099" y="67371"/>
                  <a:pt x="1340039" y="70708"/>
                  <a:pt x="1344155" y="74007"/>
                </a:cubicBezTo>
                <a:cubicBezTo>
                  <a:pt x="1348270" y="77305"/>
                  <a:pt x="1348733" y="81930"/>
                  <a:pt x="1345542" y="87881"/>
                </a:cubicBezTo>
                <a:cubicBezTo>
                  <a:pt x="1342351" y="93832"/>
                  <a:pt x="1340315" y="103429"/>
                  <a:pt x="1339433" y="116672"/>
                </a:cubicBezTo>
                <a:cubicBezTo>
                  <a:pt x="1338552" y="129916"/>
                  <a:pt x="1337885" y="147719"/>
                  <a:pt x="1337433" y="170082"/>
                </a:cubicBezTo>
                <a:cubicBezTo>
                  <a:pt x="1336981" y="192446"/>
                  <a:pt x="1336332" y="216132"/>
                  <a:pt x="1335486" y="241142"/>
                </a:cubicBezTo>
                <a:cubicBezTo>
                  <a:pt x="1343775" y="241228"/>
                  <a:pt x="1352096" y="240127"/>
                  <a:pt x="1360449" y="237840"/>
                </a:cubicBezTo>
                <a:cubicBezTo>
                  <a:pt x="1368802" y="235553"/>
                  <a:pt x="1376377" y="237184"/>
                  <a:pt x="1383175" y="242734"/>
                </a:cubicBezTo>
                <a:cubicBezTo>
                  <a:pt x="1389972" y="248283"/>
                  <a:pt x="1393622" y="253482"/>
                  <a:pt x="1394124" y="258329"/>
                </a:cubicBezTo>
                <a:cubicBezTo>
                  <a:pt x="1394625" y="263176"/>
                  <a:pt x="1387656" y="265151"/>
                  <a:pt x="1373215" y="264255"/>
                </a:cubicBezTo>
                <a:cubicBezTo>
                  <a:pt x="1358775" y="263358"/>
                  <a:pt x="1348683" y="263136"/>
                  <a:pt x="1342940" y="263588"/>
                </a:cubicBezTo>
                <a:cubicBezTo>
                  <a:pt x="1337196" y="264040"/>
                  <a:pt x="1330180" y="264265"/>
                  <a:pt x="1321892" y="264265"/>
                </a:cubicBezTo>
                <a:cubicBezTo>
                  <a:pt x="1314951" y="264265"/>
                  <a:pt x="1302128" y="265158"/>
                  <a:pt x="1283420" y="266943"/>
                </a:cubicBezTo>
                <a:cubicBezTo>
                  <a:pt x="1264714" y="268729"/>
                  <a:pt x="1249853" y="270528"/>
                  <a:pt x="1238840" y="272342"/>
                </a:cubicBezTo>
                <a:cubicBezTo>
                  <a:pt x="1227827" y="274157"/>
                  <a:pt x="1219295" y="274820"/>
                  <a:pt x="1213243" y="274332"/>
                </a:cubicBezTo>
                <a:cubicBezTo>
                  <a:pt x="1207191" y="273845"/>
                  <a:pt x="1200602" y="269768"/>
                  <a:pt x="1193475" y="262104"/>
                </a:cubicBezTo>
                <a:cubicBezTo>
                  <a:pt x="1186348" y="254439"/>
                  <a:pt x="1187287" y="251054"/>
                  <a:pt x="1196293" y="251951"/>
                </a:cubicBezTo>
                <a:cubicBezTo>
                  <a:pt x="1205298" y="252847"/>
                  <a:pt x="1219244" y="252571"/>
                  <a:pt x="1238130" y="251123"/>
                </a:cubicBezTo>
                <a:cubicBezTo>
                  <a:pt x="1238130" y="187968"/>
                  <a:pt x="1237689" y="146884"/>
                  <a:pt x="1236807" y="127868"/>
                </a:cubicBezTo>
                <a:cubicBezTo>
                  <a:pt x="1235926" y="108853"/>
                  <a:pt x="1233452" y="94635"/>
                  <a:pt x="1229386" y="85213"/>
                </a:cubicBezTo>
                <a:cubicBezTo>
                  <a:pt x="1225321" y="75792"/>
                  <a:pt x="1228250" y="71981"/>
                  <a:pt x="1238173" y="73781"/>
                </a:cubicBezTo>
                <a:cubicBezTo>
                  <a:pt x="1248097" y="75580"/>
                  <a:pt x="1260397" y="75398"/>
                  <a:pt x="1275074" y="73232"/>
                </a:cubicBezTo>
                <a:cubicBezTo>
                  <a:pt x="1289751" y="71067"/>
                  <a:pt x="1300023" y="68141"/>
                  <a:pt x="1305888" y="64456"/>
                </a:cubicBezTo>
                <a:cubicBezTo>
                  <a:pt x="1308820" y="62613"/>
                  <a:pt x="1311991" y="61653"/>
                  <a:pt x="1315398" y="61576"/>
                </a:cubicBezTo>
                <a:close/>
                <a:moveTo>
                  <a:pt x="3708319" y="58328"/>
                </a:moveTo>
                <a:cubicBezTo>
                  <a:pt x="3711489" y="57212"/>
                  <a:pt x="3717002" y="57243"/>
                  <a:pt x="3724861" y="58422"/>
                </a:cubicBezTo>
                <a:cubicBezTo>
                  <a:pt x="3740578" y="60781"/>
                  <a:pt x="3751404" y="65446"/>
                  <a:pt x="3757342" y="72415"/>
                </a:cubicBezTo>
                <a:cubicBezTo>
                  <a:pt x="3763278" y="79384"/>
                  <a:pt x="3765379" y="87680"/>
                  <a:pt x="3763644" y="97302"/>
                </a:cubicBezTo>
                <a:cubicBezTo>
                  <a:pt x="3761909" y="106925"/>
                  <a:pt x="3756238" y="108857"/>
                  <a:pt x="3746629" y="103099"/>
                </a:cubicBezTo>
                <a:cubicBezTo>
                  <a:pt x="3737022" y="97342"/>
                  <a:pt x="3728661" y="91351"/>
                  <a:pt x="3721548" y="85127"/>
                </a:cubicBezTo>
                <a:cubicBezTo>
                  <a:pt x="3714120" y="78617"/>
                  <a:pt x="3708886" y="71949"/>
                  <a:pt x="3705846" y="65123"/>
                </a:cubicBezTo>
                <a:cubicBezTo>
                  <a:pt x="3704326" y="61710"/>
                  <a:pt x="3705150" y="59445"/>
                  <a:pt x="3708319" y="58328"/>
                </a:cubicBezTo>
                <a:close/>
                <a:moveTo>
                  <a:pt x="5189471" y="50521"/>
                </a:moveTo>
                <a:cubicBezTo>
                  <a:pt x="5196285" y="49626"/>
                  <a:pt x="5202106" y="51582"/>
                  <a:pt x="5206935" y="56390"/>
                </a:cubicBezTo>
                <a:cubicBezTo>
                  <a:pt x="5213374" y="62800"/>
                  <a:pt x="5210681" y="68665"/>
                  <a:pt x="5198857" y="73985"/>
                </a:cubicBezTo>
                <a:cubicBezTo>
                  <a:pt x="5187034" y="79305"/>
                  <a:pt x="5173594" y="82898"/>
                  <a:pt x="5158537" y="84762"/>
                </a:cubicBezTo>
                <a:cubicBezTo>
                  <a:pt x="5169335" y="91014"/>
                  <a:pt x="5172784" y="96589"/>
                  <a:pt x="5168883" y="101486"/>
                </a:cubicBezTo>
                <a:cubicBezTo>
                  <a:pt x="5164983" y="106383"/>
                  <a:pt x="5161731" y="111004"/>
                  <a:pt x="5159128" y="115349"/>
                </a:cubicBezTo>
                <a:cubicBezTo>
                  <a:pt x="5156525" y="119695"/>
                  <a:pt x="5153632" y="122935"/>
                  <a:pt x="5150449" y="125072"/>
                </a:cubicBezTo>
                <a:cubicBezTo>
                  <a:pt x="5156916" y="125230"/>
                  <a:pt x="5162143" y="123244"/>
                  <a:pt x="5166130" y="119114"/>
                </a:cubicBezTo>
                <a:cubicBezTo>
                  <a:pt x="5170117" y="114984"/>
                  <a:pt x="5175953" y="114640"/>
                  <a:pt x="5183639" y="118081"/>
                </a:cubicBezTo>
                <a:cubicBezTo>
                  <a:pt x="5191326" y="121523"/>
                  <a:pt x="5197614" y="126191"/>
                  <a:pt x="5202504" y="132084"/>
                </a:cubicBezTo>
                <a:cubicBezTo>
                  <a:pt x="5207394" y="137978"/>
                  <a:pt x="5207663" y="142800"/>
                  <a:pt x="5203310" y="146550"/>
                </a:cubicBezTo>
                <a:cubicBezTo>
                  <a:pt x="5198958" y="150300"/>
                  <a:pt x="5193018" y="159259"/>
                  <a:pt x="5185489" y="173427"/>
                </a:cubicBezTo>
                <a:cubicBezTo>
                  <a:pt x="5177960" y="187595"/>
                  <a:pt x="5167069" y="204341"/>
                  <a:pt x="5152815" y="223665"/>
                </a:cubicBezTo>
                <a:cubicBezTo>
                  <a:pt x="5138561" y="242988"/>
                  <a:pt x="5122202" y="256608"/>
                  <a:pt x="5103739" y="264523"/>
                </a:cubicBezTo>
                <a:cubicBezTo>
                  <a:pt x="5085276" y="272439"/>
                  <a:pt x="5083086" y="268994"/>
                  <a:pt x="5097168" y="254188"/>
                </a:cubicBezTo>
                <a:cubicBezTo>
                  <a:pt x="5111250" y="239382"/>
                  <a:pt x="5124909" y="221947"/>
                  <a:pt x="5138145" y="201885"/>
                </a:cubicBezTo>
                <a:cubicBezTo>
                  <a:pt x="5133370" y="198472"/>
                  <a:pt x="5128576" y="193314"/>
                  <a:pt x="5123765" y="186409"/>
                </a:cubicBezTo>
                <a:cubicBezTo>
                  <a:pt x="5118954" y="179504"/>
                  <a:pt x="5117204" y="173628"/>
                  <a:pt x="5118516" y="168781"/>
                </a:cubicBezTo>
                <a:cubicBezTo>
                  <a:pt x="5119829" y="163934"/>
                  <a:pt x="5125368" y="163723"/>
                  <a:pt x="5135133" y="168147"/>
                </a:cubicBezTo>
                <a:cubicBezTo>
                  <a:pt x="5144899" y="172570"/>
                  <a:pt x="5150506" y="177557"/>
                  <a:pt x="5151954" y="183107"/>
                </a:cubicBezTo>
                <a:cubicBezTo>
                  <a:pt x="5156243" y="172997"/>
                  <a:pt x="5159960" y="163758"/>
                  <a:pt x="5163107" y="155391"/>
                </a:cubicBezTo>
                <a:cubicBezTo>
                  <a:pt x="5166255" y="147023"/>
                  <a:pt x="5167643" y="142155"/>
                  <a:pt x="5167270" y="140785"/>
                </a:cubicBezTo>
                <a:cubicBezTo>
                  <a:pt x="5166897" y="139416"/>
                  <a:pt x="5163631" y="140079"/>
                  <a:pt x="5157472" y="142775"/>
                </a:cubicBezTo>
                <a:cubicBezTo>
                  <a:pt x="5151313" y="145471"/>
                  <a:pt x="5146047" y="144575"/>
                  <a:pt x="5141673" y="140086"/>
                </a:cubicBezTo>
                <a:cubicBezTo>
                  <a:pt x="5132352" y="154584"/>
                  <a:pt x="5120883" y="165856"/>
                  <a:pt x="5107266" y="173901"/>
                </a:cubicBezTo>
                <a:cubicBezTo>
                  <a:pt x="5093650" y="181945"/>
                  <a:pt x="5089840" y="181490"/>
                  <a:pt x="5095834" y="172535"/>
                </a:cubicBezTo>
                <a:cubicBezTo>
                  <a:pt x="5101828" y="163579"/>
                  <a:pt x="5107496" y="155312"/>
                  <a:pt x="5112838" y="147733"/>
                </a:cubicBezTo>
                <a:cubicBezTo>
                  <a:pt x="5118180" y="140154"/>
                  <a:pt x="5123733" y="129715"/>
                  <a:pt x="5129498" y="116414"/>
                </a:cubicBezTo>
                <a:cubicBezTo>
                  <a:pt x="5135262" y="103114"/>
                  <a:pt x="5138145" y="93452"/>
                  <a:pt x="5138145" y="87429"/>
                </a:cubicBezTo>
                <a:cubicBezTo>
                  <a:pt x="5128494" y="88332"/>
                  <a:pt x="5120456" y="86357"/>
                  <a:pt x="5114032" y="81503"/>
                </a:cubicBezTo>
                <a:cubicBezTo>
                  <a:pt x="5107608" y="76649"/>
                  <a:pt x="5115143" y="71913"/>
                  <a:pt x="5136639" y="67295"/>
                </a:cubicBezTo>
                <a:cubicBezTo>
                  <a:pt x="5157131" y="61072"/>
                  <a:pt x="5172361" y="56096"/>
                  <a:pt x="5182327" y="52367"/>
                </a:cubicBezTo>
                <a:cubicBezTo>
                  <a:pt x="5184819" y="51435"/>
                  <a:pt x="5187200" y="50820"/>
                  <a:pt x="5189471" y="50521"/>
                </a:cubicBezTo>
                <a:close/>
                <a:moveTo>
                  <a:pt x="3818796" y="37353"/>
                </a:moveTo>
                <a:cubicBezTo>
                  <a:pt x="3823270" y="37353"/>
                  <a:pt x="3830476" y="40106"/>
                  <a:pt x="3840414" y="45613"/>
                </a:cubicBezTo>
                <a:cubicBezTo>
                  <a:pt x="3850352" y="51120"/>
                  <a:pt x="3855070" y="55841"/>
                  <a:pt x="3854568" y="59778"/>
                </a:cubicBezTo>
                <a:cubicBezTo>
                  <a:pt x="3854066" y="63714"/>
                  <a:pt x="3852457" y="68400"/>
                  <a:pt x="3849739" y="73835"/>
                </a:cubicBezTo>
                <a:cubicBezTo>
                  <a:pt x="3847022" y="79269"/>
                  <a:pt x="3842501" y="94395"/>
                  <a:pt x="3836177" y="119211"/>
                </a:cubicBezTo>
                <a:cubicBezTo>
                  <a:pt x="3829852" y="144026"/>
                  <a:pt x="3820489" y="166056"/>
                  <a:pt x="3808084" y="185301"/>
                </a:cubicBezTo>
                <a:cubicBezTo>
                  <a:pt x="3834241" y="199742"/>
                  <a:pt x="3851779" y="210719"/>
                  <a:pt x="3860698" y="218233"/>
                </a:cubicBezTo>
                <a:cubicBezTo>
                  <a:pt x="3869618" y="225748"/>
                  <a:pt x="3874777" y="234309"/>
                  <a:pt x="3876175" y="243917"/>
                </a:cubicBezTo>
                <a:cubicBezTo>
                  <a:pt x="3877573" y="253525"/>
                  <a:pt x="3876060" y="261566"/>
                  <a:pt x="3871636" y="268040"/>
                </a:cubicBezTo>
                <a:cubicBezTo>
                  <a:pt x="3867213" y="274515"/>
                  <a:pt x="3861229" y="272963"/>
                  <a:pt x="3853686" y="263383"/>
                </a:cubicBezTo>
                <a:cubicBezTo>
                  <a:pt x="3846144" y="253804"/>
                  <a:pt x="3839486" y="244802"/>
                  <a:pt x="3833714" y="236377"/>
                </a:cubicBezTo>
                <a:cubicBezTo>
                  <a:pt x="3827942" y="227952"/>
                  <a:pt x="3817240" y="214297"/>
                  <a:pt x="3801609" y="195411"/>
                </a:cubicBezTo>
                <a:cubicBezTo>
                  <a:pt x="3785405" y="219761"/>
                  <a:pt x="3768745" y="238188"/>
                  <a:pt x="3751630" y="250692"/>
                </a:cubicBezTo>
                <a:cubicBezTo>
                  <a:pt x="3734516" y="263197"/>
                  <a:pt x="3718472" y="271059"/>
                  <a:pt x="3703501" y="274278"/>
                </a:cubicBezTo>
                <a:cubicBezTo>
                  <a:pt x="3688530" y="277498"/>
                  <a:pt x="3681310" y="277301"/>
                  <a:pt x="3681840" y="273687"/>
                </a:cubicBezTo>
                <a:cubicBezTo>
                  <a:pt x="3682371" y="270073"/>
                  <a:pt x="3690635" y="263692"/>
                  <a:pt x="3706631" y="254543"/>
                </a:cubicBezTo>
                <a:cubicBezTo>
                  <a:pt x="3722628" y="245394"/>
                  <a:pt x="3739050" y="231286"/>
                  <a:pt x="3755900" y="212221"/>
                </a:cubicBezTo>
                <a:cubicBezTo>
                  <a:pt x="3772750" y="193156"/>
                  <a:pt x="3785857" y="172933"/>
                  <a:pt x="3795221" y="151551"/>
                </a:cubicBezTo>
                <a:cubicBezTo>
                  <a:pt x="3804585" y="130170"/>
                  <a:pt x="3810841" y="110363"/>
                  <a:pt x="3813989" y="92129"/>
                </a:cubicBezTo>
                <a:cubicBezTo>
                  <a:pt x="3817137" y="73895"/>
                  <a:pt x="3817363" y="60208"/>
                  <a:pt x="3814666" y="51066"/>
                </a:cubicBezTo>
                <a:cubicBezTo>
                  <a:pt x="3811970" y="41924"/>
                  <a:pt x="3813347" y="37353"/>
                  <a:pt x="3818796" y="37353"/>
                </a:cubicBezTo>
                <a:close/>
                <a:moveTo>
                  <a:pt x="260388" y="29810"/>
                </a:moveTo>
                <a:cubicBezTo>
                  <a:pt x="277307" y="28893"/>
                  <a:pt x="289485" y="31690"/>
                  <a:pt x="296923" y="38203"/>
                </a:cubicBezTo>
                <a:cubicBezTo>
                  <a:pt x="306839" y="46886"/>
                  <a:pt x="310029" y="53213"/>
                  <a:pt x="306495" y="57186"/>
                </a:cubicBezTo>
                <a:cubicBezTo>
                  <a:pt x="302960" y="61158"/>
                  <a:pt x="293061" y="62692"/>
                  <a:pt x="276800" y="61789"/>
                </a:cubicBezTo>
                <a:cubicBezTo>
                  <a:pt x="260538" y="60885"/>
                  <a:pt x="245248" y="60885"/>
                  <a:pt x="230929" y="61789"/>
                </a:cubicBezTo>
                <a:cubicBezTo>
                  <a:pt x="216610" y="62692"/>
                  <a:pt x="195426" y="64291"/>
                  <a:pt x="167377" y="66586"/>
                </a:cubicBezTo>
                <a:cubicBezTo>
                  <a:pt x="175465" y="75304"/>
                  <a:pt x="178386" y="81395"/>
                  <a:pt x="176142" y="84859"/>
                </a:cubicBezTo>
                <a:cubicBezTo>
                  <a:pt x="173898" y="88322"/>
                  <a:pt x="172776" y="102637"/>
                  <a:pt x="172776" y="127804"/>
                </a:cubicBezTo>
                <a:cubicBezTo>
                  <a:pt x="192966" y="127804"/>
                  <a:pt x="210566" y="130224"/>
                  <a:pt x="225573" y="135064"/>
                </a:cubicBezTo>
                <a:cubicBezTo>
                  <a:pt x="240580" y="139903"/>
                  <a:pt x="249252" y="149597"/>
                  <a:pt x="251590" y="164146"/>
                </a:cubicBezTo>
                <a:cubicBezTo>
                  <a:pt x="253927" y="178694"/>
                  <a:pt x="243580" y="180307"/>
                  <a:pt x="220550" y="168985"/>
                </a:cubicBezTo>
                <a:cubicBezTo>
                  <a:pt x="197520" y="157664"/>
                  <a:pt x="181595" y="148475"/>
                  <a:pt x="172776" y="141420"/>
                </a:cubicBezTo>
                <a:cubicBezTo>
                  <a:pt x="173622" y="209206"/>
                  <a:pt x="172622" y="254726"/>
                  <a:pt x="169775" y="277978"/>
                </a:cubicBezTo>
                <a:cubicBezTo>
                  <a:pt x="166928" y="301231"/>
                  <a:pt x="162501" y="312857"/>
                  <a:pt x="156493" y="312857"/>
                </a:cubicBezTo>
                <a:cubicBezTo>
                  <a:pt x="152033" y="312857"/>
                  <a:pt x="147304" y="307530"/>
                  <a:pt x="142306" y="296875"/>
                </a:cubicBezTo>
                <a:cubicBezTo>
                  <a:pt x="137309" y="286220"/>
                  <a:pt x="135735" y="277050"/>
                  <a:pt x="137585" y="269363"/>
                </a:cubicBezTo>
                <a:cubicBezTo>
                  <a:pt x="139435" y="261677"/>
                  <a:pt x="141234" y="253467"/>
                  <a:pt x="142984" y="244734"/>
                </a:cubicBezTo>
                <a:cubicBezTo>
                  <a:pt x="144733" y="236001"/>
                  <a:pt x="146060" y="206309"/>
                  <a:pt x="146964" y="155660"/>
                </a:cubicBezTo>
                <a:cubicBezTo>
                  <a:pt x="147867" y="105010"/>
                  <a:pt x="145150" y="76423"/>
                  <a:pt x="138811" y="69898"/>
                </a:cubicBezTo>
                <a:cubicBezTo>
                  <a:pt x="94184" y="77097"/>
                  <a:pt x="66210" y="81818"/>
                  <a:pt x="54888" y="84063"/>
                </a:cubicBezTo>
                <a:cubicBezTo>
                  <a:pt x="43567" y="86307"/>
                  <a:pt x="32912" y="82231"/>
                  <a:pt x="22924" y="71834"/>
                </a:cubicBezTo>
                <a:cubicBezTo>
                  <a:pt x="12936" y="61437"/>
                  <a:pt x="13302" y="56694"/>
                  <a:pt x="24021" y="57605"/>
                </a:cubicBezTo>
                <a:cubicBezTo>
                  <a:pt x="34740" y="58516"/>
                  <a:pt x="53239" y="57637"/>
                  <a:pt x="79518" y="54970"/>
                </a:cubicBezTo>
                <a:cubicBezTo>
                  <a:pt x="105796" y="52303"/>
                  <a:pt x="132734" y="48933"/>
                  <a:pt x="160332" y="44860"/>
                </a:cubicBezTo>
                <a:cubicBezTo>
                  <a:pt x="187930" y="40788"/>
                  <a:pt x="215115" y="36489"/>
                  <a:pt x="241888" y="31965"/>
                </a:cubicBezTo>
                <a:cubicBezTo>
                  <a:pt x="248582" y="30834"/>
                  <a:pt x="254748" y="30115"/>
                  <a:pt x="260388" y="29810"/>
                </a:cubicBezTo>
                <a:close/>
                <a:moveTo>
                  <a:pt x="5457117" y="29394"/>
                </a:moveTo>
                <a:cubicBezTo>
                  <a:pt x="5483102" y="25694"/>
                  <a:pt x="5503730" y="38515"/>
                  <a:pt x="5519002" y="67855"/>
                </a:cubicBezTo>
                <a:cubicBezTo>
                  <a:pt x="5528094" y="99819"/>
                  <a:pt x="5515654" y="131540"/>
                  <a:pt x="5481682" y="163016"/>
                </a:cubicBezTo>
                <a:cubicBezTo>
                  <a:pt x="5471558" y="178217"/>
                  <a:pt x="5466496" y="196214"/>
                  <a:pt x="5466496" y="217007"/>
                </a:cubicBezTo>
                <a:lnTo>
                  <a:pt x="5434058" y="217007"/>
                </a:lnTo>
                <a:cubicBezTo>
                  <a:pt x="5433083" y="180497"/>
                  <a:pt x="5448033" y="147249"/>
                  <a:pt x="5478907" y="117264"/>
                </a:cubicBezTo>
                <a:cubicBezTo>
                  <a:pt x="5485834" y="106910"/>
                  <a:pt x="5488859" y="95904"/>
                  <a:pt x="5487985" y="84246"/>
                </a:cubicBezTo>
                <a:cubicBezTo>
                  <a:pt x="5483267" y="68371"/>
                  <a:pt x="5474311" y="60885"/>
                  <a:pt x="5461118" y="61789"/>
                </a:cubicBezTo>
                <a:lnTo>
                  <a:pt x="5455827" y="61789"/>
                </a:lnTo>
                <a:cubicBezTo>
                  <a:pt x="5439550" y="62563"/>
                  <a:pt x="5431864" y="76509"/>
                  <a:pt x="5432768" y="103626"/>
                </a:cubicBezTo>
                <a:lnTo>
                  <a:pt x="5398953" y="103626"/>
                </a:lnTo>
                <a:cubicBezTo>
                  <a:pt x="5397992" y="66514"/>
                  <a:pt x="5409730" y="43727"/>
                  <a:pt x="5434166" y="35267"/>
                </a:cubicBezTo>
                <a:cubicBezTo>
                  <a:pt x="5438138" y="32284"/>
                  <a:pt x="5445788" y="30326"/>
                  <a:pt x="5457117" y="29394"/>
                </a:cubicBezTo>
                <a:close/>
                <a:moveTo>
                  <a:pt x="3503383" y="28593"/>
                </a:moveTo>
                <a:cubicBezTo>
                  <a:pt x="3510451" y="29267"/>
                  <a:pt x="3516483" y="31079"/>
                  <a:pt x="3521481" y="34030"/>
                </a:cubicBezTo>
                <a:cubicBezTo>
                  <a:pt x="3531476" y="39931"/>
                  <a:pt x="3536728" y="46032"/>
                  <a:pt x="3537237" y="52335"/>
                </a:cubicBezTo>
                <a:cubicBezTo>
                  <a:pt x="3537746" y="58638"/>
                  <a:pt x="3530730" y="61115"/>
                  <a:pt x="3516189" y="59767"/>
                </a:cubicBezTo>
                <a:cubicBezTo>
                  <a:pt x="3501648" y="58419"/>
                  <a:pt x="3487975" y="57971"/>
                  <a:pt x="3475169" y="58422"/>
                </a:cubicBezTo>
                <a:cubicBezTo>
                  <a:pt x="3462363" y="58874"/>
                  <a:pt x="3447758" y="59717"/>
                  <a:pt x="3431353" y="60950"/>
                </a:cubicBezTo>
                <a:cubicBezTo>
                  <a:pt x="3443957" y="68378"/>
                  <a:pt x="3449134" y="74788"/>
                  <a:pt x="3446883" y="80180"/>
                </a:cubicBezTo>
                <a:cubicBezTo>
                  <a:pt x="3444632" y="85572"/>
                  <a:pt x="3443506" y="99210"/>
                  <a:pt x="3443506" y="121093"/>
                </a:cubicBezTo>
                <a:cubicBezTo>
                  <a:pt x="3443506" y="143679"/>
                  <a:pt x="3443957" y="166010"/>
                  <a:pt x="3444861" y="188087"/>
                </a:cubicBezTo>
                <a:cubicBezTo>
                  <a:pt x="3445764" y="210163"/>
                  <a:pt x="3446216" y="229225"/>
                  <a:pt x="3446216" y="245272"/>
                </a:cubicBezTo>
                <a:cubicBezTo>
                  <a:pt x="3446216" y="263211"/>
                  <a:pt x="3441577" y="278283"/>
                  <a:pt x="3432299" y="290486"/>
                </a:cubicBezTo>
                <a:cubicBezTo>
                  <a:pt x="3423021" y="302690"/>
                  <a:pt x="3415482" y="303170"/>
                  <a:pt x="3409681" y="291928"/>
                </a:cubicBezTo>
                <a:cubicBezTo>
                  <a:pt x="3403881" y="280685"/>
                  <a:pt x="3394545" y="269410"/>
                  <a:pt x="3381674" y="258103"/>
                </a:cubicBezTo>
                <a:cubicBezTo>
                  <a:pt x="3368804" y="246795"/>
                  <a:pt x="3369521" y="242941"/>
                  <a:pt x="3383826" y="246541"/>
                </a:cubicBezTo>
                <a:cubicBezTo>
                  <a:pt x="3398130" y="250140"/>
                  <a:pt x="3406927" y="251467"/>
                  <a:pt x="3410219" y="250520"/>
                </a:cubicBezTo>
                <a:cubicBezTo>
                  <a:pt x="3413510" y="249574"/>
                  <a:pt x="3415805" y="244150"/>
                  <a:pt x="3417102" y="234248"/>
                </a:cubicBezTo>
                <a:cubicBezTo>
                  <a:pt x="3418400" y="224346"/>
                  <a:pt x="3418823" y="199078"/>
                  <a:pt x="3418371" y="158445"/>
                </a:cubicBezTo>
                <a:cubicBezTo>
                  <a:pt x="3417919" y="117812"/>
                  <a:pt x="3416604" y="92903"/>
                  <a:pt x="3414424" y="83719"/>
                </a:cubicBezTo>
                <a:cubicBezTo>
                  <a:pt x="3412244" y="74534"/>
                  <a:pt x="3409878" y="67675"/>
                  <a:pt x="3407326" y="63144"/>
                </a:cubicBezTo>
                <a:cubicBezTo>
                  <a:pt x="3374300" y="64908"/>
                  <a:pt x="3349660" y="66923"/>
                  <a:pt x="3333405" y="69188"/>
                </a:cubicBezTo>
                <a:cubicBezTo>
                  <a:pt x="3317151" y="71454"/>
                  <a:pt x="3301312" y="73713"/>
                  <a:pt x="3285889" y="75964"/>
                </a:cubicBezTo>
                <a:cubicBezTo>
                  <a:pt x="3270466" y="78215"/>
                  <a:pt x="3257309" y="74139"/>
                  <a:pt x="3246417" y="63735"/>
                </a:cubicBezTo>
                <a:cubicBezTo>
                  <a:pt x="3235526" y="53332"/>
                  <a:pt x="3235963" y="48814"/>
                  <a:pt x="3247730" y="50184"/>
                </a:cubicBezTo>
                <a:cubicBezTo>
                  <a:pt x="3259496" y="51553"/>
                  <a:pt x="3275346" y="51797"/>
                  <a:pt x="3295278" y="50915"/>
                </a:cubicBezTo>
                <a:cubicBezTo>
                  <a:pt x="3315212" y="50033"/>
                  <a:pt x="3346258" y="47126"/>
                  <a:pt x="3388418" y="42193"/>
                </a:cubicBezTo>
                <a:cubicBezTo>
                  <a:pt x="3430578" y="37260"/>
                  <a:pt x="3460797" y="33191"/>
                  <a:pt x="3479073" y="29986"/>
                </a:cubicBezTo>
                <a:cubicBezTo>
                  <a:pt x="3488211" y="28383"/>
                  <a:pt x="3496315" y="27919"/>
                  <a:pt x="3503383" y="28593"/>
                </a:cubicBezTo>
                <a:close/>
                <a:moveTo>
                  <a:pt x="583253" y="27286"/>
                </a:moveTo>
                <a:cubicBezTo>
                  <a:pt x="590409" y="25881"/>
                  <a:pt x="597830" y="28666"/>
                  <a:pt x="605516" y="35643"/>
                </a:cubicBezTo>
                <a:cubicBezTo>
                  <a:pt x="613202" y="42619"/>
                  <a:pt x="612002" y="47814"/>
                  <a:pt x="601913" y="51227"/>
                </a:cubicBezTo>
                <a:cubicBezTo>
                  <a:pt x="591825" y="54640"/>
                  <a:pt x="565829" y="59165"/>
                  <a:pt x="523927" y="64800"/>
                </a:cubicBezTo>
                <a:cubicBezTo>
                  <a:pt x="532919" y="72501"/>
                  <a:pt x="533582" y="78936"/>
                  <a:pt x="525917" y="84106"/>
                </a:cubicBezTo>
                <a:cubicBezTo>
                  <a:pt x="518252" y="89275"/>
                  <a:pt x="504991" y="102479"/>
                  <a:pt x="486134" y="123717"/>
                </a:cubicBezTo>
                <a:cubicBezTo>
                  <a:pt x="514441" y="120161"/>
                  <a:pt x="539068" y="116823"/>
                  <a:pt x="560011" y="113704"/>
                </a:cubicBezTo>
                <a:cubicBezTo>
                  <a:pt x="580955" y="110585"/>
                  <a:pt x="595019" y="107649"/>
                  <a:pt x="602204" y="104895"/>
                </a:cubicBezTo>
                <a:cubicBezTo>
                  <a:pt x="609388" y="102142"/>
                  <a:pt x="616336" y="102235"/>
                  <a:pt x="623047" y="105175"/>
                </a:cubicBezTo>
                <a:cubicBezTo>
                  <a:pt x="629758" y="108115"/>
                  <a:pt x="637860" y="113815"/>
                  <a:pt x="647354" y="122276"/>
                </a:cubicBezTo>
                <a:cubicBezTo>
                  <a:pt x="656847" y="130737"/>
                  <a:pt x="659052" y="137738"/>
                  <a:pt x="653968" y="143281"/>
                </a:cubicBezTo>
                <a:cubicBezTo>
                  <a:pt x="648885" y="148823"/>
                  <a:pt x="645045" y="157868"/>
                  <a:pt x="642449" y="170416"/>
                </a:cubicBezTo>
                <a:cubicBezTo>
                  <a:pt x="639854" y="182964"/>
                  <a:pt x="637645" y="198777"/>
                  <a:pt x="635824" y="217857"/>
                </a:cubicBezTo>
                <a:cubicBezTo>
                  <a:pt x="634003" y="236937"/>
                  <a:pt x="630271" y="252592"/>
                  <a:pt x="624628" y="264825"/>
                </a:cubicBezTo>
                <a:cubicBezTo>
                  <a:pt x="618985" y="277057"/>
                  <a:pt x="612002" y="285643"/>
                  <a:pt x="603677" y="290583"/>
                </a:cubicBezTo>
                <a:cubicBezTo>
                  <a:pt x="595353" y="295523"/>
                  <a:pt x="589871" y="291644"/>
                  <a:pt x="587232" y="278946"/>
                </a:cubicBezTo>
                <a:cubicBezTo>
                  <a:pt x="584594" y="266248"/>
                  <a:pt x="582278" y="257239"/>
                  <a:pt x="580284" y="251918"/>
                </a:cubicBezTo>
                <a:cubicBezTo>
                  <a:pt x="569673" y="251144"/>
                  <a:pt x="548661" y="252108"/>
                  <a:pt x="517249" y="254812"/>
                </a:cubicBezTo>
                <a:cubicBezTo>
                  <a:pt x="485837" y="257515"/>
                  <a:pt x="459382" y="259691"/>
                  <a:pt x="437886" y="261340"/>
                </a:cubicBezTo>
                <a:cubicBezTo>
                  <a:pt x="430702" y="279480"/>
                  <a:pt x="424550" y="283288"/>
                  <a:pt x="419431" y="272762"/>
                </a:cubicBezTo>
                <a:cubicBezTo>
                  <a:pt x="414311" y="262236"/>
                  <a:pt x="411296" y="247455"/>
                  <a:pt x="410385" y="228418"/>
                </a:cubicBezTo>
                <a:cubicBezTo>
                  <a:pt x="409475" y="209382"/>
                  <a:pt x="407707" y="192840"/>
                  <a:pt x="405083" y="178794"/>
                </a:cubicBezTo>
                <a:cubicBezTo>
                  <a:pt x="402459" y="164748"/>
                  <a:pt x="398637" y="151831"/>
                  <a:pt x="393618" y="140043"/>
                </a:cubicBezTo>
                <a:cubicBezTo>
                  <a:pt x="388599" y="128256"/>
                  <a:pt x="390363" y="123064"/>
                  <a:pt x="398909" y="124470"/>
                </a:cubicBezTo>
                <a:cubicBezTo>
                  <a:pt x="407456" y="125875"/>
                  <a:pt x="414099" y="127227"/>
                  <a:pt x="418839" y="128525"/>
                </a:cubicBezTo>
                <a:cubicBezTo>
                  <a:pt x="423578" y="129822"/>
                  <a:pt x="439629" y="129238"/>
                  <a:pt x="466989" y="126771"/>
                </a:cubicBezTo>
                <a:cubicBezTo>
                  <a:pt x="479695" y="107297"/>
                  <a:pt x="487159" y="93775"/>
                  <a:pt x="489382" y="86203"/>
                </a:cubicBezTo>
                <a:cubicBezTo>
                  <a:pt x="491605" y="78631"/>
                  <a:pt x="492716" y="72745"/>
                  <a:pt x="492716" y="68543"/>
                </a:cubicBezTo>
                <a:cubicBezTo>
                  <a:pt x="488098" y="69389"/>
                  <a:pt x="482703" y="70275"/>
                  <a:pt x="476529" y="71200"/>
                </a:cubicBezTo>
                <a:cubicBezTo>
                  <a:pt x="470356" y="72124"/>
                  <a:pt x="464967" y="72343"/>
                  <a:pt x="460364" y="71856"/>
                </a:cubicBezTo>
                <a:cubicBezTo>
                  <a:pt x="455761" y="71368"/>
                  <a:pt x="449652" y="67521"/>
                  <a:pt x="442038" y="60315"/>
                </a:cubicBezTo>
                <a:cubicBezTo>
                  <a:pt x="434423" y="53109"/>
                  <a:pt x="439191" y="49506"/>
                  <a:pt x="456342" y="49506"/>
                </a:cubicBezTo>
                <a:cubicBezTo>
                  <a:pt x="470439" y="49506"/>
                  <a:pt x="489020" y="47510"/>
                  <a:pt x="512086" y="43516"/>
                </a:cubicBezTo>
                <a:cubicBezTo>
                  <a:pt x="535152" y="39522"/>
                  <a:pt x="550991" y="36170"/>
                  <a:pt x="559602" y="33460"/>
                </a:cubicBezTo>
                <a:cubicBezTo>
                  <a:pt x="568214" y="30749"/>
                  <a:pt x="576097" y="28692"/>
                  <a:pt x="583253" y="27286"/>
                </a:cubicBezTo>
                <a:close/>
                <a:moveTo>
                  <a:pt x="2383653" y="25972"/>
                </a:moveTo>
                <a:cubicBezTo>
                  <a:pt x="2391990" y="25774"/>
                  <a:pt x="2399925" y="28862"/>
                  <a:pt x="2407459" y="35234"/>
                </a:cubicBezTo>
                <a:cubicBezTo>
                  <a:pt x="2417504" y="43731"/>
                  <a:pt x="2416052" y="49381"/>
                  <a:pt x="2403103" y="52184"/>
                </a:cubicBezTo>
                <a:cubicBezTo>
                  <a:pt x="2390154" y="54988"/>
                  <a:pt x="2366930" y="57874"/>
                  <a:pt x="2333431" y="60842"/>
                </a:cubicBezTo>
                <a:cubicBezTo>
                  <a:pt x="2346036" y="67367"/>
                  <a:pt x="2351414" y="72942"/>
                  <a:pt x="2349564" y="77567"/>
                </a:cubicBezTo>
                <a:cubicBezTo>
                  <a:pt x="2347714" y="82191"/>
                  <a:pt x="2345936" y="91279"/>
                  <a:pt x="2344230" y="104831"/>
                </a:cubicBezTo>
                <a:cubicBezTo>
                  <a:pt x="2362915" y="102278"/>
                  <a:pt x="2374935" y="99615"/>
                  <a:pt x="2380292" y="96840"/>
                </a:cubicBezTo>
                <a:cubicBezTo>
                  <a:pt x="2385648" y="94065"/>
                  <a:pt x="2392330" y="94097"/>
                  <a:pt x="2400339" y="96937"/>
                </a:cubicBezTo>
                <a:cubicBezTo>
                  <a:pt x="2408348" y="99776"/>
                  <a:pt x="2416296" y="103716"/>
                  <a:pt x="2424184" y="108757"/>
                </a:cubicBezTo>
                <a:cubicBezTo>
                  <a:pt x="2432071" y="113797"/>
                  <a:pt x="2434204" y="121301"/>
                  <a:pt x="2430583" y="131267"/>
                </a:cubicBezTo>
                <a:cubicBezTo>
                  <a:pt x="2426962" y="141234"/>
                  <a:pt x="2424925" y="163999"/>
                  <a:pt x="2424474" y="199562"/>
                </a:cubicBezTo>
                <a:cubicBezTo>
                  <a:pt x="2424022" y="235126"/>
                  <a:pt x="2421179" y="259092"/>
                  <a:pt x="2415945" y="271461"/>
                </a:cubicBezTo>
                <a:cubicBezTo>
                  <a:pt x="2410711" y="283829"/>
                  <a:pt x="2402999" y="292695"/>
                  <a:pt x="2392811" y="298058"/>
                </a:cubicBezTo>
                <a:cubicBezTo>
                  <a:pt x="2382622" y="303421"/>
                  <a:pt x="2376728" y="302005"/>
                  <a:pt x="2375129" y="293810"/>
                </a:cubicBezTo>
                <a:cubicBezTo>
                  <a:pt x="2373530" y="285614"/>
                  <a:pt x="2366155" y="276139"/>
                  <a:pt x="2353006" y="265384"/>
                </a:cubicBezTo>
                <a:cubicBezTo>
                  <a:pt x="2339856" y="254629"/>
                  <a:pt x="2339895" y="250829"/>
                  <a:pt x="2353124" y="253983"/>
                </a:cubicBezTo>
                <a:cubicBezTo>
                  <a:pt x="2366353" y="257138"/>
                  <a:pt x="2375843" y="258536"/>
                  <a:pt x="2381593" y="258178"/>
                </a:cubicBezTo>
                <a:cubicBezTo>
                  <a:pt x="2387343" y="257819"/>
                  <a:pt x="2391301" y="248545"/>
                  <a:pt x="2393467" y="230354"/>
                </a:cubicBezTo>
                <a:cubicBezTo>
                  <a:pt x="2395632" y="212164"/>
                  <a:pt x="2396715" y="192844"/>
                  <a:pt x="2396715" y="172395"/>
                </a:cubicBezTo>
                <a:cubicBezTo>
                  <a:pt x="2396715" y="152218"/>
                  <a:pt x="2395729" y="139172"/>
                  <a:pt x="2393757" y="133257"/>
                </a:cubicBezTo>
                <a:cubicBezTo>
                  <a:pt x="2391785" y="127341"/>
                  <a:pt x="2388588" y="123624"/>
                  <a:pt x="2384163" y="122104"/>
                </a:cubicBezTo>
                <a:cubicBezTo>
                  <a:pt x="2379740" y="120584"/>
                  <a:pt x="2366235" y="121480"/>
                  <a:pt x="2343649" y="124792"/>
                </a:cubicBezTo>
                <a:cubicBezTo>
                  <a:pt x="2341297" y="138115"/>
                  <a:pt x="2338795" y="149393"/>
                  <a:pt x="2336141" y="158628"/>
                </a:cubicBezTo>
                <a:cubicBezTo>
                  <a:pt x="2340845" y="159890"/>
                  <a:pt x="2347495" y="162428"/>
                  <a:pt x="2356092" y="166243"/>
                </a:cubicBezTo>
                <a:cubicBezTo>
                  <a:pt x="2364690" y="170057"/>
                  <a:pt x="2371386" y="175392"/>
                  <a:pt x="2376183" y="182247"/>
                </a:cubicBezTo>
                <a:cubicBezTo>
                  <a:pt x="2380980" y="189101"/>
                  <a:pt x="2381866" y="196386"/>
                  <a:pt x="2378840" y="204101"/>
                </a:cubicBezTo>
                <a:cubicBezTo>
                  <a:pt x="2375814" y="211816"/>
                  <a:pt x="2368988" y="211407"/>
                  <a:pt x="2358362" y="202875"/>
                </a:cubicBezTo>
                <a:cubicBezTo>
                  <a:pt x="2347736" y="194343"/>
                  <a:pt x="2338766" y="183759"/>
                  <a:pt x="2331452" y="171126"/>
                </a:cubicBezTo>
                <a:cubicBezTo>
                  <a:pt x="2320468" y="197325"/>
                  <a:pt x="2305203" y="215573"/>
                  <a:pt x="2285657" y="225869"/>
                </a:cubicBezTo>
                <a:cubicBezTo>
                  <a:pt x="2266111" y="236166"/>
                  <a:pt x="2262247" y="234588"/>
                  <a:pt x="2274063" y="221137"/>
                </a:cubicBezTo>
                <a:lnTo>
                  <a:pt x="2290100" y="197494"/>
                </a:lnTo>
                <a:lnTo>
                  <a:pt x="2288663" y="197987"/>
                </a:lnTo>
                <a:cubicBezTo>
                  <a:pt x="2286143" y="198076"/>
                  <a:pt x="2283169" y="196773"/>
                  <a:pt x="2279741" y="194077"/>
                </a:cubicBezTo>
                <a:cubicBezTo>
                  <a:pt x="2272887" y="188685"/>
                  <a:pt x="2268556" y="182834"/>
                  <a:pt x="2266749" y="176525"/>
                </a:cubicBezTo>
                <a:cubicBezTo>
                  <a:pt x="2263078" y="189746"/>
                  <a:pt x="2256582" y="201484"/>
                  <a:pt x="2247261" y="211737"/>
                </a:cubicBezTo>
                <a:cubicBezTo>
                  <a:pt x="2237940" y="221990"/>
                  <a:pt x="2226776" y="229709"/>
                  <a:pt x="2213769" y="234893"/>
                </a:cubicBezTo>
                <a:cubicBezTo>
                  <a:pt x="2200763" y="240077"/>
                  <a:pt x="2199053" y="237503"/>
                  <a:pt x="2208639" y="227171"/>
                </a:cubicBezTo>
                <a:cubicBezTo>
                  <a:pt x="2218226" y="216839"/>
                  <a:pt x="2227228" y="204373"/>
                  <a:pt x="2235645" y="189775"/>
                </a:cubicBezTo>
                <a:cubicBezTo>
                  <a:pt x="2244063" y="175177"/>
                  <a:pt x="2249161" y="157259"/>
                  <a:pt x="2250939" y="136021"/>
                </a:cubicBezTo>
                <a:cubicBezTo>
                  <a:pt x="2234133" y="137828"/>
                  <a:pt x="2217992" y="139506"/>
                  <a:pt x="2202520" y="141054"/>
                </a:cubicBezTo>
                <a:lnTo>
                  <a:pt x="2202520" y="200745"/>
                </a:lnTo>
                <a:cubicBezTo>
                  <a:pt x="2202520" y="213809"/>
                  <a:pt x="2202046" y="227407"/>
                  <a:pt x="2201100" y="241540"/>
                </a:cubicBezTo>
                <a:cubicBezTo>
                  <a:pt x="2200153" y="255672"/>
                  <a:pt x="2197669" y="265692"/>
                  <a:pt x="2193647" y="271600"/>
                </a:cubicBezTo>
                <a:cubicBezTo>
                  <a:pt x="2189624" y="277509"/>
                  <a:pt x="2184670" y="275834"/>
                  <a:pt x="2178783" y="266578"/>
                </a:cubicBezTo>
                <a:cubicBezTo>
                  <a:pt x="2172896" y="257321"/>
                  <a:pt x="2171082" y="248004"/>
                  <a:pt x="2173341" y="238625"/>
                </a:cubicBezTo>
                <a:cubicBezTo>
                  <a:pt x="2175599" y="229247"/>
                  <a:pt x="2177173" y="211124"/>
                  <a:pt x="2178062" y="184258"/>
                </a:cubicBezTo>
                <a:cubicBezTo>
                  <a:pt x="2178951" y="157391"/>
                  <a:pt x="2176696" y="139011"/>
                  <a:pt x="2171297" y="129116"/>
                </a:cubicBezTo>
                <a:cubicBezTo>
                  <a:pt x="2165898" y="119221"/>
                  <a:pt x="2167286" y="115213"/>
                  <a:pt x="2175460" y="117092"/>
                </a:cubicBezTo>
                <a:cubicBezTo>
                  <a:pt x="2183633" y="118970"/>
                  <a:pt x="2189836" y="120544"/>
                  <a:pt x="2194066" y="121813"/>
                </a:cubicBezTo>
                <a:cubicBezTo>
                  <a:pt x="2198296" y="123082"/>
                  <a:pt x="2217734" y="122082"/>
                  <a:pt x="2252380" y="118813"/>
                </a:cubicBezTo>
                <a:cubicBezTo>
                  <a:pt x="2253226" y="94778"/>
                  <a:pt x="2252323" y="79370"/>
                  <a:pt x="2249670" y="72587"/>
                </a:cubicBezTo>
                <a:cubicBezTo>
                  <a:pt x="2235789" y="74365"/>
                  <a:pt x="2225367" y="75484"/>
                  <a:pt x="2218405" y="75943"/>
                </a:cubicBezTo>
                <a:cubicBezTo>
                  <a:pt x="2211443" y="76401"/>
                  <a:pt x="2203427" y="72562"/>
                  <a:pt x="2194356" y="64424"/>
                </a:cubicBezTo>
                <a:cubicBezTo>
                  <a:pt x="2185286" y="56286"/>
                  <a:pt x="2187978" y="52217"/>
                  <a:pt x="2202434" y="52217"/>
                </a:cubicBezTo>
                <a:cubicBezTo>
                  <a:pt x="2214866" y="52217"/>
                  <a:pt x="2234864" y="50438"/>
                  <a:pt x="2262426" y="46882"/>
                </a:cubicBezTo>
                <a:cubicBezTo>
                  <a:pt x="2289988" y="43326"/>
                  <a:pt x="2312803" y="39963"/>
                  <a:pt x="2330871" y="36794"/>
                </a:cubicBezTo>
                <a:cubicBezTo>
                  <a:pt x="2348940" y="33625"/>
                  <a:pt x="2363711" y="30448"/>
                  <a:pt x="2375183" y="27265"/>
                </a:cubicBezTo>
                <a:cubicBezTo>
                  <a:pt x="2378051" y="26469"/>
                  <a:pt x="2380874" y="26038"/>
                  <a:pt x="2383653" y="25972"/>
                </a:cubicBezTo>
                <a:close/>
                <a:moveTo>
                  <a:pt x="5250355" y="21187"/>
                </a:moveTo>
                <a:cubicBezTo>
                  <a:pt x="5251858" y="20779"/>
                  <a:pt x="5253929" y="20812"/>
                  <a:pt x="5256570" y="21285"/>
                </a:cubicBezTo>
                <a:cubicBezTo>
                  <a:pt x="5267131" y="23178"/>
                  <a:pt x="5276693" y="26964"/>
                  <a:pt x="5285254" y="32642"/>
                </a:cubicBezTo>
                <a:cubicBezTo>
                  <a:pt x="5295264" y="38006"/>
                  <a:pt x="5298020" y="45036"/>
                  <a:pt x="5293524" y="53733"/>
                </a:cubicBezTo>
                <a:cubicBezTo>
                  <a:pt x="5289029" y="62430"/>
                  <a:pt x="5286781" y="83987"/>
                  <a:pt x="5286781" y="118404"/>
                </a:cubicBezTo>
                <a:cubicBezTo>
                  <a:pt x="5286781" y="153867"/>
                  <a:pt x="5288129" y="187839"/>
                  <a:pt x="5290825" y="220320"/>
                </a:cubicBezTo>
                <a:cubicBezTo>
                  <a:pt x="5293521" y="252800"/>
                  <a:pt x="5290517" y="277017"/>
                  <a:pt x="5281812" y="292971"/>
                </a:cubicBezTo>
                <a:cubicBezTo>
                  <a:pt x="5273108" y="308924"/>
                  <a:pt x="5265773" y="310584"/>
                  <a:pt x="5259807" y="297951"/>
                </a:cubicBezTo>
                <a:cubicBezTo>
                  <a:pt x="5253842" y="285317"/>
                  <a:pt x="5245571" y="274042"/>
                  <a:pt x="5234995" y="264126"/>
                </a:cubicBezTo>
                <a:cubicBezTo>
                  <a:pt x="5224419" y="254209"/>
                  <a:pt x="5225057" y="250606"/>
                  <a:pt x="5236909" y="253317"/>
                </a:cubicBezTo>
                <a:cubicBezTo>
                  <a:pt x="5248761" y="256027"/>
                  <a:pt x="5256359" y="257382"/>
                  <a:pt x="5259700" y="257382"/>
                </a:cubicBezTo>
                <a:cubicBezTo>
                  <a:pt x="5261478" y="257382"/>
                  <a:pt x="5262582" y="244117"/>
                  <a:pt x="5263012" y="217588"/>
                </a:cubicBezTo>
                <a:cubicBezTo>
                  <a:pt x="5263442" y="191059"/>
                  <a:pt x="5263658" y="157094"/>
                  <a:pt x="5263658" y="115694"/>
                </a:cubicBezTo>
                <a:cubicBezTo>
                  <a:pt x="5263658" y="75283"/>
                  <a:pt x="5259836" y="48972"/>
                  <a:pt x="5252193" y="36762"/>
                </a:cubicBezTo>
                <a:cubicBezTo>
                  <a:pt x="5246460" y="27603"/>
                  <a:pt x="5245848" y="22412"/>
                  <a:pt x="5250355" y="21187"/>
                </a:cubicBezTo>
                <a:close/>
                <a:moveTo>
                  <a:pt x="6999097" y="21156"/>
                </a:moveTo>
                <a:cubicBezTo>
                  <a:pt x="7009910" y="21156"/>
                  <a:pt x="7019152" y="23461"/>
                  <a:pt x="7026823" y="28071"/>
                </a:cubicBezTo>
                <a:cubicBezTo>
                  <a:pt x="7034497" y="32682"/>
                  <a:pt x="7038035" y="39454"/>
                  <a:pt x="7037439" y="48388"/>
                </a:cubicBezTo>
                <a:cubicBezTo>
                  <a:pt x="7036845" y="57322"/>
                  <a:pt x="7026487" y="58017"/>
                  <a:pt x="7006367" y="50474"/>
                </a:cubicBezTo>
                <a:cubicBezTo>
                  <a:pt x="6995856" y="41856"/>
                  <a:pt x="6989081" y="34815"/>
                  <a:pt x="6986040" y="29351"/>
                </a:cubicBezTo>
                <a:cubicBezTo>
                  <a:pt x="6983001" y="23888"/>
                  <a:pt x="6987352" y="21156"/>
                  <a:pt x="6999097" y="21156"/>
                </a:cubicBezTo>
                <a:close/>
                <a:moveTo>
                  <a:pt x="4494023" y="21156"/>
                </a:moveTo>
                <a:cubicBezTo>
                  <a:pt x="4504835" y="21156"/>
                  <a:pt x="4514078" y="23461"/>
                  <a:pt x="4521750" y="28071"/>
                </a:cubicBezTo>
                <a:cubicBezTo>
                  <a:pt x="4529422" y="32682"/>
                  <a:pt x="4532960" y="39454"/>
                  <a:pt x="4532365" y="48388"/>
                </a:cubicBezTo>
                <a:cubicBezTo>
                  <a:pt x="4531770" y="57322"/>
                  <a:pt x="4521413" y="58017"/>
                  <a:pt x="4501293" y="50474"/>
                </a:cubicBezTo>
                <a:cubicBezTo>
                  <a:pt x="4490782" y="41856"/>
                  <a:pt x="4484006" y="34815"/>
                  <a:pt x="4480966" y="29351"/>
                </a:cubicBezTo>
                <a:cubicBezTo>
                  <a:pt x="4477926" y="23888"/>
                  <a:pt x="4482278" y="21156"/>
                  <a:pt x="4494023" y="21156"/>
                </a:cubicBezTo>
                <a:close/>
                <a:moveTo>
                  <a:pt x="7660875" y="18749"/>
                </a:moveTo>
                <a:cubicBezTo>
                  <a:pt x="7662773" y="18853"/>
                  <a:pt x="7665101" y="19257"/>
                  <a:pt x="7667859" y="19962"/>
                </a:cubicBezTo>
                <a:cubicBezTo>
                  <a:pt x="7678894" y="22780"/>
                  <a:pt x="7687921" y="26594"/>
                  <a:pt x="7694941" y="31405"/>
                </a:cubicBezTo>
                <a:cubicBezTo>
                  <a:pt x="7701961" y="36217"/>
                  <a:pt x="7702975" y="41838"/>
                  <a:pt x="7697985" y="48270"/>
                </a:cubicBezTo>
                <a:cubicBezTo>
                  <a:pt x="7692995" y="54701"/>
                  <a:pt x="7689639" y="82102"/>
                  <a:pt x="7687918" y="130471"/>
                </a:cubicBezTo>
                <a:cubicBezTo>
                  <a:pt x="7695949" y="126456"/>
                  <a:pt x="7705643" y="120082"/>
                  <a:pt x="7717000" y="111349"/>
                </a:cubicBezTo>
                <a:cubicBezTo>
                  <a:pt x="7728357" y="102615"/>
                  <a:pt x="7735097" y="95911"/>
                  <a:pt x="7737219" y="91236"/>
                </a:cubicBezTo>
                <a:cubicBezTo>
                  <a:pt x="7739342" y="86561"/>
                  <a:pt x="7740403" y="82116"/>
                  <a:pt x="7740403" y="77900"/>
                </a:cubicBezTo>
                <a:cubicBezTo>
                  <a:pt x="7740403" y="69755"/>
                  <a:pt x="7749653" y="71282"/>
                  <a:pt x="7768151" y="82482"/>
                </a:cubicBezTo>
                <a:cubicBezTo>
                  <a:pt x="7786651" y="93681"/>
                  <a:pt x="7790329" y="101966"/>
                  <a:pt x="7779187" y="107337"/>
                </a:cubicBezTo>
                <a:cubicBezTo>
                  <a:pt x="7768044" y="112707"/>
                  <a:pt x="7754241" y="119056"/>
                  <a:pt x="7737779" y="126384"/>
                </a:cubicBezTo>
                <a:cubicBezTo>
                  <a:pt x="7721317" y="133712"/>
                  <a:pt x="7704151" y="141879"/>
                  <a:pt x="7686283" y="150885"/>
                </a:cubicBezTo>
                <a:cubicBezTo>
                  <a:pt x="7682856" y="190248"/>
                  <a:pt x="7684085" y="215810"/>
                  <a:pt x="7689972" y="227569"/>
                </a:cubicBezTo>
                <a:cubicBezTo>
                  <a:pt x="7695859" y="239328"/>
                  <a:pt x="7708396" y="245003"/>
                  <a:pt x="7727583" y="244594"/>
                </a:cubicBezTo>
                <a:cubicBezTo>
                  <a:pt x="7746771" y="244185"/>
                  <a:pt x="7760264" y="241726"/>
                  <a:pt x="7768065" y="237216"/>
                </a:cubicBezTo>
                <a:cubicBezTo>
                  <a:pt x="7775867" y="232706"/>
                  <a:pt x="7780627" y="225945"/>
                  <a:pt x="7782349" y="216932"/>
                </a:cubicBezTo>
                <a:cubicBezTo>
                  <a:pt x="7784069" y="207919"/>
                  <a:pt x="7785783" y="197329"/>
                  <a:pt x="7787489" y="185161"/>
                </a:cubicBezTo>
                <a:cubicBezTo>
                  <a:pt x="7789195" y="172994"/>
                  <a:pt x="7792795" y="176485"/>
                  <a:pt x="7798287" y="195637"/>
                </a:cubicBezTo>
                <a:cubicBezTo>
                  <a:pt x="7803779" y="214788"/>
                  <a:pt x="7809028" y="228325"/>
                  <a:pt x="7814033" y="236248"/>
                </a:cubicBezTo>
                <a:cubicBezTo>
                  <a:pt x="7819038" y="244171"/>
                  <a:pt x="7815231" y="252155"/>
                  <a:pt x="7802611" y="260200"/>
                </a:cubicBezTo>
                <a:cubicBezTo>
                  <a:pt x="7789991" y="268245"/>
                  <a:pt x="7774389" y="273181"/>
                  <a:pt x="7755805" y="275010"/>
                </a:cubicBezTo>
                <a:cubicBezTo>
                  <a:pt x="7737219" y="276838"/>
                  <a:pt x="7720119" y="275874"/>
                  <a:pt x="7704503" y="272117"/>
                </a:cubicBezTo>
                <a:cubicBezTo>
                  <a:pt x="7688886" y="268359"/>
                  <a:pt x="7678153" y="261358"/>
                  <a:pt x="7672301" y="251112"/>
                </a:cubicBezTo>
                <a:cubicBezTo>
                  <a:pt x="7666451" y="240866"/>
                  <a:pt x="7663063" y="228816"/>
                  <a:pt x="7662137" y="214964"/>
                </a:cubicBezTo>
                <a:cubicBezTo>
                  <a:pt x="7661213" y="201111"/>
                  <a:pt x="7660976" y="183580"/>
                  <a:pt x="7661428" y="162371"/>
                </a:cubicBezTo>
                <a:cubicBezTo>
                  <a:pt x="7661879" y="141162"/>
                  <a:pt x="7662105" y="117508"/>
                  <a:pt x="7662105" y="91408"/>
                </a:cubicBezTo>
                <a:cubicBezTo>
                  <a:pt x="7662105" y="64879"/>
                  <a:pt x="7661675" y="49026"/>
                  <a:pt x="7660815" y="43849"/>
                </a:cubicBezTo>
                <a:cubicBezTo>
                  <a:pt x="7659955" y="38672"/>
                  <a:pt x="7658155" y="32692"/>
                  <a:pt x="7655416" y="25910"/>
                </a:cubicBezTo>
                <a:cubicBezTo>
                  <a:pt x="7653362" y="20822"/>
                  <a:pt x="7655181" y="18435"/>
                  <a:pt x="7660875" y="18749"/>
                </a:cubicBezTo>
                <a:close/>
                <a:moveTo>
                  <a:pt x="4803375" y="18749"/>
                </a:moveTo>
                <a:cubicBezTo>
                  <a:pt x="4805273" y="18853"/>
                  <a:pt x="4807602" y="19257"/>
                  <a:pt x="4810360" y="19962"/>
                </a:cubicBezTo>
                <a:cubicBezTo>
                  <a:pt x="4821395" y="22780"/>
                  <a:pt x="4830422" y="26594"/>
                  <a:pt x="4837442" y="31405"/>
                </a:cubicBezTo>
                <a:cubicBezTo>
                  <a:pt x="4844461" y="36217"/>
                  <a:pt x="4845476" y="41838"/>
                  <a:pt x="4840485" y="48270"/>
                </a:cubicBezTo>
                <a:cubicBezTo>
                  <a:pt x="4835495" y="54701"/>
                  <a:pt x="4832139" y="82102"/>
                  <a:pt x="4830418" y="130471"/>
                </a:cubicBezTo>
                <a:cubicBezTo>
                  <a:pt x="4838449" y="126456"/>
                  <a:pt x="4848143" y="120082"/>
                  <a:pt x="4859500" y="111349"/>
                </a:cubicBezTo>
                <a:cubicBezTo>
                  <a:pt x="4870858" y="102615"/>
                  <a:pt x="4877598" y="95911"/>
                  <a:pt x="4879720" y="91236"/>
                </a:cubicBezTo>
                <a:cubicBezTo>
                  <a:pt x="4881842" y="86561"/>
                  <a:pt x="4882903" y="82116"/>
                  <a:pt x="4882903" y="77900"/>
                </a:cubicBezTo>
                <a:cubicBezTo>
                  <a:pt x="4882903" y="69755"/>
                  <a:pt x="4892153" y="71282"/>
                  <a:pt x="4910652" y="82482"/>
                </a:cubicBezTo>
                <a:cubicBezTo>
                  <a:pt x="4929151" y="93681"/>
                  <a:pt x="4932829" y="101966"/>
                  <a:pt x="4921687" y="107337"/>
                </a:cubicBezTo>
                <a:cubicBezTo>
                  <a:pt x="4910544" y="112707"/>
                  <a:pt x="4896742" y="119056"/>
                  <a:pt x="4880279" y="126384"/>
                </a:cubicBezTo>
                <a:cubicBezTo>
                  <a:pt x="4863817" y="133712"/>
                  <a:pt x="4846652" y="141879"/>
                  <a:pt x="4828783" y="150885"/>
                </a:cubicBezTo>
                <a:cubicBezTo>
                  <a:pt x="4825356" y="190248"/>
                  <a:pt x="4826586" y="215810"/>
                  <a:pt x="4832473" y="227569"/>
                </a:cubicBezTo>
                <a:cubicBezTo>
                  <a:pt x="4838359" y="239328"/>
                  <a:pt x="4850896" y="245003"/>
                  <a:pt x="4870083" y="244594"/>
                </a:cubicBezTo>
                <a:cubicBezTo>
                  <a:pt x="4889271" y="244185"/>
                  <a:pt x="4902765" y="241726"/>
                  <a:pt x="4910566" y="237216"/>
                </a:cubicBezTo>
                <a:cubicBezTo>
                  <a:pt x="4918367" y="232706"/>
                  <a:pt x="4923128" y="225945"/>
                  <a:pt x="4924849" y="216932"/>
                </a:cubicBezTo>
                <a:cubicBezTo>
                  <a:pt x="4926569" y="207919"/>
                  <a:pt x="4928283" y="197329"/>
                  <a:pt x="4929990" y="185161"/>
                </a:cubicBezTo>
                <a:cubicBezTo>
                  <a:pt x="4931696" y="172994"/>
                  <a:pt x="4935296" y="176485"/>
                  <a:pt x="4940788" y="195637"/>
                </a:cubicBezTo>
                <a:cubicBezTo>
                  <a:pt x="4946280" y="214788"/>
                  <a:pt x="4951529" y="228325"/>
                  <a:pt x="4956533" y="236248"/>
                </a:cubicBezTo>
                <a:cubicBezTo>
                  <a:pt x="4961538" y="244171"/>
                  <a:pt x="4957731" y="252155"/>
                  <a:pt x="4945111" y="260200"/>
                </a:cubicBezTo>
                <a:cubicBezTo>
                  <a:pt x="4932492" y="268245"/>
                  <a:pt x="4916890" y="273181"/>
                  <a:pt x="4898305" y="275010"/>
                </a:cubicBezTo>
                <a:cubicBezTo>
                  <a:pt x="4879720" y="276838"/>
                  <a:pt x="4862619" y="275874"/>
                  <a:pt x="4847003" y="272117"/>
                </a:cubicBezTo>
                <a:cubicBezTo>
                  <a:pt x="4831386" y="268359"/>
                  <a:pt x="4820653" y="261358"/>
                  <a:pt x="4814802" y="251112"/>
                </a:cubicBezTo>
                <a:cubicBezTo>
                  <a:pt x="4808951" y="240866"/>
                  <a:pt x="4805563" y="228816"/>
                  <a:pt x="4804638" y="214964"/>
                </a:cubicBezTo>
                <a:cubicBezTo>
                  <a:pt x="4803714" y="201111"/>
                  <a:pt x="4803477" y="183580"/>
                  <a:pt x="4803929" y="162371"/>
                </a:cubicBezTo>
                <a:cubicBezTo>
                  <a:pt x="4804380" y="141162"/>
                  <a:pt x="4804606" y="117508"/>
                  <a:pt x="4804606" y="91408"/>
                </a:cubicBezTo>
                <a:cubicBezTo>
                  <a:pt x="4804606" y="64879"/>
                  <a:pt x="4804176" y="49026"/>
                  <a:pt x="4803315" y="43849"/>
                </a:cubicBezTo>
                <a:cubicBezTo>
                  <a:pt x="4802455" y="38672"/>
                  <a:pt x="4800656" y="32692"/>
                  <a:pt x="4797916" y="25910"/>
                </a:cubicBezTo>
                <a:cubicBezTo>
                  <a:pt x="4795862" y="20822"/>
                  <a:pt x="4797682" y="18435"/>
                  <a:pt x="4803375" y="18749"/>
                </a:cubicBezTo>
                <a:close/>
                <a:moveTo>
                  <a:pt x="3012676" y="18749"/>
                </a:moveTo>
                <a:cubicBezTo>
                  <a:pt x="3014573" y="18853"/>
                  <a:pt x="3016902" y="19257"/>
                  <a:pt x="3019660" y="19962"/>
                </a:cubicBezTo>
                <a:cubicBezTo>
                  <a:pt x="3030695" y="22780"/>
                  <a:pt x="3039722" y="26594"/>
                  <a:pt x="3046742" y="31405"/>
                </a:cubicBezTo>
                <a:cubicBezTo>
                  <a:pt x="3053761" y="36217"/>
                  <a:pt x="3054776" y="41838"/>
                  <a:pt x="3049785" y="48270"/>
                </a:cubicBezTo>
                <a:cubicBezTo>
                  <a:pt x="3044795" y="54701"/>
                  <a:pt x="3041439" y="82102"/>
                  <a:pt x="3039719" y="130471"/>
                </a:cubicBezTo>
                <a:cubicBezTo>
                  <a:pt x="3047749" y="126456"/>
                  <a:pt x="3057443" y="120082"/>
                  <a:pt x="3068800" y="111349"/>
                </a:cubicBezTo>
                <a:cubicBezTo>
                  <a:pt x="3080158" y="102615"/>
                  <a:pt x="3086898" y="95911"/>
                  <a:pt x="3089020" y="91236"/>
                </a:cubicBezTo>
                <a:cubicBezTo>
                  <a:pt x="3091142" y="86561"/>
                  <a:pt x="3092204" y="82116"/>
                  <a:pt x="3092204" y="77900"/>
                </a:cubicBezTo>
                <a:cubicBezTo>
                  <a:pt x="3092204" y="69755"/>
                  <a:pt x="3101453" y="71282"/>
                  <a:pt x="3119952" y="82482"/>
                </a:cubicBezTo>
                <a:cubicBezTo>
                  <a:pt x="3138451" y="93681"/>
                  <a:pt x="3142129" y="101966"/>
                  <a:pt x="3130987" y="107337"/>
                </a:cubicBezTo>
                <a:cubicBezTo>
                  <a:pt x="3119845" y="112707"/>
                  <a:pt x="3106042" y="119056"/>
                  <a:pt x="3089579" y="126384"/>
                </a:cubicBezTo>
                <a:cubicBezTo>
                  <a:pt x="3073117" y="133712"/>
                  <a:pt x="3055951" y="141879"/>
                  <a:pt x="3038084" y="150885"/>
                </a:cubicBezTo>
                <a:cubicBezTo>
                  <a:pt x="3034657" y="190248"/>
                  <a:pt x="3035886" y="215810"/>
                  <a:pt x="3041773" y="227569"/>
                </a:cubicBezTo>
                <a:cubicBezTo>
                  <a:pt x="3047660" y="239328"/>
                  <a:pt x="3060196" y="245003"/>
                  <a:pt x="3079383" y="244594"/>
                </a:cubicBezTo>
                <a:cubicBezTo>
                  <a:pt x="3098571" y="244185"/>
                  <a:pt x="3112065" y="241726"/>
                  <a:pt x="3119866" y="237216"/>
                </a:cubicBezTo>
                <a:cubicBezTo>
                  <a:pt x="3127667" y="232706"/>
                  <a:pt x="3132428" y="225945"/>
                  <a:pt x="3134149" y="216932"/>
                </a:cubicBezTo>
                <a:cubicBezTo>
                  <a:pt x="3135870" y="207919"/>
                  <a:pt x="3137583" y="197329"/>
                  <a:pt x="3139290" y="185161"/>
                </a:cubicBezTo>
                <a:cubicBezTo>
                  <a:pt x="3140996" y="172994"/>
                  <a:pt x="3144595" y="176485"/>
                  <a:pt x="3150088" y="195637"/>
                </a:cubicBezTo>
                <a:cubicBezTo>
                  <a:pt x="3155580" y="214788"/>
                  <a:pt x="3160829" y="228325"/>
                  <a:pt x="3165833" y="236248"/>
                </a:cubicBezTo>
                <a:cubicBezTo>
                  <a:pt x="3170838" y="244171"/>
                  <a:pt x="3167031" y="252155"/>
                  <a:pt x="3154412" y="260200"/>
                </a:cubicBezTo>
                <a:cubicBezTo>
                  <a:pt x="3141792" y="268245"/>
                  <a:pt x="3126190" y="273181"/>
                  <a:pt x="3107605" y="275010"/>
                </a:cubicBezTo>
                <a:cubicBezTo>
                  <a:pt x="3089020" y="276838"/>
                  <a:pt x="3071919" y="275874"/>
                  <a:pt x="3056303" y="272117"/>
                </a:cubicBezTo>
                <a:cubicBezTo>
                  <a:pt x="3040686" y="268359"/>
                  <a:pt x="3029953" y="261358"/>
                  <a:pt x="3024102" y="251112"/>
                </a:cubicBezTo>
                <a:cubicBezTo>
                  <a:pt x="3018251" y="240866"/>
                  <a:pt x="3014864" y="228816"/>
                  <a:pt x="3013939" y="214964"/>
                </a:cubicBezTo>
                <a:cubicBezTo>
                  <a:pt x="3013014" y="201111"/>
                  <a:pt x="3012777" y="183580"/>
                  <a:pt x="3013229" y="162371"/>
                </a:cubicBezTo>
                <a:cubicBezTo>
                  <a:pt x="3013681" y="141162"/>
                  <a:pt x="3013906" y="117508"/>
                  <a:pt x="3013906" y="91408"/>
                </a:cubicBezTo>
                <a:cubicBezTo>
                  <a:pt x="3013906" y="64879"/>
                  <a:pt x="3013476" y="49026"/>
                  <a:pt x="3012615" y="43849"/>
                </a:cubicBezTo>
                <a:cubicBezTo>
                  <a:pt x="3011755" y="38672"/>
                  <a:pt x="3009955" y="32692"/>
                  <a:pt x="3007216" y="25910"/>
                </a:cubicBezTo>
                <a:cubicBezTo>
                  <a:pt x="3005162" y="20822"/>
                  <a:pt x="3006982" y="18435"/>
                  <a:pt x="3012676" y="18749"/>
                </a:cubicBezTo>
                <a:close/>
                <a:moveTo>
                  <a:pt x="883672" y="18432"/>
                </a:moveTo>
                <a:cubicBezTo>
                  <a:pt x="886934" y="18323"/>
                  <a:pt x="890800" y="19112"/>
                  <a:pt x="895271" y="20801"/>
                </a:cubicBezTo>
                <a:cubicBezTo>
                  <a:pt x="904212" y="24178"/>
                  <a:pt x="910941" y="28276"/>
                  <a:pt x="915458" y="33094"/>
                </a:cubicBezTo>
                <a:lnTo>
                  <a:pt x="916534" y="45091"/>
                </a:lnTo>
                <a:lnTo>
                  <a:pt x="918210" y="43449"/>
                </a:lnTo>
                <a:cubicBezTo>
                  <a:pt x="919299" y="43121"/>
                  <a:pt x="920794" y="43132"/>
                  <a:pt x="922697" y="43483"/>
                </a:cubicBezTo>
                <a:cubicBezTo>
                  <a:pt x="930304" y="44889"/>
                  <a:pt x="935323" y="45789"/>
                  <a:pt x="937754" y="46183"/>
                </a:cubicBezTo>
                <a:cubicBezTo>
                  <a:pt x="940184" y="46577"/>
                  <a:pt x="944468" y="46366"/>
                  <a:pt x="950606" y="45548"/>
                </a:cubicBezTo>
                <a:cubicBezTo>
                  <a:pt x="956744" y="44731"/>
                  <a:pt x="963164" y="43068"/>
                  <a:pt x="969869" y="40558"/>
                </a:cubicBezTo>
                <a:cubicBezTo>
                  <a:pt x="976572" y="38049"/>
                  <a:pt x="981546" y="34858"/>
                  <a:pt x="984786" y="30986"/>
                </a:cubicBezTo>
                <a:cubicBezTo>
                  <a:pt x="988027" y="27114"/>
                  <a:pt x="993724" y="27121"/>
                  <a:pt x="1001876" y="31008"/>
                </a:cubicBezTo>
                <a:cubicBezTo>
                  <a:pt x="1010028" y="34894"/>
                  <a:pt x="1017016" y="39945"/>
                  <a:pt x="1022838" y="46162"/>
                </a:cubicBezTo>
                <a:cubicBezTo>
                  <a:pt x="1028660" y="52378"/>
                  <a:pt x="1027047" y="57333"/>
                  <a:pt x="1017998" y="61025"/>
                </a:cubicBezTo>
                <a:cubicBezTo>
                  <a:pt x="1008950" y="64718"/>
                  <a:pt x="995025" y="80610"/>
                  <a:pt x="976225" y="108703"/>
                </a:cubicBezTo>
                <a:cubicBezTo>
                  <a:pt x="997434" y="124133"/>
                  <a:pt x="1012635" y="140674"/>
                  <a:pt x="1021827" y="158327"/>
                </a:cubicBezTo>
                <a:cubicBezTo>
                  <a:pt x="1031019" y="175980"/>
                  <a:pt x="1030947" y="193998"/>
                  <a:pt x="1021612" y="212382"/>
                </a:cubicBezTo>
                <a:cubicBezTo>
                  <a:pt x="1012276" y="230767"/>
                  <a:pt x="1003651" y="234129"/>
                  <a:pt x="995735" y="222471"/>
                </a:cubicBezTo>
                <a:cubicBezTo>
                  <a:pt x="987819" y="210812"/>
                  <a:pt x="977386" y="199537"/>
                  <a:pt x="964437" y="188646"/>
                </a:cubicBezTo>
                <a:cubicBezTo>
                  <a:pt x="951488" y="177754"/>
                  <a:pt x="952216" y="173883"/>
                  <a:pt x="966621" y="177030"/>
                </a:cubicBezTo>
                <a:cubicBezTo>
                  <a:pt x="981025" y="180178"/>
                  <a:pt x="989350" y="181694"/>
                  <a:pt x="991594" y="181580"/>
                </a:cubicBezTo>
                <a:cubicBezTo>
                  <a:pt x="993838" y="181465"/>
                  <a:pt x="993870" y="176582"/>
                  <a:pt x="991691" y="166931"/>
                </a:cubicBezTo>
                <a:cubicBezTo>
                  <a:pt x="989511" y="157280"/>
                  <a:pt x="985199" y="147726"/>
                  <a:pt x="978752" y="138269"/>
                </a:cubicBezTo>
                <a:cubicBezTo>
                  <a:pt x="972306" y="128811"/>
                  <a:pt x="966649" y="122247"/>
                  <a:pt x="961781" y="118576"/>
                </a:cubicBezTo>
                <a:cubicBezTo>
                  <a:pt x="956912" y="114905"/>
                  <a:pt x="955830" y="110506"/>
                  <a:pt x="958533" y="105379"/>
                </a:cubicBezTo>
                <a:cubicBezTo>
                  <a:pt x="961236" y="100253"/>
                  <a:pt x="965509" y="90763"/>
                  <a:pt x="971353" y="76911"/>
                </a:cubicBezTo>
                <a:cubicBezTo>
                  <a:pt x="977196" y="63058"/>
                  <a:pt x="980136" y="56175"/>
                  <a:pt x="980172" y="56261"/>
                </a:cubicBezTo>
                <a:cubicBezTo>
                  <a:pt x="980208" y="56347"/>
                  <a:pt x="977899" y="57053"/>
                  <a:pt x="973246" y="58379"/>
                </a:cubicBezTo>
                <a:cubicBezTo>
                  <a:pt x="968592" y="59706"/>
                  <a:pt x="961490" y="61473"/>
                  <a:pt x="951940" y="63682"/>
                </a:cubicBezTo>
                <a:lnTo>
                  <a:pt x="951940" y="154842"/>
                </a:lnTo>
                <a:cubicBezTo>
                  <a:pt x="951940" y="200502"/>
                  <a:pt x="951470" y="237066"/>
                  <a:pt x="950531" y="264534"/>
                </a:cubicBezTo>
                <a:cubicBezTo>
                  <a:pt x="949592" y="292003"/>
                  <a:pt x="945931" y="310459"/>
                  <a:pt x="939550" y="319902"/>
                </a:cubicBezTo>
                <a:cubicBezTo>
                  <a:pt x="933168" y="329345"/>
                  <a:pt x="928884" y="321547"/>
                  <a:pt x="926697" y="296509"/>
                </a:cubicBezTo>
                <a:cubicBezTo>
                  <a:pt x="924511" y="271471"/>
                  <a:pt x="923869" y="243626"/>
                  <a:pt x="924773" y="212974"/>
                </a:cubicBezTo>
                <a:cubicBezTo>
                  <a:pt x="925676" y="182322"/>
                  <a:pt x="926353" y="150795"/>
                  <a:pt x="926805" y="118393"/>
                </a:cubicBezTo>
                <a:cubicBezTo>
                  <a:pt x="927257" y="85991"/>
                  <a:pt x="924783" y="65055"/>
                  <a:pt x="919384" y="55583"/>
                </a:cubicBezTo>
                <a:cubicBezTo>
                  <a:pt x="918034" y="53215"/>
                  <a:pt x="917091" y="51187"/>
                  <a:pt x="916554" y="49499"/>
                </a:cubicBezTo>
                <a:lnTo>
                  <a:pt x="916443" y="48351"/>
                </a:lnTo>
                <a:lnTo>
                  <a:pt x="914298" y="52406"/>
                </a:lnTo>
                <a:cubicBezTo>
                  <a:pt x="912085" y="58050"/>
                  <a:pt x="910651" y="66602"/>
                  <a:pt x="909995" y="78061"/>
                </a:cubicBezTo>
                <a:cubicBezTo>
                  <a:pt x="909120" y="93341"/>
                  <a:pt x="908453" y="111395"/>
                  <a:pt x="907994" y="132224"/>
                </a:cubicBezTo>
                <a:cubicBezTo>
                  <a:pt x="907535" y="153053"/>
                  <a:pt x="905915" y="171115"/>
                  <a:pt x="903133" y="186409"/>
                </a:cubicBezTo>
                <a:cubicBezTo>
                  <a:pt x="900351" y="201703"/>
                  <a:pt x="894045" y="214451"/>
                  <a:pt x="884215" y="224654"/>
                </a:cubicBezTo>
                <a:cubicBezTo>
                  <a:pt x="874384" y="234857"/>
                  <a:pt x="867332" y="234986"/>
                  <a:pt x="863059" y="225041"/>
                </a:cubicBezTo>
                <a:cubicBezTo>
                  <a:pt x="858786" y="215096"/>
                  <a:pt x="852480" y="206073"/>
                  <a:pt x="844141" y="197971"/>
                </a:cubicBezTo>
                <a:cubicBezTo>
                  <a:pt x="835802" y="189868"/>
                  <a:pt x="837566" y="186939"/>
                  <a:pt x="849433" y="189184"/>
                </a:cubicBezTo>
                <a:cubicBezTo>
                  <a:pt x="861299" y="191428"/>
                  <a:pt x="867874" y="192349"/>
                  <a:pt x="869157" y="191948"/>
                </a:cubicBezTo>
                <a:cubicBezTo>
                  <a:pt x="870441" y="191546"/>
                  <a:pt x="872158" y="187262"/>
                  <a:pt x="874309" y="179095"/>
                </a:cubicBezTo>
                <a:cubicBezTo>
                  <a:pt x="876460" y="170929"/>
                  <a:pt x="878436" y="158725"/>
                  <a:pt x="880235" y="142485"/>
                </a:cubicBezTo>
                <a:cubicBezTo>
                  <a:pt x="882035" y="126244"/>
                  <a:pt x="883161" y="107125"/>
                  <a:pt x="883612" y="85127"/>
                </a:cubicBezTo>
                <a:cubicBezTo>
                  <a:pt x="884064" y="63130"/>
                  <a:pt x="883523" y="50815"/>
                  <a:pt x="881988" y="48183"/>
                </a:cubicBezTo>
                <a:cubicBezTo>
                  <a:pt x="880454" y="45552"/>
                  <a:pt x="877285" y="44892"/>
                  <a:pt x="872481" y="46205"/>
                </a:cubicBezTo>
                <a:cubicBezTo>
                  <a:pt x="867676" y="47517"/>
                  <a:pt x="861768" y="48976"/>
                  <a:pt x="854756" y="50582"/>
                </a:cubicBezTo>
                <a:cubicBezTo>
                  <a:pt x="860148" y="55242"/>
                  <a:pt x="861923" y="59795"/>
                  <a:pt x="860080" y="64241"/>
                </a:cubicBezTo>
                <a:cubicBezTo>
                  <a:pt x="858238" y="68686"/>
                  <a:pt x="856907" y="73218"/>
                  <a:pt x="856090" y="77835"/>
                </a:cubicBezTo>
                <a:cubicBezTo>
                  <a:pt x="859704" y="77032"/>
                  <a:pt x="863594" y="76154"/>
                  <a:pt x="867759" y="75200"/>
                </a:cubicBezTo>
                <a:cubicBezTo>
                  <a:pt x="871925" y="74247"/>
                  <a:pt x="875521" y="75724"/>
                  <a:pt x="878547" y="79632"/>
                </a:cubicBezTo>
                <a:cubicBezTo>
                  <a:pt x="881572" y="83539"/>
                  <a:pt x="880673" y="87569"/>
                  <a:pt x="875847" y="91720"/>
                </a:cubicBezTo>
                <a:cubicBezTo>
                  <a:pt x="871022" y="95872"/>
                  <a:pt x="863869" y="99138"/>
                  <a:pt x="854391" y="101518"/>
                </a:cubicBezTo>
                <a:cubicBezTo>
                  <a:pt x="853673" y="108617"/>
                  <a:pt x="852440" y="115565"/>
                  <a:pt x="850691" y="122362"/>
                </a:cubicBezTo>
                <a:cubicBezTo>
                  <a:pt x="851494" y="121602"/>
                  <a:pt x="854774" y="120064"/>
                  <a:pt x="860532" y="117748"/>
                </a:cubicBezTo>
                <a:cubicBezTo>
                  <a:pt x="866289" y="115432"/>
                  <a:pt x="871265" y="116400"/>
                  <a:pt x="875460" y="120652"/>
                </a:cubicBezTo>
                <a:cubicBezTo>
                  <a:pt x="879654" y="124904"/>
                  <a:pt x="879604" y="129141"/>
                  <a:pt x="875309" y="133364"/>
                </a:cubicBezTo>
                <a:cubicBezTo>
                  <a:pt x="871015" y="137588"/>
                  <a:pt x="861754" y="141786"/>
                  <a:pt x="847529" y="145959"/>
                </a:cubicBezTo>
                <a:cubicBezTo>
                  <a:pt x="845048" y="161704"/>
                  <a:pt x="838702" y="179318"/>
                  <a:pt x="828492" y="198799"/>
                </a:cubicBezTo>
                <a:cubicBezTo>
                  <a:pt x="818282" y="218280"/>
                  <a:pt x="805232" y="232484"/>
                  <a:pt x="789343" y="241411"/>
                </a:cubicBezTo>
                <a:cubicBezTo>
                  <a:pt x="773454" y="250337"/>
                  <a:pt x="770073" y="248975"/>
                  <a:pt x="779201" y="237324"/>
                </a:cubicBezTo>
                <a:cubicBezTo>
                  <a:pt x="788329" y="225672"/>
                  <a:pt x="796442" y="212978"/>
                  <a:pt x="803540" y="199240"/>
                </a:cubicBezTo>
                <a:cubicBezTo>
                  <a:pt x="810638" y="185502"/>
                  <a:pt x="816855" y="169828"/>
                  <a:pt x="822189" y="152218"/>
                </a:cubicBezTo>
                <a:cubicBezTo>
                  <a:pt x="821013" y="154025"/>
                  <a:pt x="818791" y="154928"/>
                  <a:pt x="815521" y="154928"/>
                </a:cubicBezTo>
                <a:cubicBezTo>
                  <a:pt x="811821" y="154928"/>
                  <a:pt x="807509" y="152537"/>
                  <a:pt x="802583" y="147755"/>
                </a:cubicBezTo>
                <a:cubicBezTo>
                  <a:pt x="797657" y="142972"/>
                  <a:pt x="798040" y="139631"/>
                  <a:pt x="803734" y="137731"/>
                </a:cubicBezTo>
                <a:cubicBezTo>
                  <a:pt x="809427" y="135831"/>
                  <a:pt x="816590" y="133318"/>
                  <a:pt x="825222" y="130192"/>
                </a:cubicBezTo>
                <a:cubicBezTo>
                  <a:pt x="826800" y="123021"/>
                  <a:pt x="828040" y="114618"/>
                  <a:pt x="828944" y="104981"/>
                </a:cubicBezTo>
                <a:cubicBezTo>
                  <a:pt x="822032" y="106788"/>
                  <a:pt x="815804" y="105272"/>
                  <a:pt x="810262" y="100432"/>
                </a:cubicBezTo>
                <a:cubicBezTo>
                  <a:pt x="804719" y="95592"/>
                  <a:pt x="805315" y="92229"/>
                  <a:pt x="812047" y="90344"/>
                </a:cubicBezTo>
                <a:cubicBezTo>
                  <a:pt x="818780" y="88458"/>
                  <a:pt x="824914" y="86475"/>
                  <a:pt x="830449" y="84396"/>
                </a:cubicBezTo>
                <a:cubicBezTo>
                  <a:pt x="832142" y="70472"/>
                  <a:pt x="832321" y="60943"/>
                  <a:pt x="830987" y="55809"/>
                </a:cubicBezTo>
                <a:cubicBezTo>
                  <a:pt x="827359" y="55078"/>
                  <a:pt x="823638" y="52045"/>
                  <a:pt x="819823" y="46710"/>
                </a:cubicBezTo>
                <a:cubicBezTo>
                  <a:pt x="816009" y="41375"/>
                  <a:pt x="818174" y="38708"/>
                  <a:pt x="826320" y="38708"/>
                </a:cubicBezTo>
                <a:cubicBezTo>
                  <a:pt x="832056" y="38708"/>
                  <a:pt x="840692" y="36787"/>
                  <a:pt x="852228" y="32943"/>
                </a:cubicBezTo>
                <a:cubicBezTo>
                  <a:pt x="863765" y="29100"/>
                  <a:pt x="871588" y="25271"/>
                  <a:pt x="875696" y="21457"/>
                </a:cubicBezTo>
                <a:cubicBezTo>
                  <a:pt x="877751" y="19550"/>
                  <a:pt x="880409" y="18541"/>
                  <a:pt x="883672" y="18432"/>
                </a:cubicBezTo>
                <a:close/>
                <a:moveTo>
                  <a:pt x="6515386" y="18021"/>
                </a:moveTo>
                <a:cubicBezTo>
                  <a:pt x="6519529" y="18431"/>
                  <a:pt x="6525585" y="21538"/>
                  <a:pt x="6533554" y="27340"/>
                </a:cubicBezTo>
                <a:cubicBezTo>
                  <a:pt x="6544181" y="35077"/>
                  <a:pt x="6547101" y="41372"/>
                  <a:pt x="6542319" y="46226"/>
                </a:cubicBezTo>
                <a:cubicBezTo>
                  <a:pt x="6537537" y="51080"/>
                  <a:pt x="6533393" y="56239"/>
                  <a:pt x="6529887" y="61703"/>
                </a:cubicBezTo>
                <a:cubicBezTo>
                  <a:pt x="6526380" y="67166"/>
                  <a:pt x="6512674" y="88748"/>
                  <a:pt x="6488769" y="126449"/>
                </a:cubicBezTo>
                <a:lnTo>
                  <a:pt x="6518561" y="126449"/>
                </a:lnTo>
                <a:cubicBezTo>
                  <a:pt x="6530979" y="110029"/>
                  <a:pt x="6536515" y="96696"/>
                  <a:pt x="6535167" y="86450"/>
                </a:cubicBezTo>
                <a:cubicBezTo>
                  <a:pt x="6533819" y="76204"/>
                  <a:pt x="6540147" y="74659"/>
                  <a:pt x="6554150" y="81815"/>
                </a:cubicBezTo>
                <a:cubicBezTo>
                  <a:pt x="6568153" y="88971"/>
                  <a:pt x="6573585" y="94441"/>
                  <a:pt x="6570445" y="98227"/>
                </a:cubicBezTo>
                <a:cubicBezTo>
                  <a:pt x="6567304" y="102013"/>
                  <a:pt x="6562306" y="107910"/>
                  <a:pt x="6555451" y="115919"/>
                </a:cubicBezTo>
                <a:cubicBezTo>
                  <a:pt x="6548597" y="123928"/>
                  <a:pt x="6540333" y="134655"/>
                  <a:pt x="6530661" y="148099"/>
                </a:cubicBezTo>
                <a:cubicBezTo>
                  <a:pt x="6520988" y="161543"/>
                  <a:pt x="6512423" y="172760"/>
                  <a:pt x="6504967" y="181752"/>
                </a:cubicBezTo>
                <a:cubicBezTo>
                  <a:pt x="6520110" y="176518"/>
                  <a:pt x="6535367" y="172287"/>
                  <a:pt x="6550741" y="169061"/>
                </a:cubicBezTo>
                <a:cubicBezTo>
                  <a:pt x="6566113" y="165834"/>
                  <a:pt x="6561391" y="171312"/>
                  <a:pt x="6536576" y="185495"/>
                </a:cubicBezTo>
                <a:cubicBezTo>
                  <a:pt x="6511760" y="199677"/>
                  <a:pt x="6496355" y="209601"/>
                  <a:pt x="6490361" y="215265"/>
                </a:cubicBezTo>
                <a:cubicBezTo>
                  <a:pt x="6484367" y="220929"/>
                  <a:pt x="6478301" y="219223"/>
                  <a:pt x="6472164" y="210145"/>
                </a:cubicBezTo>
                <a:cubicBezTo>
                  <a:pt x="6466026" y="201068"/>
                  <a:pt x="6466431" y="193629"/>
                  <a:pt x="6473379" y="187828"/>
                </a:cubicBezTo>
                <a:cubicBezTo>
                  <a:pt x="6480327" y="182028"/>
                  <a:pt x="6486686" y="175575"/>
                  <a:pt x="6492459" y="168469"/>
                </a:cubicBezTo>
                <a:cubicBezTo>
                  <a:pt x="6498230" y="161364"/>
                  <a:pt x="6505045" y="152347"/>
                  <a:pt x="6512905" y="141420"/>
                </a:cubicBezTo>
                <a:cubicBezTo>
                  <a:pt x="6488841" y="145822"/>
                  <a:pt x="6473235" y="150300"/>
                  <a:pt x="6466087" y="154853"/>
                </a:cubicBezTo>
                <a:cubicBezTo>
                  <a:pt x="6458938" y="159406"/>
                  <a:pt x="6453704" y="156255"/>
                  <a:pt x="6450385" y="145399"/>
                </a:cubicBezTo>
                <a:cubicBezTo>
                  <a:pt x="6447064" y="134544"/>
                  <a:pt x="6448979" y="127886"/>
                  <a:pt x="6456127" y="125427"/>
                </a:cubicBezTo>
                <a:cubicBezTo>
                  <a:pt x="6463276" y="122968"/>
                  <a:pt x="6469378" y="118580"/>
                  <a:pt x="6474433" y="112263"/>
                </a:cubicBezTo>
                <a:cubicBezTo>
                  <a:pt x="6479487" y="105946"/>
                  <a:pt x="6486937" y="93015"/>
                  <a:pt x="6496782" y="73469"/>
                </a:cubicBezTo>
                <a:cubicBezTo>
                  <a:pt x="6506626" y="53923"/>
                  <a:pt x="6510649" y="40339"/>
                  <a:pt x="6508849" y="32718"/>
                </a:cubicBezTo>
                <a:cubicBezTo>
                  <a:pt x="6507049" y="25096"/>
                  <a:pt x="6508061" y="20360"/>
                  <a:pt x="6511883" y="18510"/>
                </a:cubicBezTo>
                <a:cubicBezTo>
                  <a:pt x="6512837" y="18048"/>
                  <a:pt x="6514005" y="17885"/>
                  <a:pt x="6515386" y="18021"/>
                </a:cubicBezTo>
                <a:close/>
                <a:moveTo>
                  <a:pt x="4019837" y="18021"/>
                </a:moveTo>
                <a:cubicBezTo>
                  <a:pt x="4023978" y="18431"/>
                  <a:pt x="4030034" y="21538"/>
                  <a:pt x="4038004" y="27340"/>
                </a:cubicBezTo>
                <a:cubicBezTo>
                  <a:pt x="4048630" y="35077"/>
                  <a:pt x="4051552" y="41372"/>
                  <a:pt x="4046769" y="46226"/>
                </a:cubicBezTo>
                <a:cubicBezTo>
                  <a:pt x="4041987" y="51080"/>
                  <a:pt x="4037843" y="56239"/>
                  <a:pt x="4034337" y="61703"/>
                </a:cubicBezTo>
                <a:cubicBezTo>
                  <a:pt x="4030830" y="67166"/>
                  <a:pt x="4017125" y="88748"/>
                  <a:pt x="3993220" y="126449"/>
                </a:cubicBezTo>
                <a:lnTo>
                  <a:pt x="4023011" y="126449"/>
                </a:lnTo>
                <a:cubicBezTo>
                  <a:pt x="4035430" y="110029"/>
                  <a:pt x="4040965" y="96696"/>
                  <a:pt x="4039617" y="86450"/>
                </a:cubicBezTo>
                <a:cubicBezTo>
                  <a:pt x="4038269" y="76204"/>
                  <a:pt x="4044597" y="74659"/>
                  <a:pt x="4058600" y="81815"/>
                </a:cubicBezTo>
                <a:cubicBezTo>
                  <a:pt x="4072603" y="88971"/>
                  <a:pt x="4078035" y="94441"/>
                  <a:pt x="4074894" y="98227"/>
                </a:cubicBezTo>
                <a:cubicBezTo>
                  <a:pt x="4071754" y="102013"/>
                  <a:pt x="4066756" y="107910"/>
                  <a:pt x="4059902" y="115919"/>
                </a:cubicBezTo>
                <a:cubicBezTo>
                  <a:pt x="4053047" y="123928"/>
                  <a:pt x="4044783" y="134655"/>
                  <a:pt x="4035111" y="148099"/>
                </a:cubicBezTo>
                <a:cubicBezTo>
                  <a:pt x="4025439" y="161543"/>
                  <a:pt x="4016874" y="172760"/>
                  <a:pt x="4009417" y="181752"/>
                </a:cubicBezTo>
                <a:cubicBezTo>
                  <a:pt x="4024560" y="176518"/>
                  <a:pt x="4039818" y="172287"/>
                  <a:pt x="4055191" y="169061"/>
                </a:cubicBezTo>
                <a:cubicBezTo>
                  <a:pt x="4070563" y="165834"/>
                  <a:pt x="4065842" y="171312"/>
                  <a:pt x="4041026" y="185495"/>
                </a:cubicBezTo>
                <a:cubicBezTo>
                  <a:pt x="4016211" y="199677"/>
                  <a:pt x="4000805" y="209601"/>
                  <a:pt x="3994811" y="215265"/>
                </a:cubicBezTo>
                <a:cubicBezTo>
                  <a:pt x="3988817" y="220929"/>
                  <a:pt x="3982751" y="219223"/>
                  <a:pt x="3976614" y="210145"/>
                </a:cubicBezTo>
                <a:cubicBezTo>
                  <a:pt x="3970476" y="201068"/>
                  <a:pt x="3970881" y="193629"/>
                  <a:pt x="3977829" y="187828"/>
                </a:cubicBezTo>
                <a:cubicBezTo>
                  <a:pt x="3984777" y="182028"/>
                  <a:pt x="3991137" y="175575"/>
                  <a:pt x="3996909" y="168469"/>
                </a:cubicBezTo>
                <a:cubicBezTo>
                  <a:pt x="4002681" y="161364"/>
                  <a:pt x="4009496" y="152347"/>
                  <a:pt x="4017354" y="141420"/>
                </a:cubicBezTo>
                <a:cubicBezTo>
                  <a:pt x="3993291" y="145822"/>
                  <a:pt x="3977686" y="150300"/>
                  <a:pt x="3970537" y="154853"/>
                </a:cubicBezTo>
                <a:cubicBezTo>
                  <a:pt x="3963388" y="159406"/>
                  <a:pt x="3958154" y="156255"/>
                  <a:pt x="3954834" y="145399"/>
                </a:cubicBezTo>
                <a:cubicBezTo>
                  <a:pt x="3951515" y="134544"/>
                  <a:pt x="3953429" y="127886"/>
                  <a:pt x="3960578" y="125427"/>
                </a:cubicBezTo>
                <a:cubicBezTo>
                  <a:pt x="3967726" y="122968"/>
                  <a:pt x="3973828" y="118580"/>
                  <a:pt x="3978883" y="112263"/>
                </a:cubicBezTo>
                <a:cubicBezTo>
                  <a:pt x="3983938" y="105946"/>
                  <a:pt x="3991388" y="93015"/>
                  <a:pt x="4001232" y="73469"/>
                </a:cubicBezTo>
                <a:cubicBezTo>
                  <a:pt x="4011077" y="53923"/>
                  <a:pt x="4015099" y="40339"/>
                  <a:pt x="4013299" y="32718"/>
                </a:cubicBezTo>
                <a:cubicBezTo>
                  <a:pt x="4011500" y="25096"/>
                  <a:pt x="4012511" y="20360"/>
                  <a:pt x="4016332" y="18510"/>
                </a:cubicBezTo>
                <a:cubicBezTo>
                  <a:pt x="4017288" y="18048"/>
                  <a:pt x="4018456" y="17885"/>
                  <a:pt x="4019837" y="18021"/>
                </a:cubicBezTo>
                <a:close/>
                <a:moveTo>
                  <a:pt x="1162337" y="18021"/>
                </a:moveTo>
                <a:cubicBezTo>
                  <a:pt x="1166479" y="18431"/>
                  <a:pt x="1172535" y="21538"/>
                  <a:pt x="1180504" y="27340"/>
                </a:cubicBezTo>
                <a:cubicBezTo>
                  <a:pt x="1191131" y="35077"/>
                  <a:pt x="1194052" y="41372"/>
                  <a:pt x="1189270" y="46226"/>
                </a:cubicBezTo>
                <a:cubicBezTo>
                  <a:pt x="1184487" y="51080"/>
                  <a:pt x="1180343" y="56239"/>
                  <a:pt x="1176837" y="61703"/>
                </a:cubicBezTo>
                <a:cubicBezTo>
                  <a:pt x="1173331" y="67166"/>
                  <a:pt x="1159625" y="88748"/>
                  <a:pt x="1135720" y="126449"/>
                </a:cubicBezTo>
                <a:lnTo>
                  <a:pt x="1165512" y="126449"/>
                </a:lnTo>
                <a:cubicBezTo>
                  <a:pt x="1177930" y="110029"/>
                  <a:pt x="1183466" y="96696"/>
                  <a:pt x="1182117" y="86450"/>
                </a:cubicBezTo>
                <a:cubicBezTo>
                  <a:pt x="1180769" y="76204"/>
                  <a:pt x="1187097" y="74659"/>
                  <a:pt x="1201100" y="81815"/>
                </a:cubicBezTo>
                <a:cubicBezTo>
                  <a:pt x="1215104" y="88971"/>
                  <a:pt x="1220535" y="94441"/>
                  <a:pt x="1217394" y="98227"/>
                </a:cubicBezTo>
                <a:cubicBezTo>
                  <a:pt x="1214254" y="102013"/>
                  <a:pt x="1209257" y="107910"/>
                  <a:pt x="1202402" y="115919"/>
                </a:cubicBezTo>
                <a:cubicBezTo>
                  <a:pt x="1195548" y="123928"/>
                  <a:pt x="1187284" y="134655"/>
                  <a:pt x="1177611" y="148099"/>
                </a:cubicBezTo>
                <a:cubicBezTo>
                  <a:pt x="1167939" y="161543"/>
                  <a:pt x="1159374" y="172760"/>
                  <a:pt x="1151917" y="181752"/>
                </a:cubicBezTo>
                <a:cubicBezTo>
                  <a:pt x="1167060" y="176518"/>
                  <a:pt x="1182318" y="172287"/>
                  <a:pt x="1197691" y="169061"/>
                </a:cubicBezTo>
                <a:cubicBezTo>
                  <a:pt x="1213064" y="165834"/>
                  <a:pt x="1208342" y="171312"/>
                  <a:pt x="1183527" y="185495"/>
                </a:cubicBezTo>
                <a:cubicBezTo>
                  <a:pt x="1158711" y="199677"/>
                  <a:pt x="1143306" y="209601"/>
                  <a:pt x="1137311" y="215265"/>
                </a:cubicBezTo>
                <a:cubicBezTo>
                  <a:pt x="1131317" y="220929"/>
                  <a:pt x="1125252" y="219223"/>
                  <a:pt x="1119114" y="210145"/>
                </a:cubicBezTo>
                <a:cubicBezTo>
                  <a:pt x="1112977" y="201068"/>
                  <a:pt x="1113381" y="193629"/>
                  <a:pt x="1120329" y="187828"/>
                </a:cubicBezTo>
                <a:cubicBezTo>
                  <a:pt x="1127277" y="182028"/>
                  <a:pt x="1133637" y="175575"/>
                  <a:pt x="1139409" y="168469"/>
                </a:cubicBezTo>
                <a:cubicBezTo>
                  <a:pt x="1145181" y="161364"/>
                  <a:pt x="1151996" y="152347"/>
                  <a:pt x="1159854" y="141420"/>
                </a:cubicBezTo>
                <a:cubicBezTo>
                  <a:pt x="1135791" y="145822"/>
                  <a:pt x="1120186" y="150300"/>
                  <a:pt x="1113037" y="154853"/>
                </a:cubicBezTo>
                <a:cubicBezTo>
                  <a:pt x="1105889" y="159406"/>
                  <a:pt x="1100654" y="156255"/>
                  <a:pt x="1097334" y="145399"/>
                </a:cubicBezTo>
                <a:cubicBezTo>
                  <a:pt x="1094015" y="134544"/>
                  <a:pt x="1095929" y="127886"/>
                  <a:pt x="1103078" y="125427"/>
                </a:cubicBezTo>
                <a:cubicBezTo>
                  <a:pt x="1110227" y="122968"/>
                  <a:pt x="1116329" y="118580"/>
                  <a:pt x="1121383" y="112263"/>
                </a:cubicBezTo>
                <a:cubicBezTo>
                  <a:pt x="1126438" y="105946"/>
                  <a:pt x="1133888" y="93015"/>
                  <a:pt x="1143732" y="73469"/>
                </a:cubicBezTo>
                <a:cubicBezTo>
                  <a:pt x="1153577" y="53923"/>
                  <a:pt x="1157600" y="40339"/>
                  <a:pt x="1155800" y="32718"/>
                </a:cubicBezTo>
                <a:cubicBezTo>
                  <a:pt x="1154000" y="25096"/>
                  <a:pt x="1155011" y="20360"/>
                  <a:pt x="1158832" y="18510"/>
                </a:cubicBezTo>
                <a:cubicBezTo>
                  <a:pt x="1159788" y="18048"/>
                  <a:pt x="1160957" y="17885"/>
                  <a:pt x="1162337" y="18021"/>
                </a:cubicBezTo>
                <a:close/>
                <a:moveTo>
                  <a:pt x="5073020" y="13431"/>
                </a:moveTo>
                <a:cubicBezTo>
                  <a:pt x="5077302" y="13433"/>
                  <a:pt x="5084175" y="15814"/>
                  <a:pt x="5093640" y="20575"/>
                </a:cubicBezTo>
                <a:cubicBezTo>
                  <a:pt x="5106317" y="31244"/>
                  <a:pt x="5110267" y="38726"/>
                  <a:pt x="5105492" y="43021"/>
                </a:cubicBezTo>
                <a:cubicBezTo>
                  <a:pt x="5100717" y="47316"/>
                  <a:pt x="5094759" y="57049"/>
                  <a:pt x="5087617" y="72221"/>
                </a:cubicBezTo>
                <a:cubicBezTo>
                  <a:pt x="5080476" y="87393"/>
                  <a:pt x="5073521" y="99532"/>
                  <a:pt x="5066752" y="108638"/>
                </a:cubicBezTo>
                <a:cubicBezTo>
                  <a:pt x="5077550" y="115392"/>
                  <a:pt x="5082491" y="124179"/>
                  <a:pt x="5081573" y="134999"/>
                </a:cubicBezTo>
                <a:cubicBezTo>
                  <a:pt x="5080655" y="145819"/>
                  <a:pt x="5080426" y="166340"/>
                  <a:pt x="5080884" y="196562"/>
                </a:cubicBezTo>
                <a:cubicBezTo>
                  <a:pt x="5081344" y="226784"/>
                  <a:pt x="5079647" y="251470"/>
                  <a:pt x="5075797" y="270622"/>
                </a:cubicBezTo>
                <a:cubicBezTo>
                  <a:pt x="5071947" y="289773"/>
                  <a:pt x="5065852" y="292914"/>
                  <a:pt x="5057513" y="280043"/>
                </a:cubicBezTo>
                <a:cubicBezTo>
                  <a:pt x="5049175" y="267173"/>
                  <a:pt x="5047031" y="254733"/>
                  <a:pt x="5051082" y="242723"/>
                </a:cubicBezTo>
                <a:cubicBezTo>
                  <a:pt x="5055133" y="230713"/>
                  <a:pt x="5057607" y="208539"/>
                  <a:pt x="5058503" y="176202"/>
                </a:cubicBezTo>
                <a:cubicBezTo>
                  <a:pt x="5059399" y="143865"/>
                  <a:pt x="5058872" y="125072"/>
                  <a:pt x="5056922" y="119824"/>
                </a:cubicBezTo>
                <a:cubicBezTo>
                  <a:pt x="5043729" y="139871"/>
                  <a:pt x="5029220" y="154333"/>
                  <a:pt x="5013395" y="163210"/>
                </a:cubicBezTo>
                <a:cubicBezTo>
                  <a:pt x="4997571" y="172086"/>
                  <a:pt x="4996453" y="168032"/>
                  <a:pt x="5010040" y="151046"/>
                </a:cubicBezTo>
                <a:cubicBezTo>
                  <a:pt x="5023627" y="134060"/>
                  <a:pt x="5035570" y="115941"/>
                  <a:pt x="5045866" y="96689"/>
                </a:cubicBezTo>
                <a:cubicBezTo>
                  <a:pt x="5056162" y="77438"/>
                  <a:pt x="5062866" y="62316"/>
                  <a:pt x="5065978" y="51324"/>
                </a:cubicBezTo>
                <a:cubicBezTo>
                  <a:pt x="5069090" y="40332"/>
                  <a:pt x="5069746" y="30079"/>
                  <a:pt x="5067946" y="20564"/>
                </a:cubicBezTo>
                <a:cubicBezTo>
                  <a:pt x="5067046" y="15807"/>
                  <a:pt x="5068737" y="13429"/>
                  <a:pt x="5073020" y="13431"/>
                </a:cubicBezTo>
                <a:close/>
                <a:moveTo>
                  <a:pt x="7347627" y="11453"/>
                </a:moveTo>
                <a:cubicBezTo>
                  <a:pt x="7349515" y="11395"/>
                  <a:pt x="7351850" y="11779"/>
                  <a:pt x="7354630" y="12605"/>
                </a:cubicBezTo>
                <a:cubicBezTo>
                  <a:pt x="7365751" y="15911"/>
                  <a:pt x="7374101" y="19758"/>
                  <a:pt x="7379679" y="24146"/>
                </a:cubicBezTo>
                <a:cubicBezTo>
                  <a:pt x="7385257" y="28534"/>
                  <a:pt x="7385914" y="33352"/>
                  <a:pt x="7381647" y="38601"/>
                </a:cubicBezTo>
                <a:cubicBezTo>
                  <a:pt x="7377381" y="43849"/>
                  <a:pt x="7372341" y="52281"/>
                  <a:pt x="7366525" y="63897"/>
                </a:cubicBezTo>
                <a:cubicBezTo>
                  <a:pt x="7360711" y="75512"/>
                  <a:pt x="7352139" y="87357"/>
                  <a:pt x="7340809" y="99432"/>
                </a:cubicBezTo>
                <a:cubicBezTo>
                  <a:pt x="7369160" y="98643"/>
                  <a:pt x="7386688" y="95746"/>
                  <a:pt x="7393392" y="90742"/>
                </a:cubicBezTo>
                <a:cubicBezTo>
                  <a:pt x="7400096" y="85737"/>
                  <a:pt x="7407865" y="85163"/>
                  <a:pt x="7416698" y="89021"/>
                </a:cubicBezTo>
                <a:cubicBezTo>
                  <a:pt x="7425533" y="92878"/>
                  <a:pt x="7432641" y="97700"/>
                  <a:pt x="7438025" y="103487"/>
                </a:cubicBezTo>
                <a:cubicBezTo>
                  <a:pt x="7443411" y="109273"/>
                  <a:pt x="7443816" y="114658"/>
                  <a:pt x="7439241" y="119641"/>
                </a:cubicBezTo>
                <a:cubicBezTo>
                  <a:pt x="7434667" y="124624"/>
                  <a:pt x="7431494" y="136440"/>
                  <a:pt x="7429723" y="155090"/>
                </a:cubicBezTo>
                <a:cubicBezTo>
                  <a:pt x="7427952" y="173739"/>
                  <a:pt x="7426393" y="192496"/>
                  <a:pt x="7425044" y="211361"/>
                </a:cubicBezTo>
                <a:cubicBezTo>
                  <a:pt x="7423697" y="230225"/>
                  <a:pt x="7419717" y="246498"/>
                  <a:pt x="7413105" y="260178"/>
                </a:cubicBezTo>
                <a:cubicBezTo>
                  <a:pt x="7406495" y="273859"/>
                  <a:pt x="7396239" y="284259"/>
                  <a:pt x="7382335" y="291379"/>
                </a:cubicBezTo>
                <a:cubicBezTo>
                  <a:pt x="7368433" y="298499"/>
                  <a:pt x="7360955" y="296710"/>
                  <a:pt x="7359901" y="286012"/>
                </a:cubicBezTo>
                <a:cubicBezTo>
                  <a:pt x="7358847" y="275315"/>
                  <a:pt x="7353125" y="263140"/>
                  <a:pt x="7342735" y="249488"/>
                </a:cubicBezTo>
                <a:cubicBezTo>
                  <a:pt x="7332345" y="235836"/>
                  <a:pt x="7333751" y="232208"/>
                  <a:pt x="7346951" y="238604"/>
                </a:cubicBezTo>
                <a:cubicBezTo>
                  <a:pt x="7360151" y="244999"/>
                  <a:pt x="7369369" y="248599"/>
                  <a:pt x="7374603" y="249402"/>
                </a:cubicBezTo>
                <a:cubicBezTo>
                  <a:pt x="7379837" y="250205"/>
                  <a:pt x="7384709" y="245397"/>
                  <a:pt x="7389219" y="234979"/>
                </a:cubicBezTo>
                <a:cubicBezTo>
                  <a:pt x="7393729" y="224561"/>
                  <a:pt x="7396884" y="208783"/>
                  <a:pt x="7398683" y="187646"/>
                </a:cubicBezTo>
                <a:cubicBezTo>
                  <a:pt x="7400483" y="166508"/>
                  <a:pt x="7401383" y="148827"/>
                  <a:pt x="7401383" y="134601"/>
                </a:cubicBezTo>
                <a:cubicBezTo>
                  <a:pt x="7401383" y="121767"/>
                  <a:pt x="7400146" y="114521"/>
                  <a:pt x="7397673" y="112865"/>
                </a:cubicBezTo>
                <a:cubicBezTo>
                  <a:pt x="7395199" y="111209"/>
                  <a:pt x="7389051" y="111614"/>
                  <a:pt x="7379227" y="114080"/>
                </a:cubicBezTo>
                <a:lnTo>
                  <a:pt x="7351091" y="121136"/>
                </a:lnTo>
                <a:cubicBezTo>
                  <a:pt x="7344267" y="122068"/>
                  <a:pt x="7338201" y="119831"/>
                  <a:pt x="7332894" y="114425"/>
                </a:cubicBezTo>
                <a:cubicBezTo>
                  <a:pt x="7319170" y="130012"/>
                  <a:pt x="7304885" y="142008"/>
                  <a:pt x="7290035" y="150411"/>
                </a:cubicBezTo>
                <a:cubicBezTo>
                  <a:pt x="7286322" y="152512"/>
                  <a:pt x="7283527" y="153791"/>
                  <a:pt x="7281650" y="154247"/>
                </a:cubicBezTo>
                <a:lnTo>
                  <a:pt x="7279987" y="153613"/>
                </a:lnTo>
                <a:lnTo>
                  <a:pt x="7279669" y="159177"/>
                </a:lnTo>
                <a:cubicBezTo>
                  <a:pt x="7279463" y="166508"/>
                  <a:pt x="7279585" y="175571"/>
                  <a:pt x="7280033" y="186366"/>
                </a:cubicBezTo>
                <a:cubicBezTo>
                  <a:pt x="7280929" y="207955"/>
                  <a:pt x="7280219" y="224303"/>
                  <a:pt x="7277903" y="235409"/>
                </a:cubicBezTo>
                <a:cubicBezTo>
                  <a:pt x="7275587" y="246516"/>
                  <a:pt x="7272475" y="255450"/>
                  <a:pt x="7268567" y="262211"/>
                </a:cubicBezTo>
                <a:cubicBezTo>
                  <a:pt x="7264660" y="268973"/>
                  <a:pt x="7260476" y="269073"/>
                  <a:pt x="7256016" y="262512"/>
                </a:cubicBezTo>
                <a:cubicBezTo>
                  <a:pt x="7251557" y="255952"/>
                  <a:pt x="7248143" y="250502"/>
                  <a:pt x="7245777" y="246164"/>
                </a:cubicBezTo>
                <a:cubicBezTo>
                  <a:pt x="7243411" y="241827"/>
                  <a:pt x="7241099" y="239482"/>
                  <a:pt x="7238840" y="239131"/>
                </a:cubicBezTo>
                <a:cubicBezTo>
                  <a:pt x="7236581" y="238779"/>
                  <a:pt x="7225357" y="240253"/>
                  <a:pt x="7205165" y="243551"/>
                </a:cubicBezTo>
                <a:cubicBezTo>
                  <a:pt x="7200463" y="263656"/>
                  <a:pt x="7195096" y="269155"/>
                  <a:pt x="7189065" y="260049"/>
                </a:cubicBezTo>
                <a:cubicBezTo>
                  <a:pt x="7183035" y="250943"/>
                  <a:pt x="7180020" y="238819"/>
                  <a:pt x="7180020" y="223675"/>
                </a:cubicBezTo>
                <a:cubicBezTo>
                  <a:pt x="7180020" y="209407"/>
                  <a:pt x="7179579" y="191679"/>
                  <a:pt x="7178697" y="170491"/>
                </a:cubicBezTo>
                <a:cubicBezTo>
                  <a:pt x="7177815" y="149303"/>
                  <a:pt x="7174668" y="133967"/>
                  <a:pt x="7169255" y="124481"/>
                </a:cubicBezTo>
                <a:cubicBezTo>
                  <a:pt x="7163841" y="114995"/>
                  <a:pt x="7164763" y="110252"/>
                  <a:pt x="7172018" y="110252"/>
                </a:cubicBezTo>
                <a:cubicBezTo>
                  <a:pt x="7176809" y="110252"/>
                  <a:pt x="7182407" y="110689"/>
                  <a:pt x="7188817" y="111564"/>
                </a:cubicBezTo>
                <a:cubicBezTo>
                  <a:pt x="7195701" y="102916"/>
                  <a:pt x="7203380" y="89544"/>
                  <a:pt x="7211855" y="71447"/>
                </a:cubicBezTo>
                <a:cubicBezTo>
                  <a:pt x="7220331" y="53350"/>
                  <a:pt x="7222995" y="39092"/>
                  <a:pt x="7219847" y="28674"/>
                </a:cubicBezTo>
                <a:cubicBezTo>
                  <a:pt x="7216699" y="18255"/>
                  <a:pt x="7224626" y="17169"/>
                  <a:pt x="7243626" y="25415"/>
                </a:cubicBezTo>
                <a:cubicBezTo>
                  <a:pt x="7259831" y="33245"/>
                  <a:pt x="7264839" y="40139"/>
                  <a:pt x="7258651" y="46097"/>
                </a:cubicBezTo>
                <a:cubicBezTo>
                  <a:pt x="7252464" y="52055"/>
                  <a:pt x="7245799" y="60391"/>
                  <a:pt x="7238657" y="71103"/>
                </a:cubicBezTo>
                <a:cubicBezTo>
                  <a:pt x="7231515" y="81815"/>
                  <a:pt x="7220575" y="95302"/>
                  <a:pt x="7205833" y="111564"/>
                </a:cubicBezTo>
                <a:cubicBezTo>
                  <a:pt x="7223185" y="109068"/>
                  <a:pt x="7235245" y="104845"/>
                  <a:pt x="7242013" y="98894"/>
                </a:cubicBezTo>
                <a:cubicBezTo>
                  <a:pt x="7248782" y="92943"/>
                  <a:pt x="7256109" y="91889"/>
                  <a:pt x="7263996" y="95732"/>
                </a:cubicBezTo>
                <a:cubicBezTo>
                  <a:pt x="7271884" y="99575"/>
                  <a:pt x="7278785" y="103576"/>
                  <a:pt x="7284700" y="107735"/>
                </a:cubicBezTo>
                <a:cubicBezTo>
                  <a:pt x="7290615" y="111893"/>
                  <a:pt x="7291953" y="116773"/>
                  <a:pt x="7288711" y="122373"/>
                </a:cubicBezTo>
                <a:cubicBezTo>
                  <a:pt x="7285471" y="127972"/>
                  <a:pt x="7282990" y="134641"/>
                  <a:pt x="7281269" y="142377"/>
                </a:cubicBezTo>
                <a:cubicBezTo>
                  <a:pt x="7280839" y="144311"/>
                  <a:pt x="7280491" y="146678"/>
                  <a:pt x="7280223" y="149478"/>
                </a:cubicBezTo>
                <a:lnTo>
                  <a:pt x="7280203" y="149851"/>
                </a:lnTo>
                <a:lnTo>
                  <a:pt x="7281391" y="147116"/>
                </a:lnTo>
                <a:cubicBezTo>
                  <a:pt x="7283183" y="144283"/>
                  <a:pt x="7285893" y="140628"/>
                  <a:pt x="7289519" y="136150"/>
                </a:cubicBezTo>
                <a:cubicBezTo>
                  <a:pt x="7304024" y="118239"/>
                  <a:pt x="7317296" y="97765"/>
                  <a:pt x="7329334" y="74727"/>
                </a:cubicBezTo>
                <a:cubicBezTo>
                  <a:pt x="7341373" y="51690"/>
                  <a:pt x="7345819" y="34750"/>
                  <a:pt x="7342671" y="23909"/>
                </a:cubicBezTo>
                <a:cubicBezTo>
                  <a:pt x="7340310" y="15778"/>
                  <a:pt x="7341962" y="11626"/>
                  <a:pt x="7347627" y="11453"/>
                </a:cubicBezTo>
                <a:close/>
                <a:moveTo>
                  <a:pt x="1994578" y="11453"/>
                </a:moveTo>
                <a:cubicBezTo>
                  <a:pt x="1996466" y="11395"/>
                  <a:pt x="1998801" y="11779"/>
                  <a:pt x="2001581" y="12605"/>
                </a:cubicBezTo>
                <a:cubicBezTo>
                  <a:pt x="2012702" y="15911"/>
                  <a:pt x="2021051" y="19758"/>
                  <a:pt x="2026630" y="24146"/>
                </a:cubicBezTo>
                <a:cubicBezTo>
                  <a:pt x="2032208" y="28534"/>
                  <a:pt x="2032864" y="33352"/>
                  <a:pt x="2028598" y="38601"/>
                </a:cubicBezTo>
                <a:cubicBezTo>
                  <a:pt x="2024332" y="43849"/>
                  <a:pt x="2019291" y="52281"/>
                  <a:pt x="2013476" y="63897"/>
                </a:cubicBezTo>
                <a:cubicBezTo>
                  <a:pt x="2007661" y="75512"/>
                  <a:pt x="1999089" y="87357"/>
                  <a:pt x="1987761" y="99432"/>
                </a:cubicBezTo>
                <a:cubicBezTo>
                  <a:pt x="2016111" y="98643"/>
                  <a:pt x="2033638" y="95746"/>
                  <a:pt x="2040343" y="90742"/>
                </a:cubicBezTo>
                <a:cubicBezTo>
                  <a:pt x="2047047" y="85737"/>
                  <a:pt x="2054815" y="85163"/>
                  <a:pt x="2063649" y="89021"/>
                </a:cubicBezTo>
                <a:cubicBezTo>
                  <a:pt x="2072483" y="92878"/>
                  <a:pt x="2079592" y="97700"/>
                  <a:pt x="2084976" y="103487"/>
                </a:cubicBezTo>
                <a:cubicBezTo>
                  <a:pt x="2090361" y="109273"/>
                  <a:pt x="2090766" y="114658"/>
                  <a:pt x="2086192" y="119641"/>
                </a:cubicBezTo>
                <a:cubicBezTo>
                  <a:pt x="2081617" y="124624"/>
                  <a:pt x="2078444" y="136440"/>
                  <a:pt x="2076673" y="155090"/>
                </a:cubicBezTo>
                <a:cubicBezTo>
                  <a:pt x="2074902" y="173739"/>
                  <a:pt x="2073343" y="192496"/>
                  <a:pt x="2071995" y="211361"/>
                </a:cubicBezTo>
                <a:cubicBezTo>
                  <a:pt x="2070647" y="230225"/>
                  <a:pt x="2066668" y="246498"/>
                  <a:pt x="2060057" y="260178"/>
                </a:cubicBezTo>
                <a:cubicBezTo>
                  <a:pt x="2053446" y="273859"/>
                  <a:pt x="2043189" y="284259"/>
                  <a:pt x="2029286" y="291379"/>
                </a:cubicBezTo>
                <a:cubicBezTo>
                  <a:pt x="2015384" y="298499"/>
                  <a:pt x="2007905" y="296710"/>
                  <a:pt x="2006851" y="286012"/>
                </a:cubicBezTo>
                <a:cubicBezTo>
                  <a:pt x="2005797" y="275315"/>
                  <a:pt x="2000075" y="263140"/>
                  <a:pt x="1989686" y="249488"/>
                </a:cubicBezTo>
                <a:cubicBezTo>
                  <a:pt x="1979296" y="235836"/>
                  <a:pt x="1980702" y="232208"/>
                  <a:pt x="1993902" y="238604"/>
                </a:cubicBezTo>
                <a:cubicBezTo>
                  <a:pt x="2007102" y="244999"/>
                  <a:pt x="2016319" y="248599"/>
                  <a:pt x="2021553" y="249402"/>
                </a:cubicBezTo>
                <a:cubicBezTo>
                  <a:pt x="2026787" y="250205"/>
                  <a:pt x="2031659" y="245397"/>
                  <a:pt x="2036170" y="234979"/>
                </a:cubicBezTo>
                <a:cubicBezTo>
                  <a:pt x="2040680" y="224561"/>
                  <a:pt x="2043834" y="208783"/>
                  <a:pt x="2045634" y="187646"/>
                </a:cubicBezTo>
                <a:cubicBezTo>
                  <a:pt x="2047434" y="166508"/>
                  <a:pt x="2048334" y="148827"/>
                  <a:pt x="2048334" y="134601"/>
                </a:cubicBezTo>
                <a:cubicBezTo>
                  <a:pt x="2048334" y="121767"/>
                  <a:pt x="2047097" y="114521"/>
                  <a:pt x="2044623" y="112865"/>
                </a:cubicBezTo>
                <a:cubicBezTo>
                  <a:pt x="2042149" y="111209"/>
                  <a:pt x="2036001" y="111614"/>
                  <a:pt x="2026178" y="114080"/>
                </a:cubicBezTo>
                <a:lnTo>
                  <a:pt x="1998043" y="121136"/>
                </a:lnTo>
                <a:cubicBezTo>
                  <a:pt x="1991217" y="122068"/>
                  <a:pt x="1985151" y="119831"/>
                  <a:pt x="1979845" y="114425"/>
                </a:cubicBezTo>
                <a:cubicBezTo>
                  <a:pt x="1966121" y="130012"/>
                  <a:pt x="1951835" y="142008"/>
                  <a:pt x="1936986" y="150411"/>
                </a:cubicBezTo>
                <a:cubicBezTo>
                  <a:pt x="1933273" y="152512"/>
                  <a:pt x="1930478" y="153791"/>
                  <a:pt x="1928601" y="154247"/>
                </a:cubicBezTo>
                <a:lnTo>
                  <a:pt x="1926938" y="153613"/>
                </a:lnTo>
                <a:lnTo>
                  <a:pt x="1926620" y="159177"/>
                </a:lnTo>
                <a:cubicBezTo>
                  <a:pt x="1926414" y="166508"/>
                  <a:pt x="1926535" y="175571"/>
                  <a:pt x="1926983" y="186366"/>
                </a:cubicBezTo>
                <a:cubicBezTo>
                  <a:pt x="1927880" y="207955"/>
                  <a:pt x="1927170" y="224303"/>
                  <a:pt x="1924854" y="235409"/>
                </a:cubicBezTo>
                <a:cubicBezTo>
                  <a:pt x="1922538" y="246516"/>
                  <a:pt x="1919426" y="255450"/>
                  <a:pt x="1915518" y="262211"/>
                </a:cubicBezTo>
                <a:cubicBezTo>
                  <a:pt x="1911610" y="268973"/>
                  <a:pt x="1907427" y="269073"/>
                  <a:pt x="1902967" y="262512"/>
                </a:cubicBezTo>
                <a:cubicBezTo>
                  <a:pt x="1898507" y="255952"/>
                  <a:pt x="1895094" y="250502"/>
                  <a:pt x="1892728" y="246164"/>
                </a:cubicBezTo>
                <a:cubicBezTo>
                  <a:pt x="1890362" y="241827"/>
                  <a:pt x="1888050" y="239482"/>
                  <a:pt x="1885791" y="239131"/>
                </a:cubicBezTo>
                <a:cubicBezTo>
                  <a:pt x="1883532" y="238779"/>
                  <a:pt x="1872308" y="240253"/>
                  <a:pt x="1852117" y="243551"/>
                </a:cubicBezTo>
                <a:cubicBezTo>
                  <a:pt x="1847413" y="263656"/>
                  <a:pt x="1842046" y="269155"/>
                  <a:pt x="1836016" y="260049"/>
                </a:cubicBezTo>
                <a:cubicBezTo>
                  <a:pt x="1829986" y="250943"/>
                  <a:pt x="1826971" y="238819"/>
                  <a:pt x="1826971" y="223675"/>
                </a:cubicBezTo>
                <a:cubicBezTo>
                  <a:pt x="1826971" y="209407"/>
                  <a:pt x="1826531" y="191679"/>
                  <a:pt x="1825648" y="170491"/>
                </a:cubicBezTo>
                <a:cubicBezTo>
                  <a:pt x="1824766" y="149303"/>
                  <a:pt x="1821619" y="133967"/>
                  <a:pt x="1816205" y="124481"/>
                </a:cubicBezTo>
                <a:cubicBezTo>
                  <a:pt x="1810792" y="114995"/>
                  <a:pt x="1811713" y="110252"/>
                  <a:pt x="1818970" y="110252"/>
                </a:cubicBezTo>
                <a:cubicBezTo>
                  <a:pt x="1823759" y="110252"/>
                  <a:pt x="1829359" y="110689"/>
                  <a:pt x="1835769" y="111564"/>
                </a:cubicBezTo>
                <a:cubicBezTo>
                  <a:pt x="1842652" y="102916"/>
                  <a:pt x="1850331" y="89544"/>
                  <a:pt x="1858806" y="71447"/>
                </a:cubicBezTo>
                <a:cubicBezTo>
                  <a:pt x="1867281" y="53350"/>
                  <a:pt x="1869945" y="39092"/>
                  <a:pt x="1866797" y="28674"/>
                </a:cubicBezTo>
                <a:cubicBezTo>
                  <a:pt x="1863650" y="18255"/>
                  <a:pt x="1871576" y="17169"/>
                  <a:pt x="1890577" y="25415"/>
                </a:cubicBezTo>
                <a:cubicBezTo>
                  <a:pt x="1906781" y="33245"/>
                  <a:pt x="1911790" y="40139"/>
                  <a:pt x="1905602" y="46097"/>
                </a:cubicBezTo>
                <a:cubicBezTo>
                  <a:pt x="1899414" y="52055"/>
                  <a:pt x="1892750" y="60391"/>
                  <a:pt x="1885608" y="71103"/>
                </a:cubicBezTo>
                <a:cubicBezTo>
                  <a:pt x="1878467" y="81815"/>
                  <a:pt x="1867525" y="95302"/>
                  <a:pt x="1852783" y="111564"/>
                </a:cubicBezTo>
                <a:cubicBezTo>
                  <a:pt x="1870135" y="109068"/>
                  <a:pt x="1882195" y="104845"/>
                  <a:pt x="1888964" y="98894"/>
                </a:cubicBezTo>
                <a:cubicBezTo>
                  <a:pt x="1895732" y="92943"/>
                  <a:pt x="1903060" y="91889"/>
                  <a:pt x="1910947" y="95732"/>
                </a:cubicBezTo>
                <a:cubicBezTo>
                  <a:pt x="1918834" y="99575"/>
                  <a:pt x="1925735" y="103576"/>
                  <a:pt x="1931651" y="107735"/>
                </a:cubicBezTo>
                <a:cubicBezTo>
                  <a:pt x="1937566" y="111893"/>
                  <a:pt x="1938904" y="116773"/>
                  <a:pt x="1935663" y="122373"/>
                </a:cubicBezTo>
                <a:cubicBezTo>
                  <a:pt x="1932422" y="127972"/>
                  <a:pt x="1929941" y="134641"/>
                  <a:pt x="1928220" y="142377"/>
                </a:cubicBezTo>
                <a:cubicBezTo>
                  <a:pt x="1927790" y="144311"/>
                  <a:pt x="1927441" y="146678"/>
                  <a:pt x="1927175" y="149478"/>
                </a:cubicBezTo>
                <a:lnTo>
                  <a:pt x="1927154" y="149850"/>
                </a:lnTo>
                <a:lnTo>
                  <a:pt x="1928342" y="147116"/>
                </a:lnTo>
                <a:cubicBezTo>
                  <a:pt x="1930134" y="144283"/>
                  <a:pt x="1932843" y="140628"/>
                  <a:pt x="1936469" y="136150"/>
                </a:cubicBezTo>
                <a:cubicBezTo>
                  <a:pt x="1950974" y="118239"/>
                  <a:pt x="1964246" y="97765"/>
                  <a:pt x="1976285" y="74727"/>
                </a:cubicBezTo>
                <a:cubicBezTo>
                  <a:pt x="1988324" y="51690"/>
                  <a:pt x="1992769" y="34750"/>
                  <a:pt x="1989621" y="23909"/>
                </a:cubicBezTo>
                <a:cubicBezTo>
                  <a:pt x="1987261" y="15778"/>
                  <a:pt x="1988913" y="11626"/>
                  <a:pt x="1994578" y="11453"/>
                </a:cubicBezTo>
                <a:close/>
                <a:moveTo>
                  <a:pt x="6156954" y="7986"/>
                </a:moveTo>
                <a:cubicBezTo>
                  <a:pt x="6160455" y="7746"/>
                  <a:pt x="6166380" y="9870"/>
                  <a:pt x="6174729" y="14359"/>
                </a:cubicBezTo>
                <a:cubicBezTo>
                  <a:pt x="6191429" y="23335"/>
                  <a:pt x="6196380" y="31535"/>
                  <a:pt x="6189583" y="38956"/>
                </a:cubicBezTo>
                <a:cubicBezTo>
                  <a:pt x="6182785" y="46377"/>
                  <a:pt x="6174651" y="55863"/>
                  <a:pt x="6165179" y="67414"/>
                </a:cubicBezTo>
                <a:cubicBezTo>
                  <a:pt x="6155707" y="78965"/>
                  <a:pt x="6147407" y="88311"/>
                  <a:pt x="6140281" y="95452"/>
                </a:cubicBezTo>
                <a:cubicBezTo>
                  <a:pt x="6133153" y="102594"/>
                  <a:pt x="6131766" y="105716"/>
                  <a:pt x="6136119" y="104820"/>
                </a:cubicBezTo>
                <a:cubicBezTo>
                  <a:pt x="6140471" y="103924"/>
                  <a:pt x="6146895" y="102856"/>
                  <a:pt x="6155392" y="101615"/>
                </a:cubicBezTo>
                <a:cubicBezTo>
                  <a:pt x="6163889" y="100375"/>
                  <a:pt x="6176827" y="97776"/>
                  <a:pt x="6194207" y="93818"/>
                </a:cubicBezTo>
                <a:cubicBezTo>
                  <a:pt x="6189833" y="85974"/>
                  <a:pt x="6186266" y="76850"/>
                  <a:pt x="6183506" y="66446"/>
                </a:cubicBezTo>
                <a:cubicBezTo>
                  <a:pt x="6180745" y="56042"/>
                  <a:pt x="6186524" y="55823"/>
                  <a:pt x="6200843" y="65790"/>
                </a:cubicBezTo>
                <a:cubicBezTo>
                  <a:pt x="6215161" y="75756"/>
                  <a:pt x="6223963" y="84823"/>
                  <a:pt x="6227247" y="92989"/>
                </a:cubicBezTo>
                <a:cubicBezTo>
                  <a:pt x="6230531" y="101156"/>
                  <a:pt x="6229810" y="109696"/>
                  <a:pt x="6225085" y="118608"/>
                </a:cubicBezTo>
                <a:cubicBezTo>
                  <a:pt x="6220360" y="127521"/>
                  <a:pt x="6215251" y="128958"/>
                  <a:pt x="6209759" y="122921"/>
                </a:cubicBezTo>
                <a:cubicBezTo>
                  <a:pt x="6204267" y="116884"/>
                  <a:pt x="6200596" y="111356"/>
                  <a:pt x="6198746" y="106337"/>
                </a:cubicBezTo>
                <a:cubicBezTo>
                  <a:pt x="6182355" y="112632"/>
                  <a:pt x="6166771" y="118648"/>
                  <a:pt x="6151993" y="124384"/>
                </a:cubicBezTo>
                <a:cubicBezTo>
                  <a:pt x="6137215" y="130120"/>
                  <a:pt x="6127066" y="134393"/>
                  <a:pt x="6121545" y="137204"/>
                </a:cubicBezTo>
                <a:cubicBezTo>
                  <a:pt x="6116024" y="140015"/>
                  <a:pt x="6111719" y="139197"/>
                  <a:pt x="6108629" y="134752"/>
                </a:cubicBezTo>
                <a:cubicBezTo>
                  <a:pt x="6105538" y="130306"/>
                  <a:pt x="6103509" y="125431"/>
                  <a:pt x="6102541" y="120125"/>
                </a:cubicBezTo>
                <a:cubicBezTo>
                  <a:pt x="6101573" y="114819"/>
                  <a:pt x="6102806" y="110904"/>
                  <a:pt x="6106241" y="108380"/>
                </a:cubicBezTo>
                <a:cubicBezTo>
                  <a:pt x="6109675" y="105856"/>
                  <a:pt x="6114221" y="101335"/>
                  <a:pt x="6119879" y="94818"/>
                </a:cubicBezTo>
                <a:cubicBezTo>
                  <a:pt x="6125535" y="88300"/>
                  <a:pt x="6133265" y="75986"/>
                  <a:pt x="6143067" y="57874"/>
                </a:cubicBezTo>
                <a:cubicBezTo>
                  <a:pt x="6152867" y="39762"/>
                  <a:pt x="6156420" y="25737"/>
                  <a:pt x="6153725" y="15800"/>
                </a:cubicBezTo>
                <a:cubicBezTo>
                  <a:pt x="6152377" y="10831"/>
                  <a:pt x="6153453" y="8226"/>
                  <a:pt x="6156954" y="7986"/>
                </a:cubicBezTo>
                <a:close/>
                <a:moveTo>
                  <a:pt x="5795873" y="6367"/>
                </a:moveTo>
                <a:cubicBezTo>
                  <a:pt x="5804011" y="7321"/>
                  <a:pt x="5812812" y="10150"/>
                  <a:pt x="5822276" y="14853"/>
                </a:cubicBezTo>
                <a:cubicBezTo>
                  <a:pt x="5831741" y="19557"/>
                  <a:pt x="5834430" y="25178"/>
                  <a:pt x="5830343" y="31717"/>
                </a:cubicBezTo>
                <a:cubicBezTo>
                  <a:pt x="5826256" y="38256"/>
                  <a:pt x="5823804" y="55873"/>
                  <a:pt x="5822987" y="84568"/>
                </a:cubicBezTo>
                <a:cubicBezTo>
                  <a:pt x="5833957" y="79176"/>
                  <a:pt x="5842098" y="78273"/>
                  <a:pt x="5847411" y="81858"/>
                </a:cubicBezTo>
                <a:cubicBezTo>
                  <a:pt x="5852724" y="85443"/>
                  <a:pt x="5853538" y="89387"/>
                  <a:pt x="5849853" y="93689"/>
                </a:cubicBezTo>
                <a:cubicBezTo>
                  <a:pt x="5846167" y="97991"/>
                  <a:pt x="5837211" y="104329"/>
                  <a:pt x="5822987" y="112704"/>
                </a:cubicBezTo>
                <a:lnTo>
                  <a:pt x="5822987" y="142625"/>
                </a:lnTo>
                <a:cubicBezTo>
                  <a:pt x="5827590" y="137605"/>
                  <a:pt x="5833462" y="132974"/>
                  <a:pt x="5840603" y="128729"/>
                </a:cubicBezTo>
                <a:cubicBezTo>
                  <a:pt x="5847745" y="124484"/>
                  <a:pt x="5850294" y="125481"/>
                  <a:pt x="5848250" y="131719"/>
                </a:cubicBezTo>
                <a:cubicBezTo>
                  <a:pt x="5846207" y="137957"/>
                  <a:pt x="5837786" y="148052"/>
                  <a:pt x="5822987" y="162005"/>
                </a:cubicBezTo>
                <a:cubicBezTo>
                  <a:pt x="5822987" y="198272"/>
                  <a:pt x="5823202" y="223826"/>
                  <a:pt x="5823632" y="238668"/>
                </a:cubicBezTo>
                <a:cubicBezTo>
                  <a:pt x="5824062" y="253510"/>
                  <a:pt x="5823097" y="264717"/>
                  <a:pt x="5820739" y="272289"/>
                </a:cubicBezTo>
                <a:cubicBezTo>
                  <a:pt x="5818379" y="279860"/>
                  <a:pt x="5814174" y="287163"/>
                  <a:pt x="5808123" y="294197"/>
                </a:cubicBezTo>
                <a:cubicBezTo>
                  <a:pt x="5802071" y="301231"/>
                  <a:pt x="5796604" y="299775"/>
                  <a:pt x="5791721" y="289830"/>
                </a:cubicBezTo>
                <a:cubicBezTo>
                  <a:pt x="5786838" y="279885"/>
                  <a:pt x="5780002" y="270410"/>
                  <a:pt x="5771211" y="261404"/>
                </a:cubicBezTo>
                <a:cubicBezTo>
                  <a:pt x="5762420" y="252399"/>
                  <a:pt x="5763220" y="248796"/>
                  <a:pt x="5773610" y="250596"/>
                </a:cubicBezTo>
                <a:cubicBezTo>
                  <a:pt x="5783999" y="252395"/>
                  <a:pt x="5790186" y="253374"/>
                  <a:pt x="5792173" y="253532"/>
                </a:cubicBezTo>
                <a:cubicBezTo>
                  <a:pt x="5794159" y="253689"/>
                  <a:pt x="5795489" y="252750"/>
                  <a:pt x="5796163" y="250714"/>
                </a:cubicBezTo>
                <a:cubicBezTo>
                  <a:pt x="5796837" y="248678"/>
                  <a:pt x="5797400" y="240063"/>
                  <a:pt x="5797852" y="224869"/>
                </a:cubicBezTo>
                <a:cubicBezTo>
                  <a:pt x="5798303" y="209676"/>
                  <a:pt x="5798529" y="194457"/>
                  <a:pt x="5798529" y="179214"/>
                </a:cubicBezTo>
                <a:cubicBezTo>
                  <a:pt x="5779830" y="196436"/>
                  <a:pt x="5765378" y="210640"/>
                  <a:pt x="5755175" y="221826"/>
                </a:cubicBezTo>
                <a:cubicBezTo>
                  <a:pt x="5744972" y="233011"/>
                  <a:pt x="5737042" y="236861"/>
                  <a:pt x="5731385" y="233377"/>
                </a:cubicBezTo>
                <a:cubicBezTo>
                  <a:pt x="5725728" y="229892"/>
                  <a:pt x="5720428" y="225109"/>
                  <a:pt x="5715489" y="219029"/>
                </a:cubicBezTo>
                <a:cubicBezTo>
                  <a:pt x="5710548" y="212949"/>
                  <a:pt x="5711416" y="209303"/>
                  <a:pt x="5718091" y="208091"/>
                </a:cubicBezTo>
                <a:cubicBezTo>
                  <a:pt x="5724767" y="206879"/>
                  <a:pt x="5731718" y="204359"/>
                  <a:pt x="5738945" y="200530"/>
                </a:cubicBezTo>
                <a:cubicBezTo>
                  <a:pt x="5746173" y="196701"/>
                  <a:pt x="5766034" y="182060"/>
                  <a:pt x="5798529" y="156606"/>
                </a:cubicBezTo>
                <a:lnTo>
                  <a:pt x="5798529" y="118490"/>
                </a:lnTo>
                <a:cubicBezTo>
                  <a:pt x="5782382" y="122978"/>
                  <a:pt x="5768669" y="123566"/>
                  <a:pt x="5757391" y="120254"/>
                </a:cubicBezTo>
                <a:cubicBezTo>
                  <a:pt x="5746112" y="116941"/>
                  <a:pt x="5747797" y="112937"/>
                  <a:pt x="5762446" y="108240"/>
                </a:cubicBezTo>
                <a:cubicBezTo>
                  <a:pt x="5777094" y="103544"/>
                  <a:pt x="5789122" y="98844"/>
                  <a:pt x="5798529" y="94140"/>
                </a:cubicBezTo>
                <a:cubicBezTo>
                  <a:pt x="5798529" y="76330"/>
                  <a:pt x="5798088" y="61509"/>
                  <a:pt x="5797206" y="49678"/>
                </a:cubicBezTo>
                <a:cubicBezTo>
                  <a:pt x="5796324" y="37848"/>
                  <a:pt x="5793847" y="27433"/>
                  <a:pt x="5789775" y="18435"/>
                </a:cubicBezTo>
                <a:cubicBezTo>
                  <a:pt x="5785702" y="9436"/>
                  <a:pt x="5787734" y="5414"/>
                  <a:pt x="5795873" y="6367"/>
                </a:cubicBezTo>
                <a:close/>
                <a:moveTo>
                  <a:pt x="6242093" y="4204"/>
                </a:moveTo>
                <a:cubicBezTo>
                  <a:pt x="6244860" y="4648"/>
                  <a:pt x="6248275" y="5613"/>
                  <a:pt x="6252339" y="7099"/>
                </a:cubicBezTo>
                <a:cubicBezTo>
                  <a:pt x="6268593" y="13043"/>
                  <a:pt x="6274903" y="19786"/>
                  <a:pt x="6271268" y="27329"/>
                </a:cubicBezTo>
                <a:cubicBezTo>
                  <a:pt x="6267633" y="34872"/>
                  <a:pt x="6265399" y="49908"/>
                  <a:pt x="6264567" y="72436"/>
                </a:cubicBezTo>
                <a:cubicBezTo>
                  <a:pt x="6270935" y="69253"/>
                  <a:pt x="6277721" y="64904"/>
                  <a:pt x="6284927" y="59390"/>
                </a:cubicBezTo>
                <a:cubicBezTo>
                  <a:pt x="6292133" y="53877"/>
                  <a:pt x="6296897" y="48148"/>
                  <a:pt x="6299221" y="42204"/>
                </a:cubicBezTo>
                <a:cubicBezTo>
                  <a:pt x="6301544" y="36260"/>
                  <a:pt x="6305863" y="35277"/>
                  <a:pt x="6312181" y="39257"/>
                </a:cubicBezTo>
                <a:cubicBezTo>
                  <a:pt x="6318497" y="43236"/>
                  <a:pt x="6323839" y="48069"/>
                  <a:pt x="6328205" y="53755"/>
                </a:cubicBezTo>
                <a:cubicBezTo>
                  <a:pt x="6332573" y="59441"/>
                  <a:pt x="6330844" y="63994"/>
                  <a:pt x="6323021" y="67414"/>
                </a:cubicBezTo>
                <a:cubicBezTo>
                  <a:pt x="6315199" y="70834"/>
                  <a:pt x="6295715" y="78022"/>
                  <a:pt x="6264567" y="88978"/>
                </a:cubicBezTo>
                <a:cubicBezTo>
                  <a:pt x="6264567" y="99532"/>
                  <a:pt x="6265367" y="107201"/>
                  <a:pt x="6266966" y="111983"/>
                </a:cubicBezTo>
                <a:cubicBezTo>
                  <a:pt x="6268565" y="116766"/>
                  <a:pt x="6271343" y="119698"/>
                  <a:pt x="6275301" y="120781"/>
                </a:cubicBezTo>
                <a:cubicBezTo>
                  <a:pt x="6279259" y="121863"/>
                  <a:pt x="6286450" y="122405"/>
                  <a:pt x="6296876" y="122405"/>
                </a:cubicBezTo>
                <a:cubicBezTo>
                  <a:pt x="6307589" y="122405"/>
                  <a:pt x="6315464" y="120856"/>
                  <a:pt x="6320505" y="117759"/>
                </a:cubicBezTo>
                <a:cubicBezTo>
                  <a:pt x="6325545" y="114661"/>
                  <a:pt x="6330805" y="105433"/>
                  <a:pt x="6336283" y="90075"/>
                </a:cubicBezTo>
                <a:cubicBezTo>
                  <a:pt x="6341761" y="74716"/>
                  <a:pt x="6344887" y="75290"/>
                  <a:pt x="6345661" y="91796"/>
                </a:cubicBezTo>
                <a:cubicBezTo>
                  <a:pt x="6346436" y="108301"/>
                  <a:pt x="6348185" y="119490"/>
                  <a:pt x="6350910" y="125363"/>
                </a:cubicBezTo>
                <a:cubicBezTo>
                  <a:pt x="6353635" y="131235"/>
                  <a:pt x="6348583" y="136731"/>
                  <a:pt x="6335756" y="141850"/>
                </a:cubicBezTo>
                <a:cubicBezTo>
                  <a:pt x="6322928" y="146970"/>
                  <a:pt x="6308621" y="149529"/>
                  <a:pt x="6292833" y="149529"/>
                </a:cubicBezTo>
                <a:cubicBezTo>
                  <a:pt x="6277517" y="149529"/>
                  <a:pt x="6265614" y="146536"/>
                  <a:pt x="6257125" y="140549"/>
                </a:cubicBezTo>
                <a:cubicBezTo>
                  <a:pt x="6248635" y="134562"/>
                  <a:pt x="6243677" y="126309"/>
                  <a:pt x="6242251" y="115790"/>
                </a:cubicBezTo>
                <a:cubicBezTo>
                  <a:pt x="6240823" y="105272"/>
                  <a:pt x="6240336" y="88404"/>
                  <a:pt x="6240788" y="65187"/>
                </a:cubicBezTo>
                <a:cubicBezTo>
                  <a:pt x="6241239" y="41971"/>
                  <a:pt x="6239213" y="24999"/>
                  <a:pt x="6234711" y="14272"/>
                </a:cubicBezTo>
                <a:cubicBezTo>
                  <a:pt x="6231335" y="6228"/>
                  <a:pt x="6233795" y="2871"/>
                  <a:pt x="6242093" y="4204"/>
                </a:cubicBezTo>
                <a:close/>
                <a:moveTo>
                  <a:pt x="1565228" y="3409"/>
                </a:moveTo>
                <a:cubicBezTo>
                  <a:pt x="1566909" y="3141"/>
                  <a:pt x="1569113" y="3241"/>
                  <a:pt x="1571841" y="3711"/>
                </a:cubicBezTo>
                <a:cubicBezTo>
                  <a:pt x="1582754" y="5589"/>
                  <a:pt x="1592678" y="8898"/>
                  <a:pt x="1601612" y="13638"/>
                </a:cubicBezTo>
                <a:cubicBezTo>
                  <a:pt x="1610546" y="18377"/>
                  <a:pt x="1612969" y="23565"/>
                  <a:pt x="1608882" y="29201"/>
                </a:cubicBezTo>
                <a:cubicBezTo>
                  <a:pt x="1604795" y="34836"/>
                  <a:pt x="1602343" y="51492"/>
                  <a:pt x="1601526" y="79169"/>
                </a:cubicBezTo>
                <a:cubicBezTo>
                  <a:pt x="1630966" y="74824"/>
                  <a:pt x="1649795" y="70364"/>
                  <a:pt x="1658012" y="65790"/>
                </a:cubicBezTo>
                <a:cubicBezTo>
                  <a:pt x="1666229" y="61215"/>
                  <a:pt x="1673958" y="61108"/>
                  <a:pt x="1681200" y="65467"/>
                </a:cubicBezTo>
                <a:cubicBezTo>
                  <a:pt x="1688442" y="69826"/>
                  <a:pt x="1695870" y="74881"/>
                  <a:pt x="1703484" y="80632"/>
                </a:cubicBezTo>
                <a:cubicBezTo>
                  <a:pt x="1711099" y="86382"/>
                  <a:pt x="1711637" y="91864"/>
                  <a:pt x="1705098" y="97076"/>
                </a:cubicBezTo>
                <a:cubicBezTo>
                  <a:pt x="1698559" y="102289"/>
                  <a:pt x="1690579" y="118691"/>
                  <a:pt x="1681157" y="146281"/>
                </a:cubicBezTo>
                <a:cubicBezTo>
                  <a:pt x="1694651" y="160722"/>
                  <a:pt x="1692228" y="168473"/>
                  <a:pt x="1673887" y="169534"/>
                </a:cubicBezTo>
                <a:cubicBezTo>
                  <a:pt x="1655545" y="170595"/>
                  <a:pt x="1630974" y="172789"/>
                  <a:pt x="1600170" y="176116"/>
                </a:cubicBezTo>
                <a:cubicBezTo>
                  <a:pt x="1600170" y="242081"/>
                  <a:pt x="1599199" y="282585"/>
                  <a:pt x="1597256" y="297628"/>
                </a:cubicBezTo>
                <a:cubicBezTo>
                  <a:pt x="1595313" y="312671"/>
                  <a:pt x="1591276" y="320769"/>
                  <a:pt x="1585146" y="321924"/>
                </a:cubicBezTo>
                <a:cubicBezTo>
                  <a:pt x="1579015" y="323078"/>
                  <a:pt x="1575459" y="313814"/>
                  <a:pt x="1574476" y="294132"/>
                </a:cubicBezTo>
                <a:cubicBezTo>
                  <a:pt x="1573494" y="274451"/>
                  <a:pt x="1573003" y="235700"/>
                  <a:pt x="1573003" y="177880"/>
                </a:cubicBezTo>
                <a:cubicBezTo>
                  <a:pt x="1559193" y="178740"/>
                  <a:pt x="1541125" y="180827"/>
                  <a:pt x="1518797" y="184139"/>
                </a:cubicBezTo>
                <a:cubicBezTo>
                  <a:pt x="1518051" y="191553"/>
                  <a:pt x="1516574" y="197085"/>
                  <a:pt x="1514366" y="200735"/>
                </a:cubicBezTo>
                <a:cubicBezTo>
                  <a:pt x="1512157" y="204384"/>
                  <a:pt x="1509064" y="205001"/>
                  <a:pt x="1505084" y="202585"/>
                </a:cubicBezTo>
                <a:cubicBezTo>
                  <a:pt x="1501105" y="200168"/>
                  <a:pt x="1498201" y="194160"/>
                  <a:pt x="1496372" y="184559"/>
                </a:cubicBezTo>
                <a:cubicBezTo>
                  <a:pt x="1494544" y="174958"/>
                  <a:pt x="1491601" y="160675"/>
                  <a:pt x="1487542" y="141710"/>
                </a:cubicBezTo>
                <a:cubicBezTo>
                  <a:pt x="1483484" y="122745"/>
                  <a:pt x="1478942" y="108710"/>
                  <a:pt x="1473916" y="99604"/>
                </a:cubicBezTo>
                <a:cubicBezTo>
                  <a:pt x="1468890" y="90498"/>
                  <a:pt x="1470457" y="85945"/>
                  <a:pt x="1478616" y="85945"/>
                </a:cubicBezTo>
                <a:cubicBezTo>
                  <a:pt x="1484495" y="85945"/>
                  <a:pt x="1490321" y="86615"/>
                  <a:pt x="1496093" y="87956"/>
                </a:cubicBezTo>
                <a:cubicBezTo>
                  <a:pt x="1501865" y="89297"/>
                  <a:pt x="1512351" y="89318"/>
                  <a:pt x="1527552" y="88021"/>
                </a:cubicBezTo>
                <a:cubicBezTo>
                  <a:pt x="1542752" y="86723"/>
                  <a:pt x="1557903" y="84884"/>
                  <a:pt x="1573003" y="82503"/>
                </a:cubicBezTo>
                <a:cubicBezTo>
                  <a:pt x="1573003" y="47958"/>
                  <a:pt x="1570082" y="25720"/>
                  <a:pt x="1564237" y="15789"/>
                </a:cubicBezTo>
                <a:cubicBezTo>
                  <a:pt x="1559855" y="8341"/>
                  <a:pt x="1560185" y="4214"/>
                  <a:pt x="1565228" y="3409"/>
                </a:cubicBezTo>
                <a:close/>
                <a:moveTo>
                  <a:pt x="2641654" y="479"/>
                </a:moveTo>
                <a:cubicBezTo>
                  <a:pt x="2643361" y="565"/>
                  <a:pt x="2645445" y="1026"/>
                  <a:pt x="2647908" y="1861"/>
                </a:cubicBezTo>
                <a:cubicBezTo>
                  <a:pt x="2657760" y="5202"/>
                  <a:pt x="2666113" y="9755"/>
                  <a:pt x="2672968" y="15520"/>
                </a:cubicBezTo>
                <a:cubicBezTo>
                  <a:pt x="2679822" y="21285"/>
                  <a:pt x="2681511" y="26153"/>
                  <a:pt x="2678033" y="30126"/>
                </a:cubicBezTo>
                <a:cubicBezTo>
                  <a:pt x="2674556" y="34098"/>
                  <a:pt x="2671340" y="37934"/>
                  <a:pt x="2668386" y="41634"/>
                </a:cubicBezTo>
                <a:cubicBezTo>
                  <a:pt x="2699361" y="73827"/>
                  <a:pt x="2721072" y="95259"/>
                  <a:pt x="2733519" y="105928"/>
                </a:cubicBezTo>
                <a:cubicBezTo>
                  <a:pt x="2745967" y="116597"/>
                  <a:pt x="2758787" y="125674"/>
                  <a:pt x="2771980" y="133160"/>
                </a:cubicBezTo>
                <a:cubicBezTo>
                  <a:pt x="2785173" y="140646"/>
                  <a:pt x="2800226" y="147529"/>
                  <a:pt x="2817141" y="153810"/>
                </a:cubicBezTo>
                <a:cubicBezTo>
                  <a:pt x="2834055" y="160091"/>
                  <a:pt x="2835367" y="164773"/>
                  <a:pt x="2821077" y="167856"/>
                </a:cubicBezTo>
                <a:cubicBezTo>
                  <a:pt x="2806787" y="170939"/>
                  <a:pt x="2791113" y="172011"/>
                  <a:pt x="2774056" y="171072"/>
                </a:cubicBezTo>
                <a:cubicBezTo>
                  <a:pt x="2756998" y="170133"/>
                  <a:pt x="2744995" y="165196"/>
                  <a:pt x="2738047" y="156262"/>
                </a:cubicBezTo>
                <a:cubicBezTo>
                  <a:pt x="2731099" y="147328"/>
                  <a:pt x="2721513" y="134780"/>
                  <a:pt x="2709288" y="118619"/>
                </a:cubicBezTo>
                <a:cubicBezTo>
                  <a:pt x="2697063" y="102458"/>
                  <a:pt x="2680482" y="80818"/>
                  <a:pt x="2659545" y="53701"/>
                </a:cubicBezTo>
                <a:cubicBezTo>
                  <a:pt x="2649693" y="74093"/>
                  <a:pt x="2639107" y="92212"/>
                  <a:pt x="2627785" y="108057"/>
                </a:cubicBezTo>
                <a:cubicBezTo>
                  <a:pt x="2616463" y="123903"/>
                  <a:pt x="2602582" y="140502"/>
                  <a:pt x="2586141" y="157854"/>
                </a:cubicBezTo>
                <a:cubicBezTo>
                  <a:pt x="2569700" y="175205"/>
                  <a:pt x="2550477" y="188954"/>
                  <a:pt x="2528472" y="199100"/>
                </a:cubicBezTo>
                <a:cubicBezTo>
                  <a:pt x="2506467" y="209246"/>
                  <a:pt x="2503897" y="206639"/>
                  <a:pt x="2520761" y="191281"/>
                </a:cubicBezTo>
                <a:cubicBezTo>
                  <a:pt x="2537625" y="175922"/>
                  <a:pt x="2553693" y="159481"/>
                  <a:pt x="2568965" y="141958"/>
                </a:cubicBezTo>
                <a:cubicBezTo>
                  <a:pt x="2584238" y="124434"/>
                  <a:pt x="2597191" y="107477"/>
                  <a:pt x="2607824" y="91086"/>
                </a:cubicBezTo>
                <a:cubicBezTo>
                  <a:pt x="2618457" y="74695"/>
                  <a:pt x="2626459" y="59215"/>
                  <a:pt x="2631829" y="44645"/>
                </a:cubicBezTo>
                <a:cubicBezTo>
                  <a:pt x="2637199" y="30075"/>
                  <a:pt x="2638759" y="18467"/>
                  <a:pt x="2636508" y="9820"/>
                </a:cubicBezTo>
                <a:cubicBezTo>
                  <a:pt x="2634819" y="3334"/>
                  <a:pt x="2636535" y="221"/>
                  <a:pt x="2641654" y="479"/>
                </a:cubicBezTo>
                <a:close/>
                <a:moveTo>
                  <a:pt x="6916514" y="194"/>
                </a:moveTo>
                <a:cubicBezTo>
                  <a:pt x="6918075" y="-93"/>
                  <a:pt x="6920145" y="-61"/>
                  <a:pt x="6922725" y="291"/>
                </a:cubicBezTo>
                <a:cubicBezTo>
                  <a:pt x="6933043" y="1696"/>
                  <a:pt x="6942292" y="3994"/>
                  <a:pt x="6950473" y="7185"/>
                </a:cubicBezTo>
                <a:cubicBezTo>
                  <a:pt x="6958655" y="10376"/>
                  <a:pt x="6961171" y="15420"/>
                  <a:pt x="6958023" y="22317"/>
                </a:cubicBezTo>
                <a:cubicBezTo>
                  <a:pt x="6954875" y="29215"/>
                  <a:pt x="6957905" y="49965"/>
                  <a:pt x="6967111" y="84568"/>
                </a:cubicBezTo>
                <a:cubicBezTo>
                  <a:pt x="6979215" y="81170"/>
                  <a:pt x="6989657" y="78298"/>
                  <a:pt x="6998441" y="75953"/>
                </a:cubicBezTo>
                <a:cubicBezTo>
                  <a:pt x="7007225" y="73609"/>
                  <a:pt x="7014269" y="76029"/>
                  <a:pt x="7019575" y="83213"/>
                </a:cubicBezTo>
                <a:cubicBezTo>
                  <a:pt x="7024881" y="90397"/>
                  <a:pt x="7021328" y="95596"/>
                  <a:pt x="7008917" y="98808"/>
                </a:cubicBezTo>
                <a:cubicBezTo>
                  <a:pt x="6996505" y="102020"/>
                  <a:pt x="6985165" y="105010"/>
                  <a:pt x="6974897" y="107778"/>
                </a:cubicBezTo>
                <a:cubicBezTo>
                  <a:pt x="6980291" y="123982"/>
                  <a:pt x="6985639" y="139108"/>
                  <a:pt x="6990945" y="153154"/>
                </a:cubicBezTo>
                <a:cubicBezTo>
                  <a:pt x="6996251" y="167200"/>
                  <a:pt x="7000782" y="178532"/>
                  <a:pt x="7004539" y="187151"/>
                </a:cubicBezTo>
                <a:cubicBezTo>
                  <a:pt x="7009889" y="176080"/>
                  <a:pt x="7013907" y="166175"/>
                  <a:pt x="7016595" y="157434"/>
                </a:cubicBezTo>
                <a:cubicBezTo>
                  <a:pt x="7019285" y="148694"/>
                  <a:pt x="7019503" y="139990"/>
                  <a:pt x="7017251" y="131321"/>
                </a:cubicBezTo>
                <a:cubicBezTo>
                  <a:pt x="7015001" y="122652"/>
                  <a:pt x="7018181" y="120028"/>
                  <a:pt x="7026791" y="123448"/>
                </a:cubicBezTo>
                <a:cubicBezTo>
                  <a:pt x="7035403" y="126868"/>
                  <a:pt x="7042853" y="131697"/>
                  <a:pt x="7049141" y="137935"/>
                </a:cubicBezTo>
                <a:cubicBezTo>
                  <a:pt x="7055429" y="144173"/>
                  <a:pt x="7055773" y="150078"/>
                  <a:pt x="7050173" y="155649"/>
                </a:cubicBezTo>
                <a:cubicBezTo>
                  <a:pt x="7044573" y="161220"/>
                  <a:pt x="7040257" y="168347"/>
                  <a:pt x="7037224" y="177030"/>
                </a:cubicBezTo>
                <a:cubicBezTo>
                  <a:pt x="7034191" y="185713"/>
                  <a:pt x="7028710" y="197282"/>
                  <a:pt x="7020779" y="211737"/>
                </a:cubicBezTo>
                <a:cubicBezTo>
                  <a:pt x="7040125" y="240303"/>
                  <a:pt x="7054447" y="257744"/>
                  <a:pt x="7063746" y="264061"/>
                </a:cubicBezTo>
                <a:cubicBezTo>
                  <a:pt x="7073047" y="270378"/>
                  <a:pt x="7078535" y="271005"/>
                  <a:pt x="7080212" y="265943"/>
                </a:cubicBezTo>
                <a:cubicBezTo>
                  <a:pt x="7081890" y="260881"/>
                  <a:pt x="7085331" y="251883"/>
                  <a:pt x="7090537" y="238948"/>
                </a:cubicBezTo>
                <a:cubicBezTo>
                  <a:pt x="7095743" y="226013"/>
                  <a:pt x="7098675" y="230967"/>
                  <a:pt x="7099335" y="253811"/>
                </a:cubicBezTo>
                <a:cubicBezTo>
                  <a:pt x="7099995" y="276655"/>
                  <a:pt x="7101465" y="292655"/>
                  <a:pt x="7103745" y="301812"/>
                </a:cubicBezTo>
                <a:cubicBezTo>
                  <a:pt x="7106025" y="310968"/>
                  <a:pt x="7100279" y="313904"/>
                  <a:pt x="7086504" y="310620"/>
                </a:cubicBezTo>
                <a:cubicBezTo>
                  <a:pt x="7072731" y="307336"/>
                  <a:pt x="7058433" y="298743"/>
                  <a:pt x="7043613" y="284840"/>
                </a:cubicBezTo>
                <a:cubicBezTo>
                  <a:pt x="7028792" y="270937"/>
                  <a:pt x="7014643" y="252377"/>
                  <a:pt x="7001161" y="229161"/>
                </a:cubicBezTo>
                <a:cubicBezTo>
                  <a:pt x="6987825" y="245896"/>
                  <a:pt x="6973339" y="256604"/>
                  <a:pt x="6957701" y="261286"/>
                </a:cubicBezTo>
                <a:cubicBezTo>
                  <a:pt x="6942063" y="265968"/>
                  <a:pt x="6940187" y="262889"/>
                  <a:pt x="6952075" y="252048"/>
                </a:cubicBezTo>
                <a:cubicBezTo>
                  <a:pt x="6963964" y="241206"/>
                  <a:pt x="6976461" y="226845"/>
                  <a:pt x="6989567" y="208962"/>
                </a:cubicBezTo>
                <a:cubicBezTo>
                  <a:pt x="6981695" y="194708"/>
                  <a:pt x="6974607" y="179490"/>
                  <a:pt x="6968305" y="163307"/>
                </a:cubicBezTo>
                <a:cubicBezTo>
                  <a:pt x="6962003" y="147124"/>
                  <a:pt x="6956055" y="130385"/>
                  <a:pt x="6950462" y="113091"/>
                </a:cubicBezTo>
                <a:cubicBezTo>
                  <a:pt x="6934301" y="117465"/>
                  <a:pt x="6919323" y="121032"/>
                  <a:pt x="6905527" y="123792"/>
                </a:cubicBezTo>
                <a:cubicBezTo>
                  <a:pt x="6891733" y="126553"/>
                  <a:pt x="6882009" y="128248"/>
                  <a:pt x="6876359" y="128879"/>
                </a:cubicBezTo>
                <a:lnTo>
                  <a:pt x="6876359" y="179063"/>
                </a:lnTo>
                <a:cubicBezTo>
                  <a:pt x="6891517" y="174976"/>
                  <a:pt x="6902017" y="169455"/>
                  <a:pt x="6907861" y="162500"/>
                </a:cubicBezTo>
                <a:cubicBezTo>
                  <a:pt x="6913705" y="155545"/>
                  <a:pt x="6919498" y="153283"/>
                  <a:pt x="6925241" y="155714"/>
                </a:cubicBezTo>
                <a:cubicBezTo>
                  <a:pt x="6930985" y="158144"/>
                  <a:pt x="6937319" y="161199"/>
                  <a:pt x="6944245" y="164877"/>
                </a:cubicBezTo>
                <a:cubicBezTo>
                  <a:pt x="6951171" y="168555"/>
                  <a:pt x="6953255" y="172786"/>
                  <a:pt x="6950495" y="177568"/>
                </a:cubicBezTo>
                <a:cubicBezTo>
                  <a:pt x="6947734" y="182351"/>
                  <a:pt x="6945917" y="188241"/>
                  <a:pt x="6945041" y="195239"/>
                </a:cubicBezTo>
                <a:cubicBezTo>
                  <a:pt x="6944167" y="202237"/>
                  <a:pt x="6943277" y="213024"/>
                  <a:pt x="6942374" y="227601"/>
                </a:cubicBezTo>
                <a:cubicBezTo>
                  <a:pt x="6941471" y="242178"/>
                  <a:pt x="6938151" y="253525"/>
                  <a:pt x="6932415" y="261641"/>
                </a:cubicBezTo>
                <a:cubicBezTo>
                  <a:pt x="6926679" y="269758"/>
                  <a:pt x="6920201" y="276272"/>
                  <a:pt x="6912981" y="281183"/>
                </a:cubicBezTo>
                <a:cubicBezTo>
                  <a:pt x="6905761" y="286095"/>
                  <a:pt x="6901029" y="284618"/>
                  <a:pt x="6898783" y="276752"/>
                </a:cubicBezTo>
                <a:cubicBezTo>
                  <a:pt x="6896539" y="268886"/>
                  <a:pt x="6890865" y="259411"/>
                  <a:pt x="6881758" y="248326"/>
                </a:cubicBezTo>
                <a:cubicBezTo>
                  <a:pt x="6872653" y="237241"/>
                  <a:pt x="6873925" y="234172"/>
                  <a:pt x="6885577" y="239120"/>
                </a:cubicBezTo>
                <a:cubicBezTo>
                  <a:pt x="6897228" y="244067"/>
                  <a:pt x="6904449" y="245892"/>
                  <a:pt x="6907237" y="244594"/>
                </a:cubicBezTo>
                <a:cubicBezTo>
                  <a:pt x="6910027" y="243296"/>
                  <a:pt x="6912525" y="234327"/>
                  <a:pt x="6914733" y="217685"/>
                </a:cubicBezTo>
                <a:cubicBezTo>
                  <a:pt x="6916943" y="201043"/>
                  <a:pt x="6917755" y="190922"/>
                  <a:pt x="6917175" y="187323"/>
                </a:cubicBezTo>
                <a:cubicBezTo>
                  <a:pt x="6916594" y="183724"/>
                  <a:pt x="6914852" y="182774"/>
                  <a:pt x="6911948" y="184473"/>
                </a:cubicBezTo>
                <a:cubicBezTo>
                  <a:pt x="6909044" y="186172"/>
                  <a:pt x="6903409" y="188413"/>
                  <a:pt x="6895041" y="191195"/>
                </a:cubicBezTo>
                <a:cubicBezTo>
                  <a:pt x="6886673" y="193977"/>
                  <a:pt x="6880289" y="195690"/>
                  <a:pt x="6875885" y="196336"/>
                </a:cubicBezTo>
                <a:cubicBezTo>
                  <a:pt x="6873377" y="215609"/>
                  <a:pt x="6866967" y="232975"/>
                  <a:pt x="6856655" y="248434"/>
                </a:cubicBezTo>
                <a:cubicBezTo>
                  <a:pt x="6846345" y="263893"/>
                  <a:pt x="6832625" y="274669"/>
                  <a:pt x="6815495" y="280764"/>
                </a:cubicBezTo>
                <a:cubicBezTo>
                  <a:pt x="6798367" y="286858"/>
                  <a:pt x="6794835" y="285396"/>
                  <a:pt x="6804901" y="276376"/>
                </a:cubicBezTo>
                <a:cubicBezTo>
                  <a:pt x="6814969" y="267356"/>
                  <a:pt x="6824423" y="255324"/>
                  <a:pt x="6833263" y="240281"/>
                </a:cubicBezTo>
                <a:cubicBezTo>
                  <a:pt x="6842104" y="225238"/>
                  <a:pt x="6847195" y="208858"/>
                  <a:pt x="6848535" y="191141"/>
                </a:cubicBezTo>
                <a:cubicBezTo>
                  <a:pt x="6849877" y="173424"/>
                  <a:pt x="6849891" y="158926"/>
                  <a:pt x="6848579" y="147647"/>
                </a:cubicBezTo>
                <a:cubicBezTo>
                  <a:pt x="6847267" y="136369"/>
                  <a:pt x="6844567" y="127091"/>
                  <a:pt x="6840479" y="119813"/>
                </a:cubicBezTo>
                <a:cubicBezTo>
                  <a:pt x="6836393" y="112535"/>
                  <a:pt x="6837978" y="108896"/>
                  <a:pt x="6845233" y="108896"/>
                </a:cubicBezTo>
                <a:cubicBezTo>
                  <a:pt x="6850912" y="108896"/>
                  <a:pt x="6856810" y="109341"/>
                  <a:pt x="6862926" y="110230"/>
                </a:cubicBezTo>
                <a:cubicBezTo>
                  <a:pt x="6869043" y="111119"/>
                  <a:pt x="6879310" y="110022"/>
                  <a:pt x="6893729" y="106939"/>
                </a:cubicBezTo>
                <a:cubicBezTo>
                  <a:pt x="6908148" y="103856"/>
                  <a:pt x="6924800" y="99095"/>
                  <a:pt x="6943686" y="92656"/>
                </a:cubicBezTo>
                <a:cubicBezTo>
                  <a:pt x="6931339" y="47284"/>
                  <a:pt x="6922180" y="20195"/>
                  <a:pt x="6916207" y="11390"/>
                </a:cubicBezTo>
                <a:cubicBezTo>
                  <a:pt x="6911727" y="4786"/>
                  <a:pt x="6911830" y="1054"/>
                  <a:pt x="6916514" y="194"/>
                </a:cubicBezTo>
                <a:close/>
                <a:moveTo>
                  <a:pt x="4411439" y="194"/>
                </a:moveTo>
                <a:cubicBezTo>
                  <a:pt x="4413001" y="-93"/>
                  <a:pt x="4415071" y="-61"/>
                  <a:pt x="4417650" y="291"/>
                </a:cubicBezTo>
                <a:cubicBezTo>
                  <a:pt x="4427968" y="1696"/>
                  <a:pt x="4437218" y="3994"/>
                  <a:pt x="4445399" y="7185"/>
                </a:cubicBezTo>
                <a:cubicBezTo>
                  <a:pt x="4453580" y="10376"/>
                  <a:pt x="4456097" y="15420"/>
                  <a:pt x="4452949" y="22317"/>
                </a:cubicBezTo>
                <a:cubicBezTo>
                  <a:pt x="4449801" y="29215"/>
                  <a:pt x="4452831" y="49965"/>
                  <a:pt x="4462037" y="84568"/>
                </a:cubicBezTo>
                <a:cubicBezTo>
                  <a:pt x="4474140" y="81170"/>
                  <a:pt x="4484583" y="78298"/>
                  <a:pt x="4493367" y="75953"/>
                </a:cubicBezTo>
                <a:cubicBezTo>
                  <a:pt x="4502150" y="73609"/>
                  <a:pt x="4509195" y="76029"/>
                  <a:pt x="4514501" y="83213"/>
                </a:cubicBezTo>
                <a:cubicBezTo>
                  <a:pt x="4519806" y="90397"/>
                  <a:pt x="4516254" y="95596"/>
                  <a:pt x="4503842" y="98808"/>
                </a:cubicBezTo>
                <a:cubicBezTo>
                  <a:pt x="4491431" y="102020"/>
                  <a:pt x="4480091" y="105010"/>
                  <a:pt x="4469824" y="107778"/>
                </a:cubicBezTo>
                <a:cubicBezTo>
                  <a:pt x="4475216" y="123982"/>
                  <a:pt x="4480565" y="139108"/>
                  <a:pt x="4485870" y="153154"/>
                </a:cubicBezTo>
                <a:cubicBezTo>
                  <a:pt x="4491176" y="167200"/>
                  <a:pt x="4495708" y="178532"/>
                  <a:pt x="4499465" y="187151"/>
                </a:cubicBezTo>
                <a:cubicBezTo>
                  <a:pt x="4504814" y="176080"/>
                  <a:pt x="4508833" y="166175"/>
                  <a:pt x="4511521" y="157434"/>
                </a:cubicBezTo>
                <a:cubicBezTo>
                  <a:pt x="4514210" y="148694"/>
                  <a:pt x="4514429" y="139990"/>
                  <a:pt x="4512178" y="131321"/>
                </a:cubicBezTo>
                <a:cubicBezTo>
                  <a:pt x="4509926" y="122652"/>
                  <a:pt x="4513106" y="120028"/>
                  <a:pt x="4521717" y="123448"/>
                </a:cubicBezTo>
                <a:cubicBezTo>
                  <a:pt x="4530329" y="126868"/>
                  <a:pt x="4537778" y="131697"/>
                  <a:pt x="4544067" y="137935"/>
                </a:cubicBezTo>
                <a:cubicBezTo>
                  <a:pt x="4550355" y="144173"/>
                  <a:pt x="4550699" y="150078"/>
                  <a:pt x="4545099" y="155649"/>
                </a:cubicBezTo>
                <a:cubicBezTo>
                  <a:pt x="4539499" y="161220"/>
                  <a:pt x="4535183" y="168347"/>
                  <a:pt x="4532150" y="177030"/>
                </a:cubicBezTo>
                <a:cubicBezTo>
                  <a:pt x="4529117" y="185713"/>
                  <a:pt x="4523635" y="197282"/>
                  <a:pt x="4515705" y="211737"/>
                </a:cubicBezTo>
                <a:cubicBezTo>
                  <a:pt x="4535050" y="240303"/>
                  <a:pt x="4549372" y="257744"/>
                  <a:pt x="4558672" y="264061"/>
                </a:cubicBezTo>
                <a:cubicBezTo>
                  <a:pt x="4567972" y="270378"/>
                  <a:pt x="4573460" y="271005"/>
                  <a:pt x="4575138" y="265943"/>
                </a:cubicBezTo>
                <a:cubicBezTo>
                  <a:pt x="4576816" y="260881"/>
                  <a:pt x="4580258" y="251883"/>
                  <a:pt x="4585463" y="238948"/>
                </a:cubicBezTo>
                <a:cubicBezTo>
                  <a:pt x="4590669" y="226013"/>
                  <a:pt x="4593601" y="230967"/>
                  <a:pt x="4594261" y="253811"/>
                </a:cubicBezTo>
                <a:cubicBezTo>
                  <a:pt x="4594920" y="276655"/>
                  <a:pt x="4596390" y="292655"/>
                  <a:pt x="4598671" y="301812"/>
                </a:cubicBezTo>
                <a:cubicBezTo>
                  <a:pt x="4600951" y="310968"/>
                  <a:pt x="4595204" y="313904"/>
                  <a:pt x="4581430" y="310620"/>
                </a:cubicBezTo>
                <a:cubicBezTo>
                  <a:pt x="4567656" y="307336"/>
                  <a:pt x="4553359" y="298743"/>
                  <a:pt x="4538538" y="284840"/>
                </a:cubicBezTo>
                <a:cubicBezTo>
                  <a:pt x="4523718" y="270937"/>
                  <a:pt x="4509568" y="252377"/>
                  <a:pt x="4496088" y="229161"/>
                </a:cubicBezTo>
                <a:cubicBezTo>
                  <a:pt x="4482751" y="245896"/>
                  <a:pt x="4468264" y="256604"/>
                  <a:pt x="4452626" y="261286"/>
                </a:cubicBezTo>
                <a:cubicBezTo>
                  <a:pt x="4436988" y="265968"/>
                  <a:pt x="4435113" y="262889"/>
                  <a:pt x="4447001" y="252048"/>
                </a:cubicBezTo>
                <a:cubicBezTo>
                  <a:pt x="4458889" y="241206"/>
                  <a:pt x="4471387" y="226845"/>
                  <a:pt x="4484494" y="208962"/>
                </a:cubicBezTo>
                <a:cubicBezTo>
                  <a:pt x="4476621" y="194708"/>
                  <a:pt x="4469533" y="179490"/>
                  <a:pt x="4463231" y="163307"/>
                </a:cubicBezTo>
                <a:cubicBezTo>
                  <a:pt x="4456928" y="147124"/>
                  <a:pt x="4450981" y="130385"/>
                  <a:pt x="4445388" y="113091"/>
                </a:cubicBezTo>
                <a:cubicBezTo>
                  <a:pt x="4429226" y="117465"/>
                  <a:pt x="4414248" y="121032"/>
                  <a:pt x="4400453" y="123792"/>
                </a:cubicBezTo>
                <a:cubicBezTo>
                  <a:pt x="4386658" y="126553"/>
                  <a:pt x="4376935" y="128248"/>
                  <a:pt x="4371285" y="128879"/>
                </a:cubicBezTo>
                <a:lnTo>
                  <a:pt x="4371285" y="179063"/>
                </a:lnTo>
                <a:cubicBezTo>
                  <a:pt x="4386442" y="174976"/>
                  <a:pt x="4396943" y="169455"/>
                  <a:pt x="4402787" y="162500"/>
                </a:cubicBezTo>
                <a:cubicBezTo>
                  <a:pt x="4408630" y="155545"/>
                  <a:pt x="4414424" y="153283"/>
                  <a:pt x="4420167" y="155714"/>
                </a:cubicBezTo>
                <a:cubicBezTo>
                  <a:pt x="4425910" y="158144"/>
                  <a:pt x="4432245" y="161199"/>
                  <a:pt x="4439172" y="164877"/>
                </a:cubicBezTo>
                <a:cubicBezTo>
                  <a:pt x="4446098" y="168555"/>
                  <a:pt x="4448181" y="172786"/>
                  <a:pt x="4445420" y="177568"/>
                </a:cubicBezTo>
                <a:cubicBezTo>
                  <a:pt x="4442660" y="182351"/>
                  <a:pt x="4440842" y="188241"/>
                  <a:pt x="4439967" y="195239"/>
                </a:cubicBezTo>
                <a:cubicBezTo>
                  <a:pt x="4439093" y="202237"/>
                  <a:pt x="4438204" y="213024"/>
                  <a:pt x="4437300" y="227601"/>
                </a:cubicBezTo>
                <a:cubicBezTo>
                  <a:pt x="4436397" y="242178"/>
                  <a:pt x="4433077" y="253525"/>
                  <a:pt x="4427341" y="261641"/>
                </a:cubicBezTo>
                <a:cubicBezTo>
                  <a:pt x="4421605" y="269758"/>
                  <a:pt x="4415126" y="276272"/>
                  <a:pt x="4407906" y="281183"/>
                </a:cubicBezTo>
                <a:cubicBezTo>
                  <a:pt x="4400686" y="286095"/>
                  <a:pt x="4395954" y="284618"/>
                  <a:pt x="4393709" y="276752"/>
                </a:cubicBezTo>
                <a:cubicBezTo>
                  <a:pt x="4391465" y="268886"/>
                  <a:pt x="4385790" y="259411"/>
                  <a:pt x="4376684" y="248326"/>
                </a:cubicBezTo>
                <a:cubicBezTo>
                  <a:pt x="4367578" y="237241"/>
                  <a:pt x="4368851" y="234172"/>
                  <a:pt x="4380502" y="239120"/>
                </a:cubicBezTo>
                <a:cubicBezTo>
                  <a:pt x="4392153" y="244067"/>
                  <a:pt x="4399374" y="245892"/>
                  <a:pt x="4402163" y="244594"/>
                </a:cubicBezTo>
                <a:cubicBezTo>
                  <a:pt x="4404952" y="243296"/>
                  <a:pt x="4407451" y="234327"/>
                  <a:pt x="4409659" y="217685"/>
                </a:cubicBezTo>
                <a:cubicBezTo>
                  <a:pt x="4411868" y="201043"/>
                  <a:pt x="4412682" y="190922"/>
                  <a:pt x="4412101" y="187323"/>
                </a:cubicBezTo>
                <a:cubicBezTo>
                  <a:pt x="4411520" y="183724"/>
                  <a:pt x="4409778" y="182774"/>
                  <a:pt x="4406874" y="184473"/>
                </a:cubicBezTo>
                <a:cubicBezTo>
                  <a:pt x="4403970" y="186172"/>
                  <a:pt x="4398334" y="188413"/>
                  <a:pt x="4389967" y="191195"/>
                </a:cubicBezTo>
                <a:cubicBezTo>
                  <a:pt x="4381599" y="193977"/>
                  <a:pt x="4375214" y="195690"/>
                  <a:pt x="4370812" y="196336"/>
                </a:cubicBezTo>
                <a:cubicBezTo>
                  <a:pt x="4368302" y="215609"/>
                  <a:pt x="4361892" y="232975"/>
                  <a:pt x="4351582" y="248434"/>
                </a:cubicBezTo>
                <a:cubicBezTo>
                  <a:pt x="4341271" y="263893"/>
                  <a:pt x="4327551" y="274669"/>
                  <a:pt x="4310422" y="280764"/>
                </a:cubicBezTo>
                <a:cubicBezTo>
                  <a:pt x="4293292" y="286858"/>
                  <a:pt x="4289761" y="285396"/>
                  <a:pt x="4299828" y="276376"/>
                </a:cubicBezTo>
                <a:cubicBezTo>
                  <a:pt x="4309895" y="267356"/>
                  <a:pt x="4319348" y="255324"/>
                  <a:pt x="4328189" y="240281"/>
                </a:cubicBezTo>
                <a:cubicBezTo>
                  <a:pt x="4337030" y="225238"/>
                  <a:pt x="4342120" y="208858"/>
                  <a:pt x="4343461" y="191141"/>
                </a:cubicBezTo>
                <a:cubicBezTo>
                  <a:pt x="4344802" y="173424"/>
                  <a:pt x="4344817" y="158926"/>
                  <a:pt x="4343504" y="147647"/>
                </a:cubicBezTo>
                <a:cubicBezTo>
                  <a:pt x="4342192" y="136369"/>
                  <a:pt x="4339493" y="127091"/>
                  <a:pt x="4335406" y="119813"/>
                </a:cubicBezTo>
                <a:cubicBezTo>
                  <a:pt x="4331319" y="112535"/>
                  <a:pt x="4332903" y="108896"/>
                  <a:pt x="4340160" y="108896"/>
                </a:cubicBezTo>
                <a:cubicBezTo>
                  <a:pt x="4345838" y="108896"/>
                  <a:pt x="4351736" y="109341"/>
                  <a:pt x="4357852" y="110230"/>
                </a:cubicBezTo>
                <a:cubicBezTo>
                  <a:pt x="4363968" y="111119"/>
                  <a:pt x="4374235" y="110022"/>
                  <a:pt x="4388655" y="106939"/>
                </a:cubicBezTo>
                <a:cubicBezTo>
                  <a:pt x="4403074" y="103856"/>
                  <a:pt x="4419726" y="99095"/>
                  <a:pt x="4438612" y="92656"/>
                </a:cubicBezTo>
                <a:cubicBezTo>
                  <a:pt x="4426265" y="47284"/>
                  <a:pt x="4417105" y="20195"/>
                  <a:pt x="4411133" y="11390"/>
                </a:cubicBezTo>
                <a:cubicBezTo>
                  <a:pt x="4406653" y="4786"/>
                  <a:pt x="4406755" y="1054"/>
                  <a:pt x="4411439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04887" y="26352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6∶10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9∶15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61271" y="2600077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20∶5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1∶4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654175" y="3032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6∶10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654175" y="3480072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9∶15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12663" y="4488625"/>
            <a:ext cx="2604786" cy="46166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6∶10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15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253359" y="299529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20∶5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398937" y="3427338"/>
            <a:ext cx="179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1∶4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0.25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461271" y="4514028"/>
            <a:ext cx="4103687" cy="461665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20∶5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∶4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不能组成比例。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966838" y="389622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5874921" y="3856149"/>
                <a:ext cx="2590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0.25</a:t>
                </a:r>
              </a:p>
            </p:txBody>
          </p:sp>
        </mc:Choice>
        <mc:Fallback xmlns="">
          <p:sp>
            <p:nvSpPr>
              <p:cNvPr id="4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4921" y="3856149"/>
                <a:ext cx="2590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" t="-107" r="21" b="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525215" y="2426191"/>
                <a:ext cx="2951162" cy="625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和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6∶4</a:t>
                </a:r>
              </a:p>
            </p:txBody>
          </p:sp>
        </mc:Choice>
        <mc:Fallback xmlns="">
          <p:sp>
            <p:nvSpPr>
              <p:cNvPr id="4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215" y="2426191"/>
                <a:ext cx="2951162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12" t="-78" r="1" b="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64"/>
          <p:cNvGrpSpPr/>
          <p:nvPr/>
        </p:nvGrpSpPr>
        <p:grpSpPr>
          <a:xfrm>
            <a:off x="8795578" y="4149434"/>
            <a:ext cx="1974851" cy="849313"/>
            <a:chOff x="537" y="3385"/>
            <a:chExt cx="1244" cy="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37" y="3385"/>
                  <a:ext cx="1140" cy="53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</a:ln>
                <a:effectLst/>
                <a:extLst>
                  <a:ext uri="{909E8E84-426E-40DD-AFC4-6F175D3DCCD1}">
                    <a14:hiddenFill>
                      <a:solidFill>
                        <a:srgbClr val="FFFFCC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56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/>
                          <a:ea typeface="楷体" panose="02010609060101010101" pitchFamily="49" charset="-122"/>
                          <a:cs typeface="+mn-cs"/>
                        </a:rPr>
                        <m:t> </m:t>
                      </m:r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/>
                          <a:ea typeface="楷体" panose="02010609060101010101" pitchFamily="49" charset="-122"/>
                          <a:cs typeface="+mn-cs"/>
                        </a:rPr>
                        <m:t>：</m:t>
                      </m:r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/>
                          <a:ea typeface="楷体" panose="02010609060101010101" pitchFamily="49" charset="-122"/>
                          <a:cs typeface="+mn-cs"/>
                        </a:rPr>
                        <m:t>  </m:t>
                      </m:r>
                    </m:oMath>
                  </a14:m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＝    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" y="3385"/>
                  <a:ext cx="1140" cy="535"/>
                </a:xfrm>
                <a:prstGeom prst="rect">
                  <a:avLst/>
                </a:prstGeom>
                <a:blipFill rotWithShape="1">
                  <a:blip r:embed="rId5"/>
                </a:blipFill>
                <a:ln w="12700">
                  <a:solidFill>
                    <a:schemeClr val="bg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122"/>
            <p:cNvSpPr>
              <a:spLocks noChangeArrowheads="1"/>
            </p:cNvSpPr>
            <p:nvPr/>
          </p:nvSpPr>
          <p:spPr bwMode="auto">
            <a:xfrm>
              <a:off x="1313" y="3607"/>
              <a:ext cx="4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6∶4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"/>
              <p:cNvSpPr txBox="1"/>
              <p:nvPr/>
            </p:nvSpPr>
            <p:spPr>
              <a:xfrm>
                <a:off x="9142572" y="2995478"/>
                <a:ext cx="1336452" cy="123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6∶4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572" y="2995478"/>
                <a:ext cx="1336452" cy="1234505"/>
              </a:xfrm>
              <a:prstGeom prst="rect">
                <a:avLst/>
              </a:prstGeom>
              <a:blipFill rotWithShape="1">
                <a:blip r:embed="rId6"/>
                <a:stretch>
                  <a:fillRect l="-36" t="-15" r="19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45313" y="4731215"/>
            <a:ext cx="2550779" cy="928351"/>
            <a:chOff x="5020554" y="3723796"/>
            <a:chExt cx="2550779" cy="928351"/>
          </a:xfrm>
        </p:grpSpPr>
        <p:pic>
          <p:nvPicPr>
            <p:cNvPr id="27" name="MH_Other_1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64938" r="17346" b="14547"/>
            <a:stretch>
              <a:fillRect/>
            </a:stretch>
          </p:blipFill>
          <p:spPr>
            <a:xfrm flipH="1">
              <a:off x="5020554" y="3723796"/>
              <a:ext cx="2550779" cy="928351"/>
            </a:xfrm>
            <a:prstGeom prst="rect">
              <a:avLst/>
            </a:prstGeom>
          </p:spPr>
        </p:pic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234243" y="3787861"/>
              <a:ext cx="2142155" cy="70788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100∶5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＝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200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∶10</a:t>
              </a:r>
            </a:p>
          </p:txBody>
        </p:sp>
      </p:grpSp>
      <p:sp>
        <p:nvSpPr>
          <p:cNvPr id="21" name="任意多边形: 形状 20"/>
          <p:cNvSpPr>
            <a:spLocks noChangeArrowheads="1"/>
          </p:cNvSpPr>
          <p:nvPr/>
        </p:nvSpPr>
        <p:spPr bwMode="auto">
          <a:xfrm>
            <a:off x="2119452" y="1500611"/>
            <a:ext cx="7802238" cy="704255"/>
          </a:xfrm>
          <a:custGeom>
            <a:avLst/>
            <a:gdLst/>
            <a:ahLst/>
            <a:cxnLst/>
            <a:rect l="l" t="t" r="r" b="b"/>
            <a:pathLst>
              <a:path w="7802237" h="704255">
                <a:moveTo>
                  <a:pt x="752577" y="652270"/>
                </a:moveTo>
                <a:cubicBezTo>
                  <a:pt x="756560" y="651626"/>
                  <a:pt x="760962" y="651925"/>
                  <a:pt x="765784" y="653165"/>
                </a:cubicBezTo>
                <a:cubicBezTo>
                  <a:pt x="775428" y="655646"/>
                  <a:pt x="781727" y="660862"/>
                  <a:pt x="784681" y="668814"/>
                </a:cubicBezTo>
                <a:cubicBezTo>
                  <a:pt x="787635" y="676765"/>
                  <a:pt x="787220" y="686714"/>
                  <a:pt x="783434" y="698659"/>
                </a:cubicBezTo>
                <a:lnTo>
                  <a:pt x="780066" y="704255"/>
                </a:lnTo>
                <a:lnTo>
                  <a:pt x="756175" y="704255"/>
                </a:lnTo>
                <a:lnTo>
                  <a:pt x="756546" y="703607"/>
                </a:lnTo>
                <a:cubicBezTo>
                  <a:pt x="750222" y="703607"/>
                  <a:pt x="744905" y="701990"/>
                  <a:pt x="740595" y="698756"/>
                </a:cubicBezTo>
                <a:cubicBezTo>
                  <a:pt x="736286" y="695522"/>
                  <a:pt x="733368" y="691292"/>
                  <a:pt x="731841" y="686065"/>
                </a:cubicBezTo>
                <a:cubicBezTo>
                  <a:pt x="730314" y="680838"/>
                  <a:pt x="730034" y="675955"/>
                  <a:pt x="731002" y="671416"/>
                </a:cubicBezTo>
                <a:cubicBezTo>
                  <a:pt x="731970" y="666878"/>
                  <a:pt x="735598" y="662081"/>
                  <a:pt x="741886" y="657026"/>
                </a:cubicBezTo>
                <a:cubicBezTo>
                  <a:pt x="745030" y="654499"/>
                  <a:pt x="748594" y="652913"/>
                  <a:pt x="752577" y="652270"/>
                </a:cubicBezTo>
                <a:close/>
                <a:moveTo>
                  <a:pt x="4342593" y="642087"/>
                </a:moveTo>
                <a:cubicBezTo>
                  <a:pt x="4339222" y="642277"/>
                  <a:pt x="4335942" y="643557"/>
                  <a:pt x="4332755" y="645927"/>
                </a:cubicBezTo>
                <a:cubicBezTo>
                  <a:pt x="4326380" y="650666"/>
                  <a:pt x="4323193" y="656983"/>
                  <a:pt x="4323193" y="664877"/>
                </a:cubicBezTo>
                <a:cubicBezTo>
                  <a:pt x="4323193" y="672772"/>
                  <a:pt x="4326743" y="678698"/>
                  <a:pt x="4333841" y="682656"/>
                </a:cubicBezTo>
                <a:cubicBezTo>
                  <a:pt x="4340939" y="686614"/>
                  <a:pt x="4347887" y="686413"/>
                  <a:pt x="4354685" y="682053"/>
                </a:cubicBezTo>
                <a:cubicBezTo>
                  <a:pt x="4361482" y="677680"/>
                  <a:pt x="4364676" y="671370"/>
                  <a:pt x="4364267" y="663124"/>
                </a:cubicBezTo>
                <a:cubicBezTo>
                  <a:pt x="4363859" y="654879"/>
                  <a:pt x="4360098" y="648766"/>
                  <a:pt x="4352985" y="644787"/>
                </a:cubicBezTo>
                <a:cubicBezTo>
                  <a:pt x="4349429" y="642797"/>
                  <a:pt x="4345965" y="641897"/>
                  <a:pt x="4342593" y="642087"/>
                </a:cubicBezTo>
                <a:close/>
                <a:moveTo>
                  <a:pt x="1552896" y="629288"/>
                </a:moveTo>
                <a:cubicBezTo>
                  <a:pt x="1556359" y="629528"/>
                  <a:pt x="1554660" y="632784"/>
                  <a:pt x="1547798" y="639054"/>
                </a:cubicBezTo>
                <a:cubicBezTo>
                  <a:pt x="1538650" y="647415"/>
                  <a:pt x="1524707" y="658062"/>
                  <a:pt x="1505972" y="670997"/>
                </a:cubicBezTo>
                <a:cubicBezTo>
                  <a:pt x="1487236" y="683932"/>
                  <a:pt x="1475057" y="693275"/>
                  <a:pt x="1469436" y="699025"/>
                </a:cubicBezTo>
                <a:cubicBezTo>
                  <a:pt x="1463815" y="704775"/>
                  <a:pt x="1454558" y="703513"/>
                  <a:pt x="1441666" y="695239"/>
                </a:cubicBezTo>
                <a:cubicBezTo>
                  <a:pt x="1428775" y="686965"/>
                  <a:pt x="1425835" y="681605"/>
                  <a:pt x="1432847" y="679160"/>
                </a:cubicBezTo>
                <a:cubicBezTo>
                  <a:pt x="1439859" y="676715"/>
                  <a:pt x="1447632" y="673922"/>
                  <a:pt x="1456164" y="670782"/>
                </a:cubicBezTo>
                <a:cubicBezTo>
                  <a:pt x="1464697" y="667641"/>
                  <a:pt x="1479819" y="660643"/>
                  <a:pt x="1501530" y="649788"/>
                </a:cubicBezTo>
                <a:cubicBezTo>
                  <a:pt x="1523111" y="638990"/>
                  <a:pt x="1538506" y="632411"/>
                  <a:pt x="1547712" y="630052"/>
                </a:cubicBezTo>
                <a:cubicBezTo>
                  <a:pt x="1550014" y="629462"/>
                  <a:pt x="1551742" y="629208"/>
                  <a:pt x="1552896" y="629288"/>
                </a:cubicBezTo>
                <a:close/>
                <a:moveTo>
                  <a:pt x="3384947" y="620507"/>
                </a:moveTo>
                <a:cubicBezTo>
                  <a:pt x="3391857" y="620998"/>
                  <a:pt x="3397723" y="622642"/>
                  <a:pt x="3402545" y="625438"/>
                </a:cubicBezTo>
                <a:cubicBezTo>
                  <a:pt x="3412189" y="631031"/>
                  <a:pt x="3416096" y="636233"/>
                  <a:pt x="3414268" y="641044"/>
                </a:cubicBezTo>
                <a:cubicBezTo>
                  <a:pt x="3412440" y="645855"/>
                  <a:pt x="3405976" y="648261"/>
                  <a:pt x="3394876" y="648261"/>
                </a:cubicBezTo>
                <a:cubicBezTo>
                  <a:pt x="3385900" y="647357"/>
                  <a:pt x="3377504" y="646905"/>
                  <a:pt x="3369688" y="646905"/>
                </a:cubicBezTo>
                <a:cubicBezTo>
                  <a:pt x="3361715" y="646905"/>
                  <a:pt x="3350153" y="647350"/>
                  <a:pt x="3335002" y="648239"/>
                </a:cubicBezTo>
                <a:cubicBezTo>
                  <a:pt x="3319852" y="649128"/>
                  <a:pt x="3304160" y="651150"/>
                  <a:pt x="3287927" y="654305"/>
                </a:cubicBezTo>
                <a:cubicBezTo>
                  <a:pt x="3271694" y="657460"/>
                  <a:pt x="3260584" y="659267"/>
                  <a:pt x="3254597" y="659726"/>
                </a:cubicBezTo>
                <a:cubicBezTo>
                  <a:pt x="3248610" y="660184"/>
                  <a:pt x="3241311" y="656341"/>
                  <a:pt x="3232699" y="648196"/>
                </a:cubicBezTo>
                <a:cubicBezTo>
                  <a:pt x="3224088" y="640051"/>
                  <a:pt x="3226106" y="635978"/>
                  <a:pt x="3238755" y="635978"/>
                </a:cubicBezTo>
                <a:cubicBezTo>
                  <a:pt x="3248649" y="635978"/>
                  <a:pt x="3267012" y="634637"/>
                  <a:pt x="3293842" y="631956"/>
                </a:cubicBezTo>
                <a:cubicBezTo>
                  <a:pt x="3320673" y="629274"/>
                  <a:pt x="3343087" y="626119"/>
                  <a:pt x="3361084" y="622491"/>
                </a:cubicBezTo>
                <a:cubicBezTo>
                  <a:pt x="3370082" y="620677"/>
                  <a:pt x="3378037" y="620016"/>
                  <a:pt x="3384947" y="620507"/>
                </a:cubicBezTo>
                <a:close/>
                <a:moveTo>
                  <a:pt x="4345075" y="619168"/>
                </a:moveTo>
                <a:cubicBezTo>
                  <a:pt x="4350596" y="619290"/>
                  <a:pt x="4356241" y="620562"/>
                  <a:pt x="4362009" y="622986"/>
                </a:cubicBezTo>
                <a:cubicBezTo>
                  <a:pt x="4373546" y="627833"/>
                  <a:pt x="4381207" y="635512"/>
                  <a:pt x="4384993" y="646024"/>
                </a:cubicBezTo>
                <a:cubicBezTo>
                  <a:pt x="4388778" y="656535"/>
                  <a:pt x="4389223" y="666932"/>
                  <a:pt x="4386326" y="677214"/>
                </a:cubicBezTo>
                <a:cubicBezTo>
                  <a:pt x="4383430" y="687495"/>
                  <a:pt x="4378009" y="695365"/>
                  <a:pt x="4370064" y="700821"/>
                </a:cubicBezTo>
                <a:lnTo>
                  <a:pt x="4358183" y="704255"/>
                </a:lnTo>
                <a:lnTo>
                  <a:pt x="4331148" y="704255"/>
                </a:lnTo>
                <a:lnTo>
                  <a:pt x="4312040" y="695691"/>
                </a:lnTo>
                <a:cubicBezTo>
                  <a:pt x="4303171" y="686814"/>
                  <a:pt x="4298736" y="677271"/>
                  <a:pt x="4298736" y="667061"/>
                </a:cubicBezTo>
                <a:cubicBezTo>
                  <a:pt x="4298736" y="656850"/>
                  <a:pt x="4301124" y="647920"/>
                  <a:pt x="4305899" y="640270"/>
                </a:cubicBezTo>
                <a:cubicBezTo>
                  <a:pt x="4310674" y="632619"/>
                  <a:pt x="4318336" y="626614"/>
                  <a:pt x="4328883" y="622255"/>
                </a:cubicBezTo>
                <a:cubicBezTo>
                  <a:pt x="4334156" y="620075"/>
                  <a:pt x="4339554" y="619046"/>
                  <a:pt x="4345075" y="619168"/>
                </a:cubicBezTo>
                <a:close/>
                <a:moveTo>
                  <a:pt x="2299210" y="570973"/>
                </a:moveTo>
                <a:cubicBezTo>
                  <a:pt x="2301528" y="571284"/>
                  <a:pt x="2304333" y="571919"/>
                  <a:pt x="2307624" y="572878"/>
                </a:cubicBezTo>
                <a:cubicBezTo>
                  <a:pt x="2320789" y="576714"/>
                  <a:pt x="2330264" y="582525"/>
                  <a:pt x="2336050" y="590312"/>
                </a:cubicBezTo>
                <a:cubicBezTo>
                  <a:pt x="2341836" y="598099"/>
                  <a:pt x="2343263" y="607678"/>
                  <a:pt x="2340331" y="619050"/>
                </a:cubicBezTo>
                <a:cubicBezTo>
                  <a:pt x="2337398" y="630421"/>
                  <a:pt x="2328152" y="627740"/>
                  <a:pt x="2312593" y="611005"/>
                </a:cubicBezTo>
                <a:cubicBezTo>
                  <a:pt x="2300906" y="594815"/>
                  <a:pt x="2293865" y="583454"/>
                  <a:pt x="2291470" y="576922"/>
                </a:cubicBezTo>
                <a:cubicBezTo>
                  <a:pt x="2289674" y="572023"/>
                  <a:pt x="2292254" y="570040"/>
                  <a:pt x="2299210" y="570973"/>
                </a:cubicBezTo>
                <a:close/>
                <a:moveTo>
                  <a:pt x="513838" y="566870"/>
                </a:moveTo>
                <a:cubicBezTo>
                  <a:pt x="516324" y="567198"/>
                  <a:pt x="519373" y="567989"/>
                  <a:pt x="522987" y="569242"/>
                </a:cubicBezTo>
                <a:cubicBezTo>
                  <a:pt x="537441" y="574254"/>
                  <a:pt x="543292" y="579876"/>
                  <a:pt x="540539" y="586107"/>
                </a:cubicBezTo>
                <a:cubicBezTo>
                  <a:pt x="537786" y="592337"/>
                  <a:pt x="535563" y="604007"/>
                  <a:pt x="533871" y="621115"/>
                </a:cubicBezTo>
                <a:cubicBezTo>
                  <a:pt x="534818" y="620598"/>
                  <a:pt x="540937" y="615999"/>
                  <a:pt x="552230" y="607316"/>
                </a:cubicBezTo>
                <a:cubicBezTo>
                  <a:pt x="563522" y="598633"/>
                  <a:pt x="570947" y="590437"/>
                  <a:pt x="574504" y="582729"/>
                </a:cubicBezTo>
                <a:cubicBezTo>
                  <a:pt x="578060" y="575022"/>
                  <a:pt x="584549" y="577488"/>
                  <a:pt x="593971" y="590129"/>
                </a:cubicBezTo>
                <a:cubicBezTo>
                  <a:pt x="603392" y="602770"/>
                  <a:pt x="603822" y="610187"/>
                  <a:pt x="595261" y="612381"/>
                </a:cubicBezTo>
                <a:cubicBezTo>
                  <a:pt x="586700" y="614575"/>
                  <a:pt x="577157" y="618308"/>
                  <a:pt x="566631" y="623578"/>
                </a:cubicBezTo>
                <a:cubicBezTo>
                  <a:pt x="556106" y="628848"/>
                  <a:pt x="545120" y="633942"/>
                  <a:pt x="533677" y="638861"/>
                </a:cubicBezTo>
                <a:cubicBezTo>
                  <a:pt x="532874" y="653846"/>
                  <a:pt x="533928" y="664870"/>
                  <a:pt x="536839" y="671933"/>
                </a:cubicBezTo>
                <a:cubicBezTo>
                  <a:pt x="539750" y="678995"/>
                  <a:pt x="546727" y="683538"/>
                  <a:pt x="557769" y="685560"/>
                </a:cubicBezTo>
                <a:cubicBezTo>
                  <a:pt x="568811" y="687581"/>
                  <a:pt x="581409" y="687556"/>
                  <a:pt x="595563" y="685484"/>
                </a:cubicBezTo>
                <a:cubicBezTo>
                  <a:pt x="609716" y="683412"/>
                  <a:pt x="618027" y="679085"/>
                  <a:pt x="620493" y="672503"/>
                </a:cubicBezTo>
                <a:cubicBezTo>
                  <a:pt x="622959" y="665921"/>
                  <a:pt x="626594" y="655033"/>
                  <a:pt x="631398" y="639839"/>
                </a:cubicBezTo>
                <a:cubicBezTo>
                  <a:pt x="636203" y="624646"/>
                  <a:pt x="639358" y="625764"/>
                  <a:pt x="640863" y="643195"/>
                </a:cubicBezTo>
                <a:cubicBezTo>
                  <a:pt x="642369" y="660625"/>
                  <a:pt x="645158" y="673585"/>
                  <a:pt x="649231" y="682075"/>
                </a:cubicBezTo>
                <a:lnTo>
                  <a:pt x="635075" y="704255"/>
                </a:lnTo>
                <a:lnTo>
                  <a:pt x="538706" y="704255"/>
                </a:lnTo>
                <a:lnTo>
                  <a:pt x="526267" y="701208"/>
                </a:lnTo>
                <a:cubicBezTo>
                  <a:pt x="516910" y="693328"/>
                  <a:pt x="511762" y="682763"/>
                  <a:pt x="510822" y="669513"/>
                </a:cubicBezTo>
                <a:cubicBezTo>
                  <a:pt x="509883" y="656262"/>
                  <a:pt x="509862" y="639872"/>
                  <a:pt x="510758" y="620340"/>
                </a:cubicBezTo>
                <a:cubicBezTo>
                  <a:pt x="511654" y="600809"/>
                  <a:pt x="510303" y="586157"/>
                  <a:pt x="506704" y="576384"/>
                </a:cubicBezTo>
                <a:cubicBezTo>
                  <a:pt x="504004" y="569054"/>
                  <a:pt x="506382" y="565883"/>
                  <a:pt x="513838" y="566870"/>
                </a:cubicBezTo>
                <a:close/>
                <a:moveTo>
                  <a:pt x="453509" y="548901"/>
                </a:moveTo>
                <a:cubicBezTo>
                  <a:pt x="458189" y="548324"/>
                  <a:pt x="464065" y="550545"/>
                  <a:pt x="471136" y="555562"/>
                </a:cubicBezTo>
                <a:cubicBezTo>
                  <a:pt x="480565" y="562252"/>
                  <a:pt x="484135" y="567464"/>
                  <a:pt x="481848" y="571200"/>
                </a:cubicBezTo>
                <a:cubicBezTo>
                  <a:pt x="479561" y="574935"/>
                  <a:pt x="478198" y="585070"/>
                  <a:pt x="477761" y="601605"/>
                </a:cubicBezTo>
                <a:cubicBezTo>
                  <a:pt x="477324" y="618139"/>
                  <a:pt x="477567" y="632379"/>
                  <a:pt x="478492" y="644324"/>
                </a:cubicBezTo>
                <a:cubicBezTo>
                  <a:pt x="479417" y="656270"/>
                  <a:pt x="479880" y="667907"/>
                  <a:pt x="479880" y="679235"/>
                </a:cubicBezTo>
                <a:lnTo>
                  <a:pt x="471097" y="704255"/>
                </a:lnTo>
                <a:lnTo>
                  <a:pt x="442758" y="704255"/>
                </a:lnTo>
                <a:lnTo>
                  <a:pt x="430772" y="686592"/>
                </a:lnTo>
                <a:cubicBezTo>
                  <a:pt x="422913" y="678934"/>
                  <a:pt x="423071" y="675783"/>
                  <a:pt x="431245" y="677138"/>
                </a:cubicBezTo>
                <a:cubicBezTo>
                  <a:pt x="439419" y="678493"/>
                  <a:pt x="445707" y="679171"/>
                  <a:pt x="450110" y="679171"/>
                </a:cubicBezTo>
                <a:cubicBezTo>
                  <a:pt x="452748" y="679171"/>
                  <a:pt x="454067" y="671542"/>
                  <a:pt x="454067" y="656284"/>
                </a:cubicBezTo>
                <a:cubicBezTo>
                  <a:pt x="454067" y="638373"/>
                  <a:pt x="453852" y="620208"/>
                  <a:pt x="453422" y="601788"/>
                </a:cubicBezTo>
                <a:cubicBezTo>
                  <a:pt x="452992" y="583368"/>
                  <a:pt x="451605" y="573684"/>
                  <a:pt x="449260" y="572738"/>
                </a:cubicBezTo>
                <a:cubicBezTo>
                  <a:pt x="446915" y="571791"/>
                  <a:pt x="442179" y="571978"/>
                  <a:pt x="435053" y="573297"/>
                </a:cubicBezTo>
                <a:cubicBezTo>
                  <a:pt x="427926" y="574616"/>
                  <a:pt x="421723" y="575606"/>
                  <a:pt x="416446" y="576266"/>
                </a:cubicBezTo>
                <a:lnTo>
                  <a:pt x="416446" y="595453"/>
                </a:lnTo>
                <a:cubicBezTo>
                  <a:pt x="423071" y="595539"/>
                  <a:pt x="429273" y="594886"/>
                  <a:pt x="435053" y="593495"/>
                </a:cubicBezTo>
                <a:cubicBezTo>
                  <a:pt x="440831" y="592104"/>
                  <a:pt x="445474" y="593721"/>
                  <a:pt x="448980" y="598346"/>
                </a:cubicBezTo>
                <a:cubicBezTo>
                  <a:pt x="452486" y="602971"/>
                  <a:pt x="451185" y="606821"/>
                  <a:pt x="445076" y="609897"/>
                </a:cubicBezTo>
                <a:cubicBezTo>
                  <a:pt x="438968" y="612973"/>
                  <a:pt x="428779" y="613615"/>
                  <a:pt x="414510" y="611822"/>
                </a:cubicBezTo>
                <a:cubicBezTo>
                  <a:pt x="413936" y="616727"/>
                  <a:pt x="413226" y="624320"/>
                  <a:pt x="412380" y="634602"/>
                </a:cubicBezTo>
                <a:cubicBezTo>
                  <a:pt x="418762" y="634702"/>
                  <a:pt x="425125" y="633827"/>
                  <a:pt x="431471" y="631977"/>
                </a:cubicBezTo>
                <a:cubicBezTo>
                  <a:pt x="437817" y="630127"/>
                  <a:pt x="443198" y="632393"/>
                  <a:pt x="447614" y="638775"/>
                </a:cubicBezTo>
                <a:cubicBezTo>
                  <a:pt x="452031" y="645156"/>
                  <a:pt x="449959" y="649232"/>
                  <a:pt x="441398" y="651003"/>
                </a:cubicBezTo>
                <a:cubicBezTo>
                  <a:pt x="432837" y="652774"/>
                  <a:pt x="422555" y="652763"/>
                  <a:pt x="410552" y="650971"/>
                </a:cubicBezTo>
                <a:cubicBezTo>
                  <a:pt x="409312" y="663074"/>
                  <a:pt x="407436" y="673619"/>
                  <a:pt x="404924" y="682605"/>
                </a:cubicBezTo>
                <a:lnTo>
                  <a:pt x="395752" y="704255"/>
                </a:lnTo>
                <a:lnTo>
                  <a:pt x="377978" y="704255"/>
                </a:lnTo>
                <a:lnTo>
                  <a:pt x="377932" y="704198"/>
                </a:lnTo>
                <a:cubicBezTo>
                  <a:pt x="373795" y="692002"/>
                  <a:pt x="374429" y="680885"/>
                  <a:pt x="379836" y="670846"/>
                </a:cubicBezTo>
                <a:cubicBezTo>
                  <a:pt x="385242" y="660808"/>
                  <a:pt x="389518" y="644489"/>
                  <a:pt x="392666" y="621889"/>
                </a:cubicBezTo>
                <a:cubicBezTo>
                  <a:pt x="395814" y="599289"/>
                  <a:pt x="395588" y="582934"/>
                  <a:pt x="391988" y="572824"/>
                </a:cubicBezTo>
                <a:cubicBezTo>
                  <a:pt x="388389" y="562714"/>
                  <a:pt x="389985" y="558111"/>
                  <a:pt x="396775" y="559014"/>
                </a:cubicBezTo>
                <a:cubicBezTo>
                  <a:pt x="403565" y="559918"/>
                  <a:pt x="409939" y="560161"/>
                  <a:pt x="415897" y="559746"/>
                </a:cubicBezTo>
                <a:cubicBezTo>
                  <a:pt x="421856" y="559330"/>
                  <a:pt x="427606" y="558484"/>
                  <a:pt x="433148" y="557207"/>
                </a:cubicBezTo>
                <a:cubicBezTo>
                  <a:pt x="438691" y="555931"/>
                  <a:pt x="444051" y="553665"/>
                  <a:pt x="449228" y="550410"/>
                </a:cubicBezTo>
                <a:cubicBezTo>
                  <a:pt x="450522" y="549596"/>
                  <a:pt x="451949" y="549093"/>
                  <a:pt x="453509" y="548901"/>
                </a:cubicBezTo>
                <a:close/>
                <a:moveTo>
                  <a:pt x="2223078" y="543645"/>
                </a:moveTo>
                <a:cubicBezTo>
                  <a:pt x="2218152" y="544083"/>
                  <a:pt x="2205615" y="546309"/>
                  <a:pt x="2185467" y="550324"/>
                </a:cubicBezTo>
                <a:lnTo>
                  <a:pt x="2186650" y="588720"/>
                </a:lnTo>
                <a:cubicBezTo>
                  <a:pt x="2194581" y="587974"/>
                  <a:pt x="2201181" y="586210"/>
                  <a:pt x="2206451" y="583428"/>
                </a:cubicBezTo>
                <a:cubicBezTo>
                  <a:pt x="2211721" y="580646"/>
                  <a:pt x="2217414" y="582263"/>
                  <a:pt x="2223530" y="588279"/>
                </a:cubicBezTo>
                <a:cubicBezTo>
                  <a:pt x="2229646" y="594295"/>
                  <a:pt x="2227889" y="599271"/>
                  <a:pt x="2218260" y="603207"/>
                </a:cubicBezTo>
                <a:cubicBezTo>
                  <a:pt x="2208630" y="607144"/>
                  <a:pt x="2198151" y="609112"/>
                  <a:pt x="2186823" y="609112"/>
                </a:cubicBezTo>
                <a:lnTo>
                  <a:pt x="2187984" y="644045"/>
                </a:lnTo>
                <a:cubicBezTo>
                  <a:pt x="2192516" y="644174"/>
                  <a:pt x="2199270" y="642406"/>
                  <a:pt x="2208247" y="638742"/>
                </a:cubicBezTo>
                <a:cubicBezTo>
                  <a:pt x="2217224" y="635078"/>
                  <a:pt x="2223243" y="635272"/>
                  <a:pt x="2226305" y="639323"/>
                </a:cubicBezTo>
                <a:cubicBezTo>
                  <a:pt x="2229366" y="643374"/>
                  <a:pt x="2231621" y="643116"/>
                  <a:pt x="2233070" y="638549"/>
                </a:cubicBezTo>
                <a:cubicBezTo>
                  <a:pt x="2234518" y="633981"/>
                  <a:pt x="2235468" y="618465"/>
                  <a:pt x="2235920" y="592000"/>
                </a:cubicBezTo>
                <a:cubicBezTo>
                  <a:pt x="2236371" y="565535"/>
                  <a:pt x="2235576" y="550751"/>
                  <a:pt x="2233532" y="547646"/>
                </a:cubicBezTo>
                <a:cubicBezTo>
                  <a:pt x="2231489" y="544541"/>
                  <a:pt x="2228004" y="543208"/>
                  <a:pt x="2223078" y="543645"/>
                </a:cubicBezTo>
                <a:close/>
                <a:moveTo>
                  <a:pt x="1247235" y="522726"/>
                </a:moveTo>
                <a:cubicBezTo>
                  <a:pt x="1242373" y="524433"/>
                  <a:pt x="1235877" y="526025"/>
                  <a:pt x="1227746" y="527502"/>
                </a:cubicBezTo>
                <a:lnTo>
                  <a:pt x="1226649" y="546216"/>
                </a:lnTo>
                <a:lnTo>
                  <a:pt x="1226649" y="572523"/>
                </a:lnTo>
                <a:cubicBezTo>
                  <a:pt x="1229704" y="571863"/>
                  <a:pt x="1236845" y="570329"/>
                  <a:pt x="1248073" y="567920"/>
                </a:cubicBezTo>
                <a:lnTo>
                  <a:pt x="1248073" y="541548"/>
                </a:lnTo>
                <a:cubicBezTo>
                  <a:pt x="1248073" y="534650"/>
                  <a:pt x="1247794" y="528376"/>
                  <a:pt x="1247235" y="522726"/>
                </a:cubicBezTo>
                <a:close/>
                <a:moveTo>
                  <a:pt x="4007846" y="516236"/>
                </a:moveTo>
                <a:cubicBezTo>
                  <a:pt x="4009878" y="515995"/>
                  <a:pt x="4012371" y="516180"/>
                  <a:pt x="4015327" y="516789"/>
                </a:cubicBezTo>
                <a:cubicBezTo>
                  <a:pt x="4027150" y="519227"/>
                  <a:pt x="4035052" y="523841"/>
                  <a:pt x="4039031" y="530631"/>
                </a:cubicBezTo>
                <a:cubicBezTo>
                  <a:pt x="4043011" y="537421"/>
                  <a:pt x="4042867" y="543426"/>
                  <a:pt x="4038601" y="548646"/>
                </a:cubicBezTo>
                <a:cubicBezTo>
                  <a:pt x="4034335" y="553866"/>
                  <a:pt x="4028169" y="553780"/>
                  <a:pt x="4020102" y="548388"/>
                </a:cubicBezTo>
                <a:cubicBezTo>
                  <a:pt x="4012036" y="542996"/>
                  <a:pt x="4006016" y="536823"/>
                  <a:pt x="4002044" y="529868"/>
                </a:cubicBezTo>
                <a:cubicBezTo>
                  <a:pt x="3999818" y="521500"/>
                  <a:pt x="4001752" y="516956"/>
                  <a:pt x="4007846" y="516236"/>
                </a:cubicBezTo>
                <a:close/>
                <a:moveTo>
                  <a:pt x="3055578" y="513520"/>
                </a:moveTo>
                <a:cubicBezTo>
                  <a:pt x="3058875" y="513911"/>
                  <a:pt x="3062948" y="514814"/>
                  <a:pt x="3067795" y="516230"/>
                </a:cubicBezTo>
                <a:cubicBezTo>
                  <a:pt x="3080902" y="523673"/>
                  <a:pt x="3086093" y="529954"/>
                  <a:pt x="3083368" y="535073"/>
                </a:cubicBezTo>
                <a:cubicBezTo>
                  <a:pt x="3080644" y="540193"/>
                  <a:pt x="3079059" y="552357"/>
                  <a:pt x="3078615" y="571566"/>
                </a:cubicBezTo>
                <a:cubicBezTo>
                  <a:pt x="3078170" y="590774"/>
                  <a:pt x="3076191" y="604985"/>
                  <a:pt x="3072678" y="614199"/>
                </a:cubicBezTo>
                <a:cubicBezTo>
                  <a:pt x="3069164" y="623413"/>
                  <a:pt x="3064199" y="625069"/>
                  <a:pt x="3057782" y="619168"/>
                </a:cubicBezTo>
                <a:cubicBezTo>
                  <a:pt x="3051365" y="613267"/>
                  <a:pt x="3049056" y="606219"/>
                  <a:pt x="3050856" y="598023"/>
                </a:cubicBezTo>
                <a:cubicBezTo>
                  <a:pt x="3052655" y="589828"/>
                  <a:pt x="3053781" y="578101"/>
                  <a:pt x="3054233" y="562843"/>
                </a:cubicBezTo>
                <a:cubicBezTo>
                  <a:pt x="3054685" y="547585"/>
                  <a:pt x="3052211" y="534586"/>
                  <a:pt x="3046812" y="523845"/>
                </a:cubicBezTo>
                <a:cubicBezTo>
                  <a:pt x="3042763" y="515789"/>
                  <a:pt x="3045684" y="512348"/>
                  <a:pt x="3055578" y="513520"/>
                </a:cubicBezTo>
                <a:close/>
                <a:moveTo>
                  <a:pt x="1294439" y="509207"/>
                </a:moveTo>
                <a:cubicBezTo>
                  <a:pt x="1292051" y="510089"/>
                  <a:pt x="1284304" y="511856"/>
                  <a:pt x="1271197" y="514509"/>
                </a:cubicBezTo>
                <a:cubicBezTo>
                  <a:pt x="1276590" y="519113"/>
                  <a:pt x="1277912" y="523863"/>
                  <a:pt x="1275166" y="528760"/>
                </a:cubicBezTo>
                <a:cubicBezTo>
                  <a:pt x="1272420" y="533657"/>
                  <a:pt x="1270193" y="545090"/>
                  <a:pt x="1268487" y="563058"/>
                </a:cubicBezTo>
                <a:cubicBezTo>
                  <a:pt x="1275714" y="562269"/>
                  <a:pt x="1282519" y="560814"/>
                  <a:pt x="1288901" y="558692"/>
                </a:cubicBezTo>
                <a:cubicBezTo>
                  <a:pt x="1292284" y="543462"/>
                  <a:pt x="1294650" y="531187"/>
                  <a:pt x="1295998" y="521866"/>
                </a:cubicBezTo>
                <a:cubicBezTo>
                  <a:pt x="1297347" y="512545"/>
                  <a:pt x="1296827" y="508325"/>
                  <a:pt x="1294439" y="509207"/>
                </a:cubicBezTo>
                <a:close/>
                <a:moveTo>
                  <a:pt x="1643100" y="505808"/>
                </a:moveTo>
                <a:cubicBezTo>
                  <a:pt x="1639995" y="506217"/>
                  <a:pt x="1634320" y="506880"/>
                  <a:pt x="1626074" y="507798"/>
                </a:cubicBezTo>
                <a:cubicBezTo>
                  <a:pt x="1617829" y="508716"/>
                  <a:pt x="1607561" y="510688"/>
                  <a:pt x="1595271" y="513714"/>
                </a:cubicBezTo>
                <a:cubicBezTo>
                  <a:pt x="1596175" y="521787"/>
                  <a:pt x="1596627" y="535088"/>
                  <a:pt x="1596627" y="553615"/>
                </a:cubicBezTo>
                <a:cubicBezTo>
                  <a:pt x="1600241" y="553716"/>
                  <a:pt x="1606399" y="552167"/>
                  <a:pt x="1615104" y="548969"/>
                </a:cubicBezTo>
                <a:cubicBezTo>
                  <a:pt x="1623809" y="545771"/>
                  <a:pt x="1631452" y="546635"/>
                  <a:pt x="1638034" y="551561"/>
                </a:cubicBezTo>
                <a:cubicBezTo>
                  <a:pt x="1644616" y="556487"/>
                  <a:pt x="1642863" y="561237"/>
                  <a:pt x="1632775" y="565812"/>
                </a:cubicBezTo>
                <a:cubicBezTo>
                  <a:pt x="1622687" y="570386"/>
                  <a:pt x="1611082" y="572673"/>
                  <a:pt x="1597960" y="572673"/>
                </a:cubicBezTo>
                <a:lnTo>
                  <a:pt x="1597960" y="606251"/>
                </a:lnTo>
                <a:cubicBezTo>
                  <a:pt x="1601775" y="606337"/>
                  <a:pt x="1608335" y="605011"/>
                  <a:pt x="1617643" y="602272"/>
                </a:cubicBezTo>
                <a:cubicBezTo>
                  <a:pt x="1626949" y="599533"/>
                  <a:pt x="1634094" y="601024"/>
                  <a:pt x="1639077" y="606746"/>
                </a:cubicBezTo>
                <a:cubicBezTo>
                  <a:pt x="1644061" y="612467"/>
                  <a:pt x="1641010" y="616992"/>
                  <a:pt x="1629925" y="620319"/>
                </a:cubicBezTo>
                <a:cubicBezTo>
                  <a:pt x="1618840" y="623646"/>
                  <a:pt x="1608185" y="625309"/>
                  <a:pt x="1597960" y="625309"/>
                </a:cubicBezTo>
                <a:lnTo>
                  <a:pt x="1597960" y="666996"/>
                </a:lnTo>
                <a:cubicBezTo>
                  <a:pt x="1610838" y="667068"/>
                  <a:pt x="1627437" y="665885"/>
                  <a:pt x="1647757" y="663447"/>
                </a:cubicBezTo>
                <a:lnTo>
                  <a:pt x="1647757" y="514552"/>
                </a:lnTo>
                <a:cubicBezTo>
                  <a:pt x="1647757" y="508314"/>
                  <a:pt x="1646204" y="505400"/>
                  <a:pt x="1643100" y="505808"/>
                </a:cubicBezTo>
                <a:close/>
                <a:moveTo>
                  <a:pt x="4114619" y="492674"/>
                </a:moveTo>
                <a:cubicBezTo>
                  <a:pt x="4119293" y="492539"/>
                  <a:pt x="4126532" y="494139"/>
                  <a:pt x="4136333" y="497473"/>
                </a:cubicBezTo>
                <a:cubicBezTo>
                  <a:pt x="4149240" y="508042"/>
                  <a:pt x="4152437" y="514803"/>
                  <a:pt x="4145927" y="517757"/>
                </a:cubicBezTo>
                <a:cubicBezTo>
                  <a:pt x="4139417" y="520712"/>
                  <a:pt x="4133515" y="524393"/>
                  <a:pt x="4128224" y="528803"/>
                </a:cubicBezTo>
                <a:cubicBezTo>
                  <a:pt x="4122932" y="533213"/>
                  <a:pt x="4113335" y="539601"/>
                  <a:pt x="4099432" y="547969"/>
                </a:cubicBezTo>
                <a:cubicBezTo>
                  <a:pt x="4085529" y="556336"/>
                  <a:pt x="4082446" y="554960"/>
                  <a:pt x="4090183" y="543839"/>
                </a:cubicBezTo>
                <a:cubicBezTo>
                  <a:pt x="4097919" y="532718"/>
                  <a:pt x="4103096" y="524146"/>
                  <a:pt x="4105713" y="518123"/>
                </a:cubicBezTo>
                <a:cubicBezTo>
                  <a:pt x="4108330" y="512100"/>
                  <a:pt x="4109187" y="505486"/>
                  <a:pt x="4108284" y="498280"/>
                </a:cubicBezTo>
                <a:cubicBezTo>
                  <a:pt x="4107832" y="494677"/>
                  <a:pt x="4109944" y="492808"/>
                  <a:pt x="4114619" y="492674"/>
                </a:cubicBezTo>
                <a:close/>
                <a:moveTo>
                  <a:pt x="2536533" y="487514"/>
                </a:moveTo>
                <a:cubicBezTo>
                  <a:pt x="2544664" y="487514"/>
                  <a:pt x="2553010" y="490110"/>
                  <a:pt x="2561571" y="495301"/>
                </a:cubicBezTo>
                <a:cubicBezTo>
                  <a:pt x="2570132" y="500492"/>
                  <a:pt x="2572825" y="506543"/>
                  <a:pt x="2569648" y="513455"/>
                </a:cubicBezTo>
                <a:cubicBezTo>
                  <a:pt x="2566472" y="520367"/>
                  <a:pt x="2564461" y="536005"/>
                  <a:pt x="2563615" y="560369"/>
                </a:cubicBezTo>
                <a:cubicBezTo>
                  <a:pt x="2570498" y="558763"/>
                  <a:pt x="2580726" y="554762"/>
                  <a:pt x="2594299" y="548367"/>
                </a:cubicBezTo>
                <a:cubicBezTo>
                  <a:pt x="2607872" y="541971"/>
                  <a:pt x="2617624" y="542473"/>
                  <a:pt x="2623553" y="549872"/>
                </a:cubicBezTo>
                <a:cubicBezTo>
                  <a:pt x="2629483" y="557272"/>
                  <a:pt x="2623499" y="564722"/>
                  <a:pt x="2605603" y="572222"/>
                </a:cubicBezTo>
                <a:cubicBezTo>
                  <a:pt x="2587706" y="579722"/>
                  <a:pt x="2573581" y="582124"/>
                  <a:pt x="2563227" y="579428"/>
                </a:cubicBezTo>
                <a:cubicBezTo>
                  <a:pt x="2561636" y="603792"/>
                  <a:pt x="2560625" y="620813"/>
                  <a:pt x="2560195" y="630493"/>
                </a:cubicBezTo>
                <a:cubicBezTo>
                  <a:pt x="2559764" y="640173"/>
                  <a:pt x="2559571" y="645077"/>
                  <a:pt x="2559614" y="645206"/>
                </a:cubicBezTo>
                <a:cubicBezTo>
                  <a:pt x="2559657" y="645335"/>
                  <a:pt x="2561937" y="644152"/>
                  <a:pt x="2566454" y="641657"/>
                </a:cubicBezTo>
                <a:cubicBezTo>
                  <a:pt x="2570971" y="639162"/>
                  <a:pt x="2582425" y="633537"/>
                  <a:pt x="2600817" y="624782"/>
                </a:cubicBezTo>
                <a:cubicBezTo>
                  <a:pt x="2619208" y="616027"/>
                  <a:pt x="2626159" y="615325"/>
                  <a:pt x="2621671" y="622674"/>
                </a:cubicBezTo>
                <a:cubicBezTo>
                  <a:pt x="2617183" y="630023"/>
                  <a:pt x="2605069" y="641546"/>
                  <a:pt x="2585329" y="657241"/>
                </a:cubicBezTo>
                <a:cubicBezTo>
                  <a:pt x="2565590" y="672937"/>
                  <a:pt x="2552870" y="684588"/>
                  <a:pt x="2547170" y="692195"/>
                </a:cubicBezTo>
                <a:cubicBezTo>
                  <a:pt x="2541470" y="699803"/>
                  <a:pt x="2535841" y="701484"/>
                  <a:pt x="2530284" y="697240"/>
                </a:cubicBezTo>
                <a:cubicBezTo>
                  <a:pt x="2524728" y="692995"/>
                  <a:pt x="2521218" y="687302"/>
                  <a:pt x="2519755" y="680160"/>
                </a:cubicBezTo>
                <a:cubicBezTo>
                  <a:pt x="2518292" y="673019"/>
                  <a:pt x="2518687" y="667871"/>
                  <a:pt x="2520938" y="664716"/>
                </a:cubicBezTo>
                <a:cubicBezTo>
                  <a:pt x="2523190" y="661561"/>
                  <a:pt x="2526341" y="657241"/>
                  <a:pt x="2530392" y="651756"/>
                </a:cubicBezTo>
                <a:cubicBezTo>
                  <a:pt x="2534443" y="646271"/>
                  <a:pt x="2536917" y="622258"/>
                  <a:pt x="2537813" y="579718"/>
                </a:cubicBezTo>
                <a:cubicBezTo>
                  <a:pt x="2538709" y="537178"/>
                  <a:pt x="2536232" y="511175"/>
                  <a:pt x="2530381" y="501711"/>
                </a:cubicBezTo>
                <a:cubicBezTo>
                  <a:pt x="2524530" y="492246"/>
                  <a:pt x="2526581" y="487514"/>
                  <a:pt x="2536533" y="487514"/>
                </a:cubicBezTo>
                <a:close/>
                <a:moveTo>
                  <a:pt x="1309174" y="481394"/>
                </a:moveTo>
                <a:cubicBezTo>
                  <a:pt x="1312744" y="481301"/>
                  <a:pt x="1316598" y="482330"/>
                  <a:pt x="1320735" y="484481"/>
                </a:cubicBezTo>
                <a:cubicBezTo>
                  <a:pt x="1329010" y="488783"/>
                  <a:pt x="1336094" y="493157"/>
                  <a:pt x="1341987" y="497602"/>
                </a:cubicBezTo>
                <a:cubicBezTo>
                  <a:pt x="1347881" y="502048"/>
                  <a:pt x="1346878" y="507329"/>
                  <a:pt x="1338976" y="513445"/>
                </a:cubicBezTo>
                <a:cubicBezTo>
                  <a:pt x="1331075" y="519561"/>
                  <a:pt x="1322428" y="533826"/>
                  <a:pt x="1313035" y="556239"/>
                </a:cubicBezTo>
                <a:cubicBezTo>
                  <a:pt x="1321137" y="567482"/>
                  <a:pt x="1321216" y="573706"/>
                  <a:pt x="1313271" y="574910"/>
                </a:cubicBezTo>
                <a:cubicBezTo>
                  <a:pt x="1305327" y="576115"/>
                  <a:pt x="1294238" y="578230"/>
                  <a:pt x="1280006" y="581256"/>
                </a:cubicBezTo>
                <a:cubicBezTo>
                  <a:pt x="1265773" y="584282"/>
                  <a:pt x="1247901" y="587938"/>
                  <a:pt x="1226391" y="592226"/>
                </a:cubicBezTo>
                <a:cubicBezTo>
                  <a:pt x="1224742" y="617637"/>
                  <a:pt x="1226456" y="635207"/>
                  <a:pt x="1231532" y="644937"/>
                </a:cubicBezTo>
                <a:cubicBezTo>
                  <a:pt x="1236608" y="654667"/>
                  <a:pt x="1246543" y="661002"/>
                  <a:pt x="1261335" y="663942"/>
                </a:cubicBezTo>
                <a:cubicBezTo>
                  <a:pt x="1276127" y="666881"/>
                  <a:pt x="1293069" y="667294"/>
                  <a:pt x="1312164" y="665179"/>
                </a:cubicBezTo>
                <a:cubicBezTo>
                  <a:pt x="1331258" y="663063"/>
                  <a:pt x="1342898" y="657632"/>
                  <a:pt x="1347085" y="648884"/>
                </a:cubicBezTo>
                <a:cubicBezTo>
                  <a:pt x="1351273" y="640137"/>
                  <a:pt x="1355912" y="627245"/>
                  <a:pt x="1361003" y="610209"/>
                </a:cubicBezTo>
                <a:cubicBezTo>
                  <a:pt x="1366094" y="593173"/>
                  <a:pt x="1369033" y="594725"/>
                  <a:pt x="1369822" y="614866"/>
                </a:cubicBezTo>
                <a:cubicBezTo>
                  <a:pt x="1370611" y="635007"/>
                  <a:pt x="1372815" y="649544"/>
                  <a:pt x="1376436" y="658478"/>
                </a:cubicBezTo>
                <a:cubicBezTo>
                  <a:pt x="1380057" y="667412"/>
                  <a:pt x="1376637" y="674453"/>
                  <a:pt x="1366176" y="679601"/>
                </a:cubicBezTo>
                <a:cubicBezTo>
                  <a:pt x="1355715" y="684749"/>
                  <a:pt x="1339919" y="688463"/>
                  <a:pt x="1318789" y="690744"/>
                </a:cubicBezTo>
                <a:cubicBezTo>
                  <a:pt x="1297658" y="693024"/>
                  <a:pt x="1276772" y="692063"/>
                  <a:pt x="1256129" y="687861"/>
                </a:cubicBezTo>
                <a:cubicBezTo>
                  <a:pt x="1235486" y="683659"/>
                  <a:pt x="1221336" y="674604"/>
                  <a:pt x="1213679" y="660694"/>
                </a:cubicBezTo>
                <a:cubicBezTo>
                  <a:pt x="1206021" y="646784"/>
                  <a:pt x="1202866" y="625094"/>
                  <a:pt x="1204214" y="595625"/>
                </a:cubicBezTo>
                <a:cubicBezTo>
                  <a:pt x="1205562" y="566156"/>
                  <a:pt x="1205577" y="547259"/>
                  <a:pt x="1204257" y="538934"/>
                </a:cubicBezTo>
                <a:cubicBezTo>
                  <a:pt x="1202938" y="530610"/>
                  <a:pt x="1201364" y="523558"/>
                  <a:pt x="1199535" y="517779"/>
                </a:cubicBezTo>
                <a:cubicBezTo>
                  <a:pt x="1197707" y="512000"/>
                  <a:pt x="1199969" y="509110"/>
                  <a:pt x="1206322" y="509110"/>
                </a:cubicBezTo>
                <a:cubicBezTo>
                  <a:pt x="1209922" y="509110"/>
                  <a:pt x="1213664" y="509103"/>
                  <a:pt x="1217551" y="509089"/>
                </a:cubicBezTo>
                <a:cubicBezTo>
                  <a:pt x="1221437" y="509074"/>
                  <a:pt x="1230392" y="507536"/>
                  <a:pt x="1244417" y="504475"/>
                </a:cubicBezTo>
                <a:cubicBezTo>
                  <a:pt x="1258442" y="501413"/>
                  <a:pt x="1269595" y="498577"/>
                  <a:pt x="1277876" y="495967"/>
                </a:cubicBezTo>
                <a:cubicBezTo>
                  <a:pt x="1286158" y="493358"/>
                  <a:pt x="1293303" y="489715"/>
                  <a:pt x="1299311" y="485040"/>
                </a:cubicBezTo>
                <a:cubicBezTo>
                  <a:pt x="1302315" y="482703"/>
                  <a:pt x="1305603" y="481487"/>
                  <a:pt x="1309174" y="481394"/>
                </a:cubicBezTo>
                <a:close/>
                <a:moveTo>
                  <a:pt x="3324794" y="481113"/>
                </a:moveTo>
                <a:cubicBezTo>
                  <a:pt x="3326120" y="481213"/>
                  <a:pt x="3327723" y="481622"/>
                  <a:pt x="3329603" y="482341"/>
                </a:cubicBezTo>
                <a:cubicBezTo>
                  <a:pt x="3337125" y="485216"/>
                  <a:pt x="3344127" y="488744"/>
                  <a:pt x="3350608" y="492924"/>
                </a:cubicBezTo>
                <a:cubicBezTo>
                  <a:pt x="3357090" y="497104"/>
                  <a:pt x="3358926" y="501793"/>
                  <a:pt x="3356115" y="506992"/>
                </a:cubicBezTo>
                <a:cubicBezTo>
                  <a:pt x="3353305" y="512190"/>
                  <a:pt x="3349311" y="520532"/>
                  <a:pt x="3344134" y="532019"/>
                </a:cubicBezTo>
                <a:cubicBezTo>
                  <a:pt x="3364052" y="530312"/>
                  <a:pt x="3381935" y="526738"/>
                  <a:pt x="3397780" y="521296"/>
                </a:cubicBezTo>
                <a:cubicBezTo>
                  <a:pt x="3413626" y="515854"/>
                  <a:pt x="3426192" y="516295"/>
                  <a:pt x="3435477" y="522619"/>
                </a:cubicBezTo>
                <a:cubicBezTo>
                  <a:pt x="3444763" y="528943"/>
                  <a:pt x="3444386" y="534130"/>
                  <a:pt x="3434348" y="538182"/>
                </a:cubicBezTo>
                <a:cubicBezTo>
                  <a:pt x="3424310" y="542233"/>
                  <a:pt x="3413458" y="545154"/>
                  <a:pt x="3401792" y="546947"/>
                </a:cubicBezTo>
                <a:cubicBezTo>
                  <a:pt x="3390126" y="548740"/>
                  <a:pt x="3378403" y="550328"/>
                  <a:pt x="3366623" y="551712"/>
                </a:cubicBezTo>
                <a:cubicBezTo>
                  <a:pt x="3354843" y="553095"/>
                  <a:pt x="3346364" y="552432"/>
                  <a:pt x="3341187" y="549722"/>
                </a:cubicBezTo>
                <a:cubicBezTo>
                  <a:pt x="3339552" y="555372"/>
                  <a:pt x="3335580" y="567016"/>
                  <a:pt x="3329270" y="584655"/>
                </a:cubicBezTo>
                <a:cubicBezTo>
                  <a:pt x="3385756" y="579392"/>
                  <a:pt x="3417365" y="574928"/>
                  <a:pt x="3424098" y="571264"/>
                </a:cubicBezTo>
                <a:cubicBezTo>
                  <a:pt x="3430831" y="567600"/>
                  <a:pt x="3439019" y="567941"/>
                  <a:pt x="3448663" y="572286"/>
                </a:cubicBezTo>
                <a:cubicBezTo>
                  <a:pt x="3458307" y="576631"/>
                  <a:pt x="3465567" y="581675"/>
                  <a:pt x="3470442" y="587419"/>
                </a:cubicBezTo>
                <a:cubicBezTo>
                  <a:pt x="3475318" y="593162"/>
                  <a:pt x="3475476" y="598730"/>
                  <a:pt x="3470915" y="604121"/>
                </a:cubicBezTo>
                <a:cubicBezTo>
                  <a:pt x="3466355" y="609513"/>
                  <a:pt x="3462950" y="626625"/>
                  <a:pt x="3460698" y="655456"/>
                </a:cubicBezTo>
                <a:cubicBezTo>
                  <a:pt x="3459573" y="669871"/>
                  <a:pt x="3456794" y="682462"/>
                  <a:pt x="3452361" y="693228"/>
                </a:cubicBezTo>
                <a:lnTo>
                  <a:pt x="3444854" y="704255"/>
                </a:lnTo>
                <a:lnTo>
                  <a:pt x="3391461" y="704255"/>
                </a:lnTo>
                <a:lnTo>
                  <a:pt x="3387402" y="697906"/>
                </a:lnTo>
                <a:cubicBezTo>
                  <a:pt x="3378246" y="688098"/>
                  <a:pt x="3378414" y="684359"/>
                  <a:pt x="3387907" y="686689"/>
                </a:cubicBezTo>
                <a:cubicBezTo>
                  <a:pt x="3397401" y="689019"/>
                  <a:pt x="3404478" y="691045"/>
                  <a:pt x="3409138" y="692765"/>
                </a:cubicBezTo>
                <a:cubicBezTo>
                  <a:pt x="3413799" y="694486"/>
                  <a:pt x="3418502" y="691227"/>
                  <a:pt x="3423249" y="682989"/>
                </a:cubicBezTo>
                <a:cubicBezTo>
                  <a:pt x="3427995" y="674751"/>
                  <a:pt x="3431717" y="658589"/>
                  <a:pt x="3434412" y="634505"/>
                </a:cubicBezTo>
                <a:cubicBezTo>
                  <a:pt x="3437109" y="610420"/>
                  <a:pt x="3435904" y="597468"/>
                  <a:pt x="3430799" y="595646"/>
                </a:cubicBezTo>
                <a:cubicBezTo>
                  <a:pt x="3425694" y="593825"/>
                  <a:pt x="3416014" y="593796"/>
                  <a:pt x="3401760" y="595560"/>
                </a:cubicBezTo>
                <a:cubicBezTo>
                  <a:pt x="3387506" y="597324"/>
                  <a:pt x="3371606" y="599558"/>
                  <a:pt x="3354061" y="602261"/>
                </a:cubicBezTo>
                <a:cubicBezTo>
                  <a:pt x="3336516" y="604964"/>
                  <a:pt x="3323509" y="608133"/>
                  <a:pt x="3315041" y="611768"/>
                </a:cubicBezTo>
                <a:cubicBezTo>
                  <a:pt x="3306573" y="615404"/>
                  <a:pt x="3300952" y="612855"/>
                  <a:pt x="3298177" y="604121"/>
                </a:cubicBezTo>
                <a:cubicBezTo>
                  <a:pt x="3295402" y="595388"/>
                  <a:pt x="3296517" y="588684"/>
                  <a:pt x="3301522" y="584009"/>
                </a:cubicBezTo>
                <a:cubicBezTo>
                  <a:pt x="3306527" y="579334"/>
                  <a:pt x="3311252" y="567654"/>
                  <a:pt x="3315697" y="548969"/>
                </a:cubicBezTo>
                <a:cubicBezTo>
                  <a:pt x="3320143" y="530284"/>
                  <a:pt x="3322365" y="517463"/>
                  <a:pt x="3322365" y="510508"/>
                </a:cubicBezTo>
                <a:cubicBezTo>
                  <a:pt x="3322365" y="502922"/>
                  <a:pt x="3321691" y="495613"/>
                  <a:pt x="3320343" y="488579"/>
                </a:cubicBezTo>
                <a:cubicBezTo>
                  <a:pt x="3319332" y="483303"/>
                  <a:pt x="3320816" y="480815"/>
                  <a:pt x="3324794" y="481113"/>
                </a:cubicBezTo>
                <a:close/>
                <a:moveTo>
                  <a:pt x="1652126" y="480676"/>
                </a:moveTo>
                <a:cubicBezTo>
                  <a:pt x="1655534" y="480599"/>
                  <a:pt x="1659179" y="481405"/>
                  <a:pt x="1663061" y="483094"/>
                </a:cubicBezTo>
                <a:cubicBezTo>
                  <a:pt x="1670826" y="486471"/>
                  <a:pt x="1676767" y="489808"/>
                  <a:pt x="1680883" y="493107"/>
                </a:cubicBezTo>
                <a:cubicBezTo>
                  <a:pt x="1684998" y="496405"/>
                  <a:pt x="1685460" y="501030"/>
                  <a:pt x="1682270" y="506981"/>
                </a:cubicBezTo>
                <a:cubicBezTo>
                  <a:pt x="1679080" y="512932"/>
                  <a:pt x="1677043" y="522529"/>
                  <a:pt x="1676161" y="535772"/>
                </a:cubicBezTo>
                <a:cubicBezTo>
                  <a:pt x="1675279" y="549016"/>
                  <a:pt x="1674612" y="566819"/>
                  <a:pt x="1674160" y="589182"/>
                </a:cubicBezTo>
                <a:cubicBezTo>
                  <a:pt x="1673709" y="611546"/>
                  <a:pt x="1673060" y="635233"/>
                  <a:pt x="1672214" y="660242"/>
                </a:cubicBezTo>
                <a:cubicBezTo>
                  <a:pt x="1680502" y="660328"/>
                  <a:pt x="1688823" y="659227"/>
                  <a:pt x="1697177" y="656940"/>
                </a:cubicBezTo>
                <a:cubicBezTo>
                  <a:pt x="1705530" y="654653"/>
                  <a:pt x="1713105" y="656284"/>
                  <a:pt x="1719902" y="661834"/>
                </a:cubicBezTo>
                <a:cubicBezTo>
                  <a:pt x="1726700" y="667383"/>
                  <a:pt x="1730350" y="672582"/>
                  <a:pt x="1730851" y="677429"/>
                </a:cubicBezTo>
                <a:cubicBezTo>
                  <a:pt x="1731353" y="682276"/>
                  <a:pt x="1724384" y="684251"/>
                  <a:pt x="1709943" y="683355"/>
                </a:cubicBezTo>
                <a:cubicBezTo>
                  <a:pt x="1695502" y="682458"/>
                  <a:pt x="1685410" y="682236"/>
                  <a:pt x="1679667" y="682688"/>
                </a:cubicBezTo>
                <a:cubicBezTo>
                  <a:pt x="1673924" y="683140"/>
                  <a:pt x="1666908" y="683365"/>
                  <a:pt x="1658619" y="683365"/>
                </a:cubicBezTo>
                <a:cubicBezTo>
                  <a:pt x="1651679" y="683365"/>
                  <a:pt x="1638856" y="684258"/>
                  <a:pt x="1620149" y="686044"/>
                </a:cubicBezTo>
                <a:cubicBezTo>
                  <a:pt x="1601441" y="687829"/>
                  <a:pt x="1586581" y="689629"/>
                  <a:pt x="1575568" y="691443"/>
                </a:cubicBezTo>
                <a:cubicBezTo>
                  <a:pt x="1564555" y="693257"/>
                  <a:pt x="1556023" y="693920"/>
                  <a:pt x="1549971" y="693432"/>
                </a:cubicBezTo>
                <a:cubicBezTo>
                  <a:pt x="1543919" y="692945"/>
                  <a:pt x="1537330" y="688868"/>
                  <a:pt x="1530203" y="681204"/>
                </a:cubicBezTo>
                <a:cubicBezTo>
                  <a:pt x="1523076" y="673539"/>
                  <a:pt x="1524015" y="670155"/>
                  <a:pt x="1533021" y="671051"/>
                </a:cubicBezTo>
                <a:cubicBezTo>
                  <a:pt x="1542026" y="671947"/>
                  <a:pt x="1555973" y="671671"/>
                  <a:pt x="1574859" y="670223"/>
                </a:cubicBezTo>
                <a:cubicBezTo>
                  <a:pt x="1574859" y="607068"/>
                  <a:pt x="1574417" y="565984"/>
                  <a:pt x="1573535" y="546968"/>
                </a:cubicBezTo>
                <a:cubicBezTo>
                  <a:pt x="1572653" y="527953"/>
                  <a:pt x="1570180" y="513735"/>
                  <a:pt x="1566114" y="504314"/>
                </a:cubicBezTo>
                <a:cubicBezTo>
                  <a:pt x="1562049" y="494892"/>
                  <a:pt x="1564978" y="491081"/>
                  <a:pt x="1574901" y="492881"/>
                </a:cubicBezTo>
                <a:cubicBezTo>
                  <a:pt x="1584825" y="494680"/>
                  <a:pt x="1597125" y="494498"/>
                  <a:pt x="1611803" y="492332"/>
                </a:cubicBezTo>
                <a:cubicBezTo>
                  <a:pt x="1626479" y="490167"/>
                  <a:pt x="1636750" y="487241"/>
                  <a:pt x="1642616" y="483556"/>
                </a:cubicBezTo>
                <a:cubicBezTo>
                  <a:pt x="1645548" y="481713"/>
                  <a:pt x="1648719" y="480753"/>
                  <a:pt x="1652126" y="480676"/>
                </a:cubicBezTo>
                <a:close/>
                <a:moveTo>
                  <a:pt x="125996" y="471446"/>
                </a:moveTo>
                <a:cubicBezTo>
                  <a:pt x="117564" y="472320"/>
                  <a:pt x="105425" y="473912"/>
                  <a:pt x="89579" y="476221"/>
                </a:cubicBezTo>
                <a:cubicBezTo>
                  <a:pt x="92247" y="488267"/>
                  <a:pt x="97352" y="508666"/>
                  <a:pt x="104894" y="537418"/>
                </a:cubicBezTo>
                <a:cubicBezTo>
                  <a:pt x="113613" y="536629"/>
                  <a:pt x="121501" y="535174"/>
                  <a:pt x="128556" y="533051"/>
                </a:cubicBezTo>
                <a:lnTo>
                  <a:pt x="128556" y="514638"/>
                </a:lnTo>
                <a:cubicBezTo>
                  <a:pt x="125415" y="515542"/>
                  <a:pt x="121845" y="515994"/>
                  <a:pt x="117844" y="515994"/>
                </a:cubicBezTo>
                <a:cubicBezTo>
                  <a:pt x="113728" y="515994"/>
                  <a:pt x="108412" y="514477"/>
                  <a:pt x="101894" y="511444"/>
                </a:cubicBezTo>
                <a:cubicBezTo>
                  <a:pt x="95376" y="508411"/>
                  <a:pt x="95728" y="505493"/>
                  <a:pt x="102948" y="502689"/>
                </a:cubicBezTo>
                <a:cubicBezTo>
                  <a:pt x="110168" y="499886"/>
                  <a:pt x="118704" y="497344"/>
                  <a:pt x="128556" y="495064"/>
                </a:cubicBezTo>
                <a:cubicBezTo>
                  <a:pt x="128556" y="483477"/>
                  <a:pt x="127702" y="475604"/>
                  <a:pt x="125996" y="471446"/>
                </a:cubicBezTo>
                <a:close/>
                <a:moveTo>
                  <a:pt x="3030649" y="469621"/>
                </a:moveTo>
                <a:cubicBezTo>
                  <a:pt x="3037463" y="468726"/>
                  <a:pt x="3043284" y="470682"/>
                  <a:pt x="3048113" y="475490"/>
                </a:cubicBezTo>
                <a:cubicBezTo>
                  <a:pt x="3054552" y="481900"/>
                  <a:pt x="3051859" y="487765"/>
                  <a:pt x="3040036" y="493085"/>
                </a:cubicBezTo>
                <a:cubicBezTo>
                  <a:pt x="3028212" y="498405"/>
                  <a:pt x="3014772" y="501998"/>
                  <a:pt x="2999715" y="503862"/>
                </a:cubicBezTo>
                <a:cubicBezTo>
                  <a:pt x="3010513" y="510114"/>
                  <a:pt x="3013962" y="515689"/>
                  <a:pt x="3010061" y="520586"/>
                </a:cubicBezTo>
                <a:cubicBezTo>
                  <a:pt x="3006161" y="525483"/>
                  <a:pt x="3002909" y="530104"/>
                  <a:pt x="3000307" y="534449"/>
                </a:cubicBezTo>
                <a:cubicBezTo>
                  <a:pt x="2997704" y="538795"/>
                  <a:pt x="2994810" y="542035"/>
                  <a:pt x="2991627" y="544172"/>
                </a:cubicBezTo>
                <a:cubicBezTo>
                  <a:pt x="2998094" y="544330"/>
                  <a:pt x="3003321" y="542344"/>
                  <a:pt x="3007308" y="538214"/>
                </a:cubicBezTo>
                <a:cubicBezTo>
                  <a:pt x="3011295" y="534084"/>
                  <a:pt x="3017131" y="533740"/>
                  <a:pt x="3024817" y="537181"/>
                </a:cubicBezTo>
                <a:cubicBezTo>
                  <a:pt x="3032504" y="540623"/>
                  <a:pt x="3038792" y="545291"/>
                  <a:pt x="3043682" y="551184"/>
                </a:cubicBezTo>
                <a:cubicBezTo>
                  <a:pt x="3048572" y="557078"/>
                  <a:pt x="3048841" y="561900"/>
                  <a:pt x="3044489" y="565650"/>
                </a:cubicBezTo>
                <a:cubicBezTo>
                  <a:pt x="3040136" y="569400"/>
                  <a:pt x="3034196" y="578359"/>
                  <a:pt x="3026667" y="592527"/>
                </a:cubicBezTo>
                <a:cubicBezTo>
                  <a:pt x="3019139" y="606696"/>
                  <a:pt x="3008247" y="623441"/>
                  <a:pt x="2993993" y="642765"/>
                </a:cubicBezTo>
                <a:cubicBezTo>
                  <a:pt x="2979739" y="662088"/>
                  <a:pt x="2963380" y="675708"/>
                  <a:pt x="2944918" y="683624"/>
                </a:cubicBezTo>
                <a:cubicBezTo>
                  <a:pt x="2926454" y="691539"/>
                  <a:pt x="2924264" y="688094"/>
                  <a:pt x="2938346" y="673288"/>
                </a:cubicBezTo>
                <a:cubicBezTo>
                  <a:pt x="2952428" y="658482"/>
                  <a:pt x="2966087" y="641047"/>
                  <a:pt x="2979323" y="620986"/>
                </a:cubicBezTo>
                <a:cubicBezTo>
                  <a:pt x="2974548" y="617573"/>
                  <a:pt x="2969754" y="612414"/>
                  <a:pt x="2964944" y="605509"/>
                </a:cubicBezTo>
                <a:cubicBezTo>
                  <a:pt x="2960132" y="598604"/>
                  <a:pt x="2958383" y="592728"/>
                  <a:pt x="2959695" y="587881"/>
                </a:cubicBezTo>
                <a:cubicBezTo>
                  <a:pt x="2961007" y="583034"/>
                  <a:pt x="2966546" y="582823"/>
                  <a:pt x="2976312" y="587247"/>
                </a:cubicBezTo>
                <a:cubicBezTo>
                  <a:pt x="2986077" y="591670"/>
                  <a:pt x="2991684" y="596657"/>
                  <a:pt x="2993133" y="602207"/>
                </a:cubicBezTo>
                <a:cubicBezTo>
                  <a:pt x="2997420" y="592097"/>
                  <a:pt x="3001138" y="582858"/>
                  <a:pt x="3004286" y="574491"/>
                </a:cubicBezTo>
                <a:cubicBezTo>
                  <a:pt x="3007434" y="566123"/>
                  <a:pt x="3008821" y="561255"/>
                  <a:pt x="3008448" y="559885"/>
                </a:cubicBezTo>
                <a:cubicBezTo>
                  <a:pt x="3008075" y="558516"/>
                  <a:pt x="3004809" y="559179"/>
                  <a:pt x="2998650" y="561875"/>
                </a:cubicBezTo>
                <a:cubicBezTo>
                  <a:pt x="2992491" y="564571"/>
                  <a:pt x="2987225" y="563675"/>
                  <a:pt x="2982851" y="559186"/>
                </a:cubicBezTo>
                <a:cubicBezTo>
                  <a:pt x="2973529" y="573684"/>
                  <a:pt x="2962061" y="584956"/>
                  <a:pt x="2948445" y="593001"/>
                </a:cubicBezTo>
                <a:cubicBezTo>
                  <a:pt x="2934829" y="601045"/>
                  <a:pt x="2931018" y="600590"/>
                  <a:pt x="2937012" y="591635"/>
                </a:cubicBezTo>
                <a:cubicBezTo>
                  <a:pt x="2943006" y="582679"/>
                  <a:pt x="2948674" y="574412"/>
                  <a:pt x="2954016" y="566833"/>
                </a:cubicBezTo>
                <a:cubicBezTo>
                  <a:pt x="2959358" y="559254"/>
                  <a:pt x="2964911" y="548815"/>
                  <a:pt x="2970676" y="535514"/>
                </a:cubicBezTo>
                <a:cubicBezTo>
                  <a:pt x="2976441" y="522214"/>
                  <a:pt x="2979323" y="512552"/>
                  <a:pt x="2979323" y="506529"/>
                </a:cubicBezTo>
                <a:cubicBezTo>
                  <a:pt x="2969672" y="507433"/>
                  <a:pt x="2961634" y="505457"/>
                  <a:pt x="2955210" y="500603"/>
                </a:cubicBezTo>
                <a:cubicBezTo>
                  <a:pt x="2948786" y="495749"/>
                  <a:pt x="2956321" y="491013"/>
                  <a:pt x="2977817" y="486395"/>
                </a:cubicBezTo>
                <a:cubicBezTo>
                  <a:pt x="2998309" y="480172"/>
                  <a:pt x="3013539" y="475196"/>
                  <a:pt x="3023505" y="471467"/>
                </a:cubicBezTo>
                <a:cubicBezTo>
                  <a:pt x="3025997" y="470535"/>
                  <a:pt x="3028378" y="469920"/>
                  <a:pt x="3030649" y="469621"/>
                </a:cubicBezTo>
                <a:close/>
                <a:moveTo>
                  <a:pt x="189387" y="462003"/>
                </a:moveTo>
                <a:cubicBezTo>
                  <a:pt x="184282" y="462003"/>
                  <a:pt x="171713" y="463817"/>
                  <a:pt x="151679" y="467445"/>
                </a:cubicBezTo>
                <a:cubicBezTo>
                  <a:pt x="156168" y="470657"/>
                  <a:pt x="158190" y="473937"/>
                  <a:pt x="157745" y="477286"/>
                </a:cubicBezTo>
                <a:cubicBezTo>
                  <a:pt x="157301" y="480634"/>
                  <a:pt x="157079" y="483585"/>
                  <a:pt x="157079" y="486137"/>
                </a:cubicBezTo>
                <a:cubicBezTo>
                  <a:pt x="166514" y="483427"/>
                  <a:pt x="173821" y="483775"/>
                  <a:pt x="178997" y="487181"/>
                </a:cubicBezTo>
                <a:cubicBezTo>
                  <a:pt x="184174" y="490586"/>
                  <a:pt x="185372" y="495078"/>
                  <a:pt x="182590" y="500657"/>
                </a:cubicBezTo>
                <a:cubicBezTo>
                  <a:pt x="179808" y="506235"/>
                  <a:pt x="170401" y="509863"/>
                  <a:pt x="154369" y="511541"/>
                </a:cubicBezTo>
                <a:lnTo>
                  <a:pt x="154369" y="527975"/>
                </a:lnTo>
                <a:cubicBezTo>
                  <a:pt x="164378" y="526283"/>
                  <a:pt x="173627" y="524275"/>
                  <a:pt x="182117" y="521952"/>
                </a:cubicBezTo>
                <a:cubicBezTo>
                  <a:pt x="186060" y="514868"/>
                  <a:pt x="189369" y="504281"/>
                  <a:pt x="192043" y="490192"/>
                </a:cubicBezTo>
                <a:cubicBezTo>
                  <a:pt x="194718" y="476103"/>
                  <a:pt x="195744" y="467882"/>
                  <a:pt x="195120" y="465530"/>
                </a:cubicBezTo>
                <a:cubicBezTo>
                  <a:pt x="194496" y="463179"/>
                  <a:pt x="192585" y="462003"/>
                  <a:pt x="189387" y="462003"/>
                </a:cubicBezTo>
                <a:close/>
                <a:moveTo>
                  <a:pt x="3455786" y="441374"/>
                </a:moveTo>
                <a:cubicBezTo>
                  <a:pt x="3459290" y="441421"/>
                  <a:pt x="3462598" y="442299"/>
                  <a:pt x="3465710" y="444009"/>
                </a:cubicBezTo>
                <a:cubicBezTo>
                  <a:pt x="3471934" y="447429"/>
                  <a:pt x="3479771" y="454004"/>
                  <a:pt x="3489221" y="463734"/>
                </a:cubicBezTo>
                <a:cubicBezTo>
                  <a:pt x="3498671" y="473464"/>
                  <a:pt x="3497334" y="479408"/>
                  <a:pt x="3485209" y="481566"/>
                </a:cubicBezTo>
                <a:cubicBezTo>
                  <a:pt x="3473085" y="483725"/>
                  <a:pt x="3460461" y="488876"/>
                  <a:pt x="3447340" y="497021"/>
                </a:cubicBezTo>
                <a:cubicBezTo>
                  <a:pt x="3434219" y="505167"/>
                  <a:pt x="3429688" y="504414"/>
                  <a:pt x="3433746" y="494763"/>
                </a:cubicBezTo>
                <a:cubicBezTo>
                  <a:pt x="3437804" y="485112"/>
                  <a:pt x="3440952" y="478239"/>
                  <a:pt x="3443189" y="474145"/>
                </a:cubicBezTo>
                <a:cubicBezTo>
                  <a:pt x="3445426" y="470051"/>
                  <a:pt x="3445638" y="467904"/>
                  <a:pt x="3443823" y="467703"/>
                </a:cubicBezTo>
                <a:cubicBezTo>
                  <a:pt x="3442009" y="467502"/>
                  <a:pt x="3426339" y="469202"/>
                  <a:pt x="3396812" y="472801"/>
                </a:cubicBezTo>
                <a:cubicBezTo>
                  <a:pt x="3367286" y="476400"/>
                  <a:pt x="3343754" y="479100"/>
                  <a:pt x="3326216" y="480900"/>
                </a:cubicBezTo>
                <a:cubicBezTo>
                  <a:pt x="3308678" y="482699"/>
                  <a:pt x="3296689" y="483599"/>
                  <a:pt x="3290250" y="483599"/>
                </a:cubicBezTo>
                <a:cubicBezTo>
                  <a:pt x="3284399" y="499459"/>
                  <a:pt x="3276688" y="511297"/>
                  <a:pt x="3267116" y="519113"/>
                </a:cubicBezTo>
                <a:cubicBezTo>
                  <a:pt x="3257544" y="526928"/>
                  <a:pt x="3251313" y="526043"/>
                  <a:pt x="3248423" y="516456"/>
                </a:cubicBezTo>
                <a:cubicBezTo>
                  <a:pt x="3245534" y="506870"/>
                  <a:pt x="3247058" y="498595"/>
                  <a:pt x="3252994" y="491633"/>
                </a:cubicBezTo>
                <a:cubicBezTo>
                  <a:pt x="3258931" y="484671"/>
                  <a:pt x="3263732" y="477759"/>
                  <a:pt x="3267396" y="470897"/>
                </a:cubicBezTo>
                <a:cubicBezTo>
                  <a:pt x="3271060" y="464035"/>
                  <a:pt x="3274939" y="458109"/>
                  <a:pt x="3279033" y="453119"/>
                </a:cubicBezTo>
                <a:cubicBezTo>
                  <a:pt x="3283127" y="448129"/>
                  <a:pt x="3287081" y="452839"/>
                  <a:pt x="3290896" y="467251"/>
                </a:cubicBezTo>
                <a:cubicBezTo>
                  <a:pt x="3293936" y="467251"/>
                  <a:pt x="3304494" y="466369"/>
                  <a:pt x="3322570" y="464605"/>
                </a:cubicBezTo>
                <a:cubicBezTo>
                  <a:pt x="3340646" y="462842"/>
                  <a:pt x="3356344" y="461042"/>
                  <a:pt x="3369666" y="459206"/>
                </a:cubicBezTo>
                <a:cubicBezTo>
                  <a:pt x="3382989" y="457371"/>
                  <a:pt x="3396874" y="455141"/>
                  <a:pt x="3411321" y="452517"/>
                </a:cubicBezTo>
                <a:cubicBezTo>
                  <a:pt x="3425769" y="449892"/>
                  <a:pt x="3436890" y="446963"/>
                  <a:pt x="3444684" y="443730"/>
                </a:cubicBezTo>
                <a:cubicBezTo>
                  <a:pt x="3448581" y="442113"/>
                  <a:pt x="3452281" y="441328"/>
                  <a:pt x="3455786" y="441374"/>
                </a:cubicBezTo>
                <a:close/>
                <a:moveTo>
                  <a:pt x="3091534" y="440287"/>
                </a:moveTo>
                <a:cubicBezTo>
                  <a:pt x="3093036" y="439879"/>
                  <a:pt x="3095108" y="439912"/>
                  <a:pt x="3097748" y="440385"/>
                </a:cubicBezTo>
                <a:cubicBezTo>
                  <a:pt x="3108310" y="442278"/>
                  <a:pt x="3117871" y="446064"/>
                  <a:pt x="3126432" y="451742"/>
                </a:cubicBezTo>
                <a:cubicBezTo>
                  <a:pt x="3136442" y="457106"/>
                  <a:pt x="3139199" y="464136"/>
                  <a:pt x="3134703" y="472833"/>
                </a:cubicBezTo>
                <a:cubicBezTo>
                  <a:pt x="3130207" y="481530"/>
                  <a:pt x="3127959" y="503087"/>
                  <a:pt x="3127959" y="537504"/>
                </a:cubicBezTo>
                <a:cubicBezTo>
                  <a:pt x="3127959" y="572967"/>
                  <a:pt x="3129307" y="606939"/>
                  <a:pt x="3132003" y="639420"/>
                </a:cubicBezTo>
                <a:cubicBezTo>
                  <a:pt x="3133351" y="655660"/>
                  <a:pt x="3133274" y="669834"/>
                  <a:pt x="3131772" y="681943"/>
                </a:cubicBezTo>
                <a:lnTo>
                  <a:pt x="3125269" y="704255"/>
                </a:lnTo>
                <a:lnTo>
                  <a:pt x="3091599" y="704255"/>
                </a:lnTo>
                <a:lnTo>
                  <a:pt x="3076173" y="683226"/>
                </a:lnTo>
                <a:cubicBezTo>
                  <a:pt x="3065597" y="673309"/>
                  <a:pt x="3066236" y="669706"/>
                  <a:pt x="3078088" y="672417"/>
                </a:cubicBezTo>
                <a:cubicBezTo>
                  <a:pt x="3089940" y="675127"/>
                  <a:pt x="3097536" y="676482"/>
                  <a:pt x="3100878" y="676482"/>
                </a:cubicBezTo>
                <a:cubicBezTo>
                  <a:pt x="3102656" y="676482"/>
                  <a:pt x="3103760" y="663217"/>
                  <a:pt x="3104190" y="636688"/>
                </a:cubicBezTo>
                <a:cubicBezTo>
                  <a:pt x="3104621" y="610159"/>
                  <a:pt x="3104836" y="576194"/>
                  <a:pt x="3104836" y="534794"/>
                </a:cubicBezTo>
                <a:cubicBezTo>
                  <a:pt x="3104836" y="494383"/>
                  <a:pt x="3101014" y="468072"/>
                  <a:pt x="3093371" y="455862"/>
                </a:cubicBezTo>
                <a:cubicBezTo>
                  <a:pt x="3087638" y="446703"/>
                  <a:pt x="3087026" y="441512"/>
                  <a:pt x="3091534" y="440287"/>
                </a:cubicBezTo>
                <a:close/>
                <a:moveTo>
                  <a:pt x="1982776" y="440256"/>
                </a:moveTo>
                <a:cubicBezTo>
                  <a:pt x="1993588" y="440256"/>
                  <a:pt x="2002830" y="442561"/>
                  <a:pt x="2010503" y="447171"/>
                </a:cubicBezTo>
                <a:cubicBezTo>
                  <a:pt x="2018175" y="451782"/>
                  <a:pt x="2021713" y="458554"/>
                  <a:pt x="2021118" y="467488"/>
                </a:cubicBezTo>
                <a:cubicBezTo>
                  <a:pt x="2020523" y="476422"/>
                  <a:pt x="2010165" y="477117"/>
                  <a:pt x="1990046" y="469574"/>
                </a:cubicBezTo>
                <a:cubicBezTo>
                  <a:pt x="1979535" y="460956"/>
                  <a:pt x="1972759" y="453915"/>
                  <a:pt x="1969720" y="448451"/>
                </a:cubicBezTo>
                <a:cubicBezTo>
                  <a:pt x="1966679" y="442988"/>
                  <a:pt x="1971031" y="440256"/>
                  <a:pt x="1982776" y="440256"/>
                </a:cubicBezTo>
                <a:close/>
                <a:moveTo>
                  <a:pt x="206748" y="438651"/>
                </a:moveTo>
                <a:cubicBezTo>
                  <a:pt x="210665" y="438911"/>
                  <a:pt x="214970" y="439990"/>
                  <a:pt x="219663" y="441891"/>
                </a:cubicBezTo>
                <a:cubicBezTo>
                  <a:pt x="229049" y="445691"/>
                  <a:pt x="236936" y="450552"/>
                  <a:pt x="243324" y="456475"/>
                </a:cubicBezTo>
                <a:cubicBezTo>
                  <a:pt x="249713" y="462397"/>
                  <a:pt x="250258" y="467509"/>
                  <a:pt x="244959" y="471811"/>
                </a:cubicBezTo>
                <a:cubicBezTo>
                  <a:pt x="239660" y="476113"/>
                  <a:pt x="234623" y="482172"/>
                  <a:pt x="229848" y="489988"/>
                </a:cubicBezTo>
                <a:cubicBezTo>
                  <a:pt x="225072" y="497803"/>
                  <a:pt x="216977" y="511064"/>
                  <a:pt x="205563" y="529771"/>
                </a:cubicBezTo>
                <a:cubicBezTo>
                  <a:pt x="194148" y="548478"/>
                  <a:pt x="186017" y="552432"/>
                  <a:pt x="181170" y="541634"/>
                </a:cubicBezTo>
                <a:cubicBezTo>
                  <a:pt x="172638" y="543426"/>
                  <a:pt x="163704" y="545405"/>
                  <a:pt x="154369" y="547571"/>
                </a:cubicBezTo>
                <a:lnTo>
                  <a:pt x="154369" y="572523"/>
                </a:lnTo>
                <a:cubicBezTo>
                  <a:pt x="191294" y="568120"/>
                  <a:pt x="215519" y="564320"/>
                  <a:pt x="227041" y="561122"/>
                </a:cubicBezTo>
                <a:cubicBezTo>
                  <a:pt x="238563" y="557924"/>
                  <a:pt x="248229" y="559150"/>
                  <a:pt x="256037" y="564801"/>
                </a:cubicBezTo>
                <a:cubicBezTo>
                  <a:pt x="263845" y="570451"/>
                  <a:pt x="267086" y="575172"/>
                  <a:pt x="265759" y="578965"/>
                </a:cubicBezTo>
                <a:cubicBezTo>
                  <a:pt x="264433" y="582758"/>
                  <a:pt x="253101" y="585350"/>
                  <a:pt x="231762" y="586741"/>
                </a:cubicBezTo>
                <a:cubicBezTo>
                  <a:pt x="210424" y="588132"/>
                  <a:pt x="184626" y="590505"/>
                  <a:pt x="154369" y="593861"/>
                </a:cubicBezTo>
                <a:lnTo>
                  <a:pt x="154369" y="598830"/>
                </a:lnTo>
                <a:cubicBezTo>
                  <a:pt x="174430" y="618046"/>
                  <a:pt x="192868" y="633401"/>
                  <a:pt x="209682" y="644894"/>
                </a:cubicBezTo>
                <a:cubicBezTo>
                  <a:pt x="226496" y="656388"/>
                  <a:pt x="242808" y="664770"/>
                  <a:pt x="258618" y="670040"/>
                </a:cubicBezTo>
                <a:cubicBezTo>
                  <a:pt x="274428" y="675310"/>
                  <a:pt x="287327" y="680003"/>
                  <a:pt x="297315" y="684118"/>
                </a:cubicBezTo>
                <a:cubicBezTo>
                  <a:pt x="307303" y="688234"/>
                  <a:pt x="303887" y="692052"/>
                  <a:pt x="287065" y="695573"/>
                </a:cubicBezTo>
                <a:cubicBezTo>
                  <a:pt x="270244" y="699093"/>
                  <a:pt x="256897" y="701086"/>
                  <a:pt x="247024" y="701552"/>
                </a:cubicBezTo>
                <a:cubicBezTo>
                  <a:pt x="237151" y="702018"/>
                  <a:pt x="228417" y="698469"/>
                  <a:pt x="220824" y="690905"/>
                </a:cubicBezTo>
                <a:cubicBezTo>
                  <a:pt x="213231" y="683340"/>
                  <a:pt x="204462" y="674811"/>
                  <a:pt x="194517" y="665318"/>
                </a:cubicBezTo>
                <a:cubicBezTo>
                  <a:pt x="184572" y="655825"/>
                  <a:pt x="171190" y="640244"/>
                  <a:pt x="154369" y="618576"/>
                </a:cubicBezTo>
                <a:lnTo>
                  <a:pt x="154369" y="683279"/>
                </a:lnTo>
                <a:lnTo>
                  <a:pt x="150857" y="704255"/>
                </a:lnTo>
                <a:lnTo>
                  <a:pt x="124666" y="704255"/>
                </a:lnTo>
                <a:lnTo>
                  <a:pt x="122490" y="694357"/>
                </a:lnTo>
                <a:cubicBezTo>
                  <a:pt x="124741" y="683229"/>
                  <a:pt x="126315" y="672030"/>
                  <a:pt x="127211" y="660758"/>
                </a:cubicBezTo>
                <a:cubicBezTo>
                  <a:pt x="128108" y="649487"/>
                  <a:pt x="128556" y="633175"/>
                  <a:pt x="128556" y="611822"/>
                </a:cubicBezTo>
                <a:cubicBezTo>
                  <a:pt x="109957" y="638853"/>
                  <a:pt x="94706" y="657861"/>
                  <a:pt x="82804" y="668846"/>
                </a:cubicBezTo>
                <a:cubicBezTo>
                  <a:pt x="70901" y="679831"/>
                  <a:pt x="57830" y="689227"/>
                  <a:pt x="43590" y="697035"/>
                </a:cubicBezTo>
                <a:lnTo>
                  <a:pt x="26344" y="704255"/>
                </a:lnTo>
                <a:lnTo>
                  <a:pt x="8448" y="704255"/>
                </a:lnTo>
                <a:lnTo>
                  <a:pt x="12357" y="700649"/>
                </a:lnTo>
                <a:cubicBezTo>
                  <a:pt x="25765" y="690575"/>
                  <a:pt x="43153" y="675518"/>
                  <a:pt x="64520" y="655477"/>
                </a:cubicBezTo>
                <a:cubicBezTo>
                  <a:pt x="85887" y="635437"/>
                  <a:pt x="103188" y="616382"/>
                  <a:pt x="116424" y="598314"/>
                </a:cubicBezTo>
                <a:cubicBezTo>
                  <a:pt x="89507" y="604494"/>
                  <a:pt x="71191" y="608965"/>
                  <a:pt x="61476" y="611725"/>
                </a:cubicBezTo>
                <a:cubicBezTo>
                  <a:pt x="51760" y="614486"/>
                  <a:pt x="41841" y="611571"/>
                  <a:pt x="31716" y="602981"/>
                </a:cubicBezTo>
                <a:cubicBezTo>
                  <a:pt x="21592" y="594392"/>
                  <a:pt x="22410" y="590097"/>
                  <a:pt x="34169" y="590097"/>
                </a:cubicBezTo>
                <a:cubicBezTo>
                  <a:pt x="42931" y="590097"/>
                  <a:pt x="55012" y="588996"/>
                  <a:pt x="70414" y="586795"/>
                </a:cubicBezTo>
                <a:cubicBezTo>
                  <a:pt x="85815" y="584594"/>
                  <a:pt x="105196" y="581407"/>
                  <a:pt x="128556" y="577234"/>
                </a:cubicBezTo>
                <a:lnTo>
                  <a:pt x="128556" y="551077"/>
                </a:lnTo>
                <a:cubicBezTo>
                  <a:pt x="124512" y="551966"/>
                  <a:pt x="116897" y="553608"/>
                  <a:pt x="105712" y="556003"/>
                </a:cubicBezTo>
                <a:cubicBezTo>
                  <a:pt x="97968" y="566213"/>
                  <a:pt x="91827" y="566059"/>
                  <a:pt x="87288" y="555540"/>
                </a:cubicBezTo>
                <a:cubicBezTo>
                  <a:pt x="82750" y="545022"/>
                  <a:pt x="78648" y="534037"/>
                  <a:pt x="74984" y="522587"/>
                </a:cubicBezTo>
                <a:cubicBezTo>
                  <a:pt x="71321" y="511136"/>
                  <a:pt x="67535" y="501277"/>
                  <a:pt x="63627" y="493010"/>
                </a:cubicBezTo>
                <a:cubicBezTo>
                  <a:pt x="59720" y="484743"/>
                  <a:pt x="55166" y="477221"/>
                  <a:pt x="49968" y="470446"/>
                </a:cubicBezTo>
                <a:cubicBezTo>
                  <a:pt x="44769" y="463670"/>
                  <a:pt x="45566" y="459414"/>
                  <a:pt x="52355" y="457679"/>
                </a:cubicBezTo>
                <a:cubicBezTo>
                  <a:pt x="59146" y="455944"/>
                  <a:pt x="65703" y="455754"/>
                  <a:pt x="72027" y="457109"/>
                </a:cubicBezTo>
                <a:cubicBezTo>
                  <a:pt x="78351" y="458464"/>
                  <a:pt x="91734" y="457801"/>
                  <a:pt x="112176" y="455119"/>
                </a:cubicBezTo>
                <a:cubicBezTo>
                  <a:pt x="132618" y="452438"/>
                  <a:pt x="150156" y="449993"/>
                  <a:pt x="164790" y="447784"/>
                </a:cubicBezTo>
                <a:cubicBezTo>
                  <a:pt x="179424" y="445576"/>
                  <a:pt x="189882" y="443092"/>
                  <a:pt x="196163" y="440331"/>
                </a:cubicBezTo>
                <a:cubicBezTo>
                  <a:pt x="199304" y="438951"/>
                  <a:pt x="202832" y="438391"/>
                  <a:pt x="206748" y="438651"/>
                </a:cubicBezTo>
                <a:close/>
                <a:moveTo>
                  <a:pt x="2644553" y="437849"/>
                </a:moveTo>
                <a:cubicBezTo>
                  <a:pt x="2646451" y="437953"/>
                  <a:pt x="2648779" y="438357"/>
                  <a:pt x="2651538" y="439062"/>
                </a:cubicBezTo>
                <a:cubicBezTo>
                  <a:pt x="2662573" y="441880"/>
                  <a:pt x="2671600" y="445694"/>
                  <a:pt x="2678620" y="450505"/>
                </a:cubicBezTo>
                <a:cubicBezTo>
                  <a:pt x="2685639" y="455317"/>
                  <a:pt x="2686654" y="460938"/>
                  <a:pt x="2681663" y="467370"/>
                </a:cubicBezTo>
                <a:cubicBezTo>
                  <a:pt x="2676673" y="473801"/>
                  <a:pt x="2673317" y="501202"/>
                  <a:pt x="2671596" y="549571"/>
                </a:cubicBezTo>
                <a:cubicBezTo>
                  <a:pt x="2679627" y="545556"/>
                  <a:pt x="2689321" y="539182"/>
                  <a:pt x="2700678" y="530449"/>
                </a:cubicBezTo>
                <a:cubicBezTo>
                  <a:pt x="2712036" y="521715"/>
                  <a:pt x="2718776" y="515011"/>
                  <a:pt x="2720898" y="510336"/>
                </a:cubicBezTo>
                <a:cubicBezTo>
                  <a:pt x="2723021" y="505662"/>
                  <a:pt x="2724082" y="501216"/>
                  <a:pt x="2724082" y="497000"/>
                </a:cubicBezTo>
                <a:cubicBezTo>
                  <a:pt x="2724082" y="488855"/>
                  <a:pt x="2733331" y="490382"/>
                  <a:pt x="2751830" y="501582"/>
                </a:cubicBezTo>
                <a:cubicBezTo>
                  <a:pt x="2770329" y="512781"/>
                  <a:pt x="2774007" y="521066"/>
                  <a:pt x="2762865" y="526437"/>
                </a:cubicBezTo>
                <a:cubicBezTo>
                  <a:pt x="2751722" y="531807"/>
                  <a:pt x="2737920" y="538156"/>
                  <a:pt x="2721457" y="545484"/>
                </a:cubicBezTo>
                <a:cubicBezTo>
                  <a:pt x="2704995" y="552812"/>
                  <a:pt x="2687830" y="560979"/>
                  <a:pt x="2669962" y="569985"/>
                </a:cubicBezTo>
                <a:cubicBezTo>
                  <a:pt x="2666535" y="609348"/>
                  <a:pt x="2667764" y="634910"/>
                  <a:pt x="2673651" y="646669"/>
                </a:cubicBezTo>
                <a:cubicBezTo>
                  <a:pt x="2679538" y="658428"/>
                  <a:pt x="2692074" y="664103"/>
                  <a:pt x="2711261" y="663694"/>
                </a:cubicBezTo>
                <a:cubicBezTo>
                  <a:pt x="2730449" y="663286"/>
                  <a:pt x="2743943" y="660826"/>
                  <a:pt x="2751744" y="656316"/>
                </a:cubicBezTo>
                <a:cubicBezTo>
                  <a:pt x="2759545" y="651806"/>
                  <a:pt x="2764306" y="645045"/>
                  <a:pt x="2766027" y="636032"/>
                </a:cubicBezTo>
                <a:cubicBezTo>
                  <a:pt x="2767748" y="627019"/>
                  <a:pt x="2769461" y="616429"/>
                  <a:pt x="2771168" y="604261"/>
                </a:cubicBezTo>
                <a:cubicBezTo>
                  <a:pt x="2772874" y="592094"/>
                  <a:pt x="2776474" y="595585"/>
                  <a:pt x="2781966" y="614737"/>
                </a:cubicBezTo>
                <a:cubicBezTo>
                  <a:pt x="2787458" y="633888"/>
                  <a:pt x="2792707" y="647425"/>
                  <a:pt x="2797711" y="655348"/>
                </a:cubicBezTo>
                <a:cubicBezTo>
                  <a:pt x="2802716" y="663271"/>
                  <a:pt x="2798909" y="671255"/>
                  <a:pt x="2786289" y="679300"/>
                </a:cubicBezTo>
                <a:cubicBezTo>
                  <a:pt x="2773670" y="687345"/>
                  <a:pt x="2758068" y="692281"/>
                  <a:pt x="2739483" y="694110"/>
                </a:cubicBezTo>
                <a:cubicBezTo>
                  <a:pt x="2720898" y="695938"/>
                  <a:pt x="2703797" y="694974"/>
                  <a:pt x="2688181" y="691217"/>
                </a:cubicBezTo>
                <a:cubicBezTo>
                  <a:pt x="2672564" y="687460"/>
                  <a:pt x="2661831" y="680458"/>
                  <a:pt x="2655980" y="670212"/>
                </a:cubicBezTo>
                <a:cubicBezTo>
                  <a:pt x="2650129" y="659966"/>
                  <a:pt x="2646741" y="647916"/>
                  <a:pt x="2645816" y="634064"/>
                </a:cubicBezTo>
                <a:cubicBezTo>
                  <a:pt x="2644891" y="620211"/>
                  <a:pt x="2644655" y="602680"/>
                  <a:pt x="2645106" y="581471"/>
                </a:cubicBezTo>
                <a:cubicBezTo>
                  <a:pt x="2645558" y="560262"/>
                  <a:pt x="2645784" y="536608"/>
                  <a:pt x="2645784" y="510508"/>
                </a:cubicBezTo>
                <a:cubicBezTo>
                  <a:pt x="2645784" y="483979"/>
                  <a:pt x="2645354" y="468126"/>
                  <a:pt x="2644493" y="462949"/>
                </a:cubicBezTo>
                <a:cubicBezTo>
                  <a:pt x="2643633" y="457772"/>
                  <a:pt x="2641833" y="451792"/>
                  <a:pt x="2639094" y="445010"/>
                </a:cubicBezTo>
                <a:cubicBezTo>
                  <a:pt x="2637040" y="439922"/>
                  <a:pt x="2638860" y="437535"/>
                  <a:pt x="2644553" y="437849"/>
                </a:cubicBezTo>
                <a:close/>
                <a:moveTo>
                  <a:pt x="1499065" y="437121"/>
                </a:moveTo>
                <a:cubicBezTo>
                  <a:pt x="1503207" y="437531"/>
                  <a:pt x="1509262" y="440638"/>
                  <a:pt x="1517232" y="446440"/>
                </a:cubicBezTo>
                <a:cubicBezTo>
                  <a:pt x="1527859" y="454177"/>
                  <a:pt x="1530780" y="460472"/>
                  <a:pt x="1525998" y="465326"/>
                </a:cubicBezTo>
                <a:cubicBezTo>
                  <a:pt x="1521215" y="470180"/>
                  <a:pt x="1517071" y="475339"/>
                  <a:pt x="1513564" y="480803"/>
                </a:cubicBezTo>
                <a:cubicBezTo>
                  <a:pt x="1510058" y="486266"/>
                  <a:pt x="1496353" y="507848"/>
                  <a:pt x="1472448" y="545549"/>
                </a:cubicBezTo>
                <a:lnTo>
                  <a:pt x="1502239" y="545549"/>
                </a:lnTo>
                <a:cubicBezTo>
                  <a:pt x="1514658" y="529129"/>
                  <a:pt x="1520194" y="515796"/>
                  <a:pt x="1518845" y="505550"/>
                </a:cubicBezTo>
                <a:cubicBezTo>
                  <a:pt x="1517497" y="495304"/>
                  <a:pt x="1523825" y="493759"/>
                  <a:pt x="1537828" y="500915"/>
                </a:cubicBezTo>
                <a:cubicBezTo>
                  <a:pt x="1551831" y="508071"/>
                  <a:pt x="1557263" y="513541"/>
                  <a:pt x="1554123" y="517327"/>
                </a:cubicBezTo>
                <a:cubicBezTo>
                  <a:pt x="1550982" y="521113"/>
                  <a:pt x="1545984" y="527010"/>
                  <a:pt x="1539130" y="535019"/>
                </a:cubicBezTo>
                <a:cubicBezTo>
                  <a:pt x="1532275" y="543029"/>
                  <a:pt x="1524011" y="553755"/>
                  <a:pt x="1514339" y="567199"/>
                </a:cubicBezTo>
                <a:cubicBezTo>
                  <a:pt x="1504667" y="580643"/>
                  <a:pt x="1496102" y="591861"/>
                  <a:pt x="1488645" y="600852"/>
                </a:cubicBezTo>
                <a:cubicBezTo>
                  <a:pt x="1503788" y="595618"/>
                  <a:pt x="1519046" y="591387"/>
                  <a:pt x="1534419" y="588161"/>
                </a:cubicBezTo>
                <a:cubicBezTo>
                  <a:pt x="1549792" y="584934"/>
                  <a:pt x="1545070" y="590412"/>
                  <a:pt x="1520254" y="604595"/>
                </a:cubicBezTo>
                <a:cubicBezTo>
                  <a:pt x="1495438" y="618777"/>
                  <a:pt x="1480034" y="628701"/>
                  <a:pt x="1474039" y="634365"/>
                </a:cubicBezTo>
                <a:cubicBezTo>
                  <a:pt x="1468045" y="640029"/>
                  <a:pt x="1461979" y="638323"/>
                  <a:pt x="1455842" y="629246"/>
                </a:cubicBezTo>
                <a:cubicBezTo>
                  <a:pt x="1449704" y="620168"/>
                  <a:pt x="1450109" y="612729"/>
                  <a:pt x="1457057" y="606929"/>
                </a:cubicBezTo>
                <a:cubicBezTo>
                  <a:pt x="1464005" y="601128"/>
                  <a:pt x="1470365" y="594675"/>
                  <a:pt x="1476137" y="587569"/>
                </a:cubicBezTo>
                <a:cubicBezTo>
                  <a:pt x="1481909" y="580464"/>
                  <a:pt x="1488724" y="571447"/>
                  <a:pt x="1496582" y="560520"/>
                </a:cubicBezTo>
                <a:cubicBezTo>
                  <a:pt x="1472519" y="564922"/>
                  <a:pt x="1456914" y="569400"/>
                  <a:pt x="1449765" y="573953"/>
                </a:cubicBezTo>
                <a:cubicBezTo>
                  <a:pt x="1442616" y="578506"/>
                  <a:pt x="1437382" y="575355"/>
                  <a:pt x="1434062" y="564499"/>
                </a:cubicBezTo>
                <a:cubicBezTo>
                  <a:pt x="1430743" y="553644"/>
                  <a:pt x="1432657" y="546986"/>
                  <a:pt x="1439806" y="544527"/>
                </a:cubicBezTo>
                <a:cubicBezTo>
                  <a:pt x="1446955" y="542068"/>
                  <a:pt x="1453056" y="537680"/>
                  <a:pt x="1458111" y="531363"/>
                </a:cubicBezTo>
                <a:cubicBezTo>
                  <a:pt x="1463166" y="525046"/>
                  <a:pt x="1470616" y="512115"/>
                  <a:pt x="1480460" y="492569"/>
                </a:cubicBezTo>
                <a:cubicBezTo>
                  <a:pt x="1490305" y="473023"/>
                  <a:pt x="1494327" y="459439"/>
                  <a:pt x="1492528" y="451818"/>
                </a:cubicBezTo>
                <a:cubicBezTo>
                  <a:pt x="1490728" y="444196"/>
                  <a:pt x="1491739" y="439460"/>
                  <a:pt x="1495560" y="437610"/>
                </a:cubicBezTo>
                <a:cubicBezTo>
                  <a:pt x="1496516" y="437148"/>
                  <a:pt x="1497684" y="436985"/>
                  <a:pt x="1499065" y="437121"/>
                </a:cubicBezTo>
                <a:close/>
                <a:moveTo>
                  <a:pt x="2914198" y="432531"/>
                </a:moveTo>
                <a:cubicBezTo>
                  <a:pt x="2918480" y="432533"/>
                  <a:pt x="2925354" y="434914"/>
                  <a:pt x="2934818" y="439675"/>
                </a:cubicBezTo>
                <a:cubicBezTo>
                  <a:pt x="2947495" y="450344"/>
                  <a:pt x="2951446" y="457826"/>
                  <a:pt x="2946670" y="462121"/>
                </a:cubicBezTo>
                <a:cubicBezTo>
                  <a:pt x="2941895" y="466416"/>
                  <a:pt x="2935937" y="476149"/>
                  <a:pt x="2928795" y="491321"/>
                </a:cubicBezTo>
                <a:cubicBezTo>
                  <a:pt x="2921654" y="506493"/>
                  <a:pt x="2914699" y="518632"/>
                  <a:pt x="2907930" y="527738"/>
                </a:cubicBezTo>
                <a:cubicBezTo>
                  <a:pt x="2918728" y="534492"/>
                  <a:pt x="2923669" y="543279"/>
                  <a:pt x="2922751" y="554099"/>
                </a:cubicBezTo>
                <a:cubicBezTo>
                  <a:pt x="2921833" y="564919"/>
                  <a:pt x="2921604" y="585440"/>
                  <a:pt x="2922063" y="615662"/>
                </a:cubicBezTo>
                <a:cubicBezTo>
                  <a:pt x="2922522" y="645884"/>
                  <a:pt x="2920826" y="670570"/>
                  <a:pt x="2916976" y="689722"/>
                </a:cubicBezTo>
                <a:lnTo>
                  <a:pt x="2910492" y="704255"/>
                </a:lnTo>
                <a:lnTo>
                  <a:pt x="2906275" y="704255"/>
                </a:lnTo>
                <a:lnTo>
                  <a:pt x="2898692" y="699143"/>
                </a:lnTo>
                <a:cubicBezTo>
                  <a:pt x="2890353" y="686273"/>
                  <a:pt x="2888209" y="673833"/>
                  <a:pt x="2892260" y="661823"/>
                </a:cubicBezTo>
                <a:cubicBezTo>
                  <a:pt x="2896311" y="649813"/>
                  <a:pt x="2898785" y="627639"/>
                  <a:pt x="2899681" y="595302"/>
                </a:cubicBezTo>
                <a:cubicBezTo>
                  <a:pt x="2900577" y="562965"/>
                  <a:pt x="2900050" y="544172"/>
                  <a:pt x="2898100" y="538924"/>
                </a:cubicBezTo>
                <a:cubicBezTo>
                  <a:pt x="2884907" y="558971"/>
                  <a:pt x="2870398" y="573433"/>
                  <a:pt x="2854574" y="582310"/>
                </a:cubicBezTo>
                <a:cubicBezTo>
                  <a:pt x="2838750" y="591187"/>
                  <a:pt x="2837631" y="587132"/>
                  <a:pt x="2851219" y="570146"/>
                </a:cubicBezTo>
                <a:cubicBezTo>
                  <a:pt x="2864806" y="553160"/>
                  <a:pt x="2876748" y="535041"/>
                  <a:pt x="2887044" y="515789"/>
                </a:cubicBezTo>
                <a:cubicBezTo>
                  <a:pt x="2897340" y="496538"/>
                  <a:pt x="2904044" y="481416"/>
                  <a:pt x="2907156" y="470424"/>
                </a:cubicBezTo>
                <a:cubicBezTo>
                  <a:pt x="2910268" y="459432"/>
                  <a:pt x="2910924" y="449179"/>
                  <a:pt x="2909124" y="439664"/>
                </a:cubicBezTo>
                <a:cubicBezTo>
                  <a:pt x="2908224" y="434907"/>
                  <a:pt x="2909916" y="432529"/>
                  <a:pt x="2914198" y="432531"/>
                </a:cubicBezTo>
                <a:close/>
                <a:moveTo>
                  <a:pt x="2331306" y="430553"/>
                </a:moveTo>
                <a:cubicBezTo>
                  <a:pt x="2333194" y="430495"/>
                  <a:pt x="2335529" y="430879"/>
                  <a:pt x="2338309" y="431705"/>
                </a:cubicBezTo>
                <a:cubicBezTo>
                  <a:pt x="2349430" y="435011"/>
                  <a:pt x="2357779" y="438858"/>
                  <a:pt x="2363358" y="443246"/>
                </a:cubicBezTo>
                <a:cubicBezTo>
                  <a:pt x="2368936" y="447634"/>
                  <a:pt x="2369592" y="452452"/>
                  <a:pt x="2365326" y="457701"/>
                </a:cubicBezTo>
                <a:cubicBezTo>
                  <a:pt x="2361060" y="462949"/>
                  <a:pt x="2356019" y="471381"/>
                  <a:pt x="2350204" y="482997"/>
                </a:cubicBezTo>
                <a:cubicBezTo>
                  <a:pt x="2344389" y="494612"/>
                  <a:pt x="2335817" y="506457"/>
                  <a:pt x="2324488" y="518532"/>
                </a:cubicBezTo>
                <a:cubicBezTo>
                  <a:pt x="2352839" y="517743"/>
                  <a:pt x="2370366" y="514846"/>
                  <a:pt x="2377071" y="509842"/>
                </a:cubicBezTo>
                <a:cubicBezTo>
                  <a:pt x="2383774" y="504837"/>
                  <a:pt x="2391543" y="504263"/>
                  <a:pt x="2400377" y="508121"/>
                </a:cubicBezTo>
                <a:cubicBezTo>
                  <a:pt x="2409211" y="511978"/>
                  <a:pt x="2416320" y="516800"/>
                  <a:pt x="2421704" y="522587"/>
                </a:cubicBezTo>
                <a:cubicBezTo>
                  <a:pt x="2427089" y="528373"/>
                  <a:pt x="2427494" y="533758"/>
                  <a:pt x="2422920" y="538741"/>
                </a:cubicBezTo>
                <a:cubicBezTo>
                  <a:pt x="2418345" y="543724"/>
                  <a:pt x="2415173" y="555540"/>
                  <a:pt x="2413401" y="574190"/>
                </a:cubicBezTo>
                <a:cubicBezTo>
                  <a:pt x="2411631" y="592839"/>
                  <a:pt x="2410071" y="611596"/>
                  <a:pt x="2408723" y="630461"/>
                </a:cubicBezTo>
                <a:cubicBezTo>
                  <a:pt x="2407375" y="649325"/>
                  <a:pt x="2403395" y="665598"/>
                  <a:pt x="2396785" y="679279"/>
                </a:cubicBezTo>
                <a:lnTo>
                  <a:pt x="2372153" y="704255"/>
                </a:lnTo>
                <a:lnTo>
                  <a:pt x="2343176" y="704255"/>
                </a:lnTo>
                <a:lnTo>
                  <a:pt x="2326414" y="668588"/>
                </a:lnTo>
                <a:cubicBezTo>
                  <a:pt x="2316024" y="654936"/>
                  <a:pt x="2317429" y="651308"/>
                  <a:pt x="2330630" y="657704"/>
                </a:cubicBezTo>
                <a:cubicBezTo>
                  <a:pt x="2343830" y="664099"/>
                  <a:pt x="2353047" y="667699"/>
                  <a:pt x="2358281" y="668502"/>
                </a:cubicBezTo>
                <a:cubicBezTo>
                  <a:pt x="2363515" y="669305"/>
                  <a:pt x="2368387" y="664497"/>
                  <a:pt x="2372898" y="654079"/>
                </a:cubicBezTo>
                <a:cubicBezTo>
                  <a:pt x="2377407" y="643661"/>
                  <a:pt x="2380562" y="627883"/>
                  <a:pt x="2382362" y="606746"/>
                </a:cubicBezTo>
                <a:cubicBezTo>
                  <a:pt x="2384162" y="585608"/>
                  <a:pt x="2385062" y="567927"/>
                  <a:pt x="2385062" y="553701"/>
                </a:cubicBezTo>
                <a:cubicBezTo>
                  <a:pt x="2385062" y="540867"/>
                  <a:pt x="2383825" y="533621"/>
                  <a:pt x="2381351" y="531965"/>
                </a:cubicBezTo>
                <a:cubicBezTo>
                  <a:pt x="2378877" y="530309"/>
                  <a:pt x="2372729" y="530714"/>
                  <a:pt x="2362906" y="533180"/>
                </a:cubicBezTo>
                <a:lnTo>
                  <a:pt x="2334770" y="540236"/>
                </a:lnTo>
                <a:cubicBezTo>
                  <a:pt x="2327944" y="541168"/>
                  <a:pt x="2321879" y="538931"/>
                  <a:pt x="2316573" y="533525"/>
                </a:cubicBezTo>
                <a:cubicBezTo>
                  <a:pt x="2302849" y="549112"/>
                  <a:pt x="2288563" y="561108"/>
                  <a:pt x="2273713" y="569511"/>
                </a:cubicBezTo>
                <a:cubicBezTo>
                  <a:pt x="2270001" y="571612"/>
                  <a:pt x="2267206" y="572891"/>
                  <a:pt x="2265328" y="573347"/>
                </a:cubicBezTo>
                <a:lnTo>
                  <a:pt x="2263666" y="572713"/>
                </a:lnTo>
                <a:lnTo>
                  <a:pt x="2263348" y="578277"/>
                </a:lnTo>
                <a:cubicBezTo>
                  <a:pt x="2263142" y="585608"/>
                  <a:pt x="2263263" y="594671"/>
                  <a:pt x="2263711" y="605466"/>
                </a:cubicBezTo>
                <a:cubicBezTo>
                  <a:pt x="2264607" y="627055"/>
                  <a:pt x="2263897" y="643403"/>
                  <a:pt x="2261582" y="654509"/>
                </a:cubicBezTo>
                <a:cubicBezTo>
                  <a:pt x="2259266" y="665616"/>
                  <a:pt x="2256154" y="674550"/>
                  <a:pt x="2252246" y="681311"/>
                </a:cubicBezTo>
                <a:cubicBezTo>
                  <a:pt x="2248338" y="688073"/>
                  <a:pt x="2244155" y="688173"/>
                  <a:pt x="2239695" y="681612"/>
                </a:cubicBezTo>
                <a:cubicBezTo>
                  <a:pt x="2235235" y="675052"/>
                  <a:pt x="2231822" y="669602"/>
                  <a:pt x="2229456" y="665265"/>
                </a:cubicBezTo>
                <a:cubicBezTo>
                  <a:pt x="2227090" y="660927"/>
                  <a:pt x="2224777" y="658582"/>
                  <a:pt x="2222519" y="658231"/>
                </a:cubicBezTo>
                <a:cubicBezTo>
                  <a:pt x="2220260" y="657879"/>
                  <a:pt x="2209035" y="659353"/>
                  <a:pt x="2188844" y="662651"/>
                </a:cubicBezTo>
                <a:cubicBezTo>
                  <a:pt x="2184141" y="682756"/>
                  <a:pt x="2178774" y="688255"/>
                  <a:pt x="2172744" y="679149"/>
                </a:cubicBezTo>
                <a:cubicBezTo>
                  <a:pt x="2166714" y="670043"/>
                  <a:pt x="2163699" y="657919"/>
                  <a:pt x="2163699" y="642776"/>
                </a:cubicBezTo>
                <a:cubicBezTo>
                  <a:pt x="2163699" y="628507"/>
                  <a:pt x="2163258" y="610779"/>
                  <a:pt x="2162376" y="589591"/>
                </a:cubicBezTo>
                <a:cubicBezTo>
                  <a:pt x="2161494" y="568404"/>
                  <a:pt x="2158346" y="553067"/>
                  <a:pt x="2152933" y="543581"/>
                </a:cubicBezTo>
                <a:cubicBezTo>
                  <a:pt x="2147519" y="534095"/>
                  <a:pt x="2148441" y="529352"/>
                  <a:pt x="2155697" y="529352"/>
                </a:cubicBezTo>
                <a:cubicBezTo>
                  <a:pt x="2160487" y="529352"/>
                  <a:pt x="2166087" y="529789"/>
                  <a:pt x="2172497" y="530664"/>
                </a:cubicBezTo>
                <a:cubicBezTo>
                  <a:pt x="2179380" y="522017"/>
                  <a:pt x="2187059" y="508644"/>
                  <a:pt x="2195534" y="490547"/>
                </a:cubicBezTo>
                <a:cubicBezTo>
                  <a:pt x="2204009" y="472450"/>
                  <a:pt x="2206673" y="458192"/>
                  <a:pt x="2203525" y="447774"/>
                </a:cubicBezTo>
                <a:cubicBezTo>
                  <a:pt x="2200378" y="437355"/>
                  <a:pt x="2208304" y="436269"/>
                  <a:pt x="2227305" y="444515"/>
                </a:cubicBezTo>
                <a:cubicBezTo>
                  <a:pt x="2243509" y="452345"/>
                  <a:pt x="2248518" y="459239"/>
                  <a:pt x="2242330" y="465197"/>
                </a:cubicBezTo>
                <a:cubicBezTo>
                  <a:pt x="2236142" y="471155"/>
                  <a:pt x="2229477" y="479491"/>
                  <a:pt x="2222336" y="490203"/>
                </a:cubicBezTo>
                <a:cubicBezTo>
                  <a:pt x="2215195" y="500915"/>
                  <a:pt x="2204253" y="514402"/>
                  <a:pt x="2189511" y="530664"/>
                </a:cubicBezTo>
                <a:cubicBezTo>
                  <a:pt x="2206863" y="528168"/>
                  <a:pt x="2218923" y="523945"/>
                  <a:pt x="2225692" y="517994"/>
                </a:cubicBezTo>
                <a:cubicBezTo>
                  <a:pt x="2232460" y="512043"/>
                  <a:pt x="2239788" y="510989"/>
                  <a:pt x="2247675" y="514832"/>
                </a:cubicBezTo>
                <a:cubicBezTo>
                  <a:pt x="2255562" y="518675"/>
                  <a:pt x="2262463" y="522676"/>
                  <a:pt x="2268379" y="526835"/>
                </a:cubicBezTo>
                <a:cubicBezTo>
                  <a:pt x="2274294" y="530993"/>
                  <a:pt x="2275631" y="535873"/>
                  <a:pt x="2272390" y="541473"/>
                </a:cubicBezTo>
                <a:cubicBezTo>
                  <a:pt x="2269150" y="547072"/>
                  <a:pt x="2266669" y="553741"/>
                  <a:pt x="2264948" y="561477"/>
                </a:cubicBezTo>
                <a:cubicBezTo>
                  <a:pt x="2264518" y="563411"/>
                  <a:pt x="2264169" y="565778"/>
                  <a:pt x="2263903" y="568578"/>
                </a:cubicBezTo>
                <a:lnTo>
                  <a:pt x="2263881" y="568951"/>
                </a:lnTo>
                <a:lnTo>
                  <a:pt x="2265070" y="566216"/>
                </a:lnTo>
                <a:cubicBezTo>
                  <a:pt x="2266862" y="563383"/>
                  <a:pt x="2269571" y="559728"/>
                  <a:pt x="2273197" y="555250"/>
                </a:cubicBezTo>
                <a:cubicBezTo>
                  <a:pt x="2287702" y="537339"/>
                  <a:pt x="2300974" y="516865"/>
                  <a:pt x="2313013" y="493827"/>
                </a:cubicBezTo>
                <a:cubicBezTo>
                  <a:pt x="2325051" y="470790"/>
                  <a:pt x="2329497" y="453850"/>
                  <a:pt x="2326349" y="443009"/>
                </a:cubicBezTo>
                <a:cubicBezTo>
                  <a:pt x="2323988" y="434878"/>
                  <a:pt x="2325641" y="430726"/>
                  <a:pt x="2331306" y="430553"/>
                </a:cubicBezTo>
                <a:close/>
                <a:moveTo>
                  <a:pt x="426257" y="427086"/>
                </a:moveTo>
                <a:cubicBezTo>
                  <a:pt x="429758" y="426846"/>
                  <a:pt x="435683" y="428970"/>
                  <a:pt x="444033" y="433459"/>
                </a:cubicBezTo>
                <a:cubicBezTo>
                  <a:pt x="460732" y="442435"/>
                  <a:pt x="465683" y="450635"/>
                  <a:pt x="458886" y="458056"/>
                </a:cubicBezTo>
                <a:cubicBezTo>
                  <a:pt x="452089" y="465477"/>
                  <a:pt x="443954" y="474963"/>
                  <a:pt x="434482" y="486514"/>
                </a:cubicBezTo>
                <a:cubicBezTo>
                  <a:pt x="425011" y="498065"/>
                  <a:pt x="416711" y="507411"/>
                  <a:pt x="409584" y="514552"/>
                </a:cubicBezTo>
                <a:cubicBezTo>
                  <a:pt x="402457" y="521694"/>
                  <a:pt x="401069" y="524816"/>
                  <a:pt x="405422" y="523920"/>
                </a:cubicBezTo>
                <a:cubicBezTo>
                  <a:pt x="409774" y="523024"/>
                  <a:pt x="416199" y="521956"/>
                  <a:pt x="424695" y="520715"/>
                </a:cubicBezTo>
                <a:cubicBezTo>
                  <a:pt x="433192" y="519475"/>
                  <a:pt x="446130" y="516876"/>
                  <a:pt x="463510" y="512918"/>
                </a:cubicBezTo>
                <a:cubicBezTo>
                  <a:pt x="459136" y="505074"/>
                  <a:pt x="455569" y="495950"/>
                  <a:pt x="452809" y="485546"/>
                </a:cubicBezTo>
                <a:cubicBezTo>
                  <a:pt x="450048" y="475142"/>
                  <a:pt x="455828" y="474923"/>
                  <a:pt x="470146" y="484890"/>
                </a:cubicBezTo>
                <a:cubicBezTo>
                  <a:pt x="484465" y="494856"/>
                  <a:pt x="493267" y="503923"/>
                  <a:pt x="496550" y="512089"/>
                </a:cubicBezTo>
                <a:cubicBezTo>
                  <a:pt x="499835" y="520256"/>
                  <a:pt x="499114" y="528796"/>
                  <a:pt x="494388" y="537708"/>
                </a:cubicBezTo>
                <a:cubicBezTo>
                  <a:pt x="489663" y="546621"/>
                  <a:pt x="484555" y="548058"/>
                  <a:pt x="479062" y="542021"/>
                </a:cubicBezTo>
                <a:cubicBezTo>
                  <a:pt x="473570" y="535984"/>
                  <a:pt x="469899" y="530456"/>
                  <a:pt x="468050" y="525437"/>
                </a:cubicBezTo>
                <a:cubicBezTo>
                  <a:pt x="451659" y="531732"/>
                  <a:pt x="436074" y="537748"/>
                  <a:pt x="421296" y="543484"/>
                </a:cubicBezTo>
                <a:cubicBezTo>
                  <a:pt x="406519" y="549220"/>
                  <a:pt x="396369" y="553493"/>
                  <a:pt x="390848" y="556304"/>
                </a:cubicBezTo>
                <a:cubicBezTo>
                  <a:pt x="385328" y="559115"/>
                  <a:pt x="381022" y="558297"/>
                  <a:pt x="377932" y="553852"/>
                </a:cubicBezTo>
                <a:cubicBezTo>
                  <a:pt x="374841" y="549406"/>
                  <a:pt x="372812" y="544531"/>
                  <a:pt x="371844" y="539225"/>
                </a:cubicBezTo>
                <a:cubicBezTo>
                  <a:pt x="370876" y="533919"/>
                  <a:pt x="372110" y="530004"/>
                  <a:pt x="375544" y="527480"/>
                </a:cubicBezTo>
                <a:cubicBezTo>
                  <a:pt x="378978" y="524956"/>
                  <a:pt x="383524" y="520435"/>
                  <a:pt x="389182" y="513918"/>
                </a:cubicBezTo>
                <a:cubicBezTo>
                  <a:pt x="394839" y="507400"/>
                  <a:pt x="402568" y="495086"/>
                  <a:pt x="412370" y="476974"/>
                </a:cubicBezTo>
                <a:cubicBezTo>
                  <a:pt x="422171" y="458862"/>
                  <a:pt x="425724" y="444837"/>
                  <a:pt x="423028" y="434900"/>
                </a:cubicBezTo>
                <a:cubicBezTo>
                  <a:pt x="421680" y="429931"/>
                  <a:pt x="422756" y="427326"/>
                  <a:pt x="426257" y="427086"/>
                </a:cubicBezTo>
                <a:close/>
                <a:moveTo>
                  <a:pt x="1141501" y="425467"/>
                </a:moveTo>
                <a:cubicBezTo>
                  <a:pt x="1149639" y="426421"/>
                  <a:pt x="1158441" y="429250"/>
                  <a:pt x="1167905" y="433953"/>
                </a:cubicBezTo>
                <a:cubicBezTo>
                  <a:pt x="1177369" y="438657"/>
                  <a:pt x="1180058" y="444278"/>
                  <a:pt x="1175971" y="450817"/>
                </a:cubicBezTo>
                <a:cubicBezTo>
                  <a:pt x="1171884" y="457356"/>
                  <a:pt x="1169432" y="474973"/>
                  <a:pt x="1168614" y="503668"/>
                </a:cubicBezTo>
                <a:cubicBezTo>
                  <a:pt x="1179585" y="498276"/>
                  <a:pt x="1187726" y="497373"/>
                  <a:pt x="1193040" y="500958"/>
                </a:cubicBezTo>
                <a:cubicBezTo>
                  <a:pt x="1198352" y="504543"/>
                  <a:pt x="1199166" y="508487"/>
                  <a:pt x="1195481" y="512789"/>
                </a:cubicBezTo>
                <a:cubicBezTo>
                  <a:pt x="1191795" y="517091"/>
                  <a:pt x="1182840" y="523429"/>
                  <a:pt x="1168614" y="531804"/>
                </a:cubicBezTo>
                <a:lnTo>
                  <a:pt x="1168614" y="561725"/>
                </a:lnTo>
                <a:cubicBezTo>
                  <a:pt x="1173218" y="556705"/>
                  <a:pt x="1179090" y="552074"/>
                  <a:pt x="1186231" y="547829"/>
                </a:cubicBezTo>
                <a:cubicBezTo>
                  <a:pt x="1193373" y="543584"/>
                  <a:pt x="1195922" y="544581"/>
                  <a:pt x="1193878" y="550819"/>
                </a:cubicBezTo>
                <a:cubicBezTo>
                  <a:pt x="1191835" y="557057"/>
                  <a:pt x="1183414" y="567152"/>
                  <a:pt x="1168614" y="581105"/>
                </a:cubicBezTo>
                <a:cubicBezTo>
                  <a:pt x="1168614" y="617372"/>
                  <a:pt x="1168830" y="642926"/>
                  <a:pt x="1169260" y="657768"/>
                </a:cubicBezTo>
                <a:cubicBezTo>
                  <a:pt x="1169690" y="672610"/>
                  <a:pt x="1168726" y="683817"/>
                  <a:pt x="1166367" y="691389"/>
                </a:cubicBezTo>
                <a:lnTo>
                  <a:pt x="1158958" y="704255"/>
                </a:lnTo>
                <a:lnTo>
                  <a:pt x="1133976" y="704255"/>
                </a:lnTo>
                <a:lnTo>
                  <a:pt x="1116839" y="680505"/>
                </a:lnTo>
                <a:cubicBezTo>
                  <a:pt x="1108049" y="671499"/>
                  <a:pt x="1108848" y="667896"/>
                  <a:pt x="1119238" y="669696"/>
                </a:cubicBezTo>
                <a:cubicBezTo>
                  <a:pt x="1129627" y="671495"/>
                  <a:pt x="1135815" y="672474"/>
                  <a:pt x="1137801" y="672632"/>
                </a:cubicBezTo>
                <a:cubicBezTo>
                  <a:pt x="1139787" y="672790"/>
                  <a:pt x="1141117" y="671850"/>
                  <a:pt x="1141791" y="669814"/>
                </a:cubicBezTo>
                <a:cubicBezTo>
                  <a:pt x="1142465" y="667778"/>
                  <a:pt x="1143028" y="659163"/>
                  <a:pt x="1143480" y="643969"/>
                </a:cubicBezTo>
                <a:cubicBezTo>
                  <a:pt x="1143931" y="628776"/>
                  <a:pt x="1144157" y="613557"/>
                  <a:pt x="1144157" y="598314"/>
                </a:cubicBezTo>
                <a:cubicBezTo>
                  <a:pt x="1125458" y="615536"/>
                  <a:pt x="1111006" y="629740"/>
                  <a:pt x="1100803" y="640926"/>
                </a:cubicBezTo>
                <a:cubicBezTo>
                  <a:pt x="1090600" y="652111"/>
                  <a:pt x="1082670" y="655961"/>
                  <a:pt x="1077013" y="652477"/>
                </a:cubicBezTo>
                <a:cubicBezTo>
                  <a:pt x="1071356" y="648992"/>
                  <a:pt x="1066057" y="644210"/>
                  <a:pt x="1061117" y="638129"/>
                </a:cubicBezTo>
                <a:cubicBezTo>
                  <a:pt x="1056176" y="632049"/>
                  <a:pt x="1057044" y="628403"/>
                  <a:pt x="1063720" y="627191"/>
                </a:cubicBezTo>
                <a:cubicBezTo>
                  <a:pt x="1070395" y="625980"/>
                  <a:pt x="1077347" y="623459"/>
                  <a:pt x="1084574" y="619630"/>
                </a:cubicBezTo>
                <a:cubicBezTo>
                  <a:pt x="1091801" y="615802"/>
                  <a:pt x="1111662" y="601160"/>
                  <a:pt x="1144157" y="575706"/>
                </a:cubicBezTo>
                <a:lnTo>
                  <a:pt x="1144157" y="537590"/>
                </a:lnTo>
                <a:cubicBezTo>
                  <a:pt x="1128010" y="542078"/>
                  <a:pt x="1114297" y="542666"/>
                  <a:pt x="1103019" y="539354"/>
                </a:cubicBezTo>
                <a:cubicBezTo>
                  <a:pt x="1091740" y="536041"/>
                  <a:pt x="1093425" y="532037"/>
                  <a:pt x="1108074" y="527340"/>
                </a:cubicBezTo>
                <a:cubicBezTo>
                  <a:pt x="1122722" y="522644"/>
                  <a:pt x="1134750" y="517944"/>
                  <a:pt x="1144157" y="513240"/>
                </a:cubicBezTo>
                <a:cubicBezTo>
                  <a:pt x="1144157" y="495430"/>
                  <a:pt x="1143716" y="480609"/>
                  <a:pt x="1142834" y="468778"/>
                </a:cubicBezTo>
                <a:cubicBezTo>
                  <a:pt x="1141953" y="456948"/>
                  <a:pt x="1139475" y="446533"/>
                  <a:pt x="1135403" y="437535"/>
                </a:cubicBezTo>
                <a:cubicBezTo>
                  <a:pt x="1131330" y="428536"/>
                  <a:pt x="1133363" y="424514"/>
                  <a:pt x="1141501" y="425467"/>
                </a:cubicBezTo>
                <a:close/>
                <a:moveTo>
                  <a:pt x="3692099" y="423413"/>
                </a:moveTo>
                <a:cubicBezTo>
                  <a:pt x="3694258" y="423273"/>
                  <a:pt x="3697021" y="423560"/>
                  <a:pt x="3700387" y="424274"/>
                </a:cubicBezTo>
                <a:cubicBezTo>
                  <a:pt x="3713853" y="427127"/>
                  <a:pt x="3723328" y="431379"/>
                  <a:pt x="3728813" y="437029"/>
                </a:cubicBezTo>
                <a:cubicBezTo>
                  <a:pt x="3734298" y="442679"/>
                  <a:pt x="3735894" y="448215"/>
                  <a:pt x="3733599" y="453635"/>
                </a:cubicBezTo>
                <a:cubicBezTo>
                  <a:pt x="3731305" y="459056"/>
                  <a:pt x="3729495" y="469298"/>
                  <a:pt x="3728168" y="484363"/>
                </a:cubicBezTo>
                <a:cubicBezTo>
                  <a:pt x="3726842" y="499427"/>
                  <a:pt x="3725748" y="521615"/>
                  <a:pt x="3724888" y="550926"/>
                </a:cubicBezTo>
                <a:cubicBezTo>
                  <a:pt x="3756852" y="546467"/>
                  <a:pt x="3778499" y="543484"/>
                  <a:pt x="3789827" y="541978"/>
                </a:cubicBezTo>
                <a:cubicBezTo>
                  <a:pt x="3792323" y="526749"/>
                  <a:pt x="3791771" y="513857"/>
                  <a:pt x="3788171" y="503303"/>
                </a:cubicBezTo>
                <a:cubicBezTo>
                  <a:pt x="3784572" y="492748"/>
                  <a:pt x="3788394" y="489149"/>
                  <a:pt x="3799636" y="492504"/>
                </a:cubicBezTo>
                <a:cubicBezTo>
                  <a:pt x="3810879" y="495860"/>
                  <a:pt x="3819229" y="500191"/>
                  <a:pt x="3824685" y="505497"/>
                </a:cubicBezTo>
                <a:cubicBezTo>
                  <a:pt x="3830141" y="510802"/>
                  <a:pt x="3831030" y="515739"/>
                  <a:pt x="3827352" y="520306"/>
                </a:cubicBezTo>
                <a:cubicBezTo>
                  <a:pt x="3823674" y="524874"/>
                  <a:pt x="3820957" y="532646"/>
                  <a:pt x="3819200" y="543624"/>
                </a:cubicBezTo>
                <a:cubicBezTo>
                  <a:pt x="3817443" y="554601"/>
                  <a:pt x="3814069" y="566238"/>
                  <a:pt x="3809079" y="578535"/>
                </a:cubicBezTo>
                <a:cubicBezTo>
                  <a:pt x="3804089" y="590832"/>
                  <a:pt x="3798457" y="593291"/>
                  <a:pt x="3792183" y="585913"/>
                </a:cubicBezTo>
                <a:cubicBezTo>
                  <a:pt x="3785909" y="578535"/>
                  <a:pt x="3784572" y="570522"/>
                  <a:pt x="3788171" y="561875"/>
                </a:cubicBezTo>
                <a:cubicBezTo>
                  <a:pt x="3759018" y="565460"/>
                  <a:pt x="3737880" y="568794"/>
                  <a:pt x="3724759" y="571877"/>
                </a:cubicBezTo>
                <a:cubicBezTo>
                  <a:pt x="3723913" y="611184"/>
                  <a:pt x="3723059" y="640194"/>
                  <a:pt x="3722199" y="658908"/>
                </a:cubicBezTo>
                <a:cubicBezTo>
                  <a:pt x="3751955" y="655409"/>
                  <a:pt x="3774462" y="652849"/>
                  <a:pt x="3789720" y="651229"/>
                </a:cubicBezTo>
                <a:cubicBezTo>
                  <a:pt x="3791384" y="633519"/>
                  <a:pt x="3790416" y="620021"/>
                  <a:pt x="3786816" y="610736"/>
                </a:cubicBezTo>
                <a:cubicBezTo>
                  <a:pt x="3783217" y="601451"/>
                  <a:pt x="3787519" y="598952"/>
                  <a:pt x="3799722" y="603240"/>
                </a:cubicBezTo>
                <a:cubicBezTo>
                  <a:pt x="3811926" y="607527"/>
                  <a:pt x="3819827" y="611564"/>
                  <a:pt x="3823426" y="615350"/>
                </a:cubicBezTo>
                <a:cubicBezTo>
                  <a:pt x="3827026" y="619136"/>
                  <a:pt x="3827675" y="623513"/>
                  <a:pt x="3825373" y="628482"/>
                </a:cubicBezTo>
                <a:cubicBezTo>
                  <a:pt x="3823072" y="633451"/>
                  <a:pt x="3821032" y="643489"/>
                  <a:pt x="3819253" y="658596"/>
                </a:cubicBezTo>
                <a:cubicBezTo>
                  <a:pt x="3817476" y="673704"/>
                  <a:pt x="3815876" y="684581"/>
                  <a:pt x="3814457" y="691227"/>
                </a:cubicBezTo>
                <a:lnTo>
                  <a:pt x="3807951" y="704255"/>
                </a:lnTo>
                <a:lnTo>
                  <a:pt x="3791031" y="704255"/>
                </a:lnTo>
                <a:lnTo>
                  <a:pt x="3786171" y="689517"/>
                </a:lnTo>
                <a:cubicBezTo>
                  <a:pt x="3786630" y="683982"/>
                  <a:pt x="3787748" y="677429"/>
                  <a:pt x="3789526" y="669857"/>
                </a:cubicBezTo>
                <a:cubicBezTo>
                  <a:pt x="3749646" y="676152"/>
                  <a:pt x="3718919" y="681311"/>
                  <a:pt x="3697344" y="685334"/>
                </a:cubicBezTo>
                <a:cubicBezTo>
                  <a:pt x="3675769" y="689356"/>
                  <a:pt x="3659539" y="693110"/>
                  <a:pt x="3648655" y="696594"/>
                </a:cubicBezTo>
                <a:lnTo>
                  <a:pt x="3631300" y="704255"/>
                </a:lnTo>
                <a:lnTo>
                  <a:pt x="3605563" y="704255"/>
                </a:lnTo>
                <a:lnTo>
                  <a:pt x="3603118" y="701423"/>
                </a:lnTo>
                <a:cubicBezTo>
                  <a:pt x="3598716" y="691866"/>
                  <a:pt x="3598587" y="684921"/>
                  <a:pt x="3602731" y="680591"/>
                </a:cubicBezTo>
                <a:cubicBezTo>
                  <a:pt x="3606875" y="676260"/>
                  <a:pt x="3610923" y="668950"/>
                  <a:pt x="3614873" y="658661"/>
                </a:cubicBezTo>
                <a:cubicBezTo>
                  <a:pt x="3618824" y="648372"/>
                  <a:pt x="3618326" y="637290"/>
                  <a:pt x="3613378" y="625417"/>
                </a:cubicBezTo>
                <a:cubicBezTo>
                  <a:pt x="3608431" y="613543"/>
                  <a:pt x="3611116" y="608811"/>
                  <a:pt x="3621434" y="611220"/>
                </a:cubicBezTo>
                <a:cubicBezTo>
                  <a:pt x="3631752" y="613629"/>
                  <a:pt x="3639201" y="617218"/>
                  <a:pt x="3643783" y="621986"/>
                </a:cubicBezTo>
                <a:cubicBezTo>
                  <a:pt x="3648365" y="626754"/>
                  <a:pt x="3649487" y="631662"/>
                  <a:pt x="3647149" y="636710"/>
                </a:cubicBezTo>
                <a:cubicBezTo>
                  <a:pt x="3644812" y="641757"/>
                  <a:pt x="3642787" y="648357"/>
                  <a:pt x="3641073" y="656510"/>
                </a:cubicBezTo>
                <a:cubicBezTo>
                  <a:pt x="3639359" y="664662"/>
                  <a:pt x="3638502" y="669986"/>
                  <a:pt x="3638502" y="672481"/>
                </a:cubicBezTo>
                <a:cubicBezTo>
                  <a:pt x="3638502" y="671520"/>
                  <a:pt x="3644382" y="670165"/>
                  <a:pt x="3656141" y="668416"/>
                </a:cubicBezTo>
                <a:cubicBezTo>
                  <a:pt x="3667900" y="666666"/>
                  <a:pt x="3681767" y="664988"/>
                  <a:pt x="3697742" y="663382"/>
                </a:cubicBezTo>
                <a:lnTo>
                  <a:pt x="3697742" y="575384"/>
                </a:lnTo>
                <a:cubicBezTo>
                  <a:pt x="3660285" y="583299"/>
                  <a:pt x="3637387" y="590226"/>
                  <a:pt x="3629048" y="596163"/>
                </a:cubicBezTo>
                <a:cubicBezTo>
                  <a:pt x="3620710" y="602100"/>
                  <a:pt x="3614325" y="600332"/>
                  <a:pt x="3609894" y="590860"/>
                </a:cubicBezTo>
                <a:cubicBezTo>
                  <a:pt x="3605462" y="581389"/>
                  <a:pt x="3605498" y="573631"/>
                  <a:pt x="3610001" y="567586"/>
                </a:cubicBezTo>
                <a:cubicBezTo>
                  <a:pt x="3614504" y="561542"/>
                  <a:pt x="3616755" y="552862"/>
                  <a:pt x="3616755" y="541548"/>
                </a:cubicBezTo>
                <a:cubicBezTo>
                  <a:pt x="3616755" y="530463"/>
                  <a:pt x="3615404" y="520930"/>
                  <a:pt x="3612701" y="512950"/>
                </a:cubicBezTo>
                <a:cubicBezTo>
                  <a:pt x="3609998" y="504970"/>
                  <a:pt x="3612830" y="501940"/>
                  <a:pt x="3621197" y="503862"/>
                </a:cubicBezTo>
                <a:cubicBezTo>
                  <a:pt x="3629565" y="505783"/>
                  <a:pt x="3636792" y="508856"/>
                  <a:pt x="3642880" y="513079"/>
                </a:cubicBezTo>
                <a:cubicBezTo>
                  <a:pt x="3648967" y="517302"/>
                  <a:pt x="3650634" y="522418"/>
                  <a:pt x="3647881" y="528427"/>
                </a:cubicBezTo>
                <a:cubicBezTo>
                  <a:pt x="3645127" y="534435"/>
                  <a:pt x="3643317" y="540691"/>
                  <a:pt x="3642449" y="547194"/>
                </a:cubicBezTo>
                <a:cubicBezTo>
                  <a:pt x="3641582" y="553698"/>
                  <a:pt x="3640933" y="557967"/>
                  <a:pt x="3640503" y="560004"/>
                </a:cubicBezTo>
                <a:cubicBezTo>
                  <a:pt x="3640073" y="562040"/>
                  <a:pt x="3640997" y="563087"/>
                  <a:pt x="3643278" y="563144"/>
                </a:cubicBezTo>
                <a:cubicBezTo>
                  <a:pt x="3645558" y="563202"/>
                  <a:pt x="3663712" y="560671"/>
                  <a:pt x="3697742" y="555551"/>
                </a:cubicBezTo>
                <a:lnTo>
                  <a:pt x="3697742" y="479469"/>
                </a:lnTo>
                <a:cubicBezTo>
                  <a:pt x="3697742" y="461415"/>
                  <a:pt x="3694816" y="446989"/>
                  <a:pt x="3688965" y="436190"/>
                </a:cubicBezTo>
                <a:cubicBezTo>
                  <a:pt x="3684577" y="428092"/>
                  <a:pt x="3685622" y="423833"/>
                  <a:pt x="3692099" y="423413"/>
                </a:cubicBezTo>
                <a:close/>
                <a:moveTo>
                  <a:pt x="511397" y="423304"/>
                </a:moveTo>
                <a:cubicBezTo>
                  <a:pt x="514164" y="423748"/>
                  <a:pt x="517578" y="424713"/>
                  <a:pt x="521642" y="426199"/>
                </a:cubicBezTo>
                <a:cubicBezTo>
                  <a:pt x="537897" y="432143"/>
                  <a:pt x="544206" y="438886"/>
                  <a:pt x="540571" y="446429"/>
                </a:cubicBezTo>
                <a:cubicBezTo>
                  <a:pt x="536936" y="453972"/>
                  <a:pt x="534703" y="469008"/>
                  <a:pt x="533871" y="491536"/>
                </a:cubicBezTo>
                <a:cubicBezTo>
                  <a:pt x="540238" y="488353"/>
                  <a:pt x="547024" y="484004"/>
                  <a:pt x="554230" y="478490"/>
                </a:cubicBezTo>
                <a:cubicBezTo>
                  <a:pt x="561436" y="472977"/>
                  <a:pt x="566200" y="467248"/>
                  <a:pt x="568524" y="461304"/>
                </a:cubicBezTo>
                <a:cubicBezTo>
                  <a:pt x="570847" y="455360"/>
                  <a:pt x="575167" y="454377"/>
                  <a:pt x="581484" y="458357"/>
                </a:cubicBezTo>
                <a:cubicBezTo>
                  <a:pt x="587801" y="462336"/>
                  <a:pt x="593143" y="467169"/>
                  <a:pt x="597509" y="472855"/>
                </a:cubicBezTo>
                <a:cubicBezTo>
                  <a:pt x="601875" y="478541"/>
                  <a:pt x="600148" y="483094"/>
                  <a:pt x="592325" y="486514"/>
                </a:cubicBezTo>
                <a:cubicBezTo>
                  <a:pt x="584503" y="489934"/>
                  <a:pt x="565017" y="497122"/>
                  <a:pt x="533871" y="508078"/>
                </a:cubicBezTo>
                <a:cubicBezTo>
                  <a:pt x="533871" y="518632"/>
                  <a:pt x="534670" y="526301"/>
                  <a:pt x="536269" y="531083"/>
                </a:cubicBezTo>
                <a:cubicBezTo>
                  <a:pt x="537868" y="535866"/>
                  <a:pt x="540647" y="538798"/>
                  <a:pt x="544604" y="539881"/>
                </a:cubicBezTo>
                <a:cubicBezTo>
                  <a:pt x="548563" y="540964"/>
                  <a:pt x="555754" y="541505"/>
                  <a:pt x="566179" y="541505"/>
                </a:cubicBezTo>
                <a:cubicBezTo>
                  <a:pt x="576891" y="541505"/>
                  <a:pt x="584768" y="539956"/>
                  <a:pt x="589808" y="536859"/>
                </a:cubicBezTo>
                <a:cubicBezTo>
                  <a:pt x="594849" y="533761"/>
                  <a:pt x="600109" y="524533"/>
                  <a:pt x="605586" y="509175"/>
                </a:cubicBezTo>
                <a:cubicBezTo>
                  <a:pt x="611064" y="493816"/>
                  <a:pt x="614190" y="494390"/>
                  <a:pt x="614965" y="510896"/>
                </a:cubicBezTo>
                <a:cubicBezTo>
                  <a:pt x="615739" y="527401"/>
                  <a:pt x="617488" y="538590"/>
                  <a:pt x="620213" y="544463"/>
                </a:cubicBezTo>
                <a:cubicBezTo>
                  <a:pt x="622938" y="550335"/>
                  <a:pt x="617886" y="555831"/>
                  <a:pt x="605059" y="560950"/>
                </a:cubicBezTo>
                <a:cubicBezTo>
                  <a:pt x="592232" y="566070"/>
                  <a:pt x="577924" y="568629"/>
                  <a:pt x="562135" y="568629"/>
                </a:cubicBezTo>
                <a:cubicBezTo>
                  <a:pt x="546820" y="568629"/>
                  <a:pt x="534917" y="565636"/>
                  <a:pt x="526428" y="559649"/>
                </a:cubicBezTo>
                <a:cubicBezTo>
                  <a:pt x="517939" y="553662"/>
                  <a:pt x="512981" y="545409"/>
                  <a:pt x="511554" y="534890"/>
                </a:cubicBezTo>
                <a:cubicBezTo>
                  <a:pt x="510127" y="524372"/>
                  <a:pt x="509640" y="507504"/>
                  <a:pt x="510091" y="484287"/>
                </a:cubicBezTo>
                <a:cubicBezTo>
                  <a:pt x="510543" y="461071"/>
                  <a:pt x="508517" y="444099"/>
                  <a:pt x="504014" y="433372"/>
                </a:cubicBezTo>
                <a:cubicBezTo>
                  <a:pt x="500638" y="425328"/>
                  <a:pt x="503098" y="421971"/>
                  <a:pt x="511397" y="423304"/>
                </a:cubicBezTo>
                <a:close/>
                <a:moveTo>
                  <a:pt x="1900192" y="419294"/>
                </a:moveTo>
                <a:cubicBezTo>
                  <a:pt x="1901754" y="419007"/>
                  <a:pt x="1903824" y="419039"/>
                  <a:pt x="1906403" y="419391"/>
                </a:cubicBezTo>
                <a:cubicBezTo>
                  <a:pt x="1916721" y="420796"/>
                  <a:pt x="1925971" y="423094"/>
                  <a:pt x="1934152" y="426285"/>
                </a:cubicBezTo>
                <a:cubicBezTo>
                  <a:pt x="1942333" y="429476"/>
                  <a:pt x="1944849" y="434520"/>
                  <a:pt x="1941702" y="441417"/>
                </a:cubicBezTo>
                <a:cubicBezTo>
                  <a:pt x="1938554" y="448315"/>
                  <a:pt x="1941583" y="469065"/>
                  <a:pt x="1950790" y="503668"/>
                </a:cubicBezTo>
                <a:cubicBezTo>
                  <a:pt x="1962894" y="500270"/>
                  <a:pt x="1973336" y="497398"/>
                  <a:pt x="1982120" y="495053"/>
                </a:cubicBezTo>
                <a:cubicBezTo>
                  <a:pt x="1990903" y="492709"/>
                  <a:pt x="1997948" y="495129"/>
                  <a:pt x="2003254" y="502313"/>
                </a:cubicBezTo>
                <a:cubicBezTo>
                  <a:pt x="2008560" y="509497"/>
                  <a:pt x="2005007" y="514696"/>
                  <a:pt x="1992596" y="517908"/>
                </a:cubicBezTo>
                <a:cubicBezTo>
                  <a:pt x="1980184" y="521120"/>
                  <a:pt x="1968845" y="524110"/>
                  <a:pt x="1958577" y="526878"/>
                </a:cubicBezTo>
                <a:cubicBezTo>
                  <a:pt x="1963969" y="543082"/>
                  <a:pt x="1969317" y="558208"/>
                  <a:pt x="1974623" y="572254"/>
                </a:cubicBezTo>
                <a:cubicBezTo>
                  <a:pt x="1979929" y="586300"/>
                  <a:pt x="1984461" y="597632"/>
                  <a:pt x="1988218" y="606251"/>
                </a:cubicBezTo>
                <a:cubicBezTo>
                  <a:pt x="1993567" y="595180"/>
                  <a:pt x="1997586" y="585275"/>
                  <a:pt x="2000274" y="576534"/>
                </a:cubicBezTo>
                <a:cubicBezTo>
                  <a:pt x="2002963" y="567794"/>
                  <a:pt x="2003182" y="559090"/>
                  <a:pt x="2000931" y="550421"/>
                </a:cubicBezTo>
                <a:cubicBezTo>
                  <a:pt x="1998679" y="541752"/>
                  <a:pt x="2001859" y="539128"/>
                  <a:pt x="2010470" y="542548"/>
                </a:cubicBezTo>
                <a:cubicBezTo>
                  <a:pt x="2019081" y="545968"/>
                  <a:pt x="2026531" y="550797"/>
                  <a:pt x="2032820" y="557035"/>
                </a:cubicBezTo>
                <a:cubicBezTo>
                  <a:pt x="2039108" y="563273"/>
                  <a:pt x="2039452" y="569178"/>
                  <a:pt x="2033852" y="574749"/>
                </a:cubicBezTo>
                <a:cubicBezTo>
                  <a:pt x="2028252" y="580320"/>
                  <a:pt x="2023936" y="587447"/>
                  <a:pt x="2020903" y="596130"/>
                </a:cubicBezTo>
                <a:cubicBezTo>
                  <a:pt x="2017870" y="604813"/>
                  <a:pt x="2012389" y="616382"/>
                  <a:pt x="2004458" y="630837"/>
                </a:cubicBezTo>
                <a:cubicBezTo>
                  <a:pt x="2023803" y="659403"/>
                  <a:pt x="2038126" y="676844"/>
                  <a:pt x="2047425" y="683161"/>
                </a:cubicBezTo>
                <a:cubicBezTo>
                  <a:pt x="2056725" y="689478"/>
                  <a:pt x="2062213" y="690105"/>
                  <a:pt x="2063891" y="685043"/>
                </a:cubicBezTo>
                <a:cubicBezTo>
                  <a:pt x="2065569" y="679981"/>
                  <a:pt x="2069011" y="670983"/>
                  <a:pt x="2074216" y="658048"/>
                </a:cubicBezTo>
                <a:cubicBezTo>
                  <a:pt x="2079421" y="645113"/>
                  <a:pt x="2082354" y="650068"/>
                  <a:pt x="2083014" y="672911"/>
                </a:cubicBezTo>
                <a:cubicBezTo>
                  <a:pt x="2083344" y="684333"/>
                  <a:pt x="2083876" y="694044"/>
                  <a:pt x="2084611" y="702044"/>
                </a:cubicBezTo>
                <a:lnTo>
                  <a:pt x="2084940" y="704255"/>
                </a:lnTo>
                <a:lnTo>
                  <a:pt x="2027699" y="704255"/>
                </a:lnTo>
                <a:lnTo>
                  <a:pt x="2027291" y="703940"/>
                </a:lnTo>
                <a:cubicBezTo>
                  <a:pt x="2012471" y="690037"/>
                  <a:pt x="1998321" y="671477"/>
                  <a:pt x="1984841" y="648261"/>
                </a:cubicBezTo>
                <a:cubicBezTo>
                  <a:pt x="1971504" y="664996"/>
                  <a:pt x="1957017" y="675704"/>
                  <a:pt x="1941379" y="680386"/>
                </a:cubicBezTo>
                <a:cubicBezTo>
                  <a:pt x="1925741" y="685068"/>
                  <a:pt x="1923866" y="681989"/>
                  <a:pt x="1935754" y="671148"/>
                </a:cubicBezTo>
                <a:cubicBezTo>
                  <a:pt x="1947642" y="660306"/>
                  <a:pt x="1960140" y="645945"/>
                  <a:pt x="1973247" y="628062"/>
                </a:cubicBezTo>
                <a:cubicBezTo>
                  <a:pt x="1965374" y="613808"/>
                  <a:pt x="1958286" y="598590"/>
                  <a:pt x="1951984" y="582407"/>
                </a:cubicBezTo>
                <a:cubicBezTo>
                  <a:pt x="1945681" y="566224"/>
                  <a:pt x="1939734" y="549485"/>
                  <a:pt x="1934141" y="532191"/>
                </a:cubicBezTo>
                <a:cubicBezTo>
                  <a:pt x="1917979" y="536565"/>
                  <a:pt x="1903002" y="540132"/>
                  <a:pt x="1889206" y="542892"/>
                </a:cubicBezTo>
                <a:cubicBezTo>
                  <a:pt x="1875411" y="545653"/>
                  <a:pt x="1865688" y="547348"/>
                  <a:pt x="1860038" y="547979"/>
                </a:cubicBezTo>
                <a:lnTo>
                  <a:pt x="1860038" y="598163"/>
                </a:lnTo>
                <a:cubicBezTo>
                  <a:pt x="1875195" y="594076"/>
                  <a:pt x="1885696" y="588555"/>
                  <a:pt x="1891540" y="581600"/>
                </a:cubicBezTo>
                <a:cubicBezTo>
                  <a:pt x="1897383" y="574645"/>
                  <a:pt x="1903177" y="572383"/>
                  <a:pt x="1908920" y="574814"/>
                </a:cubicBezTo>
                <a:cubicBezTo>
                  <a:pt x="1914663" y="577244"/>
                  <a:pt x="1920998" y="580299"/>
                  <a:pt x="1927925" y="583977"/>
                </a:cubicBezTo>
                <a:cubicBezTo>
                  <a:pt x="1934851" y="587655"/>
                  <a:pt x="1936934" y="591886"/>
                  <a:pt x="1934173" y="596668"/>
                </a:cubicBezTo>
                <a:cubicBezTo>
                  <a:pt x="1931413" y="601451"/>
                  <a:pt x="1929595" y="607341"/>
                  <a:pt x="1928720" y="614339"/>
                </a:cubicBezTo>
                <a:cubicBezTo>
                  <a:pt x="1927845" y="621337"/>
                  <a:pt x="1926956" y="632124"/>
                  <a:pt x="1926053" y="646701"/>
                </a:cubicBezTo>
                <a:cubicBezTo>
                  <a:pt x="1925149" y="661278"/>
                  <a:pt x="1921830" y="672625"/>
                  <a:pt x="1916094" y="680741"/>
                </a:cubicBezTo>
                <a:cubicBezTo>
                  <a:pt x="1910358" y="688858"/>
                  <a:pt x="1903880" y="695372"/>
                  <a:pt x="1896659" y="700283"/>
                </a:cubicBezTo>
                <a:cubicBezTo>
                  <a:pt x="1889439" y="705195"/>
                  <a:pt x="1884706" y="703718"/>
                  <a:pt x="1882462" y="695852"/>
                </a:cubicBezTo>
                <a:cubicBezTo>
                  <a:pt x="1880218" y="687987"/>
                  <a:pt x="1874543" y="678511"/>
                  <a:pt x="1865437" y="667426"/>
                </a:cubicBezTo>
                <a:cubicBezTo>
                  <a:pt x="1856331" y="656341"/>
                  <a:pt x="1857604" y="653273"/>
                  <a:pt x="1869255" y="658220"/>
                </a:cubicBezTo>
                <a:cubicBezTo>
                  <a:pt x="1880907" y="663167"/>
                  <a:pt x="1888127" y="664992"/>
                  <a:pt x="1890916" y="663694"/>
                </a:cubicBezTo>
                <a:cubicBezTo>
                  <a:pt x="1893706" y="662396"/>
                  <a:pt x="1896204" y="653427"/>
                  <a:pt x="1898412" y="636785"/>
                </a:cubicBezTo>
                <a:cubicBezTo>
                  <a:pt x="1900621" y="620143"/>
                  <a:pt x="1901435" y="610022"/>
                  <a:pt x="1900854" y="606423"/>
                </a:cubicBezTo>
                <a:cubicBezTo>
                  <a:pt x="1900273" y="602824"/>
                  <a:pt x="1898531" y="601874"/>
                  <a:pt x="1895627" y="603573"/>
                </a:cubicBezTo>
                <a:cubicBezTo>
                  <a:pt x="1892723" y="605272"/>
                  <a:pt x="1887087" y="607513"/>
                  <a:pt x="1878720" y="610295"/>
                </a:cubicBezTo>
                <a:cubicBezTo>
                  <a:pt x="1870352" y="613077"/>
                  <a:pt x="1863967" y="614791"/>
                  <a:pt x="1859565" y="615436"/>
                </a:cubicBezTo>
                <a:cubicBezTo>
                  <a:pt x="1857055" y="634709"/>
                  <a:pt x="1850645" y="652075"/>
                  <a:pt x="1840334" y="667534"/>
                </a:cubicBezTo>
                <a:cubicBezTo>
                  <a:pt x="1830024" y="682993"/>
                  <a:pt x="1816304" y="693769"/>
                  <a:pt x="1799175" y="699864"/>
                </a:cubicBezTo>
                <a:cubicBezTo>
                  <a:pt x="1782045" y="705958"/>
                  <a:pt x="1778514" y="704496"/>
                  <a:pt x="1788580" y="695476"/>
                </a:cubicBezTo>
                <a:cubicBezTo>
                  <a:pt x="1798647" y="686456"/>
                  <a:pt x="1808102" y="674424"/>
                  <a:pt x="1816942" y="659381"/>
                </a:cubicBezTo>
                <a:cubicBezTo>
                  <a:pt x="1825783" y="644339"/>
                  <a:pt x="1830874" y="627958"/>
                  <a:pt x="1832214" y="610241"/>
                </a:cubicBezTo>
                <a:cubicBezTo>
                  <a:pt x="1833556" y="592524"/>
                  <a:pt x="1833570" y="578026"/>
                  <a:pt x="1832257" y="566747"/>
                </a:cubicBezTo>
                <a:cubicBezTo>
                  <a:pt x="1830945" y="555469"/>
                  <a:pt x="1828246" y="546191"/>
                  <a:pt x="1824159" y="538913"/>
                </a:cubicBezTo>
                <a:cubicBezTo>
                  <a:pt x="1820072" y="531635"/>
                  <a:pt x="1821656" y="527996"/>
                  <a:pt x="1828913" y="527996"/>
                </a:cubicBezTo>
                <a:cubicBezTo>
                  <a:pt x="1834591" y="527996"/>
                  <a:pt x="1840489" y="528441"/>
                  <a:pt x="1846605" y="529330"/>
                </a:cubicBezTo>
                <a:cubicBezTo>
                  <a:pt x="1852721" y="530219"/>
                  <a:pt x="1862989" y="529122"/>
                  <a:pt x="1877408" y="526039"/>
                </a:cubicBezTo>
                <a:cubicBezTo>
                  <a:pt x="1891827" y="522956"/>
                  <a:pt x="1908479" y="518195"/>
                  <a:pt x="1927365" y="511756"/>
                </a:cubicBezTo>
                <a:cubicBezTo>
                  <a:pt x="1915019" y="466384"/>
                  <a:pt x="1905859" y="439295"/>
                  <a:pt x="1899886" y="430490"/>
                </a:cubicBezTo>
                <a:cubicBezTo>
                  <a:pt x="1895406" y="423886"/>
                  <a:pt x="1895508" y="420154"/>
                  <a:pt x="1900192" y="419294"/>
                </a:cubicBezTo>
                <a:close/>
                <a:moveTo>
                  <a:pt x="4049219" y="418790"/>
                </a:moveTo>
                <a:cubicBezTo>
                  <a:pt x="4050940" y="418665"/>
                  <a:pt x="4053173" y="418898"/>
                  <a:pt x="4055917" y="419488"/>
                </a:cubicBezTo>
                <a:cubicBezTo>
                  <a:pt x="4066894" y="421847"/>
                  <a:pt x="4075470" y="424664"/>
                  <a:pt x="4081643" y="427941"/>
                </a:cubicBezTo>
                <a:cubicBezTo>
                  <a:pt x="4087817" y="431218"/>
                  <a:pt x="4089753" y="435011"/>
                  <a:pt x="4087451" y="439320"/>
                </a:cubicBezTo>
                <a:cubicBezTo>
                  <a:pt x="4085149" y="443629"/>
                  <a:pt x="4083145" y="454732"/>
                  <a:pt x="4081439" y="472629"/>
                </a:cubicBezTo>
                <a:cubicBezTo>
                  <a:pt x="4090129" y="471754"/>
                  <a:pt x="4101544" y="469736"/>
                  <a:pt x="4115683" y="466574"/>
                </a:cubicBezTo>
                <a:cubicBezTo>
                  <a:pt x="4129823" y="463412"/>
                  <a:pt x="4139800" y="465158"/>
                  <a:pt x="4145615" y="471811"/>
                </a:cubicBezTo>
                <a:cubicBezTo>
                  <a:pt x="4151430" y="478465"/>
                  <a:pt x="4145812" y="484115"/>
                  <a:pt x="4128762" y="488762"/>
                </a:cubicBezTo>
                <a:cubicBezTo>
                  <a:pt x="4111711" y="493408"/>
                  <a:pt x="4095894" y="496914"/>
                  <a:pt x="4081310" y="499280"/>
                </a:cubicBezTo>
                <a:lnTo>
                  <a:pt x="4080105" y="554970"/>
                </a:lnTo>
                <a:cubicBezTo>
                  <a:pt x="4094560" y="554167"/>
                  <a:pt x="4106792" y="553085"/>
                  <a:pt x="4116802" y="551722"/>
                </a:cubicBezTo>
                <a:cubicBezTo>
                  <a:pt x="4126812" y="550360"/>
                  <a:pt x="4138933" y="548087"/>
                  <a:pt x="4153165" y="544903"/>
                </a:cubicBezTo>
                <a:cubicBezTo>
                  <a:pt x="4167398" y="541720"/>
                  <a:pt x="4179698" y="545327"/>
                  <a:pt x="4190066" y="555723"/>
                </a:cubicBezTo>
                <a:cubicBezTo>
                  <a:pt x="4200434" y="566120"/>
                  <a:pt x="4198398" y="571318"/>
                  <a:pt x="4183957" y="571318"/>
                </a:cubicBezTo>
                <a:cubicBezTo>
                  <a:pt x="4173245" y="571318"/>
                  <a:pt x="4158023" y="571770"/>
                  <a:pt x="4138291" y="572673"/>
                </a:cubicBezTo>
                <a:lnTo>
                  <a:pt x="4080669" y="576358"/>
                </a:lnTo>
                <a:lnTo>
                  <a:pt x="4133333" y="619168"/>
                </a:lnTo>
                <a:cubicBezTo>
                  <a:pt x="4152556" y="633472"/>
                  <a:pt x="4169004" y="643274"/>
                  <a:pt x="4182677" y="648573"/>
                </a:cubicBezTo>
                <a:cubicBezTo>
                  <a:pt x="4196351" y="653871"/>
                  <a:pt x="4210791" y="659295"/>
                  <a:pt x="4225999" y="664845"/>
                </a:cubicBezTo>
                <a:cubicBezTo>
                  <a:pt x="4241207" y="670395"/>
                  <a:pt x="4240805" y="674414"/>
                  <a:pt x="4224794" y="676902"/>
                </a:cubicBezTo>
                <a:cubicBezTo>
                  <a:pt x="4208784" y="679390"/>
                  <a:pt x="4193630" y="680863"/>
                  <a:pt x="4179332" y="681322"/>
                </a:cubicBezTo>
                <a:cubicBezTo>
                  <a:pt x="4165035" y="681781"/>
                  <a:pt x="4150939" y="674607"/>
                  <a:pt x="4137043" y="659801"/>
                </a:cubicBezTo>
                <a:cubicBezTo>
                  <a:pt x="4123148" y="644995"/>
                  <a:pt x="4104168" y="623151"/>
                  <a:pt x="4080105" y="594270"/>
                </a:cubicBezTo>
                <a:lnTo>
                  <a:pt x="4080105" y="663038"/>
                </a:lnTo>
                <a:lnTo>
                  <a:pt x="4076175" y="704255"/>
                </a:lnTo>
                <a:lnTo>
                  <a:pt x="4051813" y="704255"/>
                </a:lnTo>
                <a:lnTo>
                  <a:pt x="4047549" y="689539"/>
                </a:lnTo>
                <a:cubicBezTo>
                  <a:pt x="4049349" y="680662"/>
                  <a:pt x="4051149" y="668341"/>
                  <a:pt x="4052948" y="652573"/>
                </a:cubicBezTo>
                <a:cubicBezTo>
                  <a:pt x="4054748" y="636806"/>
                  <a:pt x="4055648" y="618275"/>
                  <a:pt x="4055648" y="596980"/>
                </a:cubicBezTo>
                <a:cubicBezTo>
                  <a:pt x="4054300" y="607606"/>
                  <a:pt x="4043337" y="623671"/>
                  <a:pt x="4022759" y="645174"/>
                </a:cubicBezTo>
                <a:cubicBezTo>
                  <a:pt x="4002181" y="666677"/>
                  <a:pt x="3979570" y="681340"/>
                  <a:pt x="3954926" y="689163"/>
                </a:cubicBezTo>
                <a:cubicBezTo>
                  <a:pt x="3930282" y="696985"/>
                  <a:pt x="3926027" y="695619"/>
                  <a:pt x="3942160" y="685065"/>
                </a:cubicBezTo>
                <a:cubicBezTo>
                  <a:pt x="3958292" y="674510"/>
                  <a:pt x="3977684" y="657689"/>
                  <a:pt x="4000334" y="634602"/>
                </a:cubicBezTo>
                <a:cubicBezTo>
                  <a:pt x="4022985" y="611514"/>
                  <a:pt x="4037823" y="593574"/>
                  <a:pt x="4044850" y="580783"/>
                </a:cubicBezTo>
                <a:cubicBezTo>
                  <a:pt x="4017833" y="585271"/>
                  <a:pt x="3998574" y="588641"/>
                  <a:pt x="3987073" y="590893"/>
                </a:cubicBezTo>
                <a:cubicBezTo>
                  <a:pt x="3975572" y="593144"/>
                  <a:pt x="3964778" y="590197"/>
                  <a:pt x="3954689" y="582052"/>
                </a:cubicBezTo>
                <a:cubicBezTo>
                  <a:pt x="3944601" y="573907"/>
                  <a:pt x="3945881" y="569834"/>
                  <a:pt x="3958529" y="569834"/>
                </a:cubicBezTo>
                <a:cubicBezTo>
                  <a:pt x="3968524" y="569834"/>
                  <a:pt x="3981430" y="569174"/>
                  <a:pt x="3997248" y="567855"/>
                </a:cubicBezTo>
                <a:cubicBezTo>
                  <a:pt x="4013065" y="566536"/>
                  <a:pt x="4032532" y="564227"/>
                  <a:pt x="4055648" y="560929"/>
                </a:cubicBezTo>
                <a:lnTo>
                  <a:pt x="4055648" y="502485"/>
                </a:lnTo>
                <a:cubicBezTo>
                  <a:pt x="4044534" y="504263"/>
                  <a:pt x="4034650" y="505382"/>
                  <a:pt x="4025996" y="505841"/>
                </a:cubicBezTo>
                <a:cubicBezTo>
                  <a:pt x="4017342" y="506300"/>
                  <a:pt x="4008644" y="503837"/>
                  <a:pt x="3999904" y="498452"/>
                </a:cubicBezTo>
                <a:cubicBezTo>
                  <a:pt x="3991164" y="493067"/>
                  <a:pt x="3992813" y="489450"/>
                  <a:pt x="4004851" y="487600"/>
                </a:cubicBezTo>
                <a:cubicBezTo>
                  <a:pt x="4016890" y="485750"/>
                  <a:pt x="4033822" y="482803"/>
                  <a:pt x="4055648" y="478759"/>
                </a:cubicBezTo>
                <a:cubicBezTo>
                  <a:pt x="4055648" y="455026"/>
                  <a:pt x="4052948" y="438625"/>
                  <a:pt x="4047549" y="429554"/>
                </a:cubicBezTo>
                <a:cubicBezTo>
                  <a:pt x="4043500" y="422752"/>
                  <a:pt x="4044057" y="419164"/>
                  <a:pt x="4049219" y="418790"/>
                </a:cubicBezTo>
                <a:close/>
                <a:moveTo>
                  <a:pt x="7194028" y="238475"/>
                </a:moveTo>
                <a:lnTo>
                  <a:pt x="7240082" y="238475"/>
                </a:lnTo>
                <a:lnTo>
                  <a:pt x="7240082" y="284507"/>
                </a:lnTo>
                <a:lnTo>
                  <a:pt x="7194028" y="284507"/>
                </a:lnTo>
                <a:close/>
                <a:moveTo>
                  <a:pt x="881294" y="221965"/>
                </a:moveTo>
                <a:cubicBezTo>
                  <a:pt x="878964" y="221370"/>
                  <a:pt x="871343" y="221951"/>
                  <a:pt x="858429" y="223708"/>
                </a:cubicBezTo>
                <a:cubicBezTo>
                  <a:pt x="845516" y="225464"/>
                  <a:pt x="828706" y="227970"/>
                  <a:pt x="807998" y="231226"/>
                </a:cubicBezTo>
                <a:cubicBezTo>
                  <a:pt x="810708" y="243558"/>
                  <a:pt x="813276" y="258565"/>
                  <a:pt x="815699" y="276247"/>
                </a:cubicBezTo>
                <a:cubicBezTo>
                  <a:pt x="831560" y="275415"/>
                  <a:pt x="852482" y="272489"/>
                  <a:pt x="878466" y="267470"/>
                </a:cubicBezTo>
                <a:cubicBezTo>
                  <a:pt x="880889" y="257762"/>
                  <a:pt x="882549" y="247900"/>
                  <a:pt x="883446" y="237883"/>
                </a:cubicBezTo>
                <a:cubicBezTo>
                  <a:pt x="884342" y="227866"/>
                  <a:pt x="883625" y="222560"/>
                  <a:pt x="881294" y="221965"/>
                </a:cubicBezTo>
                <a:close/>
                <a:moveTo>
                  <a:pt x="5839147" y="210188"/>
                </a:moveTo>
                <a:cubicBezTo>
                  <a:pt x="5842609" y="210428"/>
                  <a:pt x="5840910" y="213684"/>
                  <a:pt x="5834049" y="219954"/>
                </a:cubicBezTo>
                <a:cubicBezTo>
                  <a:pt x="5824899" y="228314"/>
                  <a:pt x="5810957" y="238962"/>
                  <a:pt x="5792222" y="251897"/>
                </a:cubicBezTo>
                <a:cubicBezTo>
                  <a:pt x="5773486" y="264832"/>
                  <a:pt x="5761307" y="274174"/>
                  <a:pt x="5755686" y="279925"/>
                </a:cubicBezTo>
                <a:cubicBezTo>
                  <a:pt x="5750065" y="285675"/>
                  <a:pt x="5740808" y="284413"/>
                  <a:pt x="5727917" y="276139"/>
                </a:cubicBezTo>
                <a:cubicBezTo>
                  <a:pt x="5715024" y="267865"/>
                  <a:pt x="5712085" y="262505"/>
                  <a:pt x="5719097" y="260060"/>
                </a:cubicBezTo>
                <a:cubicBezTo>
                  <a:pt x="5726110" y="257615"/>
                  <a:pt x="5733881" y="254822"/>
                  <a:pt x="5742415" y="251682"/>
                </a:cubicBezTo>
                <a:cubicBezTo>
                  <a:pt x="5750947" y="248541"/>
                  <a:pt x="5766068" y="241543"/>
                  <a:pt x="5787779" y="230688"/>
                </a:cubicBezTo>
                <a:cubicBezTo>
                  <a:pt x="5809361" y="219890"/>
                  <a:pt x="5824756" y="213311"/>
                  <a:pt x="5833963" y="210952"/>
                </a:cubicBezTo>
                <a:cubicBezTo>
                  <a:pt x="5836264" y="210362"/>
                  <a:pt x="5837992" y="210108"/>
                  <a:pt x="5839147" y="210188"/>
                </a:cubicBezTo>
                <a:close/>
                <a:moveTo>
                  <a:pt x="5531212" y="208621"/>
                </a:moveTo>
                <a:cubicBezTo>
                  <a:pt x="5527668" y="208816"/>
                  <a:pt x="5523159" y="209364"/>
                  <a:pt x="5517685" y="210264"/>
                </a:cubicBezTo>
                <a:cubicBezTo>
                  <a:pt x="5506736" y="212063"/>
                  <a:pt x="5485344" y="215466"/>
                  <a:pt x="5453509" y="220470"/>
                </a:cubicBezTo>
                <a:cubicBezTo>
                  <a:pt x="5455258" y="239543"/>
                  <a:pt x="5456944" y="256787"/>
                  <a:pt x="5458564" y="272203"/>
                </a:cubicBezTo>
                <a:cubicBezTo>
                  <a:pt x="5480935" y="270439"/>
                  <a:pt x="5508511" y="267879"/>
                  <a:pt x="5541293" y="264523"/>
                </a:cubicBezTo>
                <a:cubicBezTo>
                  <a:pt x="5542956" y="248864"/>
                  <a:pt x="5543788" y="235700"/>
                  <a:pt x="5543788" y="225031"/>
                </a:cubicBezTo>
                <a:cubicBezTo>
                  <a:pt x="5543788" y="215423"/>
                  <a:pt x="5542175" y="210110"/>
                  <a:pt x="5538948" y="209091"/>
                </a:cubicBezTo>
                <a:cubicBezTo>
                  <a:pt x="5537335" y="208582"/>
                  <a:pt x="5534756" y="208425"/>
                  <a:pt x="5531212" y="208621"/>
                </a:cubicBezTo>
                <a:close/>
                <a:moveTo>
                  <a:pt x="891297" y="192195"/>
                </a:moveTo>
                <a:cubicBezTo>
                  <a:pt x="895527" y="192346"/>
                  <a:pt x="900277" y="193726"/>
                  <a:pt x="905548" y="196336"/>
                </a:cubicBezTo>
                <a:cubicBezTo>
                  <a:pt x="916088" y="201556"/>
                  <a:pt x="924960" y="207535"/>
                  <a:pt x="932167" y="214275"/>
                </a:cubicBezTo>
                <a:cubicBezTo>
                  <a:pt x="939372" y="221015"/>
                  <a:pt x="938766" y="227881"/>
                  <a:pt x="930349" y="234872"/>
                </a:cubicBezTo>
                <a:cubicBezTo>
                  <a:pt x="921931" y="241862"/>
                  <a:pt x="913994" y="252040"/>
                  <a:pt x="906537" y="265405"/>
                </a:cubicBezTo>
                <a:cubicBezTo>
                  <a:pt x="920031" y="281524"/>
                  <a:pt x="920060" y="289863"/>
                  <a:pt x="906623" y="290422"/>
                </a:cubicBezTo>
                <a:cubicBezTo>
                  <a:pt x="893186" y="290981"/>
                  <a:pt x="863215" y="292982"/>
                  <a:pt x="816710" y="296423"/>
                </a:cubicBezTo>
                <a:cubicBezTo>
                  <a:pt x="813053" y="310075"/>
                  <a:pt x="807998" y="312879"/>
                  <a:pt x="801545" y="304834"/>
                </a:cubicBezTo>
                <a:cubicBezTo>
                  <a:pt x="795092" y="296789"/>
                  <a:pt x="789625" y="282696"/>
                  <a:pt x="785144" y="262555"/>
                </a:cubicBezTo>
                <a:cubicBezTo>
                  <a:pt x="780662" y="242414"/>
                  <a:pt x="776127" y="228978"/>
                  <a:pt x="771538" y="222245"/>
                </a:cubicBezTo>
                <a:cubicBezTo>
                  <a:pt x="766949" y="215512"/>
                  <a:pt x="767889" y="211579"/>
                  <a:pt x="774356" y="210447"/>
                </a:cubicBezTo>
                <a:cubicBezTo>
                  <a:pt x="780824" y="209314"/>
                  <a:pt x="786950" y="209425"/>
                  <a:pt x="792737" y="210780"/>
                </a:cubicBezTo>
                <a:cubicBezTo>
                  <a:pt x="798523" y="212135"/>
                  <a:pt x="807751" y="212157"/>
                  <a:pt x="820420" y="210845"/>
                </a:cubicBezTo>
                <a:cubicBezTo>
                  <a:pt x="833090" y="209532"/>
                  <a:pt x="844620" y="207790"/>
                  <a:pt x="855009" y="205617"/>
                </a:cubicBezTo>
                <a:cubicBezTo>
                  <a:pt x="865399" y="203445"/>
                  <a:pt x="873784" y="200050"/>
                  <a:pt x="880165" y="195432"/>
                </a:cubicBezTo>
                <a:cubicBezTo>
                  <a:pt x="883356" y="193124"/>
                  <a:pt x="887066" y="192044"/>
                  <a:pt x="891297" y="192195"/>
                </a:cubicBezTo>
                <a:close/>
                <a:moveTo>
                  <a:pt x="4054852" y="158972"/>
                </a:moveTo>
                <a:lnTo>
                  <a:pt x="4024759" y="162586"/>
                </a:lnTo>
                <a:cubicBezTo>
                  <a:pt x="4026523" y="176181"/>
                  <a:pt x="4029377" y="189768"/>
                  <a:pt x="4033320" y="203348"/>
                </a:cubicBezTo>
                <a:lnTo>
                  <a:pt x="4058337" y="201176"/>
                </a:lnTo>
                <a:lnTo>
                  <a:pt x="4058337" y="190012"/>
                </a:lnTo>
                <a:cubicBezTo>
                  <a:pt x="4047840" y="191819"/>
                  <a:pt x="4039591" y="190259"/>
                  <a:pt x="4033589" y="185333"/>
                </a:cubicBezTo>
                <a:cubicBezTo>
                  <a:pt x="4027588" y="180407"/>
                  <a:pt x="4027828" y="177245"/>
                  <a:pt x="4034310" y="175847"/>
                </a:cubicBezTo>
                <a:cubicBezTo>
                  <a:pt x="4040792" y="174449"/>
                  <a:pt x="4047904" y="172696"/>
                  <a:pt x="4055648" y="170588"/>
                </a:cubicBezTo>
                <a:cubicBezTo>
                  <a:pt x="4055648" y="166816"/>
                  <a:pt x="4055383" y="162945"/>
                  <a:pt x="4054852" y="158972"/>
                </a:cubicBezTo>
                <a:close/>
                <a:moveTo>
                  <a:pt x="2592264" y="158010"/>
                </a:moveTo>
                <a:cubicBezTo>
                  <a:pt x="2594764" y="157160"/>
                  <a:pt x="2599673" y="158743"/>
                  <a:pt x="2606990" y="162758"/>
                </a:cubicBezTo>
                <a:cubicBezTo>
                  <a:pt x="2621624" y="170789"/>
                  <a:pt x="2631999" y="179597"/>
                  <a:pt x="2638116" y="189184"/>
                </a:cubicBezTo>
                <a:cubicBezTo>
                  <a:pt x="2644232" y="198770"/>
                  <a:pt x="2644716" y="208729"/>
                  <a:pt x="2639568" y="219061"/>
                </a:cubicBezTo>
                <a:cubicBezTo>
                  <a:pt x="2634419" y="229394"/>
                  <a:pt x="2628174" y="230168"/>
                  <a:pt x="2620832" y="221385"/>
                </a:cubicBezTo>
                <a:cubicBezTo>
                  <a:pt x="2613490" y="212601"/>
                  <a:pt x="2608084" y="204732"/>
                  <a:pt x="2604613" y="197777"/>
                </a:cubicBezTo>
                <a:cubicBezTo>
                  <a:pt x="2600828" y="189259"/>
                  <a:pt x="2596619" y="179285"/>
                  <a:pt x="2591987" y="167856"/>
                </a:cubicBezTo>
                <a:cubicBezTo>
                  <a:pt x="2589671" y="162142"/>
                  <a:pt x="2589763" y="158859"/>
                  <a:pt x="2592264" y="158010"/>
                </a:cubicBezTo>
                <a:close/>
                <a:moveTo>
                  <a:pt x="4116716" y="152154"/>
                </a:moveTo>
                <a:cubicBezTo>
                  <a:pt x="4115138" y="151308"/>
                  <a:pt x="4102483" y="152319"/>
                  <a:pt x="4078750" y="155187"/>
                </a:cubicBezTo>
                <a:cubicBezTo>
                  <a:pt x="4084142" y="157338"/>
                  <a:pt x="4085490" y="160794"/>
                  <a:pt x="4082794" y="165555"/>
                </a:cubicBezTo>
                <a:cubicBezTo>
                  <a:pt x="4084544" y="164665"/>
                  <a:pt x="4088534" y="163769"/>
                  <a:pt x="4094765" y="162866"/>
                </a:cubicBezTo>
                <a:cubicBezTo>
                  <a:pt x="4100995" y="161962"/>
                  <a:pt x="4105509" y="164680"/>
                  <a:pt x="4108305" y="171018"/>
                </a:cubicBezTo>
                <a:cubicBezTo>
                  <a:pt x="4111102" y="177357"/>
                  <a:pt x="4108528" y="181659"/>
                  <a:pt x="4100583" y="183924"/>
                </a:cubicBezTo>
                <a:cubicBezTo>
                  <a:pt x="4092638" y="186190"/>
                  <a:pt x="4086709" y="187323"/>
                  <a:pt x="4082794" y="187323"/>
                </a:cubicBezTo>
                <a:lnTo>
                  <a:pt x="4082794" y="197949"/>
                </a:lnTo>
                <a:cubicBezTo>
                  <a:pt x="4085691" y="198035"/>
                  <a:pt x="4089552" y="197838"/>
                  <a:pt x="4094377" y="197358"/>
                </a:cubicBezTo>
                <a:cubicBezTo>
                  <a:pt x="4099203" y="196877"/>
                  <a:pt x="4104964" y="196637"/>
                  <a:pt x="4111661" y="196637"/>
                </a:cubicBezTo>
                <a:cubicBezTo>
                  <a:pt x="4116608" y="178511"/>
                  <a:pt x="4119082" y="166379"/>
                  <a:pt x="4119082" y="160241"/>
                </a:cubicBezTo>
                <a:cubicBezTo>
                  <a:pt x="4119082" y="155696"/>
                  <a:pt x="4118293" y="153000"/>
                  <a:pt x="4116716" y="152154"/>
                </a:cubicBezTo>
                <a:close/>
                <a:moveTo>
                  <a:pt x="4442335" y="151873"/>
                </a:moveTo>
                <a:cubicBezTo>
                  <a:pt x="4444654" y="152184"/>
                  <a:pt x="4447459" y="152819"/>
                  <a:pt x="4450750" y="153778"/>
                </a:cubicBezTo>
                <a:cubicBezTo>
                  <a:pt x="4463914" y="157614"/>
                  <a:pt x="4473389" y="163425"/>
                  <a:pt x="4479175" y="171212"/>
                </a:cubicBezTo>
                <a:cubicBezTo>
                  <a:pt x="4484962" y="178998"/>
                  <a:pt x="4486389" y="188578"/>
                  <a:pt x="4483456" y="199950"/>
                </a:cubicBezTo>
                <a:cubicBezTo>
                  <a:pt x="4480523" y="211321"/>
                  <a:pt x="4471278" y="208640"/>
                  <a:pt x="4455718" y="191905"/>
                </a:cubicBezTo>
                <a:cubicBezTo>
                  <a:pt x="4444031" y="175715"/>
                  <a:pt x="4436990" y="164354"/>
                  <a:pt x="4434595" y="157822"/>
                </a:cubicBezTo>
                <a:cubicBezTo>
                  <a:pt x="4432799" y="152923"/>
                  <a:pt x="4435379" y="150940"/>
                  <a:pt x="4442335" y="151873"/>
                </a:cubicBezTo>
                <a:close/>
                <a:moveTo>
                  <a:pt x="3013585" y="151873"/>
                </a:moveTo>
                <a:cubicBezTo>
                  <a:pt x="3015904" y="152184"/>
                  <a:pt x="3018708" y="152819"/>
                  <a:pt x="3021999" y="153778"/>
                </a:cubicBezTo>
                <a:cubicBezTo>
                  <a:pt x="3035164" y="157614"/>
                  <a:pt x="3044639" y="163425"/>
                  <a:pt x="3050426" y="171212"/>
                </a:cubicBezTo>
                <a:cubicBezTo>
                  <a:pt x="3056212" y="178998"/>
                  <a:pt x="3057639" y="188578"/>
                  <a:pt x="3054706" y="199950"/>
                </a:cubicBezTo>
                <a:cubicBezTo>
                  <a:pt x="3051773" y="211321"/>
                  <a:pt x="3042528" y="208640"/>
                  <a:pt x="3026968" y="191905"/>
                </a:cubicBezTo>
                <a:cubicBezTo>
                  <a:pt x="3015281" y="175715"/>
                  <a:pt x="3008240" y="164354"/>
                  <a:pt x="3005846" y="157822"/>
                </a:cubicBezTo>
                <a:cubicBezTo>
                  <a:pt x="3004049" y="152923"/>
                  <a:pt x="3006629" y="150940"/>
                  <a:pt x="3013585" y="151873"/>
                </a:cubicBezTo>
                <a:close/>
                <a:moveTo>
                  <a:pt x="5152512" y="147770"/>
                </a:moveTo>
                <a:cubicBezTo>
                  <a:pt x="5154998" y="148098"/>
                  <a:pt x="5158047" y="148889"/>
                  <a:pt x="5161661" y="150142"/>
                </a:cubicBezTo>
                <a:cubicBezTo>
                  <a:pt x="5176116" y="155154"/>
                  <a:pt x="5181967" y="160776"/>
                  <a:pt x="5179214" y="167006"/>
                </a:cubicBezTo>
                <a:cubicBezTo>
                  <a:pt x="5176460" y="173237"/>
                  <a:pt x="5174238" y="184907"/>
                  <a:pt x="5172545" y="202015"/>
                </a:cubicBezTo>
                <a:cubicBezTo>
                  <a:pt x="5173492" y="201498"/>
                  <a:pt x="5179611" y="196899"/>
                  <a:pt x="5190904" y="188216"/>
                </a:cubicBezTo>
                <a:cubicBezTo>
                  <a:pt x="5202197" y="179533"/>
                  <a:pt x="5209622" y="171337"/>
                  <a:pt x="5213178" y="163629"/>
                </a:cubicBezTo>
                <a:cubicBezTo>
                  <a:pt x="5216735" y="155921"/>
                  <a:pt x="5223224" y="158388"/>
                  <a:pt x="5232645" y="171029"/>
                </a:cubicBezTo>
                <a:cubicBezTo>
                  <a:pt x="5242067" y="183670"/>
                  <a:pt x="5242497" y="191087"/>
                  <a:pt x="5233936" y="193281"/>
                </a:cubicBezTo>
                <a:cubicBezTo>
                  <a:pt x="5225375" y="195475"/>
                  <a:pt x="5215832" y="199207"/>
                  <a:pt x="5205306" y="204477"/>
                </a:cubicBezTo>
                <a:cubicBezTo>
                  <a:pt x="5194780" y="209747"/>
                  <a:pt x="5183795" y="214842"/>
                  <a:pt x="5172352" y="219761"/>
                </a:cubicBezTo>
                <a:cubicBezTo>
                  <a:pt x="5171549" y="234746"/>
                  <a:pt x="5172603" y="245770"/>
                  <a:pt x="5175514" y="252833"/>
                </a:cubicBezTo>
                <a:cubicBezTo>
                  <a:pt x="5178425" y="259895"/>
                  <a:pt x="5185402" y="264437"/>
                  <a:pt x="5196443" y="266459"/>
                </a:cubicBezTo>
                <a:cubicBezTo>
                  <a:pt x="5207486" y="268481"/>
                  <a:pt x="5220083" y="268456"/>
                  <a:pt x="5234237" y="266384"/>
                </a:cubicBezTo>
                <a:cubicBezTo>
                  <a:pt x="5248391" y="264312"/>
                  <a:pt x="5256701" y="259985"/>
                  <a:pt x="5259167" y="253403"/>
                </a:cubicBezTo>
                <a:cubicBezTo>
                  <a:pt x="5261634" y="246821"/>
                  <a:pt x="5265269" y="235933"/>
                  <a:pt x="5270073" y="220739"/>
                </a:cubicBezTo>
                <a:cubicBezTo>
                  <a:pt x="5274877" y="205546"/>
                  <a:pt x="5278032" y="206664"/>
                  <a:pt x="5279538" y="224095"/>
                </a:cubicBezTo>
                <a:cubicBezTo>
                  <a:pt x="5281043" y="241525"/>
                  <a:pt x="5283833" y="254485"/>
                  <a:pt x="5287905" y="262975"/>
                </a:cubicBezTo>
                <a:cubicBezTo>
                  <a:pt x="5291978" y="271464"/>
                  <a:pt x="5287184" y="278975"/>
                  <a:pt x="5273525" y="285507"/>
                </a:cubicBezTo>
                <a:cubicBezTo>
                  <a:pt x="5259866" y="292039"/>
                  <a:pt x="5240694" y="295075"/>
                  <a:pt x="5216007" y="294616"/>
                </a:cubicBezTo>
                <a:cubicBezTo>
                  <a:pt x="5191320" y="294158"/>
                  <a:pt x="5174298" y="289988"/>
                  <a:pt x="5164941" y="282108"/>
                </a:cubicBezTo>
                <a:cubicBezTo>
                  <a:pt x="5155584" y="274228"/>
                  <a:pt x="5150436" y="263663"/>
                  <a:pt x="5149497" y="250413"/>
                </a:cubicBezTo>
                <a:cubicBezTo>
                  <a:pt x="5148558" y="237162"/>
                  <a:pt x="5148536" y="220772"/>
                  <a:pt x="5149432" y="201240"/>
                </a:cubicBezTo>
                <a:cubicBezTo>
                  <a:pt x="5150329" y="181709"/>
                  <a:pt x="5148978" y="167057"/>
                  <a:pt x="5145378" y="157284"/>
                </a:cubicBezTo>
                <a:cubicBezTo>
                  <a:pt x="5142679" y="149954"/>
                  <a:pt x="5145056" y="146783"/>
                  <a:pt x="5152512" y="147770"/>
                </a:cubicBezTo>
                <a:close/>
                <a:moveTo>
                  <a:pt x="7627522" y="144130"/>
                </a:moveTo>
                <a:cubicBezTo>
                  <a:pt x="7612766" y="147701"/>
                  <a:pt x="7601308" y="150591"/>
                  <a:pt x="7593149" y="152799"/>
                </a:cubicBezTo>
                <a:cubicBezTo>
                  <a:pt x="7588273" y="171470"/>
                  <a:pt x="7585836" y="182497"/>
                  <a:pt x="7585836" y="185882"/>
                </a:cubicBezTo>
                <a:cubicBezTo>
                  <a:pt x="7585836" y="187904"/>
                  <a:pt x="7587786" y="190213"/>
                  <a:pt x="7591686" y="192808"/>
                </a:cubicBezTo>
                <a:cubicBezTo>
                  <a:pt x="7595587" y="195404"/>
                  <a:pt x="7600706" y="198917"/>
                  <a:pt x="7607045" y="203348"/>
                </a:cubicBezTo>
                <a:cubicBezTo>
                  <a:pt x="7615348" y="188592"/>
                  <a:pt x="7622174" y="168853"/>
                  <a:pt x="7627522" y="144130"/>
                </a:cubicBezTo>
                <a:close/>
                <a:moveTo>
                  <a:pt x="2277560" y="144029"/>
                </a:moveTo>
                <a:cubicBezTo>
                  <a:pt x="2279285" y="143770"/>
                  <a:pt x="2281538" y="144055"/>
                  <a:pt x="2284318" y="144883"/>
                </a:cubicBezTo>
                <a:cubicBezTo>
                  <a:pt x="2295439" y="148196"/>
                  <a:pt x="2303763" y="151863"/>
                  <a:pt x="2309292" y="155886"/>
                </a:cubicBezTo>
                <a:cubicBezTo>
                  <a:pt x="2314820" y="159908"/>
                  <a:pt x="2318061" y="165379"/>
                  <a:pt x="2319014" y="172298"/>
                </a:cubicBezTo>
                <a:cubicBezTo>
                  <a:pt x="2319968" y="179217"/>
                  <a:pt x="2318501" y="185699"/>
                  <a:pt x="2314615" y="191743"/>
                </a:cubicBezTo>
                <a:cubicBezTo>
                  <a:pt x="2310729" y="197788"/>
                  <a:pt x="2305004" y="196519"/>
                  <a:pt x="2297439" y="187936"/>
                </a:cubicBezTo>
                <a:cubicBezTo>
                  <a:pt x="2289875" y="179353"/>
                  <a:pt x="2282823" y="170387"/>
                  <a:pt x="2276284" y="161037"/>
                </a:cubicBezTo>
                <a:cubicBezTo>
                  <a:pt x="2271960" y="150476"/>
                  <a:pt x="2272386" y="144806"/>
                  <a:pt x="2277560" y="144029"/>
                </a:cubicBezTo>
                <a:close/>
                <a:moveTo>
                  <a:pt x="7747585" y="143778"/>
                </a:moveTo>
                <a:cubicBezTo>
                  <a:pt x="7745436" y="143769"/>
                  <a:pt x="7742459" y="144094"/>
                  <a:pt x="7738656" y="144754"/>
                </a:cubicBezTo>
                <a:cubicBezTo>
                  <a:pt x="7731048" y="146073"/>
                  <a:pt x="7717450" y="147959"/>
                  <a:pt x="7697862" y="150411"/>
                </a:cubicBezTo>
                <a:cubicBezTo>
                  <a:pt x="7698722" y="168609"/>
                  <a:pt x="7699568" y="188958"/>
                  <a:pt x="7700400" y="211458"/>
                </a:cubicBezTo>
                <a:cubicBezTo>
                  <a:pt x="7711642" y="210626"/>
                  <a:pt x="7728342" y="208166"/>
                  <a:pt x="7750497" y="204080"/>
                </a:cubicBezTo>
                <a:cubicBezTo>
                  <a:pt x="7752190" y="180963"/>
                  <a:pt x="7753036" y="165454"/>
                  <a:pt x="7753036" y="157553"/>
                </a:cubicBezTo>
                <a:cubicBezTo>
                  <a:pt x="7753036" y="150411"/>
                  <a:pt x="7752540" y="146163"/>
                  <a:pt x="7751551" y="144808"/>
                </a:cubicBezTo>
                <a:cubicBezTo>
                  <a:pt x="7751056" y="144130"/>
                  <a:pt x="7749734" y="143787"/>
                  <a:pt x="7747585" y="143778"/>
                </a:cubicBezTo>
                <a:close/>
                <a:moveTo>
                  <a:pt x="450518" y="142775"/>
                </a:moveTo>
                <a:cubicBezTo>
                  <a:pt x="443778" y="143636"/>
                  <a:pt x="431969" y="145249"/>
                  <a:pt x="415091" y="147615"/>
                </a:cubicBezTo>
                <a:cubicBezTo>
                  <a:pt x="417730" y="170918"/>
                  <a:pt x="419504" y="190295"/>
                  <a:pt x="420415" y="205747"/>
                </a:cubicBezTo>
                <a:cubicBezTo>
                  <a:pt x="421326" y="221198"/>
                  <a:pt x="422167" y="234359"/>
                  <a:pt x="422942" y="245229"/>
                </a:cubicBezTo>
                <a:cubicBezTo>
                  <a:pt x="429424" y="245229"/>
                  <a:pt x="441599" y="244447"/>
                  <a:pt x="459466" y="242884"/>
                </a:cubicBezTo>
                <a:cubicBezTo>
                  <a:pt x="459466" y="200867"/>
                  <a:pt x="458585" y="174790"/>
                  <a:pt x="456821" y="164651"/>
                </a:cubicBezTo>
                <a:cubicBezTo>
                  <a:pt x="455057" y="154513"/>
                  <a:pt x="452956" y="147221"/>
                  <a:pt x="450518" y="142775"/>
                </a:cubicBezTo>
                <a:close/>
                <a:moveTo>
                  <a:pt x="517243" y="136021"/>
                </a:moveTo>
                <a:cubicBezTo>
                  <a:pt x="500164" y="137785"/>
                  <a:pt x="485910" y="139298"/>
                  <a:pt x="474481" y="140560"/>
                </a:cubicBezTo>
                <a:cubicBezTo>
                  <a:pt x="477076" y="141520"/>
                  <a:pt x="478625" y="142987"/>
                  <a:pt x="479127" y="144958"/>
                </a:cubicBezTo>
                <a:cubicBezTo>
                  <a:pt x="479629" y="146930"/>
                  <a:pt x="479880" y="151100"/>
                  <a:pt x="479880" y="157467"/>
                </a:cubicBezTo>
                <a:cubicBezTo>
                  <a:pt x="485343" y="157553"/>
                  <a:pt x="491919" y="156223"/>
                  <a:pt x="499605" y="153476"/>
                </a:cubicBezTo>
                <a:cubicBezTo>
                  <a:pt x="507291" y="150730"/>
                  <a:pt x="513350" y="152774"/>
                  <a:pt x="517781" y="159607"/>
                </a:cubicBezTo>
                <a:cubicBezTo>
                  <a:pt x="522212" y="166440"/>
                  <a:pt x="519312" y="170968"/>
                  <a:pt x="509080" y="173191"/>
                </a:cubicBezTo>
                <a:cubicBezTo>
                  <a:pt x="498848" y="175413"/>
                  <a:pt x="489115" y="176525"/>
                  <a:pt x="479880" y="176525"/>
                </a:cubicBezTo>
                <a:lnTo>
                  <a:pt x="479880" y="195260"/>
                </a:lnTo>
                <a:cubicBezTo>
                  <a:pt x="485301" y="195361"/>
                  <a:pt x="491399" y="194260"/>
                  <a:pt x="498174" y="191958"/>
                </a:cubicBezTo>
                <a:cubicBezTo>
                  <a:pt x="504950" y="189657"/>
                  <a:pt x="510568" y="191614"/>
                  <a:pt x="515028" y="197831"/>
                </a:cubicBezTo>
                <a:cubicBezTo>
                  <a:pt x="519487" y="204047"/>
                  <a:pt x="517326" y="208575"/>
                  <a:pt x="508542" y="211415"/>
                </a:cubicBezTo>
                <a:cubicBezTo>
                  <a:pt x="499759" y="214254"/>
                  <a:pt x="490205" y="215674"/>
                  <a:pt x="479880" y="215674"/>
                </a:cubicBezTo>
                <a:lnTo>
                  <a:pt x="479880" y="239808"/>
                </a:lnTo>
                <a:lnTo>
                  <a:pt x="516361" y="236237"/>
                </a:lnTo>
                <a:cubicBezTo>
                  <a:pt x="518025" y="218642"/>
                  <a:pt x="519082" y="199229"/>
                  <a:pt x="519534" y="177998"/>
                </a:cubicBezTo>
                <a:cubicBezTo>
                  <a:pt x="519986" y="156768"/>
                  <a:pt x="519222" y="142775"/>
                  <a:pt x="517243" y="136021"/>
                </a:cubicBezTo>
                <a:close/>
                <a:moveTo>
                  <a:pt x="4122825" y="129942"/>
                </a:moveTo>
                <a:cubicBezTo>
                  <a:pt x="4126815" y="130223"/>
                  <a:pt x="4131207" y="131676"/>
                  <a:pt x="4136000" y="134300"/>
                </a:cubicBezTo>
                <a:cubicBezTo>
                  <a:pt x="4145586" y="139549"/>
                  <a:pt x="4152839" y="144582"/>
                  <a:pt x="4157758" y="149400"/>
                </a:cubicBezTo>
                <a:cubicBezTo>
                  <a:pt x="4162676" y="154219"/>
                  <a:pt x="4162519" y="159464"/>
                  <a:pt x="4157284" y="165135"/>
                </a:cubicBezTo>
                <a:cubicBezTo>
                  <a:pt x="4152050" y="170807"/>
                  <a:pt x="4146777" y="178730"/>
                  <a:pt x="4141464" y="188904"/>
                </a:cubicBezTo>
                <a:cubicBezTo>
                  <a:pt x="4136150" y="199078"/>
                  <a:pt x="4130676" y="207657"/>
                  <a:pt x="4125040" y="214641"/>
                </a:cubicBezTo>
                <a:cubicBezTo>
                  <a:pt x="4119405" y="221625"/>
                  <a:pt x="4114708" y="221065"/>
                  <a:pt x="4110951" y="212963"/>
                </a:cubicBezTo>
                <a:cubicBezTo>
                  <a:pt x="4102992" y="214684"/>
                  <a:pt x="4093513" y="216326"/>
                  <a:pt x="4082514" y="217889"/>
                </a:cubicBezTo>
                <a:lnTo>
                  <a:pt x="4081439" y="231699"/>
                </a:lnTo>
                <a:lnTo>
                  <a:pt x="4108994" y="227719"/>
                </a:lnTo>
                <a:cubicBezTo>
                  <a:pt x="4121326" y="224980"/>
                  <a:pt x="4130615" y="227271"/>
                  <a:pt x="4136860" y="234592"/>
                </a:cubicBezTo>
                <a:cubicBezTo>
                  <a:pt x="4143106" y="241913"/>
                  <a:pt x="4139599" y="246656"/>
                  <a:pt x="4126342" y="248821"/>
                </a:cubicBezTo>
                <a:cubicBezTo>
                  <a:pt x="4113084" y="250986"/>
                  <a:pt x="4098031" y="252872"/>
                  <a:pt x="4081181" y="254478"/>
                </a:cubicBezTo>
                <a:lnTo>
                  <a:pt x="4080105" y="272203"/>
                </a:lnTo>
                <a:cubicBezTo>
                  <a:pt x="4122983" y="269550"/>
                  <a:pt x="4149871" y="267535"/>
                  <a:pt x="4160769" y="266158"/>
                </a:cubicBezTo>
                <a:cubicBezTo>
                  <a:pt x="4171668" y="264782"/>
                  <a:pt x="4181645" y="267090"/>
                  <a:pt x="4190701" y="273085"/>
                </a:cubicBezTo>
                <a:cubicBezTo>
                  <a:pt x="4199756" y="279079"/>
                  <a:pt x="4203958" y="284507"/>
                  <a:pt x="4203306" y="289368"/>
                </a:cubicBezTo>
                <a:cubicBezTo>
                  <a:pt x="4202653" y="294229"/>
                  <a:pt x="4193357" y="295982"/>
                  <a:pt x="4175418" y="294627"/>
                </a:cubicBezTo>
                <a:cubicBezTo>
                  <a:pt x="4157478" y="293272"/>
                  <a:pt x="4140062" y="292820"/>
                  <a:pt x="4123169" y="293272"/>
                </a:cubicBezTo>
                <a:cubicBezTo>
                  <a:pt x="4106276" y="293724"/>
                  <a:pt x="4092000" y="294401"/>
                  <a:pt x="4080342" y="295305"/>
                </a:cubicBezTo>
                <a:cubicBezTo>
                  <a:pt x="4068683" y="296208"/>
                  <a:pt x="4052508" y="297782"/>
                  <a:pt x="4031815" y="300026"/>
                </a:cubicBezTo>
                <a:cubicBezTo>
                  <a:pt x="4011122" y="302271"/>
                  <a:pt x="3996269" y="303844"/>
                  <a:pt x="3987256" y="304748"/>
                </a:cubicBezTo>
                <a:cubicBezTo>
                  <a:pt x="3978243" y="305651"/>
                  <a:pt x="3969166" y="302482"/>
                  <a:pt x="3960024" y="295240"/>
                </a:cubicBezTo>
                <a:cubicBezTo>
                  <a:pt x="3950882" y="287998"/>
                  <a:pt x="3952183" y="284378"/>
                  <a:pt x="3963928" y="284378"/>
                </a:cubicBezTo>
                <a:cubicBezTo>
                  <a:pt x="3973034" y="284378"/>
                  <a:pt x="3985947" y="283714"/>
                  <a:pt x="4002668" y="282388"/>
                </a:cubicBezTo>
                <a:cubicBezTo>
                  <a:pt x="4019389" y="281061"/>
                  <a:pt x="4037945" y="278763"/>
                  <a:pt x="4058337" y="275494"/>
                </a:cubicBezTo>
                <a:lnTo>
                  <a:pt x="4058337" y="256156"/>
                </a:lnTo>
                <a:cubicBezTo>
                  <a:pt x="4044771" y="257905"/>
                  <a:pt x="4034464" y="259243"/>
                  <a:pt x="4027416" y="260168"/>
                </a:cubicBezTo>
                <a:cubicBezTo>
                  <a:pt x="4020368" y="261093"/>
                  <a:pt x="4012961" y="258009"/>
                  <a:pt x="4005196" y="250918"/>
                </a:cubicBezTo>
                <a:cubicBezTo>
                  <a:pt x="3997430" y="243827"/>
                  <a:pt x="3999506" y="239995"/>
                  <a:pt x="4011423" y="239421"/>
                </a:cubicBezTo>
                <a:cubicBezTo>
                  <a:pt x="4023340" y="238847"/>
                  <a:pt x="4038978" y="237349"/>
                  <a:pt x="4058337" y="234925"/>
                </a:cubicBezTo>
                <a:lnTo>
                  <a:pt x="4058337" y="218362"/>
                </a:lnTo>
                <a:cubicBezTo>
                  <a:pt x="4051812" y="219223"/>
                  <a:pt x="4043208" y="220470"/>
                  <a:pt x="4032524" y="222105"/>
                </a:cubicBezTo>
                <a:cubicBezTo>
                  <a:pt x="4026186" y="229505"/>
                  <a:pt x="4020834" y="229842"/>
                  <a:pt x="4016467" y="223116"/>
                </a:cubicBezTo>
                <a:cubicBezTo>
                  <a:pt x="4012100" y="216391"/>
                  <a:pt x="4008132" y="205886"/>
                  <a:pt x="4004561" y="191604"/>
                </a:cubicBezTo>
                <a:cubicBezTo>
                  <a:pt x="4000990" y="177321"/>
                  <a:pt x="3996462" y="165816"/>
                  <a:pt x="3990977" y="157090"/>
                </a:cubicBezTo>
                <a:cubicBezTo>
                  <a:pt x="3985492" y="148364"/>
                  <a:pt x="3986829" y="144001"/>
                  <a:pt x="3994989" y="144001"/>
                </a:cubicBezTo>
                <a:cubicBezTo>
                  <a:pt x="4001657" y="144001"/>
                  <a:pt x="4007436" y="144446"/>
                  <a:pt x="4012326" y="145335"/>
                </a:cubicBezTo>
                <a:cubicBezTo>
                  <a:pt x="4017216" y="146224"/>
                  <a:pt x="4033467" y="145356"/>
                  <a:pt x="4061079" y="142732"/>
                </a:cubicBezTo>
                <a:cubicBezTo>
                  <a:pt x="4088691" y="140108"/>
                  <a:pt x="4105685" y="136734"/>
                  <a:pt x="4112059" y="132611"/>
                </a:cubicBezTo>
                <a:cubicBezTo>
                  <a:pt x="4115246" y="130550"/>
                  <a:pt x="4118835" y="129660"/>
                  <a:pt x="4122825" y="129942"/>
                </a:cubicBezTo>
                <a:close/>
                <a:moveTo>
                  <a:pt x="5092183" y="129801"/>
                </a:moveTo>
                <a:cubicBezTo>
                  <a:pt x="5096863" y="129224"/>
                  <a:pt x="5102739" y="131445"/>
                  <a:pt x="5109810" y="136462"/>
                </a:cubicBezTo>
                <a:cubicBezTo>
                  <a:pt x="5119239" y="143152"/>
                  <a:pt x="5122810" y="148364"/>
                  <a:pt x="5120522" y="152100"/>
                </a:cubicBezTo>
                <a:cubicBezTo>
                  <a:pt x="5118235" y="155835"/>
                  <a:pt x="5116873" y="165970"/>
                  <a:pt x="5116435" y="182505"/>
                </a:cubicBezTo>
                <a:cubicBezTo>
                  <a:pt x="5115998" y="199039"/>
                  <a:pt x="5116242" y="213279"/>
                  <a:pt x="5117167" y="225224"/>
                </a:cubicBezTo>
                <a:cubicBezTo>
                  <a:pt x="5118092" y="237170"/>
                  <a:pt x="5118554" y="248807"/>
                  <a:pt x="5118554" y="260135"/>
                </a:cubicBezTo>
                <a:cubicBezTo>
                  <a:pt x="5118554" y="272669"/>
                  <a:pt x="5114529" y="284137"/>
                  <a:pt x="5106476" y="294541"/>
                </a:cubicBezTo>
                <a:cubicBezTo>
                  <a:pt x="5098424" y="304945"/>
                  <a:pt x="5092204" y="304952"/>
                  <a:pt x="5087816" y="294563"/>
                </a:cubicBezTo>
                <a:cubicBezTo>
                  <a:pt x="5083428" y="284173"/>
                  <a:pt x="5077305" y="275150"/>
                  <a:pt x="5069446" y="267492"/>
                </a:cubicBezTo>
                <a:cubicBezTo>
                  <a:pt x="5061588" y="259834"/>
                  <a:pt x="5061746" y="256683"/>
                  <a:pt x="5069920" y="258038"/>
                </a:cubicBezTo>
                <a:cubicBezTo>
                  <a:pt x="5078094" y="259393"/>
                  <a:pt x="5084382" y="260071"/>
                  <a:pt x="5088784" y="260071"/>
                </a:cubicBezTo>
                <a:cubicBezTo>
                  <a:pt x="5091423" y="260071"/>
                  <a:pt x="5092742" y="252442"/>
                  <a:pt x="5092742" y="237184"/>
                </a:cubicBezTo>
                <a:cubicBezTo>
                  <a:pt x="5092742" y="219273"/>
                  <a:pt x="5092527" y="201107"/>
                  <a:pt x="5092097" y="182687"/>
                </a:cubicBezTo>
                <a:cubicBezTo>
                  <a:pt x="5091667" y="164267"/>
                  <a:pt x="5090279" y="154584"/>
                  <a:pt x="5087934" y="153638"/>
                </a:cubicBezTo>
                <a:cubicBezTo>
                  <a:pt x="5085590" y="152691"/>
                  <a:pt x="5080854" y="152878"/>
                  <a:pt x="5073727" y="154197"/>
                </a:cubicBezTo>
                <a:cubicBezTo>
                  <a:pt x="5066600" y="155516"/>
                  <a:pt x="5060398" y="156506"/>
                  <a:pt x="5055121" y="157166"/>
                </a:cubicBezTo>
                <a:lnTo>
                  <a:pt x="5055121" y="176353"/>
                </a:lnTo>
                <a:cubicBezTo>
                  <a:pt x="5061746" y="176439"/>
                  <a:pt x="5067948" y="175786"/>
                  <a:pt x="5073727" y="174395"/>
                </a:cubicBezTo>
                <a:cubicBezTo>
                  <a:pt x="5079506" y="173004"/>
                  <a:pt x="5084148" y="174621"/>
                  <a:pt x="5087655" y="179246"/>
                </a:cubicBezTo>
                <a:cubicBezTo>
                  <a:pt x="5091161" y="183871"/>
                  <a:pt x="5089860" y="187721"/>
                  <a:pt x="5083751" y="190797"/>
                </a:cubicBezTo>
                <a:cubicBezTo>
                  <a:pt x="5077642" y="193873"/>
                  <a:pt x="5067454" y="194515"/>
                  <a:pt x="5053185" y="192722"/>
                </a:cubicBezTo>
                <a:cubicBezTo>
                  <a:pt x="5052611" y="197626"/>
                  <a:pt x="5051902" y="205220"/>
                  <a:pt x="5051055" y="215501"/>
                </a:cubicBezTo>
                <a:cubicBezTo>
                  <a:pt x="5057437" y="215602"/>
                  <a:pt x="5063800" y="214727"/>
                  <a:pt x="5070145" y="212877"/>
                </a:cubicBezTo>
                <a:cubicBezTo>
                  <a:pt x="5076491" y="211027"/>
                  <a:pt x="5081872" y="213293"/>
                  <a:pt x="5086289" y="219674"/>
                </a:cubicBezTo>
                <a:cubicBezTo>
                  <a:pt x="5090706" y="226056"/>
                  <a:pt x="5088634" y="230132"/>
                  <a:pt x="5080073" y="231903"/>
                </a:cubicBezTo>
                <a:cubicBezTo>
                  <a:pt x="5071511" y="233674"/>
                  <a:pt x="5061229" y="233663"/>
                  <a:pt x="5049227" y="231871"/>
                </a:cubicBezTo>
                <a:cubicBezTo>
                  <a:pt x="5046746" y="256077"/>
                  <a:pt x="5041723" y="274049"/>
                  <a:pt x="5034158" y="285786"/>
                </a:cubicBezTo>
                <a:cubicBezTo>
                  <a:pt x="5026594" y="297524"/>
                  <a:pt x="5020744" y="297294"/>
                  <a:pt x="5016606" y="285098"/>
                </a:cubicBezTo>
                <a:cubicBezTo>
                  <a:pt x="5012469" y="272902"/>
                  <a:pt x="5013104" y="261785"/>
                  <a:pt x="5018510" y="251746"/>
                </a:cubicBezTo>
                <a:cubicBezTo>
                  <a:pt x="5023917" y="241708"/>
                  <a:pt x="5028193" y="225389"/>
                  <a:pt x="5031341" y="202789"/>
                </a:cubicBezTo>
                <a:cubicBezTo>
                  <a:pt x="5034489" y="180189"/>
                  <a:pt x="5034263" y="163834"/>
                  <a:pt x="5030663" y="153724"/>
                </a:cubicBezTo>
                <a:cubicBezTo>
                  <a:pt x="5027064" y="143614"/>
                  <a:pt x="5028659" y="139011"/>
                  <a:pt x="5035449" y="139914"/>
                </a:cubicBezTo>
                <a:cubicBezTo>
                  <a:pt x="5042239" y="140818"/>
                  <a:pt x="5048613" y="141061"/>
                  <a:pt x="5054572" y="140646"/>
                </a:cubicBezTo>
                <a:cubicBezTo>
                  <a:pt x="5060530" y="140230"/>
                  <a:pt x="5066281" y="139384"/>
                  <a:pt x="5071823" y="138107"/>
                </a:cubicBezTo>
                <a:cubicBezTo>
                  <a:pt x="5077366" y="136831"/>
                  <a:pt x="5082726" y="134565"/>
                  <a:pt x="5087902" y="131310"/>
                </a:cubicBezTo>
                <a:cubicBezTo>
                  <a:pt x="5089196" y="130496"/>
                  <a:pt x="5090624" y="129993"/>
                  <a:pt x="5092183" y="129801"/>
                </a:cubicBezTo>
                <a:close/>
                <a:moveTo>
                  <a:pt x="2642039" y="128758"/>
                </a:moveTo>
                <a:cubicBezTo>
                  <a:pt x="2644923" y="128545"/>
                  <a:pt x="2649706" y="130464"/>
                  <a:pt x="2656389" y="134515"/>
                </a:cubicBezTo>
                <a:cubicBezTo>
                  <a:pt x="2669754" y="142617"/>
                  <a:pt x="2678329" y="150766"/>
                  <a:pt x="2682115" y="158962"/>
                </a:cubicBezTo>
                <a:cubicBezTo>
                  <a:pt x="2685901" y="167157"/>
                  <a:pt x="2685432" y="176181"/>
                  <a:pt x="2680706" y="186032"/>
                </a:cubicBezTo>
                <a:cubicBezTo>
                  <a:pt x="2675981" y="195884"/>
                  <a:pt x="2670195" y="196433"/>
                  <a:pt x="2663347" y="187678"/>
                </a:cubicBezTo>
                <a:cubicBezTo>
                  <a:pt x="2656500" y="178923"/>
                  <a:pt x="2651205" y="170337"/>
                  <a:pt x="2647462" y="161919"/>
                </a:cubicBezTo>
                <a:cubicBezTo>
                  <a:pt x="2643705" y="153459"/>
                  <a:pt x="2640912" y="144750"/>
                  <a:pt x="2639084" y="135795"/>
                </a:cubicBezTo>
                <a:cubicBezTo>
                  <a:pt x="2638169" y="131317"/>
                  <a:pt x="2639155" y="128972"/>
                  <a:pt x="2642039" y="128758"/>
                </a:cubicBezTo>
                <a:close/>
                <a:moveTo>
                  <a:pt x="588270" y="128180"/>
                </a:moveTo>
                <a:cubicBezTo>
                  <a:pt x="584155" y="127112"/>
                  <a:pt x="568718" y="128464"/>
                  <a:pt x="541959" y="132235"/>
                </a:cubicBezTo>
                <a:cubicBezTo>
                  <a:pt x="550965" y="139176"/>
                  <a:pt x="554087" y="145127"/>
                  <a:pt x="551326" y="150089"/>
                </a:cubicBezTo>
                <a:cubicBezTo>
                  <a:pt x="548566" y="155050"/>
                  <a:pt x="546296" y="163984"/>
                  <a:pt x="544518" y="176890"/>
                </a:cubicBezTo>
                <a:cubicBezTo>
                  <a:pt x="542740" y="189797"/>
                  <a:pt x="540990" y="208518"/>
                  <a:pt x="539270" y="233054"/>
                </a:cubicBezTo>
                <a:cubicBezTo>
                  <a:pt x="552950" y="231247"/>
                  <a:pt x="562720" y="231365"/>
                  <a:pt x="568577" y="233409"/>
                </a:cubicBezTo>
                <a:cubicBezTo>
                  <a:pt x="574436" y="235452"/>
                  <a:pt x="577927" y="238378"/>
                  <a:pt x="579053" y="242185"/>
                </a:cubicBezTo>
                <a:cubicBezTo>
                  <a:pt x="580179" y="245992"/>
                  <a:pt x="582352" y="240697"/>
                  <a:pt x="585571" y="226300"/>
                </a:cubicBezTo>
                <a:cubicBezTo>
                  <a:pt x="588790" y="211902"/>
                  <a:pt x="591074" y="197028"/>
                  <a:pt x="592422" y="181677"/>
                </a:cubicBezTo>
                <a:cubicBezTo>
                  <a:pt x="593770" y="166325"/>
                  <a:pt x="594444" y="153329"/>
                  <a:pt x="594444" y="142689"/>
                </a:cubicBezTo>
                <a:cubicBezTo>
                  <a:pt x="594444" y="134085"/>
                  <a:pt x="592386" y="129249"/>
                  <a:pt x="588270" y="128180"/>
                </a:cubicBezTo>
                <a:close/>
                <a:moveTo>
                  <a:pt x="3377711" y="127933"/>
                </a:moveTo>
                <a:lnTo>
                  <a:pt x="3337100" y="132945"/>
                </a:lnTo>
                <a:cubicBezTo>
                  <a:pt x="3336312" y="145435"/>
                  <a:pt x="3334605" y="154828"/>
                  <a:pt x="3331981" y="161123"/>
                </a:cubicBezTo>
                <a:cubicBezTo>
                  <a:pt x="3344901" y="163604"/>
                  <a:pt x="3352856" y="168190"/>
                  <a:pt x="3355846" y="174879"/>
                </a:cubicBezTo>
                <a:lnTo>
                  <a:pt x="3355551" y="190384"/>
                </a:lnTo>
                <a:lnTo>
                  <a:pt x="3363719" y="178342"/>
                </a:lnTo>
                <a:cubicBezTo>
                  <a:pt x="3371255" y="163264"/>
                  <a:pt x="3375919" y="146461"/>
                  <a:pt x="3377711" y="127933"/>
                </a:cubicBezTo>
                <a:close/>
                <a:moveTo>
                  <a:pt x="4366203" y="124545"/>
                </a:moveTo>
                <a:cubicBezTo>
                  <a:pt x="4361277" y="124982"/>
                  <a:pt x="4348740" y="127209"/>
                  <a:pt x="4328593" y="131224"/>
                </a:cubicBezTo>
                <a:lnTo>
                  <a:pt x="4329776" y="169620"/>
                </a:lnTo>
                <a:cubicBezTo>
                  <a:pt x="4337706" y="168874"/>
                  <a:pt x="4344306" y="167110"/>
                  <a:pt x="4349576" y="164328"/>
                </a:cubicBezTo>
                <a:cubicBezTo>
                  <a:pt x="4354846" y="161546"/>
                  <a:pt x="4360539" y="163163"/>
                  <a:pt x="4366655" y="169179"/>
                </a:cubicBezTo>
                <a:cubicBezTo>
                  <a:pt x="4372771" y="175195"/>
                  <a:pt x="4371014" y="180171"/>
                  <a:pt x="4361385" y="184107"/>
                </a:cubicBezTo>
                <a:cubicBezTo>
                  <a:pt x="4351756" y="188044"/>
                  <a:pt x="4341276" y="190012"/>
                  <a:pt x="4329948" y="190012"/>
                </a:cubicBezTo>
                <a:lnTo>
                  <a:pt x="4331109" y="224945"/>
                </a:lnTo>
                <a:cubicBezTo>
                  <a:pt x="4335641" y="225074"/>
                  <a:pt x="4342395" y="223306"/>
                  <a:pt x="4351372" y="219642"/>
                </a:cubicBezTo>
                <a:cubicBezTo>
                  <a:pt x="4360349" y="215978"/>
                  <a:pt x="4366368" y="216172"/>
                  <a:pt x="4369430" y="220223"/>
                </a:cubicBezTo>
                <a:cubicBezTo>
                  <a:pt x="4372492" y="224274"/>
                  <a:pt x="4374746" y="224016"/>
                  <a:pt x="4376195" y="219449"/>
                </a:cubicBezTo>
                <a:cubicBezTo>
                  <a:pt x="4377643" y="214881"/>
                  <a:pt x="4378593" y="199365"/>
                  <a:pt x="4379045" y="172900"/>
                </a:cubicBezTo>
                <a:cubicBezTo>
                  <a:pt x="4379497" y="146435"/>
                  <a:pt x="4378701" y="131651"/>
                  <a:pt x="4376657" y="128546"/>
                </a:cubicBezTo>
                <a:cubicBezTo>
                  <a:pt x="4374614" y="125441"/>
                  <a:pt x="4371129" y="124108"/>
                  <a:pt x="4366203" y="124545"/>
                </a:cubicBezTo>
                <a:close/>
                <a:moveTo>
                  <a:pt x="2937453" y="124545"/>
                </a:moveTo>
                <a:cubicBezTo>
                  <a:pt x="2932528" y="124982"/>
                  <a:pt x="2919990" y="127209"/>
                  <a:pt x="2899843" y="131224"/>
                </a:cubicBezTo>
                <a:lnTo>
                  <a:pt x="2901025" y="169620"/>
                </a:lnTo>
                <a:cubicBezTo>
                  <a:pt x="2908956" y="168874"/>
                  <a:pt x="2915556" y="167110"/>
                  <a:pt x="2920826" y="164328"/>
                </a:cubicBezTo>
                <a:cubicBezTo>
                  <a:pt x="2926096" y="161546"/>
                  <a:pt x="2931789" y="163163"/>
                  <a:pt x="2937905" y="169179"/>
                </a:cubicBezTo>
                <a:cubicBezTo>
                  <a:pt x="2944021" y="175195"/>
                  <a:pt x="2942265" y="180171"/>
                  <a:pt x="2932635" y="184107"/>
                </a:cubicBezTo>
                <a:cubicBezTo>
                  <a:pt x="2923006" y="188044"/>
                  <a:pt x="2912526" y="190012"/>
                  <a:pt x="2901198" y="190012"/>
                </a:cubicBezTo>
                <a:lnTo>
                  <a:pt x="2902359" y="224945"/>
                </a:lnTo>
                <a:cubicBezTo>
                  <a:pt x="2906891" y="225074"/>
                  <a:pt x="2913645" y="223306"/>
                  <a:pt x="2922622" y="219642"/>
                </a:cubicBezTo>
                <a:cubicBezTo>
                  <a:pt x="2931599" y="215978"/>
                  <a:pt x="2937618" y="216172"/>
                  <a:pt x="2940680" y="220223"/>
                </a:cubicBezTo>
                <a:cubicBezTo>
                  <a:pt x="2943742" y="224274"/>
                  <a:pt x="2945997" y="224016"/>
                  <a:pt x="2947445" y="219449"/>
                </a:cubicBezTo>
                <a:cubicBezTo>
                  <a:pt x="2948893" y="214881"/>
                  <a:pt x="2949843" y="199365"/>
                  <a:pt x="2950295" y="172900"/>
                </a:cubicBezTo>
                <a:cubicBezTo>
                  <a:pt x="2950747" y="146435"/>
                  <a:pt x="2949951" y="131651"/>
                  <a:pt x="2947908" y="128546"/>
                </a:cubicBezTo>
                <a:cubicBezTo>
                  <a:pt x="2945864" y="125441"/>
                  <a:pt x="2942380" y="124108"/>
                  <a:pt x="2937453" y="124545"/>
                </a:cubicBezTo>
                <a:close/>
                <a:moveTo>
                  <a:pt x="5548413" y="121082"/>
                </a:moveTo>
                <a:cubicBezTo>
                  <a:pt x="5569493" y="122925"/>
                  <a:pt x="5588794" y="126452"/>
                  <a:pt x="5606318" y="131665"/>
                </a:cubicBezTo>
                <a:cubicBezTo>
                  <a:pt x="5623842" y="136878"/>
                  <a:pt x="5634250" y="147005"/>
                  <a:pt x="5637541" y="162048"/>
                </a:cubicBezTo>
                <a:cubicBezTo>
                  <a:pt x="5640832" y="177091"/>
                  <a:pt x="5634708" y="180938"/>
                  <a:pt x="5619171" y="173589"/>
                </a:cubicBezTo>
                <a:cubicBezTo>
                  <a:pt x="5603633" y="166239"/>
                  <a:pt x="5585618" y="157209"/>
                  <a:pt x="5565126" y="146496"/>
                </a:cubicBezTo>
                <a:cubicBezTo>
                  <a:pt x="5532904" y="127711"/>
                  <a:pt x="5527332" y="119239"/>
                  <a:pt x="5548413" y="121082"/>
                </a:cubicBezTo>
                <a:close/>
                <a:moveTo>
                  <a:pt x="7761980" y="115578"/>
                </a:moveTo>
                <a:cubicBezTo>
                  <a:pt x="7765532" y="115490"/>
                  <a:pt x="7769626" y="116289"/>
                  <a:pt x="7774266" y="117974"/>
                </a:cubicBezTo>
                <a:cubicBezTo>
                  <a:pt x="7783544" y="121344"/>
                  <a:pt x="7791352" y="126166"/>
                  <a:pt x="7797690" y="132439"/>
                </a:cubicBezTo>
                <a:cubicBezTo>
                  <a:pt x="7804030" y="138713"/>
                  <a:pt x="7803742" y="145288"/>
                  <a:pt x="7796830" y="152164"/>
                </a:cubicBezTo>
                <a:cubicBezTo>
                  <a:pt x="7789918" y="159040"/>
                  <a:pt x="7782124" y="176037"/>
                  <a:pt x="7773448" y="203155"/>
                </a:cubicBezTo>
                <a:cubicBezTo>
                  <a:pt x="7785150" y="218699"/>
                  <a:pt x="7786025" y="226246"/>
                  <a:pt x="7776073" y="225794"/>
                </a:cubicBezTo>
                <a:cubicBezTo>
                  <a:pt x="7766120" y="225342"/>
                  <a:pt x="7756251" y="225342"/>
                  <a:pt x="7746464" y="225794"/>
                </a:cubicBezTo>
                <a:cubicBezTo>
                  <a:pt x="7736676" y="226246"/>
                  <a:pt x="7721207" y="227282"/>
                  <a:pt x="7700056" y="228902"/>
                </a:cubicBezTo>
                <a:cubicBezTo>
                  <a:pt x="7698005" y="241680"/>
                  <a:pt x="7694444" y="247157"/>
                  <a:pt x="7689375" y="245336"/>
                </a:cubicBezTo>
                <a:cubicBezTo>
                  <a:pt x="7684306" y="243515"/>
                  <a:pt x="7681058" y="236689"/>
                  <a:pt x="7679631" y="224858"/>
                </a:cubicBezTo>
                <a:cubicBezTo>
                  <a:pt x="7678204" y="213028"/>
                  <a:pt x="7676824" y="199060"/>
                  <a:pt x="7675490" y="182956"/>
                </a:cubicBezTo>
                <a:cubicBezTo>
                  <a:pt x="7674157" y="166852"/>
                  <a:pt x="7671002" y="152953"/>
                  <a:pt x="7666026" y="141259"/>
                </a:cubicBezTo>
                <a:cubicBezTo>
                  <a:pt x="7661050" y="129564"/>
                  <a:pt x="7663097" y="124882"/>
                  <a:pt x="7672167" y="127212"/>
                </a:cubicBezTo>
                <a:cubicBezTo>
                  <a:pt x="7681238" y="129543"/>
                  <a:pt x="7687830" y="131342"/>
                  <a:pt x="7691946" y="132611"/>
                </a:cubicBezTo>
                <a:cubicBezTo>
                  <a:pt x="7696062" y="133881"/>
                  <a:pt x="7706028" y="132776"/>
                  <a:pt x="7721846" y="129299"/>
                </a:cubicBezTo>
                <a:cubicBezTo>
                  <a:pt x="7737662" y="125821"/>
                  <a:pt x="7748034" y="122222"/>
                  <a:pt x="7752960" y="118501"/>
                </a:cubicBezTo>
                <a:cubicBezTo>
                  <a:pt x="7755422" y="116640"/>
                  <a:pt x="7758430" y="115666"/>
                  <a:pt x="7761980" y="115578"/>
                </a:cubicBezTo>
                <a:close/>
                <a:moveTo>
                  <a:pt x="3694547" y="115048"/>
                </a:moveTo>
                <a:cubicBezTo>
                  <a:pt x="3705023" y="116468"/>
                  <a:pt x="3713588" y="119085"/>
                  <a:pt x="3720241" y="122900"/>
                </a:cubicBezTo>
                <a:cubicBezTo>
                  <a:pt x="3728746" y="126399"/>
                  <a:pt x="3731416" y="131224"/>
                  <a:pt x="3728254" y="137376"/>
                </a:cubicBezTo>
                <a:cubicBezTo>
                  <a:pt x="3725092" y="143528"/>
                  <a:pt x="3723960" y="168537"/>
                  <a:pt x="3724855" y="212404"/>
                </a:cubicBezTo>
                <a:cubicBezTo>
                  <a:pt x="3725752" y="256271"/>
                  <a:pt x="3724207" y="286002"/>
                  <a:pt x="3720220" y="301597"/>
                </a:cubicBezTo>
                <a:cubicBezTo>
                  <a:pt x="3716234" y="317191"/>
                  <a:pt x="3710365" y="318798"/>
                  <a:pt x="3702614" y="306415"/>
                </a:cubicBezTo>
                <a:cubicBezTo>
                  <a:pt x="3694863" y="294032"/>
                  <a:pt x="3691662" y="284309"/>
                  <a:pt x="3693009" y="277247"/>
                </a:cubicBezTo>
                <a:cubicBezTo>
                  <a:pt x="3694358" y="270184"/>
                  <a:pt x="3695932" y="255909"/>
                  <a:pt x="3697731" y="234420"/>
                </a:cubicBezTo>
                <a:cubicBezTo>
                  <a:pt x="3699531" y="212931"/>
                  <a:pt x="3699326" y="191206"/>
                  <a:pt x="3697118" y="169244"/>
                </a:cubicBezTo>
                <a:cubicBezTo>
                  <a:pt x="3694910" y="147282"/>
                  <a:pt x="3691310" y="132404"/>
                  <a:pt x="3686320" y="124610"/>
                </a:cubicBezTo>
                <a:cubicBezTo>
                  <a:pt x="3681330" y="116816"/>
                  <a:pt x="3684072" y="113629"/>
                  <a:pt x="3694547" y="115048"/>
                </a:cubicBezTo>
                <a:close/>
                <a:moveTo>
                  <a:pt x="2720244" y="102076"/>
                </a:moveTo>
                <a:cubicBezTo>
                  <a:pt x="2721419" y="101765"/>
                  <a:pt x="2722827" y="101852"/>
                  <a:pt x="2724469" y="102336"/>
                </a:cubicBezTo>
                <a:cubicBezTo>
                  <a:pt x="2731037" y="104272"/>
                  <a:pt x="2739164" y="108570"/>
                  <a:pt x="2748851" y="115231"/>
                </a:cubicBezTo>
                <a:cubicBezTo>
                  <a:pt x="2758538" y="121892"/>
                  <a:pt x="2761184" y="127696"/>
                  <a:pt x="2756788" y="132644"/>
                </a:cubicBezTo>
                <a:cubicBezTo>
                  <a:pt x="2752393" y="137591"/>
                  <a:pt x="2748302" y="143220"/>
                  <a:pt x="2744516" y="149529"/>
                </a:cubicBezTo>
                <a:cubicBezTo>
                  <a:pt x="2740731" y="155839"/>
                  <a:pt x="2733840" y="168993"/>
                  <a:pt x="2723845" y="188990"/>
                </a:cubicBezTo>
                <a:cubicBezTo>
                  <a:pt x="2713850" y="208987"/>
                  <a:pt x="2699130" y="231326"/>
                  <a:pt x="2679684" y="256005"/>
                </a:cubicBezTo>
                <a:cubicBezTo>
                  <a:pt x="2707791" y="254270"/>
                  <a:pt x="2729721" y="252037"/>
                  <a:pt x="2745474" y="249305"/>
                </a:cubicBezTo>
                <a:cubicBezTo>
                  <a:pt x="2761227" y="246573"/>
                  <a:pt x="2773323" y="250302"/>
                  <a:pt x="2781762" y="260490"/>
                </a:cubicBezTo>
                <a:cubicBezTo>
                  <a:pt x="2790201" y="270679"/>
                  <a:pt x="2790832" y="276103"/>
                  <a:pt x="2783654" y="276763"/>
                </a:cubicBezTo>
                <a:cubicBezTo>
                  <a:pt x="2776477" y="277423"/>
                  <a:pt x="2767873" y="277526"/>
                  <a:pt x="2757842" y="277075"/>
                </a:cubicBezTo>
                <a:cubicBezTo>
                  <a:pt x="2747812" y="276623"/>
                  <a:pt x="2732610" y="276619"/>
                  <a:pt x="2712240" y="277064"/>
                </a:cubicBezTo>
                <a:cubicBezTo>
                  <a:pt x="2691870" y="277509"/>
                  <a:pt x="2668485" y="279760"/>
                  <a:pt x="2642084" y="283818"/>
                </a:cubicBezTo>
                <a:cubicBezTo>
                  <a:pt x="2615684" y="287877"/>
                  <a:pt x="2598963" y="290580"/>
                  <a:pt x="2591922" y="291928"/>
                </a:cubicBezTo>
                <a:cubicBezTo>
                  <a:pt x="2584881" y="293276"/>
                  <a:pt x="2576352" y="289382"/>
                  <a:pt x="2566336" y="280248"/>
                </a:cubicBezTo>
                <a:cubicBezTo>
                  <a:pt x="2556319" y="271113"/>
                  <a:pt x="2553745" y="266140"/>
                  <a:pt x="2558614" y="265330"/>
                </a:cubicBezTo>
                <a:cubicBezTo>
                  <a:pt x="2563482" y="264520"/>
                  <a:pt x="2569538" y="264344"/>
                  <a:pt x="2576779" y="264803"/>
                </a:cubicBezTo>
                <a:cubicBezTo>
                  <a:pt x="2584021" y="265262"/>
                  <a:pt x="2612328" y="262896"/>
                  <a:pt x="2661702" y="257705"/>
                </a:cubicBezTo>
                <a:cubicBezTo>
                  <a:pt x="2683585" y="217423"/>
                  <a:pt x="2698327" y="186362"/>
                  <a:pt x="2705927" y="164522"/>
                </a:cubicBezTo>
                <a:cubicBezTo>
                  <a:pt x="2713527" y="142682"/>
                  <a:pt x="2716876" y="126373"/>
                  <a:pt x="2715973" y="115597"/>
                </a:cubicBezTo>
                <a:cubicBezTo>
                  <a:pt x="2715295" y="107514"/>
                  <a:pt x="2716719" y="103007"/>
                  <a:pt x="2720244" y="102076"/>
                </a:cubicBezTo>
                <a:close/>
                <a:moveTo>
                  <a:pt x="1557306" y="99582"/>
                </a:moveTo>
                <a:cubicBezTo>
                  <a:pt x="1527564" y="103124"/>
                  <a:pt x="1507373" y="105648"/>
                  <a:pt x="1496733" y="107154"/>
                </a:cubicBezTo>
                <a:cubicBezTo>
                  <a:pt x="1498497" y="126155"/>
                  <a:pt x="1500605" y="145177"/>
                  <a:pt x="1503057" y="164221"/>
                </a:cubicBezTo>
                <a:cubicBezTo>
                  <a:pt x="1516909" y="163404"/>
                  <a:pt x="1534992" y="161346"/>
                  <a:pt x="1557306" y="158047"/>
                </a:cubicBezTo>
                <a:close/>
                <a:moveTo>
                  <a:pt x="4198598" y="97076"/>
                </a:moveTo>
                <a:cubicBezTo>
                  <a:pt x="4204715" y="97514"/>
                  <a:pt x="4210049" y="98966"/>
                  <a:pt x="4214599" y="101432"/>
                </a:cubicBezTo>
                <a:cubicBezTo>
                  <a:pt x="4223697" y="106365"/>
                  <a:pt x="4228752" y="111564"/>
                  <a:pt x="4229763" y="117027"/>
                </a:cubicBezTo>
                <a:cubicBezTo>
                  <a:pt x="4230774" y="122491"/>
                  <a:pt x="4222927" y="124775"/>
                  <a:pt x="4206220" y="123878"/>
                </a:cubicBezTo>
                <a:cubicBezTo>
                  <a:pt x="4189514" y="122982"/>
                  <a:pt x="4171635" y="122975"/>
                  <a:pt x="4152584" y="123857"/>
                </a:cubicBezTo>
                <a:cubicBezTo>
                  <a:pt x="4133534" y="124739"/>
                  <a:pt x="4112468" y="126313"/>
                  <a:pt x="4089387" y="128578"/>
                </a:cubicBezTo>
                <a:cubicBezTo>
                  <a:pt x="4066306" y="130844"/>
                  <a:pt x="4044011" y="133099"/>
                  <a:pt x="4022501" y="135343"/>
                </a:cubicBezTo>
                <a:cubicBezTo>
                  <a:pt x="4000990" y="137588"/>
                  <a:pt x="3982782" y="140287"/>
                  <a:pt x="3967875" y="143442"/>
                </a:cubicBezTo>
                <a:cubicBezTo>
                  <a:pt x="3952969" y="146597"/>
                  <a:pt x="3940281" y="144940"/>
                  <a:pt x="3929813" y="138473"/>
                </a:cubicBezTo>
                <a:cubicBezTo>
                  <a:pt x="3919215" y="128134"/>
                  <a:pt x="3919061" y="122652"/>
                  <a:pt x="3929350" y="122028"/>
                </a:cubicBezTo>
                <a:cubicBezTo>
                  <a:pt x="3939639" y="121405"/>
                  <a:pt x="3952087" y="120648"/>
                  <a:pt x="3966692" y="119759"/>
                </a:cubicBezTo>
                <a:cubicBezTo>
                  <a:pt x="3981298" y="118870"/>
                  <a:pt x="4001829" y="117081"/>
                  <a:pt x="4028287" y="114392"/>
                </a:cubicBezTo>
                <a:cubicBezTo>
                  <a:pt x="4054745" y="111703"/>
                  <a:pt x="4082450" y="109230"/>
                  <a:pt x="4111403" y="106971"/>
                </a:cubicBezTo>
                <a:cubicBezTo>
                  <a:pt x="4140356" y="104713"/>
                  <a:pt x="4162519" y="101992"/>
                  <a:pt x="4177891" y="98808"/>
                </a:cubicBezTo>
                <a:cubicBezTo>
                  <a:pt x="4185577" y="97216"/>
                  <a:pt x="4192480" y="96639"/>
                  <a:pt x="4198598" y="97076"/>
                </a:cubicBezTo>
                <a:close/>
                <a:moveTo>
                  <a:pt x="6989402" y="94420"/>
                </a:moveTo>
                <a:cubicBezTo>
                  <a:pt x="6992700" y="94811"/>
                  <a:pt x="6996772" y="95714"/>
                  <a:pt x="7001619" y="97130"/>
                </a:cubicBezTo>
                <a:cubicBezTo>
                  <a:pt x="7014726" y="104573"/>
                  <a:pt x="7019918" y="110854"/>
                  <a:pt x="7017192" y="115973"/>
                </a:cubicBezTo>
                <a:cubicBezTo>
                  <a:pt x="7014468" y="121093"/>
                  <a:pt x="7012884" y="133257"/>
                  <a:pt x="7012438" y="152466"/>
                </a:cubicBezTo>
                <a:cubicBezTo>
                  <a:pt x="7011994" y="171674"/>
                  <a:pt x="7010016" y="185885"/>
                  <a:pt x="7006502" y="195099"/>
                </a:cubicBezTo>
                <a:cubicBezTo>
                  <a:pt x="7002989" y="204313"/>
                  <a:pt x="6998024" y="205969"/>
                  <a:pt x="6991606" y="200068"/>
                </a:cubicBezTo>
                <a:cubicBezTo>
                  <a:pt x="6985189" y="194167"/>
                  <a:pt x="6982880" y="187119"/>
                  <a:pt x="6984680" y="178923"/>
                </a:cubicBezTo>
                <a:cubicBezTo>
                  <a:pt x="6986480" y="170728"/>
                  <a:pt x="6987606" y="159001"/>
                  <a:pt x="6988057" y="143743"/>
                </a:cubicBezTo>
                <a:cubicBezTo>
                  <a:pt x="6988508" y="128485"/>
                  <a:pt x="6986035" y="115486"/>
                  <a:pt x="6980636" y="104745"/>
                </a:cubicBezTo>
                <a:cubicBezTo>
                  <a:pt x="6976586" y="96689"/>
                  <a:pt x="6979509" y="93248"/>
                  <a:pt x="6989402" y="94420"/>
                </a:cubicBezTo>
                <a:close/>
                <a:moveTo>
                  <a:pt x="1637838" y="90295"/>
                </a:moveTo>
                <a:cubicBezTo>
                  <a:pt x="1635075" y="89962"/>
                  <a:pt x="1631423" y="90132"/>
                  <a:pt x="1626881" y="90806"/>
                </a:cubicBezTo>
                <a:cubicBezTo>
                  <a:pt x="1617797" y="92154"/>
                  <a:pt x="1604048" y="94033"/>
                  <a:pt x="1585635" y="96442"/>
                </a:cubicBezTo>
                <a:cubicBezTo>
                  <a:pt x="1584861" y="117981"/>
                  <a:pt x="1584473" y="136974"/>
                  <a:pt x="1584473" y="153423"/>
                </a:cubicBezTo>
                <a:cubicBezTo>
                  <a:pt x="1600850" y="152591"/>
                  <a:pt x="1619793" y="150526"/>
                  <a:pt x="1641304" y="147228"/>
                </a:cubicBezTo>
                <a:cubicBezTo>
                  <a:pt x="1643813" y="132099"/>
                  <a:pt x="1645291" y="119917"/>
                  <a:pt x="1645735" y="110682"/>
                </a:cubicBezTo>
                <a:cubicBezTo>
                  <a:pt x="1646179" y="101447"/>
                  <a:pt x="1645419" y="95488"/>
                  <a:pt x="1643455" y="92807"/>
                </a:cubicBezTo>
                <a:cubicBezTo>
                  <a:pt x="1642472" y="91466"/>
                  <a:pt x="1640600" y="90629"/>
                  <a:pt x="1637838" y="90295"/>
                </a:cubicBezTo>
                <a:close/>
                <a:moveTo>
                  <a:pt x="2029776" y="88101"/>
                </a:moveTo>
                <a:cubicBezTo>
                  <a:pt x="2027040" y="87438"/>
                  <a:pt x="2023552" y="87443"/>
                  <a:pt x="2019311" y="88117"/>
                </a:cubicBezTo>
                <a:cubicBezTo>
                  <a:pt x="2010829" y="89465"/>
                  <a:pt x="1995983" y="92161"/>
                  <a:pt x="1974774" y="96205"/>
                </a:cubicBezTo>
                <a:lnTo>
                  <a:pt x="1974774" y="130471"/>
                </a:lnTo>
                <a:cubicBezTo>
                  <a:pt x="1987307" y="128793"/>
                  <a:pt x="1997317" y="126348"/>
                  <a:pt x="2004803" y="123136"/>
                </a:cubicBezTo>
                <a:cubicBezTo>
                  <a:pt x="2012288" y="119924"/>
                  <a:pt x="2019053" y="121423"/>
                  <a:pt x="2025097" y="127632"/>
                </a:cubicBezTo>
                <a:cubicBezTo>
                  <a:pt x="2031142" y="133841"/>
                  <a:pt x="2027955" y="138591"/>
                  <a:pt x="2015536" y="141882"/>
                </a:cubicBezTo>
                <a:cubicBezTo>
                  <a:pt x="2003118" y="145174"/>
                  <a:pt x="1989531" y="146819"/>
                  <a:pt x="1974774" y="146819"/>
                </a:cubicBezTo>
                <a:lnTo>
                  <a:pt x="1974774" y="176353"/>
                </a:lnTo>
                <a:cubicBezTo>
                  <a:pt x="1988168" y="174689"/>
                  <a:pt x="1998410" y="172474"/>
                  <a:pt x="2005502" y="169706"/>
                </a:cubicBezTo>
                <a:cubicBezTo>
                  <a:pt x="2012593" y="166938"/>
                  <a:pt x="2019365" y="169003"/>
                  <a:pt x="2025818" y="175901"/>
                </a:cubicBezTo>
                <a:cubicBezTo>
                  <a:pt x="2032271" y="182799"/>
                  <a:pt x="2026205" y="187552"/>
                  <a:pt x="2007620" y="190162"/>
                </a:cubicBezTo>
                <a:cubicBezTo>
                  <a:pt x="1989035" y="192772"/>
                  <a:pt x="1977979" y="193174"/>
                  <a:pt x="1974451" y="191367"/>
                </a:cubicBezTo>
                <a:cubicBezTo>
                  <a:pt x="1973720" y="206783"/>
                  <a:pt x="1972925" y="220678"/>
                  <a:pt x="1972064" y="233054"/>
                </a:cubicBezTo>
                <a:cubicBezTo>
                  <a:pt x="1988297" y="231362"/>
                  <a:pt x="2000271" y="229365"/>
                  <a:pt x="2007986" y="227063"/>
                </a:cubicBezTo>
                <a:cubicBezTo>
                  <a:pt x="2015701" y="224762"/>
                  <a:pt x="2022287" y="224891"/>
                  <a:pt x="2027743" y="227450"/>
                </a:cubicBezTo>
                <a:cubicBezTo>
                  <a:pt x="2033200" y="230010"/>
                  <a:pt x="2036128" y="232032"/>
                  <a:pt x="2036530" y="233516"/>
                </a:cubicBezTo>
                <a:cubicBezTo>
                  <a:pt x="2036932" y="235001"/>
                  <a:pt x="2037735" y="234531"/>
                  <a:pt x="2038939" y="232107"/>
                </a:cubicBezTo>
                <a:cubicBezTo>
                  <a:pt x="2040144" y="229684"/>
                  <a:pt x="2040747" y="218326"/>
                  <a:pt x="2040747" y="198035"/>
                </a:cubicBezTo>
                <a:cubicBezTo>
                  <a:pt x="2040747" y="176525"/>
                  <a:pt x="2040524" y="154491"/>
                  <a:pt x="2040079" y="131934"/>
                </a:cubicBezTo>
                <a:cubicBezTo>
                  <a:pt x="2039635" y="109377"/>
                  <a:pt x="2038183" y="96098"/>
                  <a:pt x="2035724" y="92097"/>
                </a:cubicBezTo>
                <a:cubicBezTo>
                  <a:pt x="2034494" y="90096"/>
                  <a:pt x="2032511" y="88765"/>
                  <a:pt x="2029776" y="88101"/>
                </a:cubicBezTo>
                <a:close/>
                <a:moveTo>
                  <a:pt x="5929350" y="86708"/>
                </a:moveTo>
                <a:cubicBezTo>
                  <a:pt x="5926245" y="87117"/>
                  <a:pt x="5920569" y="87780"/>
                  <a:pt x="5912324" y="88698"/>
                </a:cubicBezTo>
                <a:cubicBezTo>
                  <a:pt x="5904079" y="89616"/>
                  <a:pt x="5893811" y="91588"/>
                  <a:pt x="5881521" y="94614"/>
                </a:cubicBezTo>
                <a:cubicBezTo>
                  <a:pt x="5882425" y="102687"/>
                  <a:pt x="5882877" y="115988"/>
                  <a:pt x="5882877" y="134515"/>
                </a:cubicBezTo>
                <a:cubicBezTo>
                  <a:pt x="5886491" y="134616"/>
                  <a:pt x="5892649" y="133067"/>
                  <a:pt x="5901354" y="129869"/>
                </a:cubicBezTo>
                <a:cubicBezTo>
                  <a:pt x="5910058" y="126671"/>
                  <a:pt x="5917702" y="127535"/>
                  <a:pt x="5924284" y="132461"/>
                </a:cubicBezTo>
                <a:cubicBezTo>
                  <a:pt x="5930866" y="137387"/>
                  <a:pt x="5929113" y="142137"/>
                  <a:pt x="5919025" y="146711"/>
                </a:cubicBezTo>
                <a:cubicBezTo>
                  <a:pt x="5908936" y="151286"/>
                  <a:pt x="5897332" y="153573"/>
                  <a:pt x="5884211" y="153573"/>
                </a:cubicBezTo>
                <a:lnTo>
                  <a:pt x="5884211" y="187151"/>
                </a:lnTo>
                <a:cubicBezTo>
                  <a:pt x="5888024" y="187237"/>
                  <a:pt x="5894585" y="185910"/>
                  <a:pt x="5903892" y="183171"/>
                </a:cubicBezTo>
                <a:cubicBezTo>
                  <a:pt x="5913199" y="180432"/>
                  <a:pt x="5920344" y="181924"/>
                  <a:pt x="5925327" y="187646"/>
                </a:cubicBezTo>
                <a:cubicBezTo>
                  <a:pt x="5930310" y="193367"/>
                  <a:pt x="5927259" y="197892"/>
                  <a:pt x="5916175" y="201219"/>
                </a:cubicBezTo>
                <a:cubicBezTo>
                  <a:pt x="5905090" y="204546"/>
                  <a:pt x="5894434" y="206209"/>
                  <a:pt x="5884211" y="206209"/>
                </a:cubicBezTo>
                <a:lnTo>
                  <a:pt x="5884211" y="247896"/>
                </a:lnTo>
                <a:cubicBezTo>
                  <a:pt x="5897088" y="247968"/>
                  <a:pt x="5913686" y="246785"/>
                  <a:pt x="5934006" y="244347"/>
                </a:cubicBezTo>
                <a:lnTo>
                  <a:pt x="5934006" y="95452"/>
                </a:lnTo>
                <a:cubicBezTo>
                  <a:pt x="5934006" y="89214"/>
                  <a:pt x="5932454" y="86300"/>
                  <a:pt x="5929350" y="86708"/>
                </a:cubicBezTo>
                <a:close/>
                <a:moveTo>
                  <a:pt x="826454" y="68543"/>
                </a:moveTo>
                <a:cubicBezTo>
                  <a:pt x="822525" y="75670"/>
                  <a:pt x="816373" y="82783"/>
                  <a:pt x="807998" y="89881"/>
                </a:cubicBezTo>
                <a:cubicBezTo>
                  <a:pt x="816703" y="91114"/>
                  <a:pt x="823396" y="93843"/>
                  <a:pt x="828078" y="98066"/>
                </a:cubicBezTo>
                <a:cubicBezTo>
                  <a:pt x="832760" y="102289"/>
                  <a:pt x="840149" y="108588"/>
                  <a:pt x="850245" y="116963"/>
                </a:cubicBezTo>
                <a:cubicBezTo>
                  <a:pt x="857228" y="107441"/>
                  <a:pt x="862932" y="98256"/>
                  <a:pt x="867356" y="89408"/>
                </a:cubicBezTo>
                <a:cubicBezTo>
                  <a:pt x="871780" y="80560"/>
                  <a:pt x="873992" y="74480"/>
                  <a:pt x="873992" y="71167"/>
                </a:cubicBezTo>
                <a:cubicBezTo>
                  <a:pt x="873992" y="69418"/>
                  <a:pt x="870723" y="69217"/>
                  <a:pt x="864183" y="70565"/>
                </a:cubicBezTo>
                <a:cubicBezTo>
                  <a:pt x="857644" y="71913"/>
                  <a:pt x="851191" y="73261"/>
                  <a:pt x="844824" y="74609"/>
                </a:cubicBezTo>
                <a:cubicBezTo>
                  <a:pt x="838457" y="75957"/>
                  <a:pt x="832334" y="73935"/>
                  <a:pt x="826454" y="68543"/>
                </a:cubicBezTo>
                <a:close/>
                <a:moveTo>
                  <a:pt x="6460834" y="68414"/>
                </a:moveTo>
                <a:cubicBezTo>
                  <a:pt x="6468964" y="68414"/>
                  <a:pt x="6477310" y="71010"/>
                  <a:pt x="6485872" y="76201"/>
                </a:cubicBezTo>
                <a:cubicBezTo>
                  <a:pt x="6494432" y="81392"/>
                  <a:pt x="6497124" y="87443"/>
                  <a:pt x="6493948" y="94355"/>
                </a:cubicBezTo>
                <a:cubicBezTo>
                  <a:pt x="6490772" y="101267"/>
                  <a:pt x="6488760" y="116905"/>
                  <a:pt x="6487915" y="141269"/>
                </a:cubicBezTo>
                <a:cubicBezTo>
                  <a:pt x="6494798" y="139663"/>
                  <a:pt x="6505026" y="135662"/>
                  <a:pt x="6518599" y="129267"/>
                </a:cubicBezTo>
                <a:cubicBezTo>
                  <a:pt x="6532172" y="122871"/>
                  <a:pt x="6541923" y="123373"/>
                  <a:pt x="6547853" y="130772"/>
                </a:cubicBezTo>
                <a:cubicBezTo>
                  <a:pt x="6553782" y="138172"/>
                  <a:pt x="6547800" y="145622"/>
                  <a:pt x="6529903" y="153122"/>
                </a:cubicBezTo>
                <a:cubicBezTo>
                  <a:pt x="6512006" y="160621"/>
                  <a:pt x="6497880" y="163023"/>
                  <a:pt x="6487528" y="160328"/>
                </a:cubicBezTo>
                <a:cubicBezTo>
                  <a:pt x="6485936" y="184692"/>
                  <a:pt x="6484925" y="201713"/>
                  <a:pt x="6484494" y="211393"/>
                </a:cubicBezTo>
                <a:cubicBezTo>
                  <a:pt x="6484064" y="221073"/>
                  <a:pt x="6483871" y="225977"/>
                  <a:pt x="6483914" y="226106"/>
                </a:cubicBezTo>
                <a:cubicBezTo>
                  <a:pt x="6483957" y="226235"/>
                  <a:pt x="6486237" y="225052"/>
                  <a:pt x="6490754" y="222557"/>
                </a:cubicBezTo>
                <a:cubicBezTo>
                  <a:pt x="6495272" y="220062"/>
                  <a:pt x="6506726" y="214437"/>
                  <a:pt x="6525116" y="205682"/>
                </a:cubicBezTo>
                <a:cubicBezTo>
                  <a:pt x="6543508" y="196927"/>
                  <a:pt x="6550460" y="196225"/>
                  <a:pt x="6545971" y="203574"/>
                </a:cubicBezTo>
                <a:cubicBezTo>
                  <a:pt x="6541482" y="210923"/>
                  <a:pt x="6529368" y="222446"/>
                  <a:pt x="6509629" y="238141"/>
                </a:cubicBezTo>
                <a:cubicBezTo>
                  <a:pt x="6489890" y="253836"/>
                  <a:pt x="6477170" y="265488"/>
                  <a:pt x="6471470" y="273095"/>
                </a:cubicBezTo>
                <a:cubicBezTo>
                  <a:pt x="6465770" y="280703"/>
                  <a:pt x="6460141" y="282384"/>
                  <a:pt x="6454584" y="278140"/>
                </a:cubicBezTo>
                <a:cubicBezTo>
                  <a:pt x="6449027" y="273895"/>
                  <a:pt x="6445518" y="268202"/>
                  <a:pt x="6444056" y="261060"/>
                </a:cubicBezTo>
                <a:cubicBezTo>
                  <a:pt x="6442592" y="253919"/>
                  <a:pt x="6442986" y="248771"/>
                  <a:pt x="6445238" y="245616"/>
                </a:cubicBezTo>
                <a:cubicBezTo>
                  <a:pt x="6447490" y="242461"/>
                  <a:pt x="6450640" y="238141"/>
                  <a:pt x="6454692" y="232656"/>
                </a:cubicBezTo>
                <a:cubicBezTo>
                  <a:pt x="6458743" y="227171"/>
                  <a:pt x="6461216" y="203158"/>
                  <a:pt x="6462113" y="160618"/>
                </a:cubicBezTo>
                <a:cubicBezTo>
                  <a:pt x="6463009" y="118078"/>
                  <a:pt x="6460532" y="92075"/>
                  <a:pt x="6454682" y="82611"/>
                </a:cubicBezTo>
                <a:cubicBezTo>
                  <a:pt x="6448830" y="73146"/>
                  <a:pt x="6450880" y="68414"/>
                  <a:pt x="6460834" y="68414"/>
                </a:cubicBezTo>
                <a:close/>
                <a:moveTo>
                  <a:pt x="4679658" y="68414"/>
                </a:moveTo>
                <a:cubicBezTo>
                  <a:pt x="4687789" y="68414"/>
                  <a:pt x="4696135" y="71010"/>
                  <a:pt x="4704696" y="76201"/>
                </a:cubicBezTo>
                <a:cubicBezTo>
                  <a:pt x="4713257" y="81392"/>
                  <a:pt x="4715950" y="87443"/>
                  <a:pt x="4712773" y="94355"/>
                </a:cubicBezTo>
                <a:cubicBezTo>
                  <a:pt x="4709597" y="101267"/>
                  <a:pt x="4707586" y="116905"/>
                  <a:pt x="4706740" y="141269"/>
                </a:cubicBezTo>
                <a:cubicBezTo>
                  <a:pt x="4713623" y="139663"/>
                  <a:pt x="4723851" y="135662"/>
                  <a:pt x="4737424" y="129267"/>
                </a:cubicBezTo>
                <a:cubicBezTo>
                  <a:pt x="4750997" y="122871"/>
                  <a:pt x="4760749" y="123373"/>
                  <a:pt x="4766678" y="130772"/>
                </a:cubicBezTo>
                <a:cubicBezTo>
                  <a:pt x="4772608" y="138172"/>
                  <a:pt x="4766625" y="145622"/>
                  <a:pt x="4748728" y="153122"/>
                </a:cubicBezTo>
                <a:cubicBezTo>
                  <a:pt x="4730831" y="160621"/>
                  <a:pt x="4716706" y="163023"/>
                  <a:pt x="4706353" y="160328"/>
                </a:cubicBezTo>
                <a:cubicBezTo>
                  <a:pt x="4704761" y="184692"/>
                  <a:pt x="4703750" y="201713"/>
                  <a:pt x="4703320" y="211393"/>
                </a:cubicBezTo>
                <a:cubicBezTo>
                  <a:pt x="4702889" y="221073"/>
                  <a:pt x="4702696" y="225977"/>
                  <a:pt x="4702739" y="226106"/>
                </a:cubicBezTo>
                <a:cubicBezTo>
                  <a:pt x="4702782" y="226235"/>
                  <a:pt x="4705062" y="225052"/>
                  <a:pt x="4709579" y="222557"/>
                </a:cubicBezTo>
                <a:cubicBezTo>
                  <a:pt x="4714096" y="220062"/>
                  <a:pt x="4725551" y="214437"/>
                  <a:pt x="4743942" y="205682"/>
                </a:cubicBezTo>
                <a:cubicBezTo>
                  <a:pt x="4762333" y="196927"/>
                  <a:pt x="4769285" y="196225"/>
                  <a:pt x="4764796" y="203574"/>
                </a:cubicBezTo>
                <a:cubicBezTo>
                  <a:pt x="4760308" y="210923"/>
                  <a:pt x="4748194" y="222446"/>
                  <a:pt x="4728454" y="238141"/>
                </a:cubicBezTo>
                <a:cubicBezTo>
                  <a:pt x="4708715" y="253836"/>
                  <a:pt x="4695995" y="265488"/>
                  <a:pt x="4690295" y="273095"/>
                </a:cubicBezTo>
                <a:cubicBezTo>
                  <a:pt x="4684595" y="280703"/>
                  <a:pt x="4678966" y="282384"/>
                  <a:pt x="4673410" y="278140"/>
                </a:cubicBezTo>
                <a:cubicBezTo>
                  <a:pt x="4667853" y="273895"/>
                  <a:pt x="4664343" y="268202"/>
                  <a:pt x="4662880" y="261060"/>
                </a:cubicBezTo>
                <a:cubicBezTo>
                  <a:pt x="4661418" y="253919"/>
                  <a:pt x="4661812" y="248771"/>
                  <a:pt x="4664063" y="245616"/>
                </a:cubicBezTo>
                <a:cubicBezTo>
                  <a:pt x="4666315" y="242461"/>
                  <a:pt x="4669466" y="238141"/>
                  <a:pt x="4673517" y="232656"/>
                </a:cubicBezTo>
                <a:cubicBezTo>
                  <a:pt x="4677568" y="227171"/>
                  <a:pt x="4680042" y="203158"/>
                  <a:pt x="4680938" y="160618"/>
                </a:cubicBezTo>
                <a:cubicBezTo>
                  <a:pt x="4681834" y="118078"/>
                  <a:pt x="4679357" y="92075"/>
                  <a:pt x="4673506" y="82611"/>
                </a:cubicBezTo>
                <a:cubicBezTo>
                  <a:pt x="4667656" y="73146"/>
                  <a:pt x="4669706" y="68414"/>
                  <a:pt x="4679658" y="68414"/>
                </a:cubicBezTo>
                <a:close/>
                <a:moveTo>
                  <a:pt x="3374399" y="63144"/>
                </a:moveTo>
                <a:cubicBezTo>
                  <a:pt x="3357478" y="65840"/>
                  <a:pt x="3343338" y="67991"/>
                  <a:pt x="3331981" y="69597"/>
                </a:cubicBezTo>
                <a:cubicBezTo>
                  <a:pt x="3340972" y="73885"/>
                  <a:pt x="3344546" y="78337"/>
                  <a:pt x="3342703" y="82955"/>
                </a:cubicBezTo>
                <a:cubicBezTo>
                  <a:pt x="3340861" y="87572"/>
                  <a:pt x="3339087" y="98012"/>
                  <a:pt x="3337379" y="114274"/>
                </a:cubicBezTo>
                <a:cubicBezTo>
                  <a:pt x="3349053" y="113485"/>
                  <a:pt x="3362998" y="111872"/>
                  <a:pt x="3379217" y="109434"/>
                </a:cubicBezTo>
                <a:cubicBezTo>
                  <a:pt x="3380909" y="86447"/>
                  <a:pt x="3379303" y="71017"/>
                  <a:pt x="3374399" y="63144"/>
                </a:cubicBezTo>
                <a:close/>
                <a:moveTo>
                  <a:pt x="2033129" y="62625"/>
                </a:moveTo>
                <a:cubicBezTo>
                  <a:pt x="2035597" y="62731"/>
                  <a:pt x="2038875" y="63617"/>
                  <a:pt x="2042962" y="65284"/>
                </a:cubicBezTo>
                <a:cubicBezTo>
                  <a:pt x="2051136" y="68618"/>
                  <a:pt x="2059134" y="72598"/>
                  <a:pt x="2066956" y="77222"/>
                </a:cubicBezTo>
                <a:cubicBezTo>
                  <a:pt x="2074779" y="81847"/>
                  <a:pt x="2076216" y="88046"/>
                  <a:pt x="2071269" y="95818"/>
                </a:cubicBezTo>
                <a:cubicBezTo>
                  <a:pt x="2066322" y="103590"/>
                  <a:pt x="2064511" y="117149"/>
                  <a:pt x="2065838" y="136494"/>
                </a:cubicBezTo>
                <a:cubicBezTo>
                  <a:pt x="2067165" y="155839"/>
                  <a:pt x="2068512" y="178016"/>
                  <a:pt x="2069882" y="203026"/>
                </a:cubicBezTo>
                <a:cubicBezTo>
                  <a:pt x="2071251" y="228035"/>
                  <a:pt x="2069814" y="246670"/>
                  <a:pt x="2065569" y="258931"/>
                </a:cubicBezTo>
                <a:cubicBezTo>
                  <a:pt x="2061325" y="271192"/>
                  <a:pt x="2055718" y="280093"/>
                  <a:pt x="2048748" y="285636"/>
                </a:cubicBezTo>
                <a:cubicBezTo>
                  <a:pt x="2041778" y="291178"/>
                  <a:pt x="2036566" y="286037"/>
                  <a:pt x="2033110" y="270213"/>
                </a:cubicBezTo>
                <a:cubicBezTo>
                  <a:pt x="2029654" y="254389"/>
                  <a:pt x="2025628" y="246290"/>
                  <a:pt x="2021032" y="245917"/>
                </a:cubicBezTo>
                <a:cubicBezTo>
                  <a:pt x="2016436" y="245544"/>
                  <a:pt x="1999948" y="247459"/>
                  <a:pt x="1971569" y="251660"/>
                </a:cubicBezTo>
                <a:cubicBezTo>
                  <a:pt x="1967009" y="277157"/>
                  <a:pt x="1960749" y="283478"/>
                  <a:pt x="1952791" y="270622"/>
                </a:cubicBezTo>
                <a:cubicBezTo>
                  <a:pt x="1944832" y="257766"/>
                  <a:pt x="1942430" y="245118"/>
                  <a:pt x="1945584" y="232677"/>
                </a:cubicBezTo>
                <a:cubicBezTo>
                  <a:pt x="1948739" y="220237"/>
                  <a:pt x="1950765" y="195784"/>
                  <a:pt x="1951662" y="159317"/>
                </a:cubicBezTo>
                <a:cubicBezTo>
                  <a:pt x="1952558" y="122849"/>
                  <a:pt x="1950758" y="99253"/>
                  <a:pt x="1946263" y="88526"/>
                </a:cubicBezTo>
                <a:cubicBezTo>
                  <a:pt x="1941767" y="77800"/>
                  <a:pt x="1944305" y="74010"/>
                  <a:pt x="1953877" y="77158"/>
                </a:cubicBezTo>
                <a:cubicBezTo>
                  <a:pt x="1963449" y="80306"/>
                  <a:pt x="1977796" y="79736"/>
                  <a:pt x="1996919" y="75448"/>
                </a:cubicBezTo>
                <a:cubicBezTo>
                  <a:pt x="2016041" y="71160"/>
                  <a:pt x="2026453" y="67561"/>
                  <a:pt x="2028152" y="64650"/>
                </a:cubicBezTo>
                <a:cubicBezTo>
                  <a:pt x="2029001" y="63194"/>
                  <a:pt x="2030661" y="62519"/>
                  <a:pt x="2033129" y="62625"/>
                </a:cubicBezTo>
                <a:close/>
                <a:moveTo>
                  <a:pt x="5938376" y="61576"/>
                </a:moveTo>
                <a:cubicBezTo>
                  <a:pt x="5941783" y="61499"/>
                  <a:pt x="5945428" y="62305"/>
                  <a:pt x="5949311" y="63994"/>
                </a:cubicBezTo>
                <a:cubicBezTo>
                  <a:pt x="5957077" y="67371"/>
                  <a:pt x="5963017" y="70708"/>
                  <a:pt x="5967132" y="74007"/>
                </a:cubicBezTo>
                <a:cubicBezTo>
                  <a:pt x="5971248" y="77305"/>
                  <a:pt x="5971711" y="81930"/>
                  <a:pt x="5968520" y="87881"/>
                </a:cubicBezTo>
                <a:cubicBezTo>
                  <a:pt x="5965329" y="93832"/>
                  <a:pt x="5963293" y="103429"/>
                  <a:pt x="5962411" y="116672"/>
                </a:cubicBezTo>
                <a:cubicBezTo>
                  <a:pt x="5961529" y="129916"/>
                  <a:pt x="5960862" y="147719"/>
                  <a:pt x="5960411" y="170082"/>
                </a:cubicBezTo>
                <a:cubicBezTo>
                  <a:pt x="5959959" y="192446"/>
                  <a:pt x="5959310" y="216132"/>
                  <a:pt x="5958464" y="241142"/>
                </a:cubicBezTo>
                <a:cubicBezTo>
                  <a:pt x="5966752" y="241228"/>
                  <a:pt x="5975073" y="240127"/>
                  <a:pt x="5983427" y="237840"/>
                </a:cubicBezTo>
                <a:cubicBezTo>
                  <a:pt x="5991780" y="235553"/>
                  <a:pt x="5999355" y="237184"/>
                  <a:pt x="6006152" y="242734"/>
                </a:cubicBezTo>
                <a:cubicBezTo>
                  <a:pt x="6012949" y="248283"/>
                  <a:pt x="6016599" y="253482"/>
                  <a:pt x="6017101" y="258329"/>
                </a:cubicBezTo>
                <a:cubicBezTo>
                  <a:pt x="6017603" y="263176"/>
                  <a:pt x="6010633" y="265151"/>
                  <a:pt x="5996193" y="264255"/>
                </a:cubicBezTo>
                <a:cubicBezTo>
                  <a:pt x="5981752" y="263358"/>
                  <a:pt x="5971661" y="263136"/>
                  <a:pt x="5965917" y="263588"/>
                </a:cubicBezTo>
                <a:cubicBezTo>
                  <a:pt x="5960174" y="264040"/>
                  <a:pt x="5953158" y="264265"/>
                  <a:pt x="5944870" y="264265"/>
                </a:cubicBezTo>
                <a:cubicBezTo>
                  <a:pt x="5937928" y="264265"/>
                  <a:pt x="5925105" y="265158"/>
                  <a:pt x="5906398" y="266943"/>
                </a:cubicBezTo>
                <a:cubicBezTo>
                  <a:pt x="5887691" y="268729"/>
                  <a:pt x="5872831" y="270528"/>
                  <a:pt x="5861818" y="272342"/>
                </a:cubicBezTo>
                <a:cubicBezTo>
                  <a:pt x="5850805" y="274157"/>
                  <a:pt x="5842272" y="274820"/>
                  <a:pt x="5836221" y="274332"/>
                </a:cubicBezTo>
                <a:cubicBezTo>
                  <a:pt x="5830169" y="273845"/>
                  <a:pt x="5823579" y="269768"/>
                  <a:pt x="5816453" y="262104"/>
                </a:cubicBezTo>
                <a:cubicBezTo>
                  <a:pt x="5809326" y="254439"/>
                  <a:pt x="5810265" y="251054"/>
                  <a:pt x="5819270" y="251951"/>
                </a:cubicBezTo>
                <a:cubicBezTo>
                  <a:pt x="5828276" y="252847"/>
                  <a:pt x="5842223" y="252571"/>
                  <a:pt x="5861109" y="251123"/>
                </a:cubicBezTo>
                <a:cubicBezTo>
                  <a:pt x="5861109" y="187968"/>
                  <a:pt x="5860667" y="146884"/>
                  <a:pt x="5859785" y="127868"/>
                </a:cubicBezTo>
                <a:cubicBezTo>
                  <a:pt x="5858903" y="108853"/>
                  <a:pt x="5856430" y="94635"/>
                  <a:pt x="5852364" y="85214"/>
                </a:cubicBezTo>
                <a:cubicBezTo>
                  <a:pt x="5848299" y="75792"/>
                  <a:pt x="5851228" y="71981"/>
                  <a:pt x="5861152" y="73781"/>
                </a:cubicBezTo>
                <a:cubicBezTo>
                  <a:pt x="5871074" y="75580"/>
                  <a:pt x="5883375" y="75398"/>
                  <a:pt x="5898052" y="73232"/>
                </a:cubicBezTo>
                <a:cubicBezTo>
                  <a:pt x="5912729" y="71067"/>
                  <a:pt x="5923000" y="68141"/>
                  <a:pt x="5928866" y="64456"/>
                </a:cubicBezTo>
                <a:cubicBezTo>
                  <a:pt x="5931798" y="62613"/>
                  <a:pt x="5934969" y="61653"/>
                  <a:pt x="5938376" y="61576"/>
                </a:cubicBezTo>
                <a:close/>
                <a:moveTo>
                  <a:pt x="2233909" y="54844"/>
                </a:moveTo>
                <a:cubicBezTo>
                  <a:pt x="2237006" y="54505"/>
                  <a:pt x="2240405" y="55056"/>
                  <a:pt x="2244105" y="56497"/>
                </a:cubicBezTo>
                <a:cubicBezTo>
                  <a:pt x="2251504" y="59380"/>
                  <a:pt x="2257979" y="63115"/>
                  <a:pt x="2263528" y="67704"/>
                </a:cubicBezTo>
                <a:cubicBezTo>
                  <a:pt x="2269078" y="72293"/>
                  <a:pt x="2269727" y="76258"/>
                  <a:pt x="2265475" y="79599"/>
                </a:cubicBezTo>
                <a:cubicBezTo>
                  <a:pt x="2261223" y="82941"/>
                  <a:pt x="2258040" y="88411"/>
                  <a:pt x="2255924" y="96012"/>
                </a:cubicBezTo>
                <a:cubicBezTo>
                  <a:pt x="2253809" y="103612"/>
                  <a:pt x="2250719" y="114643"/>
                  <a:pt x="2246653" y="129105"/>
                </a:cubicBezTo>
                <a:cubicBezTo>
                  <a:pt x="2242588" y="143567"/>
                  <a:pt x="2238842" y="155667"/>
                  <a:pt x="2235414" y="165404"/>
                </a:cubicBezTo>
                <a:cubicBezTo>
                  <a:pt x="2249611" y="182067"/>
                  <a:pt x="2258782" y="194622"/>
                  <a:pt x="2262926" y="203069"/>
                </a:cubicBezTo>
                <a:cubicBezTo>
                  <a:pt x="2267070" y="211515"/>
                  <a:pt x="2267027" y="220449"/>
                  <a:pt x="2262797" y="229870"/>
                </a:cubicBezTo>
                <a:cubicBezTo>
                  <a:pt x="2258567" y="239292"/>
                  <a:pt x="2251877" y="237704"/>
                  <a:pt x="2242728" y="225106"/>
                </a:cubicBezTo>
                <a:cubicBezTo>
                  <a:pt x="2233579" y="212508"/>
                  <a:pt x="2226122" y="200810"/>
                  <a:pt x="2220357" y="190012"/>
                </a:cubicBezTo>
                <a:cubicBezTo>
                  <a:pt x="2209831" y="207191"/>
                  <a:pt x="2197868" y="221098"/>
                  <a:pt x="2184467" y="231731"/>
                </a:cubicBezTo>
                <a:cubicBezTo>
                  <a:pt x="2171066" y="242364"/>
                  <a:pt x="2157282" y="249993"/>
                  <a:pt x="2143114" y="254618"/>
                </a:cubicBezTo>
                <a:cubicBezTo>
                  <a:pt x="2128945" y="259243"/>
                  <a:pt x="2127386" y="256339"/>
                  <a:pt x="2138435" y="245906"/>
                </a:cubicBezTo>
                <a:cubicBezTo>
                  <a:pt x="2149484" y="235474"/>
                  <a:pt x="2160569" y="224697"/>
                  <a:pt x="2171690" y="213576"/>
                </a:cubicBezTo>
                <a:cubicBezTo>
                  <a:pt x="2182811" y="202455"/>
                  <a:pt x="2193197" y="188556"/>
                  <a:pt x="2202848" y="171879"/>
                </a:cubicBezTo>
                <a:cubicBezTo>
                  <a:pt x="2192193" y="159675"/>
                  <a:pt x="2184051" y="150397"/>
                  <a:pt x="2178423" y="144044"/>
                </a:cubicBezTo>
                <a:cubicBezTo>
                  <a:pt x="2172794" y="137691"/>
                  <a:pt x="2166011" y="129342"/>
                  <a:pt x="2158074" y="118995"/>
                </a:cubicBezTo>
                <a:cubicBezTo>
                  <a:pt x="2150137" y="108649"/>
                  <a:pt x="2153639" y="107455"/>
                  <a:pt x="2168582" y="115414"/>
                </a:cubicBezTo>
                <a:cubicBezTo>
                  <a:pt x="2183524" y="123373"/>
                  <a:pt x="2198474" y="134687"/>
                  <a:pt x="2213431" y="149357"/>
                </a:cubicBezTo>
                <a:cubicBezTo>
                  <a:pt x="2215381" y="143736"/>
                  <a:pt x="2218604" y="132167"/>
                  <a:pt x="2223100" y="114650"/>
                </a:cubicBezTo>
                <a:cubicBezTo>
                  <a:pt x="2227595" y="97134"/>
                  <a:pt x="2229302" y="87770"/>
                  <a:pt x="2228219" y="86558"/>
                </a:cubicBezTo>
                <a:cubicBezTo>
                  <a:pt x="2227137" y="85346"/>
                  <a:pt x="2225907" y="84740"/>
                  <a:pt x="2224530" y="84740"/>
                </a:cubicBezTo>
                <a:cubicBezTo>
                  <a:pt x="2223153" y="84740"/>
                  <a:pt x="2217819" y="86067"/>
                  <a:pt x="2208526" y="88720"/>
                </a:cubicBezTo>
                <a:cubicBezTo>
                  <a:pt x="2199234" y="91373"/>
                  <a:pt x="2190246" y="93846"/>
                  <a:pt x="2181563" y="96141"/>
                </a:cubicBezTo>
                <a:cubicBezTo>
                  <a:pt x="2172880" y="98435"/>
                  <a:pt x="2164133" y="96273"/>
                  <a:pt x="2155321" y="89655"/>
                </a:cubicBezTo>
                <a:cubicBezTo>
                  <a:pt x="2146509" y="83037"/>
                  <a:pt x="2148240" y="79427"/>
                  <a:pt x="2160515" y="78825"/>
                </a:cubicBezTo>
                <a:cubicBezTo>
                  <a:pt x="2172791" y="78223"/>
                  <a:pt x="2185446" y="75749"/>
                  <a:pt x="2198481" y="71404"/>
                </a:cubicBezTo>
                <a:cubicBezTo>
                  <a:pt x="2211516" y="67059"/>
                  <a:pt x="2220529" y="62767"/>
                  <a:pt x="2225520" y="58530"/>
                </a:cubicBezTo>
                <a:cubicBezTo>
                  <a:pt x="2228015" y="56411"/>
                  <a:pt x="2230811" y="55182"/>
                  <a:pt x="2233909" y="54844"/>
                </a:cubicBezTo>
                <a:close/>
                <a:moveTo>
                  <a:pt x="2733256" y="52674"/>
                </a:moveTo>
                <a:cubicBezTo>
                  <a:pt x="2737285" y="53656"/>
                  <a:pt x="2741376" y="55701"/>
                  <a:pt x="2745528" y="58810"/>
                </a:cubicBezTo>
                <a:cubicBezTo>
                  <a:pt x="2753830" y="65026"/>
                  <a:pt x="2753651" y="70436"/>
                  <a:pt x="2744990" y="75039"/>
                </a:cubicBezTo>
                <a:cubicBezTo>
                  <a:pt x="2736329" y="79642"/>
                  <a:pt x="2720314" y="83521"/>
                  <a:pt x="2696947" y="86676"/>
                </a:cubicBezTo>
                <a:cubicBezTo>
                  <a:pt x="2673579" y="89831"/>
                  <a:pt x="2653403" y="92323"/>
                  <a:pt x="2636416" y="94151"/>
                </a:cubicBezTo>
                <a:cubicBezTo>
                  <a:pt x="2619430" y="95979"/>
                  <a:pt x="2605402" y="96442"/>
                  <a:pt x="2594332" y="95538"/>
                </a:cubicBezTo>
                <a:cubicBezTo>
                  <a:pt x="2591793" y="136437"/>
                  <a:pt x="2587323" y="168778"/>
                  <a:pt x="2580920" y="192561"/>
                </a:cubicBezTo>
                <a:cubicBezTo>
                  <a:pt x="2574517" y="216344"/>
                  <a:pt x="2566021" y="236065"/>
                  <a:pt x="2555430" y="251725"/>
                </a:cubicBezTo>
                <a:cubicBezTo>
                  <a:pt x="2544840" y="267384"/>
                  <a:pt x="2529582" y="281936"/>
                  <a:pt x="2509656" y="295380"/>
                </a:cubicBezTo>
                <a:cubicBezTo>
                  <a:pt x="2489731" y="308824"/>
                  <a:pt x="2487027" y="306798"/>
                  <a:pt x="2501547" y="289303"/>
                </a:cubicBezTo>
                <a:cubicBezTo>
                  <a:pt x="2516066" y="271808"/>
                  <a:pt x="2528438" y="252177"/>
                  <a:pt x="2538663" y="230408"/>
                </a:cubicBezTo>
                <a:cubicBezTo>
                  <a:pt x="2548887" y="208640"/>
                  <a:pt x="2556025" y="185591"/>
                  <a:pt x="2560076" y="161263"/>
                </a:cubicBezTo>
                <a:cubicBezTo>
                  <a:pt x="2564127" y="136935"/>
                  <a:pt x="2566153" y="119049"/>
                  <a:pt x="2566153" y="107606"/>
                </a:cubicBezTo>
                <a:cubicBezTo>
                  <a:pt x="2566153" y="96420"/>
                  <a:pt x="2565027" y="86637"/>
                  <a:pt x="2562776" y="78255"/>
                </a:cubicBezTo>
                <a:cubicBezTo>
                  <a:pt x="2560524" y="69873"/>
                  <a:pt x="2562937" y="66664"/>
                  <a:pt x="2570014" y="68629"/>
                </a:cubicBezTo>
                <a:cubicBezTo>
                  <a:pt x="2577091" y="70594"/>
                  <a:pt x="2584365" y="73662"/>
                  <a:pt x="2591836" y="77835"/>
                </a:cubicBezTo>
                <a:cubicBezTo>
                  <a:pt x="2622567" y="75240"/>
                  <a:pt x="2649882" y="71010"/>
                  <a:pt x="2673780" y="65144"/>
                </a:cubicBezTo>
                <a:cubicBezTo>
                  <a:pt x="2697678" y="59279"/>
                  <a:pt x="2713535" y="55203"/>
                  <a:pt x="2721350" y="52916"/>
                </a:cubicBezTo>
                <a:cubicBezTo>
                  <a:pt x="2725258" y="51772"/>
                  <a:pt x="2729226" y="51691"/>
                  <a:pt x="2733256" y="52674"/>
                </a:cubicBezTo>
                <a:close/>
                <a:moveTo>
                  <a:pt x="6964474" y="50521"/>
                </a:moveTo>
                <a:cubicBezTo>
                  <a:pt x="6971287" y="49626"/>
                  <a:pt x="6977109" y="51582"/>
                  <a:pt x="6981937" y="56390"/>
                </a:cubicBezTo>
                <a:cubicBezTo>
                  <a:pt x="6988376" y="62800"/>
                  <a:pt x="6985684" y="68665"/>
                  <a:pt x="6973860" y="73985"/>
                </a:cubicBezTo>
                <a:cubicBezTo>
                  <a:pt x="6962037" y="79305"/>
                  <a:pt x="6948596" y="82898"/>
                  <a:pt x="6933539" y="84762"/>
                </a:cubicBezTo>
                <a:cubicBezTo>
                  <a:pt x="6944337" y="91014"/>
                  <a:pt x="6947786" y="96589"/>
                  <a:pt x="6943886" y="101486"/>
                </a:cubicBezTo>
                <a:cubicBezTo>
                  <a:pt x="6939986" y="106383"/>
                  <a:pt x="6936734" y="111004"/>
                  <a:pt x="6934130" y="115349"/>
                </a:cubicBezTo>
                <a:cubicBezTo>
                  <a:pt x="6931528" y="119695"/>
                  <a:pt x="6928634" y="122935"/>
                  <a:pt x="6925451" y="125072"/>
                </a:cubicBezTo>
                <a:cubicBezTo>
                  <a:pt x="6931919" y="125230"/>
                  <a:pt x="6937146" y="123244"/>
                  <a:pt x="6941132" y="119114"/>
                </a:cubicBezTo>
                <a:cubicBezTo>
                  <a:pt x="6945119" y="114984"/>
                  <a:pt x="6950956" y="114640"/>
                  <a:pt x="6958642" y="118081"/>
                </a:cubicBezTo>
                <a:cubicBezTo>
                  <a:pt x="6966328" y="121523"/>
                  <a:pt x="6972616" y="126191"/>
                  <a:pt x="6977506" y="132084"/>
                </a:cubicBezTo>
                <a:cubicBezTo>
                  <a:pt x="6982396" y="137978"/>
                  <a:pt x="6982666" y="142800"/>
                  <a:pt x="6978313" y="146550"/>
                </a:cubicBezTo>
                <a:cubicBezTo>
                  <a:pt x="6973960" y="150300"/>
                  <a:pt x="6968020" y="159259"/>
                  <a:pt x="6960491" y="173427"/>
                </a:cubicBezTo>
                <a:cubicBezTo>
                  <a:pt x="6952962" y="187595"/>
                  <a:pt x="6942072" y="204341"/>
                  <a:pt x="6927817" y="223665"/>
                </a:cubicBezTo>
                <a:cubicBezTo>
                  <a:pt x="6913564" y="242988"/>
                  <a:pt x="6897205" y="256608"/>
                  <a:pt x="6878742" y="264523"/>
                </a:cubicBezTo>
                <a:cubicBezTo>
                  <a:pt x="6860278" y="272439"/>
                  <a:pt x="6858088" y="268994"/>
                  <a:pt x="6872170" y="254188"/>
                </a:cubicBezTo>
                <a:cubicBezTo>
                  <a:pt x="6886252" y="239382"/>
                  <a:pt x="6899912" y="221947"/>
                  <a:pt x="6913147" y="201885"/>
                </a:cubicBezTo>
                <a:cubicBezTo>
                  <a:pt x="6908372" y="198472"/>
                  <a:pt x="6903579" y="193314"/>
                  <a:pt x="6898768" y="186409"/>
                </a:cubicBezTo>
                <a:cubicBezTo>
                  <a:pt x="6893957" y="179504"/>
                  <a:pt x="6892207" y="173628"/>
                  <a:pt x="6893519" y="168781"/>
                </a:cubicBezTo>
                <a:cubicBezTo>
                  <a:pt x="6894832" y="163934"/>
                  <a:pt x="6900370" y="163723"/>
                  <a:pt x="6910136" y="168147"/>
                </a:cubicBezTo>
                <a:cubicBezTo>
                  <a:pt x="6919902" y="172570"/>
                  <a:pt x="6925509" y="177557"/>
                  <a:pt x="6926956" y="183107"/>
                </a:cubicBezTo>
                <a:cubicBezTo>
                  <a:pt x="6931244" y="172997"/>
                  <a:pt x="6934962" y="163758"/>
                  <a:pt x="6938110" y="155391"/>
                </a:cubicBezTo>
                <a:cubicBezTo>
                  <a:pt x="6941258" y="147023"/>
                  <a:pt x="6942645" y="142155"/>
                  <a:pt x="6942272" y="140785"/>
                </a:cubicBezTo>
                <a:cubicBezTo>
                  <a:pt x="6941900" y="139416"/>
                  <a:pt x="6938634" y="140079"/>
                  <a:pt x="6932474" y="142775"/>
                </a:cubicBezTo>
                <a:cubicBezTo>
                  <a:pt x="6926316" y="145471"/>
                  <a:pt x="6921049" y="144575"/>
                  <a:pt x="6916674" y="140086"/>
                </a:cubicBezTo>
                <a:cubicBezTo>
                  <a:pt x="6907354" y="154584"/>
                  <a:pt x="6895886" y="165856"/>
                  <a:pt x="6882269" y="173901"/>
                </a:cubicBezTo>
                <a:cubicBezTo>
                  <a:pt x="6868653" y="181945"/>
                  <a:pt x="6864842" y="181490"/>
                  <a:pt x="6870836" y="172535"/>
                </a:cubicBezTo>
                <a:cubicBezTo>
                  <a:pt x="6876831" y="163579"/>
                  <a:pt x="6882499" y="155312"/>
                  <a:pt x="6887840" y="147733"/>
                </a:cubicBezTo>
                <a:cubicBezTo>
                  <a:pt x="6893182" y="140154"/>
                  <a:pt x="6898735" y="129715"/>
                  <a:pt x="6904500" y="116414"/>
                </a:cubicBezTo>
                <a:cubicBezTo>
                  <a:pt x="6910264" y="103114"/>
                  <a:pt x="6913147" y="93452"/>
                  <a:pt x="6913147" y="87429"/>
                </a:cubicBezTo>
                <a:cubicBezTo>
                  <a:pt x="6903496" y="88332"/>
                  <a:pt x="6895459" y="86357"/>
                  <a:pt x="6889034" y="81503"/>
                </a:cubicBezTo>
                <a:cubicBezTo>
                  <a:pt x="6882610" y="76649"/>
                  <a:pt x="6890146" y="71913"/>
                  <a:pt x="6911642" y="67295"/>
                </a:cubicBezTo>
                <a:cubicBezTo>
                  <a:pt x="6932134" y="61072"/>
                  <a:pt x="6947364" y="56096"/>
                  <a:pt x="6957329" y="52367"/>
                </a:cubicBezTo>
                <a:cubicBezTo>
                  <a:pt x="6959821" y="51435"/>
                  <a:pt x="6962202" y="50820"/>
                  <a:pt x="6964474" y="50521"/>
                </a:cubicBezTo>
                <a:close/>
                <a:moveTo>
                  <a:pt x="244691" y="29810"/>
                </a:moveTo>
                <a:cubicBezTo>
                  <a:pt x="261610" y="28893"/>
                  <a:pt x="273788" y="31690"/>
                  <a:pt x="281225" y="38203"/>
                </a:cubicBezTo>
                <a:cubicBezTo>
                  <a:pt x="291142" y="46886"/>
                  <a:pt x="294332" y="53213"/>
                  <a:pt x="290798" y="57186"/>
                </a:cubicBezTo>
                <a:cubicBezTo>
                  <a:pt x="287263" y="61158"/>
                  <a:pt x="277364" y="62692"/>
                  <a:pt x="261103" y="61789"/>
                </a:cubicBezTo>
                <a:cubicBezTo>
                  <a:pt x="244841" y="60885"/>
                  <a:pt x="229551" y="60885"/>
                  <a:pt x="215232" y="61789"/>
                </a:cubicBezTo>
                <a:cubicBezTo>
                  <a:pt x="200913" y="62692"/>
                  <a:pt x="179729" y="64291"/>
                  <a:pt x="151679" y="66586"/>
                </a:cubicBezTo>
                <a:cubicBezTo>
                  <a:pt x="159768" y="75304"/>
                  <a:pt x="162689" y="81395"/>
                  <a:pt x="160445" y="84859"/>
                </a:cubicBezTo>
                <a:cubicBezTo>
                  <a:pt x="158201" y="88322"/>
                  <a:pt x="157079" y="102637"/>
                  <a:pt x="157079" y="127804"/>
                </a:cubicBezTo>
                <a:cubicBezTo>
                  <a:pt x="177270" y="127804"/>
                  <a:pt x="194869" y="130224"/>
                  <a:pt x="209876" y="135064"/>
                </a:cubicBezTo>
                <a:cubicBezTo>
                  <a:pt x="224883" y="139903"/>
                  <a:pt x="233555" y="149597"/>
                  <a:pt x="235892" y="164146"/>
                </a:cubicBezTo>
                <a:cubicBezTo>
                  <a:pt x="238230" y="178694"/>
                  <a:pt x="227883" y="180307"/>
                  <a:pt x="204853" y="168985"/>
                </a:cubicBezTo>
                <a:cubicBezTo>
                  <a:pt x="181823" y="157664"/>
                  <a:pt x="165898" y="148475"/>
                  <a:pt x="157079" y="141420"/>
                </a:cubicBezTo>
                <a:cubicBezTo>
                  <a:pt x="157925" y="209206"/>
                  <a:pt x="156925" y="254726"/>
                  <a:pt x="154078" y="277978"/>
                </a:cubicBezTo>
                <a:cubicBezTo>
                  <a:pt x="151232" y="301231"/>
                  <a:pt x="146804" y="312857"/>
                  <a:pt x="140795" y="312857"/>
                </a:cubicBezTo>
                <a:cubicBezTo>
                  <a:pt x="136336" y="312857"/>
                  <a:pt x="131607" y="307530"/>
                  <a:pt x="126609" y="296875"/>
                </a:cubicBezTo>
                <a:cubicBezTo>
                  <a:pt x="121611" y="286220"/>
                  <a:pt x="120038" y="277050"/>
                  <a:pt x="121888" y="269363"/>
                </a:cubicBezTo>
                <a:cubicBezTo>
                  <a:pt x="123737" y="261677"/>
                  <a:pt x="125537" y="253467"/>
                  <a:pt x="127287" y="244734"/>
                </a:cubicBezTo>
                <a:cubicBezTo>
                  <a:pt x="129036" y="236001"/>
                  <a:pt x="130363" y="206309"/>
                  <a:pt x="131267" y="155660"/>
                </a:cubicBezTo>
                <a:cubicBezTo>
                  <a:pt x="132170" y="105010"/>
                  <a:pt x="129452" y="76423"/>
                  <a:pt x="123114" y="69898"/>
                </a:cubicBezTo>
                <a:cubicBezTo>
                  <a:pt x="78487" y="77097"/>
                  <a:pt x="50513" y="81818"/>
                  <a:pt x="39191" y="84063"/>
                </a:cubicBezTo>
                <a:cubicBezTo>
                  <a:pt x="27870" y="86307"/>
                  <a:pt x="17215" y="82231"/>
                  <a:pt x="7227" y="71834"/>
                </a:cubicBezTo>
                <a:cubicBezTo>
                  <a:pt x="-2761" y="61437"/>
                  <a:pt x="-2395" y="56694"/>
                  <a:pt x="8324" y="57605"/>
                </a:cubicBezTo>
                <a:cubicBezTo>
                  <a:pt x="19044" y="58516"/>
                  <a:pt x="37542" y="57637"/>
                  <a:pt x="63820" y="54970"/>
                </a:cubicBezTo>
                <a:cubicBezTo>
                  <a:pt x="90099" y="52303"/>
                  <a:pt x="117037" y="48933"/>
                  <a:pt x="144635" y="44860"/>
                </a:cubicBezTo>
                <a:cubicBezTo>
                  <a:pt x="172232" y="40788"/>
                  <a:pt x="199418" y="36489"/>
                  <a:pt x="226192" y="31965"/>
                </a:cubicBezTo>
                <a:cubicBezTo>
                  <a:pt x="232884" y="30834"/>
                  <a:pt x="239051" y="30115"/>
                  <a:pt x="244691" y="29810"/>
                </a:cubicBezTo>
                <a:close/>
                <a:moveTo>
                  <a:pt x="7222594" y="29394"/>
                </a:moveTo>
                <a:cubicBezTo>
                  <a:pt x="7248579" y="25694"/>
                  <a:pt x="7269208" y="38515"/>
                  <a:pt x="7284480" y="67855"/>
                </a:cubicBezTo>
                <a:cubicBezTo>
                  <a:pt x="7293572" y="99819"/>
                  <a:pt x="7281132" y="131540"/>
                  <a:pt x="7247159" y="163016"/>
                </a:cubicBezTo>
                <a:cubicBezTo>
                  <a:pt x="7237036" y="178217"/>
                  <a:pt x="7231973" y="196214"/>
                  <a:pt x="7231973" y="217007"/>
                </a:cubicBezTo>
                <a:lnTo>
                  <a:pt x="7199536" y="217007"/>
                </a:lnTo>
                <a:cubicBezTo>
                  <a:pt x="7198561" y="180497"/>
                  <a:pt x="7213510" y="147249"/>
                  <a:pt x="7244384" y="117264"/>
                </a:cubicBezTo>
                <a:cubicBezTo>
                  <a:pt x="7251310" y="106910"/>
                  <a:pt x="7254337" y="95904"/>
                  <a:pt x="7253462" y="84246"/>
                </a:cubicBezTo>
                <a:cubicBezTo>
                  <a:pt x="7248744" y="68371"/>
                  <a:pt x="7239788" y="60885"/>
                  <a:pt x="7226596" y="61789"/>
                </a:cubicBezTo>
                <a:lnTo>
                  <a:pt x="7221304" y="61789"/>
                </a:lnTo>
                <a:cubicBezTo>
                  <a:pt x="7205028" y="62563"/>
                  <a:pt x="7197342" y="76509"/>
                  <a:pt x="7198244" y="103626"/>
                </a:cubicBezTo>
                <a:lnTo>
                  <a:pt x="7164430" y="103626"/>
                </a:lnTo>
                <a:cubicBezTo>
                  <a:pt x="7163470" y="66514"/>
                  <a:pt x="7175207" y="43727"/>
                  <a:pt x="7199643" y="35267"/>
                </a:cubicBezTo>
                <a:cubicBezTo>
                  <a:pt x="7203616" y="32284"/>
                  <a:pt x="7211266" y="30326"/>
                  <a:pt x="7222594" y="29394"/>
                </a:cubicBezTo>
                <a:close/>
                <a:moveTo>
                  <a:pt x="4104684" y="29072"/>
                </a:moveTo>
                <a:cubicBezTo>
                  <a:pt x="4100125" y="29280"/>
                  <a:pt x="4093528" y="29832"/>
                  <a:pt x="4084891" y="30728"/>
                </a:cubicBezTo>
                <a:cubicBezTo>
                  <a:pt x="4067619" y="32520"/>
                  <a:pt x="4051174" y="34937"/>
                  <a:pt x="4035557" y="37977"/>
                </a:cubicBezTo>
                <a:lnTo>
                  <a:pt x="4038934" y="50840"/>
                </a:lnTo>
                <a:cubicBezTo>
                  <a:pt x="4050149" y="50051"/>
                  <a:pt x="4060857" y="47603"/>
                  <a:pt x="4071060" y="43494"/>
                </a:cubicBezTo>
                <a:cubicBezTo>
                  <a:pt x="4081263" y="39386"/>
                  <a:pt x="4089595" y="40719"/>
                  <a:pt x="4096055" y="47495"/>
                </a:cubicBezTo>
                <a:cubicBezTo>
                  <a:pt x="4102516" y="54271"/>
                  <a:pt x="4097708" y="59243"/>
                  <a:pt x="4081632" y="62413"/>
                </a:cubicBezTo>
                <a:cubicBezTo>
                  <a:pt x="4065557" y="65582"/>
                  <a:pt x="4052450" y="67518"/>
                  <a:pt x="4042312" y="68220"/>
                </a:cubicBezTo>
                <a:lnTo>
                  <a:pt x="4045667" y="81879"/>
                </a:lnTo>
                <a:cubicBezTo>
                  <a:pt x="4073229" y="77448"/>
                  <a:pt x="4092976" y="74838"/>
                  <a:pt x="4104907" y="74050"/>
                </a:cubicBezTo>
                <a:cubicBezTo>
                  <a:pt x="4108965" y="61014"/>
                  <a:pt x="4111442" y="50568"/>
                  <a:pt x="4112339" y="42709"/>
                </a:cubicBezTo>
                <a:cubicBezTo>
                  <a:pt x="4113235" y="34851"/>
                  <a:pt x="4113202" y="30441"/>
                  <a:pt x="4112242" y="29480"/>
                </a:cubicBezTo>
                <a:cubicBezTo>
                  <a:pt x="4111762" y="29000"/>
                  <a:pt x="4109242" y="28864"/>
                  <a:pt x="4104684" y="29072"/>
                </a:cubicBezTo>
                <a:close/>
                <a:moveTo>
                  <a:pt x="567556" y="27286"/>
                </a:moveTo>
                <a:cubicBezTo>
                  <a:pt x="574711" y="25881"/>
                  <a:pt x="582133" y="28666"/>
                  <a:pt x="589819" y="35643"/>
                </a:cubicBezTo>
                <a:cubicBezTo>
                  <a:pt x="597506" y="42619"/>
                  <a:pt x="596305" y="47814"/>
                  <a:pt x="586216" y="51227"/>
                </a:cubicBezTo>
                <a:cubicBezTo>
                  <a:pt x="576128" y="54640"/>
                  <a:pt x="550133" y="59165"/>
                  <a:pt x="508230" y="64800"/>
                </a:cubicBezTo>
                <a:cubicBezTo>
                  <a:pt x="517222" y="72501"/>
                  <a:pt x="517885" y="78936"/>
                  <a:pt x="510220" y="84106"/>
                </a:cubicBezTo>
                <a:cubicBezTo>
                  <a:pt x="502555" y="89275"/>
                  <a:pt x="489294" y="102479"/>
                  <a:pt x="470437" y="123717"/>
                </a:cubicBezTo>
                <a:cubicBezTo>
                  <a:pt x="498744" y="120161"/>
                  <a:pt x="523370" y="116823"/>
                  <a:pt x="544314" y="113704"/>
                </a:cubicBezTo>
                <a:cubicBezTo>
                  <a:pt x="565258" y="110585"/>
                  <a:pt x="579322" y="107649"/>
                  <a:pt x="586507" y="104895"/>
                </a:cubicBezTo>
                <a:cubicBezTo>
                  <a:pt x="593691" y="102142"/>
                  <a:pt x="600639" y="102235"/>
                  <a:pt x="607350" y="105175"/>
                </a:cubicBezTo>
                <a:cubicBezTo>
                  <a:pt x="614062" y="108115"/>
                  <a:pt x="622163" y="113815"/>
                  <a:pt x="631657" y="122276"/>
                </a:cubicBezTo>
                <a:cubicBezTo>
                  <a:pt x="641150" y="130737"/>
                  <a:pt x="643355" y="137738"/>
                  <a:pt x="638271" y="143281"/>
                </a:cubicBezTo>
                <a:cubicBezTo>
                  <a:pt x="633188" y="148823"/>
                  <a:pt x="629348" y="157868"/>
                  <a:pt x="626752" y="170416"/>
                </a:cubicBezTo>
                <a:cubicBezTo>
                  <a:pt x="624157" y="182964"/>
                  <a:pt x="621948" y="198777"/>
                  <a:pt x="620128" y="217857"/>
                </a:cubicBezTo>
                <a:cubicBezTo>
                  <a:pt x="618306" y="236937"/>
                  <a:pt x="614574" y="252592"/>
                  <a:pt x="608931" y="264825"/>
                </a:cubicBezTo>
                <a:cubicBezTo>
                  <a:pt x="603288" y="277057"/>
                  <a:pt x="596305" y="285643"/>
                  <a:pt x="587980" y="290583"/>
                </a:cubicBezTo>
                <a:cubicBezTo>
                  <a:pt x="579656" y="295523"/>
                  <a:pt x="574174" y="291644"/>
                  <a:pt x="571536" y="278946"/>
                </a:cubicBezTo>
                <a:cubicBezTo>
                  <a:pt x="568897" y="266248"/>
                  <a:pt x="566581" y="257239"/>
                  <a:pt x="564588" y="251918"/>
                </a:cubicBezTo>
                <a:cubicBezTo>
                  <a:pt x="553976" y="251144"/>
                  <a:pt x="532964" y="252108"/>
                  <a:pt x="501551" y="254812"/>
                </a:cubicBezTo>
                <a:cubicBezTo>
                  <a:pt x="470139" y="257515"/>
                  <a:pt x="443685" y="259691"/>
                  <a:pt x="422189" y="261340"/>
                </a:cubicBezTo>
                <a:cubicBezTo>
                  <a:pt x="415005" y="279480"/>
                  <a:pt x="408853" y="283288"/>
                  <a:pt x="403734" y="272762"/>
                </a:cubicBezTo>
                <a:cubicBezTo>
                  <a:pt x="398614" y="262236"/>
                  <a:pt x="395599" y="247455"/>
                  <a:pt x="394689" y="228418"/>
                </a:cubicBezTo>
                <a:cubicBezTo>
                  <a:pt x="393778" y="209382"/>
                  <a:pt x="392010" y="192840"/>
                  <a:pt x="389386" y="178794"/>
                </a:cubicBezTo>
                <a:cubicBezTo>
                  <a:pt x="386762" y="164748"/>
                  <a:pt x="382940" y="151831"/>
                  <a:pt x="377921" y="140043"/>
                </a:cubicBezTo>
                <a:cubicBezTo>
                  <a:pt x="372902" y="128256"/>
                  <a:pt x="374666" y="123064"/>
                  <a:pt x="383212" y="124470"/>
                </a:cubicBezTo>
                <a:cubicBezTo>
                  <a:pt x="391759" y="125875"/>
                  <a:pt x="398403" y="127227"/>
                  <a:pt x="403142" y="128525"/>
                </a:cubicBezTo>
                <a:cubicBezTo>
                  <a:pt x="407881" y="129822"/>
                  <a:pt x="423932" y="129238"/>
                  <a:pt x="451293" y="126771"/>
                </a:cubicBezTo>
                <a:cubicBezTo>
                  <a:pt x="463998" y="107297"/>
                  <a:pt x="471462" y="93775"/>
                  <a:pt x="473685" y="86203"/>
                </a:cubicBezTo>
                <a:cubicBezTo>
                  <a:pt x="475907" y="78631"/>
                  <a:pt x="477019" y="72745"/>
                  <a:pt x="477019" y="68543"/>
                </a:cubicBezTo>
                <a:cubicBezTo>
                  <a:pt x="472401" y="69389"/>
                  <a:pt x="467006" y="70275"/>
                  <a:pt x="460832" y="71200"/>
                </a:cubicBezTo>
                <a:cubicBezTo>
                  <a:pt x="454659" y="72124"/>
                  <a:pt x="449270" y="72343"/>
                  <a:pt x="444668" y="71856"/>
                </a:cubicBezTo>
                <a:cubicBezTo>
                  <a:pt x="440064" y="71368"/>
                  <a:pt x="433955" y="67521"/>
                  <a:pt x="426341" y="60315"/>
                </a:cubicBezTo>
                <a:cubicBezTo>
                  <a:pt x="418726" y="53109"/>
                  <a:pt x="423494" y="49506"/>
                  <a:pt x="440645" y="49506"/>
                </a:cubicBezTo>
                <a:cubicBezTo>
                  <a:pt x="454742" y="49506"/>
                  <a:pt x="473323" y="47510"/>
                  <a:pt x="496389" y="43516"/>
                </a:cubicBezTo>
                <a:cubicBezTo>
                  <a:pt x="519456" y="39522"/>
                  <a:pt x="535294" y="36170"/>
                  <a:pt x="543905" y="33460"/>
                </a:cubicBezTo>
                <a:cubicBezTo>
                  <a:pt x="552517" y="30749"/>
                  <a:pt x="560400" y="28692"/>
                  <a:pt x="567556" y="27286"/>
                </a:cubicBezTo>
                <a:close/>
                <a:moveTo>
                  <a:pt x="3444281" y="25972"/>
                </a:moveTo>
                <a:cubicBezTo>
                  <a:pt x="3452618" y="25774"/>
                  <a:pt x="3460553" y="28862"/>
                  <a:pt x="3468087" y="35234"/>
                </a:cubicBezTo>
                <a:cubicBezTo>
                  <a:pt x="3478132" y="43731"/>
                  <a:pt x="3476680" y="49381"/>
                  <a:pt x="3463731" y="52184"/>
                </a:cubicBezTo>
                <a:cubicBezTo>
                  <a:pt x="3450782" y="54988"/>
                  <a:pt x="3427558" y="57874"/>
                  <a:pt x="3394059" y="60842"/>
                </a:cubicBezTo>
                <a:cubicBezTo>
                  <a:pt x="3406664" y="67367"/>
                  <a:pt x="3412042" y="72942"/>
                  <a:pt x="3410192" y="77567"/>
                </a:cubicBezTo>
                <a:cubicBezTo>
                  <a:pt x="3408342" y="82191"/>
                  <a:pt x="3406564" y="91279"/>
                  <a:pt x="3404857" y="104831"/>
                </a:cubicBezTo>
                <a:cubicBezTo>
                  <a:pt x="3423543" y="102278"/>
                  <a:pt x="3435563" y="99615"/>
                  <a:pt x="3440919" y="96840"/>
                </a:cubicBezTo>
                <a:cubicBezTo>
                  <a:pt x="3446275" y="94065"/>
                  <a:pt x="3452958" y="94097"/>
                  <a:pt x="3460967" y="96937"/>
                </a:cubicBezTo>
                <a:cubicBezTo>
                  <a:pt x="3468976" y="99776"/>
                  <a:pt x="3476924" y="103716"/>
                  <a:pt x="3484811" y="108757"/>
                </a:cubicBezTo>
                <a:cubicBezTo>
                  <a:pt x="3492698" y="113797"/>
                  <a:pt x="3494832" y="121301"/>
                  <a:pt x="3491211" y="131267"/>
                </a:cubicBezTo>
                <a:cubicBezTo>
                  <a:pt x="3487590" y="141234"/>
                  <a:pt x="3485553" y="163999"/>
                  <a:pt x="3485101" y="199562"/>
                </a:cubicBezTo>
                <a:cubicBezTo>
                  <a:pt x="3484650" y="235126"/>
                  <a:pt x="3481807" y="259092"/>
                  <a:pt x="3476573" y="271461"/>
                </a:cubicBezTo>
                <a:cubicBezTo>
                  <a:pt x="3471339" y="283829"/>
                  <a:pt x="3463627" y="292695"/>
                  <a:pt x="3453438" y="298058"/>
                </a:cubicBezTo>
                <a:cubicBezTo>
                  <a:pt x="3443250" y="303421"/>
                  <a:pt x="3437356" y="302005"/>
                  <a:pt x="3435757" y="293810"/>
                </a:cubicBezTo>
                <a:cubicBezTo>
                  <a:pt x="3434158" y="285614"/>
                  <a:pt x="3426784" y="276139"/>
                  <a:pt x="3413633" y="265384"/>
                </a:cubicBezTo>
                <a:cubicBezTo>
                  <a:pt x="3400484" y="254629"/>
                  <a:pt x="3400523" y="250829"/>
                  <a:pt x="3413752" y="253983"/>
                </a:cubicBezTo>
                <a:cubicBezTo>
                  <a:pt x="3426981" y="257138"/>
                  <a:pt x="3436470" y="258536"/>
                  <a:pt x="3442221" y="258178"/>
                </a:cubicBezTo>
                <a:cubicBezTo>
                  <a:pt x="3447972" y="257819"/>
                  <a:pt x="3451929" y="248545"/>
                  <a:pt x="3454094" y="230354"/>
                </a:cubicBezTo>
                <a:cubicBezTo>
                  <a:pt x="3456260" y="212164"/>
                  <a:pt x="3457342" y="192844"/>
                  <a:pt x="3457342" y="172395"/>
                </a:cubicBezTo>
                <a:cubicBezTo>
                  <a:pt x="3457342" y="152218"/>
                  <a:pt x="3456357" y="139172"/>
                  <a:pt x="3454385" y="133257"/>
                </a:cubicBezTo>
                <a:cubicBezTo>
                  <a:pt x="3452413" y="127341"/>
                  <a:pt x="3449215" y="123624"/>
                  <a:pt x="3444791" y="122104"/>
                </a:cubicBezTo>
                <a:cubicBezTo>
                  <a:pt x="3440368" y="120584"/>
                  <a:pt x="3426863" y="121480"/>
                  <a:pt x="3404277" y="124792"/>
                </a:cubicBezTo>
                <a:cubicBezTo>
                  <a:pt x="3401925" y="138115"/>
                  <a:pt x="3399423" y="149393"/>
                  <a:pt x="3396769" y="158628"/>
                </a:cubicBezTo>
                <a:cubicBezTo>
                  <a:pt x="3401473" y="159890"/>
                  <a:pt x="3408124" y="162428"/>
                  <a:pt x="3416720" y="166243"/>
                </a:cubicBezTo>
                <a:cubicBezTo>
                  <a:pt x="3425317" y="170057"/>
                  <a:pt x="3432014" y="175392"/>
                  <a:pt x="3436811" y="182247"/>
                </a:cubicBezTo>
                <a:cubicBezTo>
                  <a:pt x="3441608" y="189101"/>
                  <a:pt x="3442494" y="196386"/>
                  <a:pt x="3439468" y="204101"/>
                </a:cubicBezTo>
                <a:cubicBezTo>
                  <a:pt x="3436442" y="211816"/>
                  <a:pt x="3429616" y="211407"/>
                  <a:pt x="3418989" y="202875"/>
                </a:cubicBezTo>
                <a:cubicBezTo>
                  <a:pt x="3408364" y="194343"/>
                  <a:pt x="3399394" y="183759"/>
                  <a:pt x="3392080" y="171126"/>
                </a:cubicBezTo>
                <a:cubicBezTo>
                  <a:pt x="3381096" y="197325"/>
                  <a:pt x="3365831" y="215573"/>
                  <a:pt x="3346285" y="225869"/>
                </a:cubicBezTo>
                <a:cubicBezTo>
                  <a:pt x="3326739" y="236166"/>
                  <a:pt x="3322874" y="234588"/>
                  <a:pt x="3334691" y="221137"/>
                </a:cubicBezTo>
                <a:lnTo>
                  <a:pt x="3350728" y="197494"/>
                </a:lnTo>
                <a:lnTo>
                  <a:pt x="3349291" y="197987"/>
                </a:lnTo>
                <a:cubicBezTo>
                  <a:pt x="3346771" y="198076"/>
                  <a:pt x="3343797" y="196773"/>
                  <a:pt x="3340370" y="194077"/>
                </a:cubicBezTo>
                <a:cubicBezTo>
                  <a:pt x="3333515" y="188685"/>
                  <a:pt x="3329184" y="182834"/>
                  <a:pt x="3327377" y="176525"/>
                </a:cubicBezTo>
                <a:cubicBezTo>
                  <a:pt x="3323706" y="189746"/>
                  <a:pt x="3317210" y="201484"/>
                  <a:pt x="3307889" y="211737"/>
                </a:cubicBezTo>
                <a:cubicBezTo>
                  <a:pt x="3298568" y="221990"/>
                  <a:pt x="3287404" y="229709"/>
                  <a:pt x="3274397" y="234893"/>
                </a:cubicBezTo>
                <a:cubicBezTo>
                  <a:pt x="3261391" y="240077"/>
                  <a:pt x="3259681" y="237503"/>
                  <a:pt x="3269267" y="227171"/>
                </a:cubicBezTo>
                <a:cubicBezTo>
                  <a:pt x="3278854" y="216839"/>
                  <a:pt x="3287856" y="204373"/>
                  <a:pt x="3296273" y="189775"/>
                </a:cubicBezTo>
                <a:cubicBezTo>
                  <a:pt x="3304691" y="175177"/>
                  <a:pt x="3309789" y="157259"/>
                  <a:pt x="3311567" y="136021"/>
                </a:cubicBezTo>
                <a:cubicBezTo>
                  <a:pt x="3294760" y="137828"/>
                  <a:pt x="3278621" y="139506"/>
                  <a:pt x="3263147" y="141054"/>
                </a:cubicBezTo>
                <a:lnTo>
                  <a:pt x="3263147" y="200745"/>
                </a:lnTo>
                <a:cubicBezTo>
                  <a:pt x="3263147" y="213809"/>
                  <a:pt x="3262674" y="227407"/>
                  <a:pt x="3261728" y="241540"/>
                </a:cubicBezTo>
                <a:cubicBezTo>
                  <a:pt x="3260781" y="255672"/>
                  <a:pt x="3258297" y="265692"/>
                  <a:pt x="3254274" y="271600"/>
                </a:cubicBezTo>
                <a:cubicBezTo>
                  <a:pt x="3250252" y="277509"/>
                  <a:pt x="3245297" y="275834"/>
                  <a:pt x="3239411" y="266578"/>
                </a:cubicBezTo>
                <a:cubicBezTo>
                  <a:pt x="3233525" y="257321"/>
                  <a:pt x="3231710" y="248004"/>
                  <a:pt x="3233969" y="238625"/>
                </a:cubicBezTo>
                <a:cubicBezTo>
                  <a:pt x="3236227" y="229247"/>
                  <a:pt x="3237801" y="211124"/>
                  <a:pt x="3238690" y="184258"/>
                </a:cubicBezTo>
                <a:cubicBezTo>
                  <a:pt x="3239580" y="157391"/>
                  <a:pt x="3237324" y="139011"/>
                  <a:pt x="3231925" y="129116"/>
                </a:cubicBezTo>
                <a:cubicBezTo>
                  <a:pt x="3226526" y="119221"/>
                  <a:pt x="3227913" y="115213"/>
                  <a:pt x="3236087" y="117092"/>
                </a:cubicBezTo>
                <a:cubicBezTo>
                  <a:pt x="3244261" y="118970"/>
                  <a:pt x="3250464" y="120544"/>
                  <a:pt x="3254694" y="121813"/>
                </a:cubicBezTo>
                <a:cubicBezTo>
                  <a:pt x="3258924" y="123082"/>
                  <a:pt x="3278363" y="122082"/>
                  <a:pt x="3313008" y="118813"/>
                </a:cubicBezTo>
                <a:cubicBezTo>
                  <a:pt x="3313855" y="94778"/>
                  <a:pt x="3312951" y="79370"/>
                  <a:pt x="3310298" y="72587"/>
                </a:cubicBezTo>
                <a:cubicBezTo>
                  <a:pt x="3296417" y="74365"/>
                  <a:pt x="3285995" y="75484"/>
                  <a:pt x="3279033" y="75943"/>
                </a:cubicBezTo>
                <a:cubicBezTo>
                  <a:pt x="3272071" y="76401"/>
                  <a:pt x="3264054" y="72562"/>
                  <a:pt x="3254984" y="64424"/>
                </a:cubicBezTo>
                <a:cubicBezTo>
                  <a:pt x="3245914" y="56286"/>
                  <a:pt x="3248607" y="52217"/>
                  <a:pt x="3263061" y="52217"/>
                </a:cubicBezTo>
                <a:cubicBezTo>
                  <a:pt x="3275494" y="52217"/>
                  <a:pt x="3295492" y="50438"/>
                  <a:pt x="3323053" y="46882"/>
                </a:cubicBezTo>
                <a:cubicBezTo>
                  <a:pt x="3350616" y="43326"/>
                  <a:pt x="3373431" y="39963"/>
                  <a:pt x="3391500" y="36794"/>
                </a:cubicBezTo>
                <a:cubicBezTo>
                  <a:pt x="3409568" y="33625"/>
                  <a:pt x="3424339" y="30448"/>
                  <a:pt x="3435811" y="27265"/>
                </a:cubicBezTo>
                <a:cubicBezTo>
                  <a:pt x="3438679" y="26469"/>
                  <a:pt x="3441502" y="26038"/>
                  <a:pt x="3444281" y="25972"/>
                </a:cubicBezTo>
                <a:close/>
                <a:moveTo>
                  <a:pt x="5594434" y="23577"/>
                </a:moveTo>
                <a:cubicBezTo>
                  <a:pt x="5602565" y="24397"/>
                  <a:pt x="5609631" y="28480"/>
                  <a:pt x="5615633" y="35826"/>
                </a:cubicBezTo>
                <a:cubicBezTo>
                  <a:pt x="5623635" y="45620"/>
                  <a:pt x="5622928" y="50822"/>
                  <a:pt x="5613514" y="51432"/>
                </a:cubicBezTo>
                <a:cubicBezTo>
                  <a:pt x="5604099" y="52041"/>
                  <a:pt x="5592215" y="52794"/>
                  <a:pt x="5577860" y="53690"/>
                </a:cubicBezTo>
                <a:cubicBezTo>
                  <a:pt x="5563506" y="54586"/>
                  <a:pt x="5543200" y="56089"/>
                  <a:pt x="5516943" y="58197"/>
                </a:cubicBezTo>
                <a:cubicBezTo>
                  <a:pt x="5526838" y="63445"/>
                  <a:pt x="5529369" y="68496"/>
                  <a:pt x="5524536" y="73351"/>
                </a:cubicBezTo>
                <a:cubicBezTo>
                  <a:pt x="5519703" y="78205"/>
                  <a:pt x="5514476" y="84647"/>
                  <a:pt x="5508855" y="92678"/>
                </a:cubicBezTo>
                <a:cubicBezTo>
                  <a:pt x="5509701" y="107046"/>
                  <a:pt x="5509898" y="123168"/>
                  <a:pt x="5509446" y="141044"/>
                </a:cubicBezTo>
                <a:cubicBezTo>
                  <a:pt x="5508995" y="158919"/>
                  <a:pt x="5507644" y="174026"/>
                  <a:pt x="5505392" y="186366"/>
                </a:cubicBezTo>
                <a:lnTo>
                  <a:pt x="5503114" y="193506"/>
                </a:lnTo>
                <a:lnTo>
                  <a:pt x="5512737" y="192109"/>
                </a:lnTo>
                <a:cubicBezTo>
                  <a:pt x="5524045" y="189936"/>
                  <a:pt x="5532642" y="186993"/>
                  <a:pt x="5538528" y="183279"/>
                </a:cubicBezTo>
                <a:cubicBezTo>
                  <a:pt x="5544415" y="179565"/>
                  <a:pt x="5550990" y="179153"/>
                  <a:pt x="5558253" y="182042"/>
                </a:cubicBezTo>
                <a:cubicBezTo>
                  <a:pt x="5565517" y="184932"/>
                  <a:pt x="5573719" y="189431"/>
                  <a:pt x="5582861" y="195540"/>
                </a:cubicBezTo>
                <a:cubicBezTo>
                  <a:pt x="5592003" y="201649"/>
                  <a:pt x="5592899" y="208891"/>
                  <a:pt x="5585550" y="217265"/>
                </a:cubicBezTo>
                <a:cubicBezTo>
                  <a:pt x="5578201" y="225640"/>
                  <a:pt x="5571077" y="241063"/>
                  <a:pt x="5564180" y="263534"/>
                </a:cubicBezTo>
                <a:cubicBezTo>
                  <a:pt x="5577688" y="276354"/>
                  <a:pt x="5577742" y="283055"/>
                  <a:pt x="5564341" y="283635"/>
                </a:cubicBezTo>
                <a:cubicBezTo>
                  <a:pt x="5550940" y="284216"/>
                  <a:pt x="5535008" y="285406"/>
                  <a:pt x="5516545" y="287206"/>
                </a:cubicBezTo>
                <a:cubicBezTo>
                  <a:pt x="5498082" y="289006"/>
                  <a:pt x="5478898" y="290737"/>
                  <a:pt x="5458994" y="292401"/>
                </a:cubicBezTo>
                <a:cubicBezTo>
                  <a:pt x="5451609" y="306038"/>
                  <a:pt x="5446128" y="309394"/>
                  <a:pt x="5442549" y="302468"/>
                </a:cubicBezTo>
                <a:cubicBezTo>
                  <a:pt x="5438972" y="295541"/>
                  <a:pt x="5436276" y="286658"/>
                  <a:pt x="5434461" y="275816"/>
                </a:cubicBezTo>
                <a:cubicBezTo>
                  <a:pt x="5432648" y="264975"/>
                  <a:pt x="5430644" y="253403"/>
                  <a:pt x="5428450" y="241099"/>
                </a:cubicBezTo>
                <a:cubicBezTo>
                  <a:pt x="5426255" y="228795"/>
                  <a:pt x="5422434" y="218635"/>
                  <a:pt x="5416985" y="210619"/>
                </a:cubicBezTo>
                <a:cubicBezTo>
                  <a:pt x="5411535" y="202602"/>
                  <a:pt x="5412284" y="198039"/>
                  <a:pt x="5419232" y="196927"/>
                </a:cubicBezTo>
                <a:cubicBezTo>
                  <a:pt x="5426180" y="195816"/>
                  <a:pt x="5432770" y="196160"/>
                  <a:pt x="5439000" y="197960"/>
                </a:cubicBezTo>
                <a:cubicBezTo>
                  <a:pt x="5445231" y="199760"/>
                  <a:pt x="5456251" y="199777"/>
                  <a:pt x="5472061" y="198014"/>
                </a:cubicBezTo>
                <a:lnTo>
                  <a:pt x="5492726" y="195014"/>
                </a:lnTo>
                <a:lnTo>
                  <a:pt x="5488474" y="191872"/>
                </a:lnTo>
                <a:cubicBezTo>
                  <a:pt x="5479447" y="183204"/>
                  <a:pt x="5476285" y="174596"/>
                  <a:pt x="5478988" y="166049"/>
                </a:cubicBezTo>
                <a:cubicBezTo>
                  <a:pt x="5481691" y="157502"/>
                  <a:pt x="5483043" y="140746"/>
                  <a:pt x="5483043" y="115780"/>
                </a:cubicBezTo>
                <a:cubicBezTo>
                  <a:pt x="5477809" y="128528"/>
                  <a:pt x="5464698" y="143112"/>
                  <a:pt x="5443711" y="159532"/>
                </a:cubicBezTo>
                <a:cubicBezTo>
                  <a:pt x="5422724" y="175951"/>
                  <a:pt x="5400637" y="188513"/>
                  <a:pt x="5377449" y="197218"/>
                </a:cubicBezTo>
                <a:cubicBezTo>
                  <a:pt x="5354260" y="205922"/>
                  <a:pt x="5353206" y="202301"/>
                  <a:pt x="5374287" y="186355"/>
                </a:cubicBezTo>
                <a:cubicBezTo>
                  <a:pt x="5395367" y="170409"/>
                  <a:pt x="5415249" y="153989"/>
                  <a:pt x="5433935" y="137096"/>
                </a:cubicBezTo>
                <a:cubicBezTo>
                  <a:pt x="5452620" y="120204"/>
                  <a:pt x="5467641" y="103160"/>
                  <a:pt x="5478999" y="85966"/>
                </a:cubicBezTo>
                <a:cubicBezTo>
                  <a:pt x="5478267" y="84332"/>
                  <a:pt x="5476959" y="80316"/>
                  <a:pt x="5475073" y="73921"/>
                </a:cubicBezTo>
                <a:cubicBezTo>
                  <a:pt x="5473187" y="67525"/>
                  <a:pt x="5478433" y="66578"/>
                  <a:pt x="5490808" y="71081"/>
                </a:cubicBezTo>
                <a:cubicBezTo>
                  <a:pt x="5493762" y="67109"/>
                  <a:pt x="5495669" y="63560"/>
                  <a:pt x="5496530" y="60434"/>
                </a:cubicBezTo>
                <a:cubicBezTo>
                  <a:pt x="5460980" y="66743"/>
                  <a:pt x="5438215" y="70572"/>
                  <a:pt x="5428234" y="71920"/>
                </a:cubicBezTo>
                <a:cubicBezTo>
                  <a:pt x="5418254" y="73268"/>
                  <a:pt x="5407796" y="69192"/>
                  <a:pt x="5396861" y="59692"/>
                </a:cubicBezTo>
                <a:cubicBezTo>
                  <a:pt x="5385927" y="50191"/>
                  <a:pt x="5387397" y="45896"/>
                  <a:pt x="5401271" y="46807"/>
                </a:cubicBezTo>
                <a:cubicBezTo>
                  <a:pt x="5415145" y="47717"/>
                  <a:pt x="5432296" y="47065"/>
                  <a:pt x="5452724" y="44849"/>
                </a:cubicBezTo>
                <a:cubicBezTo>
                  <a:pt x="5473151" y="42634"/>
                  <a:pt x="5493518" y="39945"/>
                  <a:pt x="5513824" y="36783"/>
                </a:cubicBezTo>
                <a:cubicBezTo>
                  <a:pt x="5534130" y="33621"/>
                  <a:pt x="5548384" y="31595"/>
                  <a:pt x="5556586" y="30706"/>
                </a:cubicBezTo>
                <a:lnTo>
                  <a:pt x="5585948" y="23845"/>
                </a:lnTo>
                <a:cubicBezTo>
                  <a:pt x="5588895" y="23393"/>
                  <a:pt x="5591724" y="23304"/>
                  <a:pt x="5594434" y="23577"/>
                </a:cubicBezTo>
                <a:close/>
                <a:moveTo>
                  <a:pt x="7025358" y="21187"/>
                </a:moveTo>
                <a:cubicBezTo>
                  <a:pt x="7026860" y="20779"/>
                  <a:pt x="7028932" y="20812"/>
                  <a:pt x="7031572" y="21285"/>
                </a:cubicBezTo>
                <a:cubicBezTo>
                  <a:pt x="7042134" y="23178"/>
                  <a:pt x="7051695" y="26964"/>
                  <a:pt x="7060256" y="32642"/>
                </a:cubicBezTo>
                <a:cubicBezTo>
                  <a:pt x="7070266" y="38006"/>
                  <a:pt x="7073022" y="45036"/>
                  <a:pt x="7068527" y="53733"/>
                </a:cubicBezTo>
                <a:cubicBezTo>
                  <a:pt x="7064032" y="62430"/>
                  <a:pt x="7061784" y="83987"/>
                  <a:pt x="7061784" y="118404"/>
                </a:cubicBezTo>
                <a:cubicBezTo>
                  <a:pt x="7061784" y="153867"/>
                  <a:pt x="7063132" y="187839"/>
                  <a:pt x="7065827" y="220320"/>
                </a:cubicBezTo>
                <a:cubicBezTo>
                  <a:pt x="7068524" y="252800"/>
                  <a:pt x="7065520" y="277017"/>
                  <a:pt x="7056814" y="292971"/>
                </a:cubicBezTo>
                <a:cubicBezTo>
                  <a:pt x="7048110" y="308924"/>
                  <a:pt x="7040776" y="310584"/>
                  <a:pt x="7034810" y="297951"/>
                </a:cubicBezTo>
                <a:cubicBezTo>
                  <a:pt x="7028844" y="285317"/>
                  <a:pt x="7020574" y="274042"/>
                  <a:pt x="7009998" y="264126"/>
                </a:cubicBezTo>
                <a:cubicBezTo>
                  <a:pt x="6999422" y="254209"/>
                  <a:pt x="7000060" y="250606"/>
                  <a:pt x="7011912" y="253317"/>
                </a:cubicBezTo>
                <a:cubicBezTo>
                  <a:pt x="7023764" y="256027"/>
                  <a:pt x="7031362" y="257382"/>
                  <a:pt x="7034702" y="257382"/>
                </a:cubicBezTo>
                <a:cubicBezTo>
                  <a:pt x="7036481" y="257382"/>
                  <a:pt x="7037584" y="244117"/>
                  <a:pt x="7038014" y="217588"/>
                </a:cubicBezTo>
                <a:cubicBezTo>
                  <a:pt x="7038444" y="191059"/>
                  <a:pt x="7038660" y="157094"/>
                  <a:pt x="7038660" y="115694"/>
                </a:cubicBezTo>
                <a:cubicBezTo>
                  <a:pt x="7038660" y="75283"/>
                  <a:pt x="7034838" y="48972"/>
                  <a:pt x="7027194" y="36762"/>
                </a:cubicBezTo>
                <a:cubicBezTo>
                  <a:pt x="7021462" y="27603"/>
                  <a:pt x="7020850" y="22412"/>
                  <a:pt x="7025358" y="21187"/>
                </a:cubicBezTo>
                <a:close/>
                <a:moveTo>
                  <a:pt x="6269026" y="21156"/>
                </a:moveTo>
                <a:cubicBezTo>
                  <a:pt x="6279838" y="21156"/>
                  <a:pt x="6289080" y="23461"/>
                  <a:pt x="6296752" y="28071"/>
                </a:cubicBezTo>
                <a:cubicBezTo>
                  <a:pt x="6304424" y="32682"/>
                  <a:pt x="6307962" y="39454"/>
                  <a:pt x="6307368" y="48388"/>
                </a:cubicBezTo>
                <a:cubicBezTo>
                  <a:pt x="6306772" y="57322"/>
                  <a:pt x="6296415" y="58017"/>
                  <a:pt x="6276296" y="50474"/>
                </a:cubicBezTo>
                <a:cubicBezTo>
                  <a:pt x="6265784" y="41856"/>
                  <a:pt x="6259009" y="34815"/>
                  <a:pt x="6255969" y="29351"/>
                </a:cubicBezTo>
                <a:cubicBezTo>
                  <a:pt x="6252929" y="23888"/>
                  <a:pt x="6257281" y="21156"/>
                  <a:pt x="6269026" y="21156"/>
                </a:cubicBezTo>
                <a:close/>
                <a:moveTo>
                  <a:pt x="7586970" y="19989"/>
                </a:moveTo>
                <a:cubicBezTo>
                  <a:pt x="7588832" y="20019"/>
                  <a:pt x="7591118" y="20512"/>
                  <a:pt x="7593826" y="21468"/>
                </a:cubicBezTo>
                <a:cubicBezTo>
                  <a:pt x="7604660" y="25289"/>
                  <a:pt x="7612562" y="29821"/>
                  <a:pt x="7617531" y="35062"/>
                </a:cubicBezTo>
                <a:cubicBezTo>
                  <a:pt x="7622500" y="40304"/>
                  <a:pt x="7623356" y="45437"/>
                  <a:pt x="7620102" y="50464"/>
                </a:cubicBezTo>
                <a:cubicBezTo>
                  <a:pt x="7616846" y="55490"/>
                  <a:pt x="7613178" y="66847"/>
                  <a:pt x="7609098" y="84536"/>
                </a:cubicBezTo>
                <a:cubicBezTo>
                  <a:pt x="7605020" y="102225"/>
                  <a:pt x="7600864" y="117988"/>
                  <a:pt x="7596634" y="131826"/>
                </a:cubicBezTo>
                <a:cubicBezTo>
                  <a:pt x="7606772" y="130995"/>
                  <a:pt x="7617240" y="129424"/>
                  <a:pt x="7628039" y="127116"/>
                </a:cubicBezTo>
                <a:cubicBezTo>
                  <a:pt x="7630390" y="119616"/>
                  <a:pt x="7630666" y="112001"/>
                  <a:pt x="7628866" y="104272"/>
                </a:cubicBezTo>
                <a:cubicBezTo>
                  <a:pt x="7627068" y="96542"/>
                  <a:pt x="7632492" y="96166"/>
                  <a:pt x="7645140" y="103142"/>
                </a:cubicBezTo>
                <a:cubicBezTo>
                  <a:pt x="7657788" y="110119"/>
                  <a:pt x="7662954" y="116651"/>
                  <a:pt x="7660638" y="122738"/>
                </a:cubicBezTo>
                <a:cubicBezTo>
                  <a:pt x="7658322" y="128826"/>
                  <a:pt x="7656042" y="136820"/>
                  <a:pt x="7653797" y="146722"/>
                </a:cubicBezTo>
                <a:cubicBezTo>
                  <a:pt x="7651553" y="156624"/>
                  <a:pt x="7647936" y="168376"/>
                  <a:pt x="7642946" y="181978"/>
                </a:cubicBezTo>
                <a:cubicBezTo>
                  <a:pt x="7637955" y="195579"/>
                  <a:pt x="7632412" y="207557"/>
                  <a:pt x="7626318" y="217911"/>
                </a:cubicBezTo>
                <a:cubicBezTo>
                  <a:pt x="7640486" y="228164"/>
                  <a:pt x="7649205" y="237818"/>
                  <a:pt x="7652474" y="246874"/>
                </a:cubicBezTo>
                <a:cubicBezTo>
                  <a:pt x="7655744" y="255930"/>
                  <a:pt x="7655214" y="264914"/>
                  <a:pt x="7650883" y="273827"/>
                </a:cubicBezTo>
                <a:cubicBezTo>
                  <a:pt x="7646552" y="282739"/>
                  <a:pt x="7640353" y="281079"/>
                  <a:pt x="7632287" y="268847"/>
                </a:cubicBezTo>
                <a:cubicBezTo>
                  <a:pt x="7624220" y="256615"/>
                  <a:pt x="7617032" y="245637"/>
                  <a:pt x="7610723" y="235915"/>
                </a:cubicBezTo>
                <a:cubicBezTo>
                  <a:pt x="7595466" y="250900"/>
                  <a:pt x="7581146" y="261161"/>
                  <a:pt x="7567767" y="266696"/>
                </a:cubicBezTo>
                <a:cubicBezTo>
                  <a:pt x="7554388" y="272231"/>
                  <a:pt x="7541428" y="275458"/>
                  <a:pt x="7528887" y="276376"/>
                </a:cubicBezTo>
                <a:cubicBezTo>
                  <a:pt x="7516346" y="277293"/>
                  <a:pt x="7514891" y="274888"/>
                  <a:pt x="7524520" y="269159"/>
                </a:cubicBezTo>
                <a:cubicBezTo>
                  <a:pt x="7534150" y="263430"/>
                  <a:pt x="7545550" y="256615"/>
                  <a:pt x="7558722" y="248713"/>
                </a:cubicBezTo>
                <a:cubicBezTo>
                  <a:pt x="7571894" y="240812"/>
                  <a:pt x="7584474" y="231290"/>
                  <a:pt x="7596462" y="220148"/>
                </a:cubicBezTo>
                <a:cubicBezTo>
                  <a:pt x="7583011" y="207557"/>
                  <a:pt x="7574026" y="199688"/>
                  <a:pt x="7569510" y="196540"/>
                </a:cubicBezTo>
                <a:cubicBezTo>
                  <a:pt x="7564992" y="193392"/>
                  <a:pt x="7563634" y="188312"/>
                  <a:pt x="7565433" y="181300"/>
                </a:cubicBezTo>
                <a:cubicBezTo>
                  <a:pt x="7567232" y="174288"/>
                  <a:pt x="7569481" y="165949"/>
                  <a:pt x="7572176" y="156284"/>
                </a:cubicBezTo>
                <a:cubicBezTo>
                  <a:pt x="7546192" y="162450"/>
                  <a:pt x="7529231" y="167365"/>
                  <a:pt x="7521294" y="171029"/>
                </a:cubicBezTo>
                <a:cubicBezTo>
                  <a:pt x="7513356" y="174693"/>
                  <a:pt x="7504555" y="171097"/>
                  <a:pt x="7494890" y="160241"/>
                </a:cubicBezTo>
                <a:cubicBezTo>
                  <a:pt x="7485225" y="149386"/>
                  <a:pt x="7486418" y="144410"/>
                  <a:pt x="7498471" y="145313"/>
                </a:cubicBezTo>
                <a:cubicBezTo>
                  <a:pt x="7510524" y="146217"/>
                  <a:pt x="7536068" y="143729"/>
                  <a:pt x="7575102" y="137849"/>
                </a:cubicBezTo>
                <a:cubicBezTo>
                  <a:pt x="7578615" y="110545"/>
                  <a:pt x="7581254" y="88856"/>
                  <a:pt x="7583018" y="72781"/>
                </a:cubicBezTo>
                <a:cubicBezTo>
                  <a:pt x="7584782" y="56705"/>
                  <a:pt x="7584316" y="43179"/>
                  <a:pt x="7581620" y="32201"/>
                </a:cubicBezTo>
                <a:cubicBezTo>
                  <a:pt x="7579598" y="23968"/>
                  <a:pt x="7581381" y="19897"/>
                  <a:pt x="7586970" y="19989"/>
                </a:cubicBezTo>
                <a:close/>
                <a:moveTo>
                  <a:pt x="6568853" y="18749"/>
                </a:moveTo>
                <a:cubicBezTo>
                  <a:pt x="6570751" y="18853"/>
                  <a:pt x="6573080" y="19257"/>
                  <a:pt x="6575838" y="19962"/>
                </a:cubicBezTo>
                <a:cubicBezTo>
                  <a:pt x="6586872" y="22780"/>
                  <a:pt x="6595900" y="26594"/>
                  <a:pt x="6602920" y="31405"/>
                </a:cubicBezTo>
                <a:cubicBezTo>
                  <a:pt x="6609939" y="36217"/>
                  <a:pt x="6610954" y="41838"/>
                  <a:pt x="6605964" y="48270"/>
                </a:cubicBezTo>
                <a:cubicBezTo>
                  <a:pt x="6600973" y="54701"/>
                  <a:pt x="6597618" y="82102"/>
                  <a:pt x="6595896" y="130471"/>
                </a:cubicBezTo>
                <a:cubicBezTo>
                  <a:pt x="6603926" y="126456"/>
                  <a:pt x="6613621" y="120082"/>
                  <a:pt x="6624978" y="111349"/>
                </a:cubicBezTo>
                <a:cubicBezTo>
                  <a:pt x="6636336" y="102615"/>
                  <a:pt x="6643075" y="95911"/>
                  <a:pt x="6645198" y="91236"/>
                </a:cubicBezTo>
                <a:cubicBezTo>
                  <a:pt x="6647320" y="86561"/>
                  <a:pt x="6648382" y="82116"/>
                  <a:pt x="6648382" y="77900"/>
                </a:cubicBezTo>
                <a:cubicBezTo>
                  <a:pt x="6648382" y="69755"/>
                  <a:pt x="6657631" y="71282"/>
                  <a:pt x="6676130" y="82482"/>
                </a:cubicBezTo>
                <a:cubicBezTo>
                  <a:pt x="6694629" y="93681"/>
                  <a:pt x="6698307" y="101966"/>
                  <a:pt x="6687165" y="107337"/>
                </a:cubicBezTo>
                <a:cubicBezTo>
                  <a:pt x="6676022" y="112707"/>
                  <a:pt x="6662220" y="119056"/>
                  <a:pt x="6645758" y="126384"/>
                </a:cubicBezTo>
                <a:cubicBezTo>
                  <a:pt x="6629294" y="133712"/>
                  <a:pt x="6612130" y="141879"/>
                  <a:pt x="6594262" y="150884"/>
                </a:cubicBezTo>
                <a:cubicBezTo>
                  <a:pt x="6590834" y="190248"/>
                  <a:pt x="6592064" y="215810"/>
                  <a:pt x="6597950" y="227569"/>
                </a:cubicBezTo>
                <a:cubicBezTo>
                  <a:pt x="6603837" y="239328"/>
                  <a:pt x="6616374" y="245003"/>
                  <a:pt x="6635562" y="244594"/>
                </a:cubicBezTo>
                <a:cubicBezTo>
                  <a:pt x="6654749" y="244185"/>
                  <a:pt x="6668242" y="241726"/>
                  <a:pt x="6676044" y="237216"/>
                </a:cubicBezTo>
                <a:cubicBezTo>
                  <a:pt x="6683844" y="232706"/>
                  <a:pt x="6688606" y="225945"/>
                  <a:pt x="6690327" y="216932"/>
                </a:cubicBezTo>
                <a:cubicBezTo>
                  <a:pt x="6692048" y="207919"/>
                  <a:pt x="6693761" y="197329"/>
                  <a:pt x="6695468" y="185161"/>
                </a:cubicBezTo>
                <a:cubicBezTo>
                  <a:pt x="6697174" y="172994"/>
                  <a:pt x="6700774" y="176485"/>
                  <a:pt x="6706266" y="195637"/>
                </a:cubicBezTo>
                <a:cubicBezTo>
                  <a:pt x="6711758" y="214788"/>
                  <a:pt x="6717006" y="228325"/>
                  <a:pt x="6722012" y="236248"/>
                </a:cubicBezTo>
                <a:cubicBezTo>
                  <a:pt x="6727016" y="244171"/>
                  <a:pt x="6723208" y="252155"/>
                  <a:pt x="6710590" y="260200"/>
                </a:cubicBezTo>
                <a:cubicBezTo>
                  <a:pt x="6697970" y="268245"/>
                  <a:pt x="6682368" y="273181"/>
                  <a:pt x="6663783" y="275010"/>
                </a:cubicBezTo>
                <a:cubicBezTo>
                  <a:pt x="6645198" y="276838"/>
                  <a:pt x="6628098" y="275874"/>
                  <a:pt x="6612481" y="272117"/>
                </a:cubicBezTo>
                <a:cubicBezTo>
                  <a:pt x="6596864" y="268360"/>
                  <a:pt x="6586131" y="261358"/>
                  <a:pt x="6580280" y="251112"/>
                </a:cubicBezTo>
                <a:cubicBezTo>
                  <a:pt x="6574430" y="240866"/>
                  <a:pt x="6571041" y="228816"/>
                  <a:pt x="6570116" y="214964"/>
                </a:cubicBezTo>
                <a:cubicBezTo>
                  <a:pt x="6569192" y="201111"/>
                  <a:pt x="6568954" y="183580"/>
                  <a:pt x="6569406" y="162371"/>
                </a:cubicBezTo>
                <a:cubicBezTo>
                  <a:pt x="6569858" y="141162"/>
                  <a:pt x="6570084" y="117508"/>
                  <a:pt x="6570084" y="91408"/>
                </a:cubicBezTo>
                <a:cubicBezTo>
                  <a:pt x="6570084" y="64879"/>
                  <a:pt x="6569654" y="49026"/>
                  <a:pt x="6568794" y="43849"/>
                </a:cubicBezTo>
                <a:cubicBezTo>
                  <a:pt x="6567933" y="38672"/>
                  <a:pt x="6566132" y="32692"/>
                  <a:pt x="6563394" y="25910"/>
                </a:cubicBezTo>
                <a:cubicBezTo>
                  <a:pt x="6561340" y="20822"/>
                  <a:pt x="6563160" y="18435"/>
                  <a:pt x="6568853" y="18749"/>
                </a:cubicBezTo>
                <a:close/>
                <a:moveTo>
                  <a:pt x="4787678" y="18749"/>
                </a:moveTo>
                <a:cubicBezTo>
                  <a:pt x="4789576" y="18853"/>
                  <a:pt x="4791905" y="19257"/>
                  <a:pt x="4794663" y="19962"/>
                </a:cubicBezTo>
                <a:cubicBezTo>
                  <a:pt x="4805698" y="22780"/>
                  <a:pt x="4814725" y="26594"/>
                  <a:pt x="4821745" y="31405"/>
                </a:cubicBezTo>
                <a:cubicBezTo>
                  <a:pt x="4828764" y="36217"/>
                  <a:pt x="4829779" y="41838"/>
                  <a:pt x="4824788" y="48270"/>
                </a:cubicBezTo>
                <a:cubicBezTo>
                  <a:pt x="4819798" y="54701"/>
                  <a:pt x="4816442" y="82102"/>
                  <a:pt x="4814721" y="130471"/>
                </a:cubicBezTo>
                <a:cubicBezTo>
                  <a:pt x="4822752" y="126456"/>
                  <a:pt x="4832446" y="120082"/>
                  <a:pt x="4843803" y="111349"/>
                </a:cubicBezTo>
                <a:cubicBezTo>
                  <a:pt x="4855161" y="102615"/>
                  <a:pt x="4861901" y="95911"/>
                  <a:pt x="4864023" y="91236"/>
                </a:cubicBezTo>
                <a:cubicBezTo>
                  <a:pt x="4866145" y="86561"/>
                  <a:pt x="4867206" y="82116"/>
                  <a:pt x="4867206" y="77900"/>
                </a:cubicBezTo>
                <a:cubicBezTo>
                  <a:pt x="4867206" y="69755"/>
                  <a:pt x="4876456" y="71282"/>
                  <a:pt x="4894955" y="82482"/>
                </a:cubicBezTo>
                <a:cubicBezTo>
                  <a:pt x="4913454" y="93681"/>
                  <a:pt x="4917132" y="101966"/>
                  <a:pt x="4905990" y="107337"/>
                </a:cubicBezTo>
                <a:cubicBezTo>
                  <a:pt x="4894847" y="112707"/>
                  <a:pt x="4881045" y="119056"/>
                  <a:pt x="4864582" y="126384"/>
                </a:cubicBezTo>
                <a:cubicBezTo>
                  <a:pt x="4848120" y="133712"/>
                  <a:pt x="4830955" y="141879"/>
                  <a:pt x="4813086" y="150884"/>
                </a:cubicBezTo>
                <a:cubicBezTo>
                  <a:pt x="4809659" y="190248"/>
                  <a:pt x="4810889" y="215810"/>
                  <a:pt x="4816776" y="227569"/>
                </a:cubicBezTo>
                <a:cubicBezTo>
                  <a:pt x="4822662" y="239328"/>
                  <a:pt x="4835199" y="245003"/>
                  <a:pt x="4854386" y="244594"/>
                </a:cubicBezTo>
                <a:cubicBezTo>
                  <a:pt x="4873574" y="244185"/>
                  <a:pt x="4887068" y="241726"/>
                  <a:pt x="4894869" y="237216"/>
                </a:cubicBezTo>
                <a:cubicBezTo>
                  <a:pt x="4902670" y="232706"/>
                  <a:pt x="4907431" y="225945"/>
                  <a:pt x="4909152" y="216932"/>
                </a:cubicBezTo>
                <a:cubicBezTo>
                  <a:pt x="4910872" y="207919"/>
                  <a:pt x="4912586" y="197329"/>
                  <a:pt x="4914293" y="185161"/>
                </a:cubicBezTo>
                <a:cubicBezTo>
                  <a:pt x="4915999" y="172994"/>
                  <a:pt x="4919599" y="176485"/>
                  <a:pt x="4925091" y="195637"/>
                </a:cubicBezTo>
                <a:cubicBezTo>
                  <a:pt x="4930583" y="214788"/>
                  <a:pt x="4935832" y="228325"/>
                  <a:pt x="4940836" y="236248"/>
                </a:cubicBezTo>
                <a:cubicBezTo>
                  <a:pt x="4945841" y="244171"/>
                  <a:pt x="4942034" y="252155"/>
                  <a:pt x="4929414" y="260200"/>
                </a:cubicBezTo>
                <a:cubicBezTo>
                  <a:pt x="4916795" y="268245"/>
                  <a:pt x="4901193" y="273181"/>
                  <a:pt x="4882608" y="275010"/>
                </a:cubicBezTo>
                <a:cubicBezTo>
                  <a:pt x="4864023" y="276838"/>
                  <a:pt x="4846922" y="275874"/>
                  <a:pt x="4831306" y="272117"/>
                </a:cubicBezTo>
                <a:cubicBezTo>
                  <a:pt x="4815689" y="268360"/>
                  <a:pt x="4804956" y="261358"/>
                  <a:pt x="4799105" y="251112"/>
                </a:cubicBezTo>
                <a:cubicBezTo>
                  <a:pt x="4793254" y="240866"/>
                  <a:pt x="4789866" y="228816"/>
                  <a:pt x="4788941" y="214964"/>
                </a:cubicBezTo>
                <a:cubicBezTo>
                  <a:pt x="4788017" y="201111"/>
                  <a:pt x="4787780" y="183580"/>
                  <a:pt x="4788232" y="162371"/>
                </a:cubicBezTo>
                <a:cubicBezTo>
                  <a:pt x="4788683" y="141162"/>
                  <a:pt x="4788909" y="117508"/>
                  <a:pt x="4788909" y="91408"/>
                </a:cubicBezTo>
                <a:cubicBezTo>
                  <a:pt x="4788909" y="64879"/>
                  <a:pt x="4788479" y="49026"/>
                  <a:pt x="4787618" y="43849"/>
                </a:cubicBezTo>
                <a:cubicBezTo>
                  <a:pt x="4786758" y="38672"/>
                  <a:pt x="4784959" y="32692"/>
                  <a:pt x="4782219" y="25910"/>
                </a:cubicBezTo>
                <a:cubicBezTo>
                  <a:pt x="4780165" y="20822"/>
                  <a:pt x="4781985" y="18435"/>
                  <a:pt x="4787678" y="18749"/>
                </a:cubicBezTo>
                <a:close/>
                <a:moveTo>
                  <a:pt x="5785314" y="18021"/>
                </a:moveTo>
                <a:cubicBezTo>
                  <a:pt x="5789457" y="18431"/>
                  <a:pt x="5795513" y="21538"/>
                  <a:pt x="5803482" y="27340"/>
                </a:cubicBezTo>
                <a:cubicBezTo>
                  <a:pt x="5814108" y="35077"/>
                  <a:pt x="5817030" y="41372"/>
                  <a:pt x="5812248" y="46226"/>
                </a:cubicBezTo>
                <a:cubicBezTo>
                  <a:pt x="5807465" y="51080"/>
                  <a:pt x="5803321" y="56239"/>
                  <a:pt x="5799815" y="61703"/>
                </a:cubicBezTo>
                <a:cubicBezTo>
                  <a:pt x="5796308" y="67166"/>
                  <a:pt x="5782602" y="88748"/>
                  <a:pt x="5758697" y="126449"/>
                </a:cubicBezTo>
                <a:lnTo>
                  <a:pt x="5788490" y="126449"/>
                </a:lnTo>
                <a:cubicBezTo>
                  <a:pt x="5800908" y="110029"/>
                  <a:pt x="5806443" y="96696"/>
                  <a:pt x="5805096" y="86450"/>
                </a:cubicBezTo>
                <a:cubicBezTo>
                  <a:pt x="5803747" y="76204"/>
                  <a:pt x="5810075" y="74659"/>
                  <a:pt x="5824078" y="81815"/>
                </a:cubicBezTo>
                <a:cubicBezTo>
                  <a:pt x="5838081" y="88971"/>
                  <a:pt x="5843513" y="94441"/>
                  <a:pt x="5840373" y="98227"/>
                </a:cubicBezTo>
                <a:cubicBezTo>
                  <a:pt x="5837232" y="102013"/>
                  <a:pt x="5832234" y="107910"/>
                  <a:pt x="5825379" y="115919"/>
                </a:cubicBezTo>
                <a:cubicBezTo>
                  <a:pt x="5818525" y="123928"/>
                  <a:pt x="5810261" y="134655"/>
                  <a:pt x="5800589" y="148099"/>
                </a:cubicBezTo>
                <a:cubicBezTo>
                  <a:pt x="5790916" y="161543"/>
                  <a:pt x="5782352" y="172760"/>
                  <a:pt x="5774895" y="181752"/>
                </a:cubicBezTo>
                <a:cubicBezTo>
                  <a:pt x="5790038" y="176518"/>
                  <a:pt x="5805296" y="172287"/>
                  <a:pt x="5820669" y="169061"/>
                </a:cubicBezTo>
                <a:cubicBezTo>
                  <a:pt x="5836042" y="165834"/>
                  <a:pt x="5831320" y="171312"/>
                  <a:pt x="5806504" y="185495"/>
                </a:cubicBezTo>
                <a:cubicBezTo>
                  <a:pt x="5781688" y="199677"/>
                  <a:pt x="5766284" y="209600"/>
                  <a:pt x="5760289" y="215265"/>
                </a:cubicBezTo>
                <a:cubicBezTo>
                  <a:pt x="5754295" y="220929"/>
                  <a:pt x="5748229" y="219223"/>
                  <a:pt x="5742091" y="210145"/>
                </a:cubicBezTo>
                <a:cubicBezTo>
                  <a:pt x="5735954" y="201068"/>
                  <a:pt x="5736359" y="193629"/>
                  <a:pt x="5743307" y="187828"/>
                </a:cubicBezTo>
                <a:cubicBezTo>
                  <a:pt x="5750255" y="182028"/>
                  <a:pt x="5756614" y="175575"/>
                  <a:pt x="5762387" y="168469"/>
                </a:cubicBezTo>
                <a:cubicBezTo>
                  <a:pt x="5768158" y="161364"/>
                  <a:pt x="5774974" y="152347"/>
                  <a:pt x="5782832" y="141420"/>
                </a:cubicBezTo>
                <a:cubicBezTo>
                  <a:pt x="5758769" y="145822"/>
                  <a:pt x="5743163" y="150300"/>
                  <a:pt x="5736015" y="154853"/>
                </a:cubicBezTo>
                <a:cubicBezTo>
                  <a:pt x="5728866" y="159406"/>
                  <a:pt x="5723632" y="156255"/>
                  <a:pt x="5720313" y="145399"/>
                </a:cubicBezTo>
                <a:cubicBezTo>
                  <a:pt x="5716992" y="134544"/>
                  <a:pt x="5718907" y="127886"/>
                  <a:pt x="5726056" y="125427"/>
                </a:cubicBezTo>
                <a:cubicBezTo>
                  <a:pt x="5733204" y="122968"/>
                  <a:pt x="5739306" y="118580"/>
                  <a:pt x="5744361" y="112263"/>
                </a:cubicBezTo>
                <a:cubicBezTo>
                  <a:pt x="5749416" y="105946"/>
                  <a:pt x="5756866" y="93015"/>
                  <a:pt x="5766710" y="73469"/>
                </a:cubicBezTo>
                <a:cubicBezTo>
                  <a:pt x="5776554" y="53923"/>
                  <a:pt x="5780577" y="40339"/>
                  <a:pt x="5778778" y="32718"/>
                </a:cubicBezTo>
                <a:cubicBezTo>
                  <a:pt x="5776978" y="25096"/>
                  <a:pt x="5777989" y="20360"/>
                  <a:pt x="5781811" y="18510"/>
                </a:cubicBezTo>
                <a:cubicBezTo>
                  <a:pt x="5782766" y="18048"/>
                  <a:pt x="5783934" y="17885"/>
                  <a:pt x="5785314" y="18021"/>
                </a:cubicBezTo>
                <a:close/>
                <a:moveTo>
                  <a:pt x="6848022" y="13431"/>
                </a:moveTo>
                <a:cubicBezTo>
                  <a:pt x="6852304" y="13433"/>
                  <a:pt x="6859178" y="15814"/>
                  <a:pt x="6868642" y="20575"/>
                </a:cubicBezTo>
                <a:cubicBezTo>
                  <a:pt x="6881320" y="31244"/>
                  <a:pt x="6885270" y="38726"/>
                  <a:pt x="6880494" y="43021"/>
                </a:cubicBezTo>
                <a:cubicBezTo>
                  <a:pt x="6875719" y="47316"/>
                  <a:pt x="6869760" y="57049"/>
                  <a:pt x="6862620" y="72221"/>
                </a:cubicBezTo>
                <a:cubicBezTo>
                  <a:pt x="6855478" y="87393"/>
                  <a:pt x="6848524" y="99532"/>
                  <a:pt x="6841754" y="108638"/>
                </a:cubicBezTo>
                <a:cubicBezTo>
                  <a:pt x="6852552" y="115392"/>
                  <a:pt x="6857494" y="124179"/>
                  <a:pt x="6856575" y="134999"/>
                </a:cubicBezTo>
                <a:cubicBezTo>
                  <a:pt x="6855658" y="145819"/>
                  <a:pt x="6855428" y="166340"/>
                  <a:pt x="6855886" y="196562"/>
                </a:cubicBezTo>
                <a:cubicBezTo>
                  <a:pt x="6856346" y="226784"/>
                  <a:pt x="6854650" y="251470"/>
                  <a:pt x="6850800" y="270622"/>
                </a:cubicBezTo>
                <a:cubicBezTo>
                  <a:pt x="6846950" y="289773"/>
                  <a:pt x="6840855" y="292914"/>
                  <a:pt x="6832516" y="280043"/>
                </a:cubicBezTo>
                <a:cubicBezTo>
                  <a:pt x="6824178" y="267173"/>
                  <a:pt x="6822034" y="254733"/>
                  <a:pt x="6826084" y="242723"/>
                </a:cubicBezTo>
                <a:cubicBezTo>
                  <a:pt x="6830136" y="230713"/>
                  <a:pt x="6832610" y="208539"/>
                  <a:pt x="6833506" y="176202"/>
                </a:cubicBezTo>
                <a:cubicBezTo>
                  <a:pt x="6834402" y="143865"/>
                  <a:pt x="6833875" y="125072"/>
                  <a:pt x="6831924" y="119824"/>
                </a:cubicBezTo>
                <a:cubicBezTo>
                  <a:pt x="6818732" y="139871"/>
                  <a:pt x="6804223" y="154333"/>
                  <a:pt x="6788398" y="163210"/>
                </a:cubicBezTo>
                <a:cubicBezTo>
                  <a:pt x="6772574" y="172086"/>
                  <a:pt x="6771456" y="168032"/>
                  <a:pt x="6785042" y="151046"/>
                </a:cubicBezTo>
                <a:cubicBezTo>
                  <a:pt x="6798630" y="134060"/>
                  <a:pt x="6810572" y="115941"/>
                  <a:pt x="6820868" y="96689"/>
                </a:cubicBezTo>
                <a:cubicBezTo>
                  <a:pt x="6831165" y="77438"/>
                  <a:pt x="6837868" y="62316"/>
                  <a:pt x="6840980" y="51324"/>
                </a:cubicBezTo>
                <a:cubicBezTo>
                  <a:pt x="6844092" y="40332"/>
                  <a:pt x="6844748" y="30079"/>
                  <a:pt x="6842948" y="20564"/>
                </a:cubicBezTo>
                <a:cubicBezTo>
                  <a:pt x="6842049" y="15807"/>
                  <a:pt x="6843740" y="13429"/>
                  <a:pt x="6848022" y="13431"/>
                </a:cubicBezTo>
                <a:close/>
                <a:moveTo>
                  <a:pt x="4474431" y="11453"/>
                </a:moveTo>
                <a:cubicBezTo>
                  <a:pt x="4476320" y="11395"/>
                  <a:pt x="4478654" y="11779"/>
                  <a:pt x="4481434" y="12605"/>
                </a:cubicBezTo>
                <a:cubicBezTo>
                  <a:pt x="4492555" y="15911"/>
                  <a:pt x="4500904" y="19758"/>
                  <a:pt x="4506483" y="24146"/>
                </a:cubicBezTo>
                <a:cubicBezTo>
                  <a:pt x="4512061" y="28534"/>
                  <a:pt x="4512717" y="33352"/>
                  <a:pt x="4508451" y="38601"/>
                </a:cubicBezTo>
                <a:cubicBezTo>
                  <a:pt x="4504185" y="43849"/>
                  <a:pt x="4499144" y="52281"/>
                  <a:pt x="4493329" y="63897"/>
                </a:cubicBezTo>
                <a:cubicBezTo>
                  <a:pt x="4487514" y="75512"/>
                  <a:pt x="4478942" y="87357"/>
                  <a:pt x="4467614" y="99432"/>
                </a:cubicBezTo>
                <a:cubicBezTo>
                  <a:pt x="4495964" y="98643"/>
                  <a:pt x="4513492" y="95746"/>
                  <a:pt x="4520196" y="90742"/>
                </a:cubicBezTo>
                <a:cubicBezTo>
                  <a:pt x="4526900" y="85737"/>
                  <a:pt x="4534669" y="85163"/>
                  <a:pt x="4543502" y="89021"/>
                </a:cubicBezTo>
                <a:cubicBezTo>
                  <a:pt x="4552336" y="92878"/>
                  <a:pt x="4559445" y="97700"/>
                  <a:pt x="4564830" y="103487"/>
                </a:cubicBezTo>
                <a:cubicBezTo>
                  <a:pt x="4570214" y="109273"/>
                  <a:pt x="4570619" y="114658"/>
                  <a:pt x="4566045" y="119641"/>
                </a:cubicBezTo>
                <a:cubicBezTo>
                  <a:pt x="4561470" y="124624"/>
                  <a:pt x="4558298" y="136440"/>
                  <a:pt x="4556527" y="155090"/>
                </a:cubicBezTo>
                <a:cubicBezTo>
                  <a:pt x="4554755" y="173739"/>
                  <a:pt x="4553196" y="192496"/>
                  <a:pt x="4551848" y="211361"/>
                </a:cubicBezTo>
                <a:cubicBezTo>
                  <a:pt x="4550500" y="230225"/>
                  <a:pt x="4546521" y="246498"/>
                  <a:pt x="4539910" y="260178"/>
                </a:cubicBezTo>
                <a:cubicBezTo>
                  <a:pt x="4533299" y="273859"/>
                  <a:pt x="4523042" y="284259"/>
                  <a:pt x="4509139" y="291379"/>
                </a:cubicBezTo>
                <a:cubicBezTo>
                  <a:pt x="4495236" y="298499"/>
                  <a:pt x="4487758" y="296710"/>
                  <a:pt x="4486704" y="286012"/>
                </a:cubicBezTo>
                <a:cubicBezTo>
                  <a:pt x="4485650" y="275315"/>
                  <a:pt x="4479928" y="263140"/>
                  <a:pt x="4469539" y="249488"/>
                </a:cubicBezTo>
                <a:cubicBezTo>
                  <a:pt x="4459149" y="235836"/>
                  <a:pt x="4460555" y="232208"/>
                  <a:pt x="4473755" y="238604"/>
                </a:cubicBezTo>
                <a:cubicBezTo>
                  <a:pt x="4486955" y="244999"/>
                  <a:pt x="4496172" y="248599"/>
                  <a:pt x="4501406" y="249402"/>
                </a:cubicBezTo>
                <a:cubicBezTo>
                  <a:pt x="4506641" y="250205"/>
                  <a:pt x="4511513" y="245397"/>
                  <a:pt x="4516023" y="234979"/>
                </a:cubicBezTo>
                <a:cubicBezTo>
                  <a:pt x="4520533" y="224561"/>
                  <a:pt x="4523688" y="208783"/>
                  <a:pt x="4525487" y="187646"/>
                </a:cubicBezTo>
                <a:cubicBezTo>
                  <a:pt x="4527287" y="166508"/>
                  <a:pt x="4528187" y="148827"/>
                  <a:pt x="4528187" y="134601"/>
                </a:cubicBezTo>
                <a:cubicBezTo>
                  <a:pt x="4528187" y="121767"/>
                  <a:pt x="4526950" y="114521"/>
                  <a:pt x="4524476" y="112865"/>
                </a:cubicBezTo>
                <a:cubicBezTo>
                  <a:pt x="4522003" y="111209"/>
                  <a:pt x="4515854" y="111614"/>
                  <a:pt x="4506031" y="114080"/>
                </a:cubicBezTo>
                <a:lnTo>
                  <a:pt x="4477896" y="121136"/>
                </a:lnTo>
                <a:cubicBezTo>
                  <a:pt x="4471070" y="122068"/>
                  <a:pt x="4465004" y="119831"/>
                  <a:pt x="4459698" y="114425"/>
                </a:cubicBezTo>
                <a:cubicBezTo>
                  <a:pt x="4445974" y="130012"/>
                  <a:pt x="4431688" y="142008"/>
                  <a:pt x="4416839" y="150411"/>
                </a:cubicBezTo>
                <a:cubicBezTo>
                  <a:pt x="4413126" y="152512"/>
                  <a:pt x="4410331" y="153791"/>
                  <a:pt x="4408454" y="154247"/>
                </a:cubicBezTo>
                <a:lnTo>
                  <a:pt x="4406792" y="153613"/>
                </a:lnTo>
                <a:lnTo>
                  <a:pt x="4406474" y="159177"/>
                </a:lnTo>
                <a:cubicBezTo>
                  <a:pt x="4406267" y="166508"/>
                  <a:pt x="4406388" y="175571"/>
                  <a:pt x="4406836" y="186366"/>
                </a:cubicBezTo>
                <a:cubicBezTo>
                  <a:pt x="4407732" y="207955"/>
                  <a:pt x="4407023" y="224303"/>
                  <a:pt x="4404707" y="235409"/>
                </a:cubicBezTo>
                <a:cubicBezTo>
                  <a:pt x="4402391" y="246516"/>
                  <a:pt x="4399279" y="255450"/>
                  <a:pt x="4395371" y="262211"/>
                </a:cubicBezTo>
                <a:cubicBezTo>
                  <a:pt x="4391464" y="268973"/>
                  <a:pt x="4387280" y="269073"/>
                  <a:pt x="4382820" y="262512"/>
                </a:cubicBezTo>
                <a:cubicBezTo>
                  <a:pt x="4378360" y="255952"/>
                  <a:pt x="4374947" y="250502"/>
                  <a:pt x="4372581" y="246164"/>
                </a:cubicBezTo>
                <a:cubicBezTo>
                  <a:pt x="4370215" y="241827"/>
                  <a:pt x="4367903" y="239482"/>
                  <a:pt x="4365644" y="239131"/>
                </a:cubicBezTo>
                <a:cubicBezTo>
                  <a:pt x="4363385" y="238779"/>
                  <a:pt x="4352161" y="240253"/>
                  <a:pt x="4331970" y="243551"/>
                </a:cubicBezTo>
                <a:cubicBezTo>
                  <a:pt x="4327266" y="263656"/>
                  <a:pt x="4321899" y="269155"/>
                  <a:pt x="4315869" y="260049"/>
                </a:cubicBezTo>
                <a:cubicBezTo>
                  <a:pt x="4309839" y="250943"/>
                  <a:pt x="4306824" y="238819"/>
                  <a:pt x="4306824" y="223675"/>
                </a:cubicBezTo>
                <a:cubicBezTo>
                  <a:pt x="4306824" y="209407"/>
                  <a:pt x="4306383" y="191679"/>
                  <a:pt x="4305501" y="170491"/>
                </a:cubicBezTo>
                <a:cubicBezTo>
                  <a:pt x="4304619" y="149303"/>
                  <a:pt x="4301472" y="133967"/>
                  <a:pt x="4296058" y="124481"/>
                </a:cubicBezTo>
                <a:cubicBezTo>
                  <a:pt x="4290645" y="114995"/>
                  <a:pt x="4291566" y="110252"/>
                  <a:pt x="4298822" y="110252"/>
                </a:cubicBezTo>
                <a:cubicBezTo>
                  <a:pt x="4303612" y="110252"/>
                  <a:pt x="4309212" y="110689"/>
                  <a:pt x="4315622" y="111564"/>
                </a:cubicBezTo>
                <a:cubicBezTo>
                  <a:pt x="4322505" y="102916"/>
                  <a:pt x="4330184" y="89544"/>
                  <a:pt x="4338659" y="71447"/>
                </a:cubicBezTo>
                <a:cubicBezTo>
                  <a:pt x="4347134" y="53350"/>
                  <a:pt x="4349798" y="39092"/>
                  <a:pt x="4346650" y="28674"/>
                </a:cubicBezTo>
                <a:cubicBezTo>
                  <a:pt x="4343503" y="18255"/>
                  <a:pt x="4351429" y="17169"/>
                  <a:pt x="4370430" y="25415"/>
                </a:cubicBezTo>
                <a:cubicBezTo>
                  <a:pt x="4386635" y="33245"/>
                  <a:pt x="4391643" y="40139"/>
                  <a:pt x="4385455" y="46097"/>
                </a:cubicBezTo>
                <a:cubicBezTo>
                  <a:pt x="4379267" y="52055"/>
                  <a:pt x="4372603" y="60391"/>
                  <a:pt x="4365461" y="71103"/>
                </a:cubicBezTo>
                <a:cubicBezTo>
                  <a:pt x="4358320" y="81815"/>
                  <a:pt x="4347378" y="95302"/>
                  <a:pt x="4332636" y="111564"/>
                </a:cubicBezTo>
                <a:cubicBezTo>
                  <a:pt x="4349988" y="109068"/>
                  <a:pt x="4362048" y="104845"/>
                  <a:pt x="4368817" y="98894"/>
                </a:cubicBezTo>
                <a:cubicBezTo>
                  <a:pt x="4375585" y="92943"/>
                  <a:pt x="4382913" y="91889"/>
                  <a:pt x="4390800" y="95732"/>
                </a:cubicBezTo>
                <a:cubicBezTo>
                  <a:pt x="4398687" y="99575"/>
                  <a:pt x="4405589" y="103576"/>
                  <a:pt x="4411504" y="107735"/>
                </a:cubicBezTo>
                <a:cubicBezTo>
                  <a:pt x="4417419" y="111893"/>
                  <a:pt x="4418756" y="116773"/>
                  <a:pt x="4415516" y="122373"/>
                </a:cubicBezTo>
                <a:cubicBezTo>
                  <a:pt x="4412275" y="127972"/>
                  <a:pt x="4409794" y="134641"/>
                  <a:pt x="4408073" y="142377"/>
                </a:cubicBezTo>
                <a:cubicBezTo>
                  <a:pt x="4407643" y="144311"/>
                  <a:pt x="4407294" y="146678"/>
                  <a:pt x="4407028" y="149478"/>
                </a:cubicBezTo>
                <a:lnTo>
                  <a:pt x="4407007" y="149850"/>
                </a:lnTo>
                <a:lnTo>
                  <a:pt x="4408195" y="147116"/>
                </a:lnTo>
                <a:cubicBezTo>
                  <a:pt x="4409987" y="144283"/>
                  <a:pt x="4412696" y="140628"/>
                  <a:pt x="4416322" y="136150"/>
                </a:cubicBezTo>
                <a:cubicBezTo>
                  <a:pt x="4430828" y="118239"/>
                  <a:pt x="4444099" y="97765"/>
                  <a:pt x="4456138" y="74727"/>
                </a:cubicBezTo>
                <a:cubicBezTo>
                  <a:pt x="4468176" y="51690"/>
                  <a:pt x="4472622" y="34750"/>
                  <a:pt x="4469474" y="23909"/>
                </a:cubicBezTo>
                <a:cubicBezTo>
                  <a:pt x="4467113" y="15778"/>
                  <a:pt x="4468766" y="11626"/>
                  <a:pt x="4474431" y="11453"/>
                </a:cubicBezTo>
                <a:close/>
                <a:moveTo>
                  <a:pt x="3045681" y="11453"/>
                </a:moveTo>
                <a:cubicBezTo>
                  <a:pt x="3047570" y="11395"/>
                  <a:pt x="3049904" y="11779"/>
                  <a:pt x="3052685" y="12605"/>
                </a:cubicBezTo>
                <a:cubicBezTo>
                  <a:pt x="3063805" y="15911"/>
                  <a:pt x="3072154" y="19758"/>
                  <a:pt x="3077733" y="24146"/>
                </a:cubicBezTo>
                <a:cubicBezTo>
                  <a:pt x="3083311" y="28534"/>
                  <a:pt x="3083967" y="33352"/>
                  <a:pt x="3079701" y="38601"/>
                </a:cubicBezTo>
                <a:cubicBezTo>
                  <a:pt x="3075435" y="43849"/>
                  <a:pt x="3070394" y="52281"/>
                  <a:pt x="3064579" y="63897"/>
                </a:cubicBezTo>
                <a:cubicBezTo>
                  <a:pt x="3058764" y="75512"/>
                  <a:pt x="3050192" y="87357"/>
                  <a:pt x="3038864" y="99432"/>
                </a:cubicBezTo>
                <a:cubicBezTo>
                  <a:pt x="3067214" y="98643"/>
                  <a:pt x="3084742" y="95746"/>
                  <a:pt x="3091446" y="90742"/>
                </a:cubicBezTo>
                <a:cubicBezTo>
                  <a:pt x="3098149" y="85737"/>
                  <a:pt x="3105918" y="85163"/>
                  <a:pt x="3114752" y="89021"/>
                </a:cubicBezTo>
                <a:cubicBezTo>
                  <a:pt x="3123585" y="92878"/>
                  <a:pt x="3130695" y="97700"/>
                  <a:pt x="3136080" y="103487"/>
                </a:cubicBezTo>
                <a:cubicBezTo>
                  <a:pt x="3141464" y="109273"/>
                  <a:pt x="3141869" y="114658"/>
                  <a:pt x="3137295" y="119641"/>
                </a:cubicBezTo>
                <a:cubicBezTo>
                  <a:pt x="3132721" y="124624"/>
                  <a:pt x="3129548" y="136440"/>
                  <a:pt x="3127777" y="155090"/>
                </a:cubicBezTo>
                <a:cubicBezTo>
                  <a:pt x="3126005" y="173739"/>
                  <a:pt x="3124446" y="192496"/>
                  <a:pt x="3123098" y="211361"/>
                </a:cubicBezTo>
                <a:cubicBezTo>
                  <a:pt x="3121750" y="230225"/>
                  <a:pt x="3117771" y="246498"/>
                  <a:pt x="3111160" y="260178"/>
                </a:cubicBezTo>
                <a:cubicBezTo>
                  <a:pt x="3104549" y="273859"/>
                  <a:pt x="3094292" y="284259"/>
                  <a:pt x="3080390" y="291379"/>
                </a:cubicBezTo>
                <a:cubicBezTo>
                  <a:pt x="3066486" y="298499"/>
                  <a:pt x="3059008" y="296710"/>
                  <a:pt x="3057954" y="286012"/>
                </a:cubicBezTo>
                <a:cubicBezTo>
                  <a:pt x="3056901" y="275315"/>
                  <a:pt x="3051179" y="263140"/>
                  <a:pt x="3040789" y="249488"/>
                </a:cubicBezTo>
                <a:cubicBezTo>
                  <a:pt x="3030400" y="235836"/>
                  <a:pt x="3031805" y="232208"/>
                  <a:pt x="3045005" y="238604"/>
                </a:cubicBezTo>
                <a:cubicBezTo>
                  <a:pt x="3058205" y="244999"/>
                  <a:pt x="3067422" y="248599"/>
                  <a:pt x="3072656" y="249402"/>
                </a:cubicBezTo>
                <a:cubicBezTo>
                  <a:pt x="3077891" y="250205"/>
                  <a:pt x="3082763" y="245397"/>
                  <a:pt x="3087273" y="234979"/>
                </a:cubicBezTo>
                <a:cubicBezTo>
                  <a:pt x="3091782" y="224561"/>
                  <a:pt x="3094938" y="208783"/>
                  <a:pt x="3096737" y="187646"/>
                </a:cubicBezTo>
                <a:cubicBezTo>
                  <a:pt x="3098537" y="166508"/>
                  <a:pt x="3099437" y="148827"/>
                  <a:pt x="3099437" y="134601"/>
                </a:cubicBezTo>
                <a:cubicBezTo>
                  <a:pt x="3099437" y="121767"/>
                  <a:pt x="3098200" y="114521"/>
                  <a:pt x="3095726" y="112865"/>
                </a:cubicBezTo>
                <a:cubicBezTo>
                  <a:pt x="3093253" y="111209"/>
                  <a:pt x="3087104" y="111614"/>
                  <a:pt x="3077281" y="114080"/>
                </a:cubicBezTo>
                <a:lnTo>
                  <a:pt x="3049145" y="121136"/>
                </a:lnTo>
                <a:cubicBezTo>
                  <a:pt x="3042319" y="122068"/>
                  <a:pt x="3036254" y="119831"/>
                  <a:pt x="3030948" y="114425"/>
                </a:cubicBezTo>
                <a:cubicBezTo>
                  <a:pt x="3017224" y="130012"/>
                  <a:pt x="3002938" y="142008"/>
                  <a:pt x="2988089" y="150411"/>
                </a:cubicBezTo>
                <a:cubicBezTo>
                  <a:pt x="2984376" y="152512"/>
                  <a:pt x="2981581" y="153791"/>
                  <a:pt x="2979704" y="154247"/>
                </a:cubicBezTo>
                <a:lnTo>
                  <a:pt x="2978041" y="153613"/>
                </a:lnTo>
                <a:lnTo>
                  <a:pt x="2977723" y="159177"/>
                </a:lnTo>
                <a:cubicBezTo>
                  <a:pt x="2977517" y="166508"/>
                  <a:pt x="2977638" y="175571"/>
                  <a:pt x="2978086" y="186366"/>
                </a:cubicBezTo>
                <a:cubicBezTo>
                  <a:pt x="2978983" y="207955"/>
                  <a:pt x="2978272" y="224303"/>
                  <a:pt x="2975957" y="235409"/>
                </a:cubicBezTo>
                <a:cubicBezTo>
                  <a:pt x="2973641" y="246516"/>
                  <a:pt x="2970529" y="255450"/>
                  <a:pt x="2966621" y="262211"/>
                </a:cubicBezTo>
                <a:cubicBezTo>
                  <a:pt x="2962714" y="268973"/>
                  <a:pt x="2958530" y="269073"/>
                  <a:pt x="2954070" y="262512"/>
                </a:cubicBezTo>
                <a:cubicBezTo>
                  <a:pt x="2949610" y="255952"/>
                  <a:pt x="2946197" y="250502"/>
                  <a:pt x="2943831" y="246164"/>
                </a:cubicBezTo>
                <a:cubicBezTo>
                  <a:pt x="2941465" y="241827"/>
                  <a:pt x="2939153" y="239482"/>
                  <a:pt x="2936894" y="239131"/>
                </a:cubicBezTo>
                <a:cubicBezTo>
                  <a:pt x="2934636" y="238779"/>
                  <a:pt x="2923410" y="240253"/>
                  <a:pt x="2903220" y="243551"/>
                </a:cubicBezTo>
                <a:cubicBezTo>
                  <a:pt x="2898516" y="263656"/>
                  <a:pt x="2893149" y="269155"/>
                  <a:pt x="2887120" y="260049"/>
                </a:cubicBezTo>
                <a:cubicBezTo>
                  <a:pt x="2881089" y="250943"/>
                  <a:pt x="2878074" y="238819"/>
                  <a:pt x="2878074" y="223675"/>
                </a:cubicBezTo>
                <a:cubicBezTo>
                  <a:pt x="2878074" y="209407"/>
                  <a:pt x="2877633" y="191679"/>
                  <a:pt x="2876751" y="170491"/>
                </a:cubicBezTo>
                <a:cubicBezTo>
                  <a:pt x="2875870" y="149303"/>
                  <a:pt x="2872721" y="133967"/>
                  <a:pt x="2867309" y="124481"/>
                </a:cubicBezTo>
                <a:cubicBezTo>
                  <a:pt x="2861895" y="114995"/>
                  <a:pt x="2862816" y="110252"/>
                  <a:pt x="2870072" y="110252"/>
                </a:cubicBezTo>
                <a:cubicBezTo>
                  <a:pt x="2874862" y="110252"/>
                  <a:pt x="2880462" y="110689"/>
                  <a:pt x="2886872" y="111564"/>
                </a:cubicBezTo>
                <a:cubicBezTo>
                  <a:pt x="2893755" y="102916"/>
                  <a:pt x="2901434" y="89544"/>
                  <a:pt x="2909910" y="71447"/>
                </a:cubicBezTo>
                <a:cubicBezTo>
                  <a:pt x="2918385" y="53350"/>
                  <a:pt x="2921048" y="39092"/>
                  <a:pt x="2917901" y="28674"/>
                </a:cubicBezTo>
                <a:cubicBezTo>
                  <a:pt x="2914753" y="18255"/>
                  <a:pt x="2922679" y="17169"/>
                  <a:pt x="2941680" y="25415"/>
                </a:cubicBezTo>
                <a:cubicBezTo>
                  <a:pt x="2957884" y="33245"/>
                  <a:pt x="2962893" y="40139"/>
                  <a:pt x="2956705" y="46097"/>
                </a:cubicBezTo>
                <a:cubicBezTo>
                  <a:pt x="2950517" y="52055"/>
                  <a:pt x="2943853" y="60391"/>
                  <a:pt x="2936711" y="71103"/>
                </a:cubicBezTo>
                <a:cubicBezTo>
                  <a:pt x="2929570" y="81815"/>
                  <a:pt x="2918628" y="95302"/>
                  <a:pt x="2903886" y="111564"/>
                </a:cubicBezTo>
                <a:cubicBezTo>
                  <a:pt x="2921238" y="109068"/>
                  <a:pt x="2933298" y="104845"/>
                  <a:pt x="2940067" y="98894"/>
                </a:cubicBezTo>
                <a:cubicBezTo>
                  <a:pt x="2946835" y="92943"/>
                  <a:pt x="2954164" y="91889"/>
                  <a:pt x="2962051" y="95732"/>
                </a:cubicBezTo>
                <a:cubicBezTo>
                  <a:pt x="2969938" y="99575"/>
                  <a:pt x="2976839" y="103576"/>
                  <a:pt x="2982754" y="107735"/>
                </a:cubicBezTo>
                <a:cubicBezTo>
                  <a:pt x="2988670" y="111893"/>
                  <a:pt x="2990006" y="116773"/>
                  <a:pt x="2986766" y="122373"/>
                </a:cubicBezTo>
                <a:cubicBezTo>
                  <a:pt x="2983525" y="127972"/>
                  <a:pt x="2981044" y="134641"/>
                  <a:pt x="2979323" y="142377"/>
                </a:cubicBezTo>
                <a:cubicBezTo>
                  <a:pt x="2978893" y="144311"/>
                  <a:pt x="2978545" y="146678"/>
                  <a:pt x="2978278" y="149478"/>
                </a:cubicBezTo>
                <a:lnTo>
                  <a:pt x="2978257" y="149850"/>
                </a:lnTo>
                <a:lnTo>
                  <a:pt x="2979446" y="147116"/>
                </a:lnTo>
                <a:cubicBezTo>
                  <a:pt x="2981237" y="144283"/>
                  <a:pt x="2983946" y="140628"/>
                  <a:pt x="2987573" y="136150"/>
                </a:cubicBezTo>
                <a:cubicBezTo>
                  <a:pt x="3002077" y="118239"/>
                  <a:pt x="3015349" y="97765"/>
                  <a:pt x="3027388" y="74727"/>
                </a:cubicBezTo>
                <a:cubicBezTo>
                  <a:pt x="3039426" y="51690"/>
                  <a:pt x="3043872" y="34750"/>
                  <a:pt x="3040724" y="23909"/>
                </a:cubicBezTo>
                <a:cubicBezTo>
                  <a:pt x="3038364" y="15778"/>
                  <a:pt x="3040016" y="11626"/>
                  <a:pt x="3045681" y="11453"/>
                </a:cubicBezTo>
                <a:close/>
                <a:moveTo>
                  <a:pt x="5064932" y="7986"/>
                </a:moveTo>
                <a:cubicBezTo>
                  <a:pt x="5068433" y="7746"/>
                  <a:pt x="5074358" y="9870"/>
                  <a:pt x="5082707" y="14359"/>
                </a:cubicBezTo>
                <a:cubicBezTo>
                  <a:pt x="5099407" y="23335"/>
                  <a:pt x="5104358" y="31535"/>
                  <a:pt x="5097560" y="38956"/>
                </a:cubicBezTo>
                <a:cubicBezTo>
                  <a:pt x="5090763" y="46377"/>
                  <a:pt x="5082629" y="55863"/>
                  <a:pt x="5073157" y="67414"/>
                </a:cubicBezTo>
                <a:cubicBezTo>
                  <a:pt x="5063685" y="78965"/>
                  <a:pt x="5055386" y="88311"/>
                  <a:pt x="5048259" y="95452"/>
                </a:cubicBezTo>
                <a:cubicBezTo>
                  <a:pt x="5041132" y="102594"/>
                  <a:pt x="5039744" y="105716"/>
                  <a:pt x="5044096" y="104820"/>
                </a:cubicBezTo>
                <a:cubicBezTo>
                  <a:pt x="5048449" y="103924"/>
                  <a:pt x="5054873" y="102856"/>
                  <a:pt x="5063369" y="101615"/>
                </a:cubicBezTo>
                <a:cubicBezTo>
                  <a:pt x="5071866" y="100375"/>
                  <a:pt x="5084805" y="97776"/>
                  <a:pt x="5102185" y="93818"/>
                </a:cubicBezTo>
                <a:cubicBezTo>
                  <a:pt x="5097812" y="85974"/>
                  <a:pt x="5094244" y="76850"/>
                  <a:pt x="5091483" y="66446"/>
                </a:cubicBezTo>
                <a:cubicBezTo>
                  <a:pt x="5088723" y="56042"/>
                  <a:pt x="5094502" y="55823"/>
                  <a:pt x="5108821" y="65790"/>
                </a:cubicBezTo>
                <a:cubicBezTo>
                  <a:pt x="5123140" y="75756"/>
                  <a:pt x="5131941" y="84823"/>
                  <a:pt x="5135225" y="92989"/>
                </a:cubicBezTo>
                <a:cubicBezTo>
                  <a:pt x="5138509" y="101156"/>
                  <a:pt x="5137788" y="109696"/>
                  <a:pt x="5133063" y="118608"/>
                </a:cubicBezTo>
                <a:cubicBezTo>
                  <a:pt x="5128338" y="127521"/>
                  <a:pt x="5123230" y="128958"/>
                  <a:pt x="5117737" y="122921"/>
                </a:cubicBezTo>
                <a:cubicBezTo>
                  <a:pt x="5112245" y="116884"/>
                  <a:pt x="5108574" y="111356"/>
                  <a:pt x="5106724" y="106337"/>
                </a:cubicBezTo>
                <a:cubicBezTo>
                  <a:pt x="5090333" y="112632"/>
                  <a:pt x="5074748" y="118648"/>
                  <a:pt x="5059971" y="124384"/>
                </a:cubicBezTo>
                <a:cubicBezTo>
                  <a:pt x="5045193" y="130120"/>
                  <a:pt x="5035044" y="134393"/>
                  <a:pt x="5029523" y="137204"/>
                </a:cubicBezTo>
                <a:cubicBezTo>
                  <a:pt x="5024003" y="140015"/>
                  <a:pt x="5019697" y="139197"/>
                  <a:pt x="5016606" y="134752"/>
                </a:cubicBezTo>
                <a:cubicBezTo>
                  <a:pt x="5013516" y="130306"/>
                  <a:pt x="5011487" y="125431"/>
                  <a:pt x="5010519" y="120125"/>
                </a:cubicBezTo>
                <a:cubicBezTo>
                  <a:pt x="5009551" y="114819"/>
                  <a:pt x="5010784" y="110904"/>
                  <a:pt x="5014218" y="108380"/>
                </a:cubicBezTo>
                <a:cubicBezTo>
                  <a:pt x="5017653" y="105856"/>
                  <a:pt x="5022199" y="101335"/>
                  <a:pt x="5027856" y="94818"/>
                </a:cubicBezTo>
                <a:cubicBezTo>
                  <a:pt x="5033513" y="88300"/>
                  <a:pt x="5041243" y="75986"/>
                  <a:pt x="5051044" y="57874"/>
                </a:cubicBezTo>
                <a:cubicBezTo>
                  <a:pt x="5060846" y="39762"/>
                  <a:pt x="5064399" y="25737"/>
                  <a:pt x="5061703" y="15800"/>
                </a:cubicBezTo>
                <a:cubicBezTo>
                  <a:pt x="5060355" y="10831"/>
                  <a:pt x="5061431" y="8226"/>
                  <a:pt x="5064932" y="7986"/>
                </a:cubicBezTo>
                <a:close/>
                <a:moveTo>
                  <a:pt x="2641224" y="7056"/>
                </a:moveTo>
                <a:cubicBezTo>
                  <a:pt x="2653485" y="8468"/>
                  <a:pt x="2663638" y="11437"/>
                  <a:pt x="2671682" y="15961"/>
                </a:cubicBezTo>
                <a:cubicBezTo>
                  <a:pt x="2679727" y="20485"/>
                  <a:pt x="2683750" y="27638"/>
                  <a:pt x="2683750" y="37418"/>
                </a:cubicBezTo>
                <a:cubicBezTo>
                  <a:pt x="2683750" y="48273"/>
                  <a:pt x="2680294" y="53210"/>
                  <a:pt x="2673382" y="52227"/>
                </a:cubicBezTo>
                <a:cubicBezTo>
                  <a:pt x="2666470" y="51245"/>
                  <a:pt x="2658095" y="46818"/>
                  <a:pt x="2648258" y="38945"/>
                </a:cubicBezTo>
                <a:cubicBezTo>
                  <a:pt x="2640027" y="31631"/>
                  <a:pt x="2633731" y="24135"/>
                  <a:pt x="2629372" y="16456"/>
                </a:cubicBezTo>
                <a:cubicBezTo>
                  <a:pt x="2625012" y="8777"/>
                  <a:pt x="2628963" y="5643"/>
                  <a:pt x="2641224" y="7056"/>
                </a:cubicBezTo>
                <a:close/>
                <a:moveTo>
                  <a:pt x="4122430" y="6053"/>
                </a:moveTo>
                <a:cubicBezTo>
                  <a:pt x="4125590" y="6083"/>
                  <a:pt x="4129099" y="6937"/>
                  <a:pt x="4132956" y="8615"/>
                </a:cubicBezTo>
                <a:cubicBezTo>
                  <a:pt x="4140671" y="11971"/>
                  <a:pt x="4148189" y="16287"/>
                  <a:pt x="4155510" y="21564"/>
                </a:cubicBezTo>
                <a:cubicBezTo>
                  <a:pt x="4162831" y="26842"/>
                  <a:pt x="4164100" y="31907"/>
                  <a:pt x="4159317" y="36762"/>
                </a:cubicBezTo>
                <a:cubicBezTo>
                  <a:pt x="4154535" y="41616"/>
                  <a:pt x="4149802" y="48087"/>
                  <a:pt x="4145120" y="56175"/>
                </a:cubicBezTo>
                <a:cubicBezTo>
                  <a:pt x="4140438" y="64262"/>
                  <a:pt x="4133580" y="74419"/>
                  <a:pt x="4124546" y="86644"/>
                </a:cubicBezTo>
                <a:cubicBezTo>
                  <a:pt x="4115511" y="98869"/>
                  <a:pt x="4109109" y="100486"/>
                  <a:pt x="4105337" y="91495"/>
                </a:cubicBezTo>
                <a:lnTo>
                  <a:pt x="4046463" y="97948"/>
                </a:lnTo>
                <a:cubicBezTo>
                  <a:pt x="4041057" y="107140"/>
                  <a:pt x="4035202" y="105681"/>
                  <a:pt x="4028900" y="93570"/>
                </a:cubicBezTo>
                <a:cubicBezTo>
                  <a:pt x="4022597" y="81460"/>
                  <a:pt x="4017227" y="69855"/>
                  <a:pt x="4012789" y="58756"/>
                </a:cubicBezTo>
                <a:cubicBezTo>
                  <a:pt x="4008350" y="47656"/>
                  <a:pt x="4004260" y="38744"/>
                  <a:pt x="4000517" y="32018"/>
                </a:cubicBezTo>
                <a:cubicBezTo>
                  <a:pt x="3996774" y="25293"/>
                  <a:pt x="3997405" y="21349"/>
                  <a:pt x="4002410" y="20188"/>
                </a:cubicBezTo>
                <a:cubicBezTo>
                  <a:pt x="4007415" y="19026"/>
                  <a:pt x="4013502" y="19119"/>
                  <a:pt x="4020672" y="20467"/>
                </a:cubicBezTo>
                <a:cubicBezTo>
                  <a:pt x="4027842" y="21815"/>
                  <a:pt x="4043957" y="20955"/>
                  <a:pt x="4069017" y="17886"/>
                </a:cubicBezTo>
                <a:cubicBezTo>
                  <a:pt x="4094076" y="14817"/>
                  <a:pt x="4109069" y="11666"/>
                  <a:pt x="4113995" y="8432"/>
                </a:cubicBezTo>
                <a:cubicBezTo>
                  <a:pt x="4116458" y="6816"/>
                  <a:pt x="4119269" y="6022"/>
                  <a:pt x="4122430" y="6053"/>
                </a:cubicBezTo>
                <a:close/>
                <a:moveTo>
                  <a:pt x="5150072" y="4204"/>
                </a:moveTo>
                <a:cubicBezTo>
                  <a:pt x="5152838" y="4648"/>
                  <a:pt x="5156253" y="5613"/>
                  <a:pt x="5160316" y="7099"/>
                </a:cubicBezTo>
                <a:cubicBezTo>
                  <a:pt x="5176571" y="13043"/>
                  <a:pt x="5182881" y="19786"/>
                  <a:pt x="5179246" y="27329"/>
                </a:cubicBezTo>
                <a:cubicBezTo>
                  <a:pt x="5175610" y="34872"/>
                  <a:pt x="5173377" y="49908"/>
                  <a:pt x="5172545" y="72436"/>
                </a:cubicBezTo>
                <a:cubicBezTo>
                  <a:pt x="5178912" y="69253"/>
                  <a:pt x="5185699" y="64904"/>
                  <a:pt x="5192905" y="59390"/>
                </a:cubicBezTo>
                <a:cubicBezTo>
                  <a:pt x="5200111" y="53877"/>
                  <a:pt x="5204875" y="48148"/>
                  <a:pt x="5207198" y="42204"/>
                </a:cubicBezTo>
                <a:cubicBezTo>
                  <a:pt x="5209522" y="36260"/>
                  <a:pt x="5213842" y="35277"/>
                  <a:pt x="5220158" y="39257"/>
                </a:cubicBezTo>
                <a:cubicBezTo>
                  <a:pt x="5226475" y="43236"/>
                  <a:pt x="5231817" y="48069"/>
                  <a:pt x="5236183" y="53755"/>
                </a:cubicBezTo>
                <a:cubicBezTo>
                  <a:pt x="5240550" y="59441"/>
                  <a:pt x="5238822" y="63994"/>
                  <a:pt x="5230999" y="67414"/>
                </a:cubicBezTo>
                <a:cubicBezTo>
                  <a:pt x="5223177" y="70834"/>
                  <a:pt x="5203692" y="78022"/>
                  <a:pt x="5172545" y="88978"/>
                </a:cubicBezTo>
                <a:cubicBezTo>
                  <a:pt x="5172545" y="99532"/>
                  <a:pt x="5173345" y="107201"/>
                  <a:pt x="5174943" y="111983"/>
                </a:cubicBezTo>
                <a:cubicBezTo>
                  <a:pt x="5176543" y="116766"/>
                  <a:pt x="5179321" y="119698"/>
                  <a:pt x="5183279" y="120781"/>
                </a:cubicBezTo>
                <a:cubicBezTo>
                  <a:pt x="5187237" y="121864"/>
                  <a:pt x="5194429" y="122405"/>
                  <a:pt x="5204854" y="122405"/>
                </a:cubicBezTo>
                <a:cubicBezTo>
                  <a:pt x="5215566" y="122405"/>
                  <a:pt x="5223442" y="120856"/>
                  <a:pt x="5228483" y="117759"/>
                </a:cubicBezTo>
                <a:cubicBezTo>
                  <a:pt x="5233524" y="114661"/>
                  <a:pt x="5238783" y="105433"/>
                  <a:pt x="5244261" y="90075"/>
                </a:cubicBezTo>
                <a:cubicBezTo>
                  <a:pt x="5249739" y="74716"/>
                  <a:pt x="5252865" y="75290"/>
                  <a:pt x="5253639" y="91796"/>
                </a:cubicBezTo>
                <a:cubicBezTo>
                  <a:pt x="5254414" y="108301"/>
                  <a:pt x="5256164" y="119490"/>
                  <a:pt x="5258888" y="125363"/>
                </a:cubicBezTo>
                <a:cubicBezTo>
                  <a:pt x="5261613" y="131235"/>
                  <a:pt x="5256561" y="136731"/>
                  <a:pt x="5243733" y="141850"/>
                </a:cubicBezTo>
                <a:cubicBezTo>
                  <a:pt x="5230906" y="146970"/>
                  <a:pt x="5216598" y="149529"/>
                  <a:pt x="5200810" y="149529"/>
                </a:cubicBezTo>
                <a:cubicBezTo>
                  <a:pt x="5185495" y="149529"/>
                  <a:pt x="5173592" y="146536"/>
                  <a:pt x="5165103" y="140549"/>
                </a:cubicBezTo>
                <a:cubicBezTo>
                  <a:pt x="5156614" y="134562"/>
                  <a:pt x="5151655" y="126309"/>
                  <a:pt x="5150228" y="115790"/>
                </a:cubicBezTo>
                <a:cubicBezTo>
                  <a:pt x="5148801" y="105272"/>
                  <a:pt x="5148314" y="88404"/>
                  <a:pt x="5148765" y="65187"/>
                </a:cubicBezTo>
                <a:cubicBezTo>
                  <a:pt x="5149217" y="41971"/>
                  <a:pt x="5147192" y="24999"/>
                  <a:pt x="5142689" y="14272"/>
                </a:cubicBezTo>
                <a:cubicBezTo>
                  <a:pt x="5139312" y="6228"/>
                  <a:pt x="5141773" y="2871"/>
                  <a:pt x="5150072" y="4204"/>
                </a:cubicBezTo>
                <a:close/>
                <a:moveTo>
                  <a:pt x="1867233" y="3657"/>
                </a:moveTo>
                <a:cubicBezTo>
                  <a:pt x="1874841" y="4596"/>
                  <a:pt x="1882742" y="6669"/>
                  <a:pt x="1890938" y="9874"/>
                </a:cubicBezTo>
                <a:cubicBezTo>
                  <a:pt x="1899133" y="13079"/>
                  <a:pt x="1902309" y="16875"/>
                  <a:pt x="1900467" y="21263"/>
                </a:cubicBezTo>
                <a:cubicBezTo>
                  <a:pt x="1898624" y="25651"/>
                  <a:pt x="1897272" y="34281"/>
                  <a:pt x="1896412" y="47151"/>
                </a:cubicBezTo>
                <a:cubicBezTo>
                  <a:pt x="1895552" y="60021"/>
                  <a:pt x="1895121" y="76545"/>
                  <a:pt x="1895121" y="96722"/>
                </a:cubicBezTo>
                <a:cubicBezTo>
                  <a:pt x="1896914" y="96836"/>
                  <a:pt x="1901754" y="95739"/>
                  <a:pt x="1909641" y="93430"/>
                </a:cubicBezTo>
                <a:cubicBezTo>
                  <a:pt x="1917528" y="91122"/>
                  <a:pt x="1924730" y="92348"/>
                  <a:pt x="1931248" y="97109"/>
                </a:cubicBezTo>
                <a:cubicBezTo>
                  <a:pt x="1937766" y="101870"/>
                  <a:pt x="1938540" y="105917"/>
                  <a:pt x="1933571" y="109251"/>
                </a:cubicBezTo>
                <a:cubicBezTo>
                  <a:pt x="1928602" y="112585"/>
                  <a:pt x="1923117" y="114948"/>
                  <a:pt x="1917116" y="116339"/>
                </a:cubicBezTo>
                <a:cubicBezTo>
                  <a:pt x="1911114" y="117730"/>
                  <a:pt x="1903783" y="119508"/>
                  <a:pt x="1895121" y="121673"/>
                </a:cubicBezTo>
                <a:lnTo>
                  <a:pt x="1895121" y="150734"/>
                </a:lnTo>
                <a:cubicBezTo>
                  <a:pt x="1901861" y="150734"/>
                  <a:pt x="1909583" y="152017"/>
                  <a:pt x="1918288" y="154584"/>
                </a:cubicBezTo>
                <a:cubicBezTo>
                  <a:pt x="1926992" y="157151"/>
                  <a:pt x="1931832" y="163475"/>
                  <a:pt x="1932807" y="173556"/>
                </a:cubicBezTo>
                <a:cubicBezTo>
                  <a:pt x="1933783" y="183638"/>
                  <a:pt x="1931094" y="188678"/>
                  <a:pt x="1924741" y="188678"/>
                </a:cubicBezTo>
                <a:cubicBezTo>
                  <a:pt x="1920898" y="188678"/>
                  <a:pt x="1916101" y="186036"/>
                  <a:pt x="1910351" y="180752"/>
                </a:cubicBezTo>
                <a:cubicBezTo>
                  <a:pt x="1904600" y="175467"/>
                  <a:pt x="1899524" y="170007"/>
                  <a:pt x="1895121" y="164371"/>
                </a:cubicBezTo>
                <a:lnTo>
                  <a:pt x="1895121" y="242583"/>
                </a:lnTo>
                <a:cubicBezTo>
                  <a:pt x="1895121" y="263477"/>
                  <a:pt x="1893838" y="279735"/>
                  <a:pt x="1891271" y="291358"/>
                </a:cubicBezTo>
                <a:cubicBezTo>
                  <a:pt x="1888704" y="302980"/>
                  <a:pt x="1885080" y="308512"/>
                  <a:pt x="1880397" y="307953"/>
                </a:cubicBezTo>
                <a:cubicBezTo>
                  <a:pt x="1875715" y="307394"/>
                  <a:pt x="1871123" y="302518"/>
                  <a:pt x="1866620" y="293326"/>
                </a:cubicBezTo>
                <a:cubicBezTo>
                  <a:pt x="1862117" y="284134"/>
                  <a:pt x="1861221" y="275096"/>
                  <a:pt x="1863931" y="266212"/>
                </a:cubicBezTo>
                <a:cubicBezTo>
                  <a:pt x="1866642" y="257328"/>
                  <a:pt x="1868441" y="243282"/>
                  <a:pt x="1869330" y="224073"/>
                </a:cubicBezTo>
                <a:cubicBezTo>
                  <a:pt x="1870219" y="204865"/>
                  <a:pt x="1871116" y="182268"/>
                  <a:pt x="1872019" y="156284"/>
                </a:cubicBezTo>
                <a:cubicBezTo>
                  <a:pt x="1865251" y="175944"/>
                  <a:pt x="1855019" y="193310"/>
                  <a:pt x="1841324" y="208382"/>
                </a:cubicBezTo>
                <a:cubicBezTo>
                  <a:pt x="1827629" y="223453"/>
                  <a:pt x="1812898" y="234958"/>
                  <a:pt x="1797131" y="242895"/>
                </a:cubicBezTo>
                <a:cubicBezTo>
                  <a:pt x="1781364" y="250832"/>
                  <a:pt x="1779640" y="248283"/>
                  <a:pt x="1791958" y="235248"/>
                </a:cubicBezTo>
                <a:cubicBezTo>
                  <a:pt x="1804276" y="222213"/>
                  <a:pt x="1817577" y="205431"/>
                  <a:pt x="1831860" y="184903"/>
                </a:cubicBezTo>
                <a:cubicBezTo>
                  <a:pt x="1846142" y="164375"/>
                  <a:pt x="1856833" y="144933"/>
                  <a:pt x="1863931" y="126578"/>
                </a:cubicBezTo>
                <a:cubicBezTo>
                  <a:pt x="1854152" y="129274"/>
                  <a:pt x="1844049" y="131522"/>
                  <a:pt x="1833624" y="133321"/>
                </a:cubicBezTo>
                <a:cubicBezTo>
                  <a:pt x="1823198" y="135121"/>
                  <a:pt x="1812368" y="133942"/>
                  <a:pt x="1801132" y="129783"/>
                </a:cubicBezTo>
                <a:cubicBezTo>
                  <a:pt x="1789897" y="125624"/>
                  <a:pt x="1792252" y="122018"/>
                  <a:pt x="1808198" y="118963"/>
                </a:cubicBezTo>
                <a:cubicBezTo>
                  <a:pt x="1824144" y="115909"/>
                  <a:pt x="1844966" y="111062"/>
                  <a:pt x="1870665" y="104422"/>
                </a:cubicBezTo>
                <a:cubicBezTo>
                  <a:pt x="1870665" y="86024"/>
                  <a:pt x="1870227" y="68457"/>
                  <a:pt x="1869352" y="51722"/>
                </a:cubicBezTo>
                <a:cubicBezTo>
                  <a:pt x="1868478" y="34987"/>
                  <a:pt x="1866004" y="22558"/>
                  <a:pt x="1861931" y="14434"/>
                </a:cubicBezTo>
                <a:cubicBezTo>
                  <a:pt x="1857858" y="6310"/>
                  <a:pt x="1859626" y="2718"/>
                  <a:pt x="1867233" y="3657"/>
                </a:cubicBezTo>
                <a:close/>
                <a:moveTo>
                  <a:pt x="1549531" y="3409"/>
                </a:moveTo>
                <a:cubicBezTo>
                  <a:pt x="1551212" y="3141"/>
                  <a:pt x="1553416" y="3241"/>
                  <a:pt x="1556144" y="3711"/>
                </a:cubicBezTo>
                <a:cubicBezTo>
                  <a:pt x="1567058" y="5589"/>
                  <a:pt x="1576981" y="8898"/>
                  <a:pt x="1585915" y="13638"/>
                </a:cubicBezTo>
                <a:cubicBezTo>
                  <a:pt x="1594849" y="18377"/>
                  <a:pt x="1597272" y="23565"/>
                  <a:pt x="1593186" y="29201"/>
                </a:cubicBezTo>
                <a:cubicBezTo>
                  <a:pt x="1589098" y="34836"/>
                  <a:pt x="1586646" y="51492"/>
                  <a:pt x="1585829" y="79169"/>
                </a:cubicBezTo>
                <a:cubicBezTo>
                  <a:pt x="1615269" y="74824"/>
                  <a:pt x="1634098" y="70364"/>
                  <a:pt x="1642315" y="65790"/>
                </a:cubicBezTo>
                <a:cubicBezTo>
                  <a:pt x="1650532" y="61215"/>
                  <a:pt x="1658261" y="61108"/>
                  <a:pt x="1665503" y="65467"/>
                </a:cubicBezTo>
                <a:cubicBezTo>
                  <a:pt x="1672745" y="69826"/>
                  <a:pt x="1680173" y="74881"/>
                  <a:pt x="1687787" y="80632"/>
                </a:cubicBezTo>
                <a:cubicBezTo>
                  <a:pt x="1695403" y="86382"/>
                  <a:pt x="1695940" y="91864"/>
                  <a:pt x="1689401" y="97076"/>
                </a:cubicBezTo>
                <a:cubicBezTo>
                  <a:pt x="1682862" y="102289"/>
                  <a:pt x="1674881" y="118691"/>
                  <a:pt x="1665460" y="146281"/>
                </a:cubicBezTo>
                <a:cubicBezTo>
                  <a:pt x="1678954" y="160722"/>
                  <a:pt x="1676530" y="168473"/>
                  <a:pt x="1658189" y="169534"/>
                </a:cubicBezTo>
                <a:cubicBezTo>
                  <a:pt x="1639848" y="170595"/>
                  <a:pt x="1615276" y="172789"/>
                  <a:pt x="1584473" y="176116"/>
                </a:cubicBezTo>
                <a:cubicBezTo>
                  <a:pt x="1584473" y="242081"/>
                  <a:pt x="1583502" y="282585"/>
                  <a:pt x="1581559" y="297628"/>
                </a:cubicBezTo>
                <a:cubicBezTo>
                  <a:pt x="1579616" y="312671"/>
                  <a:pt x="1575579" y="320769"/>
                  <a:pt x="1569449" y="321924"/>
                </a:cubicBezTo>
                <a:cubicBezTo>
                  <a:pt x="1563318" y="323078"/>
                  <a:pt x="1559762" y="313814"/>
                  <a:pt x="1558779" y="294132"/>
                </a:cubicBezTo>
                <a:cubicBezTo>
                  <a:pt x="1557797" y="274451"/>
                  <a:pt x="1557306" y="235700"/>
                  <a:pt x="1557306" y="177880"/>
                </a:cubicBezTo>
                <a:cubicBezTo>
                  <a:pt x="1543497" y="178740"/>
                  <a:pt x="1525428" y="180827"/>
                  <a:pt x="1503100" y="184139"/>
                </a:cubicBezTo>
                <a:cubicBezTo>
                  <a:pt x="1502354" y="191553"/>
                  <a:pt x="1500877" y="197085"/>
                  <a:pt x="1498669" y="200735"/>
                </a:cubicBezTo>
                <a:cubicBezTo>
                  <a:pt x="1496460" y="204384"/>
                  <a:pt x="1493366" y="205001"/>
                  <a:pt x="1489387" y="202585"/>
                </a:cubicBezTo>
                <a:cubicBezTo>
                  <a:pt x="1485408" y="200168"/>
                  <a:pt x="1482504" y="194160"/>
                  <a:pt x="1480675" y="184559"/>
                </a:cubicBezTo>
                <a:cubicBezTo>
                  <a:pt x="1478847" y="174958"/>
                  <a:pt x="1475904" y="160675"/>
                  <a:pt x="1471845" y="141710"/>
                </a:cubicBezTo>
                <a:cubicBezTo>
                  <a:pt x="1467787" y="122745"/>
                  <a:pt x="1463245" y="108710"/>
                  <a:pt x="1458219" y="99604"/>
                </a:cubicBezTo>
                <a:cubicBezTo>
                  <a:pt x="1453192" y="90498"/>
                  <a:pt x="1454759" y="85945"/>
                  <a:pt x="1462919" y="85945"/>
                </a:cubicBezTo>
                <a:cubicBezTo>
                  <a:pt x="1468798" y="85945"/>
                  <a:pt x="1474624" y="86615"/>
                  <a:pt x="1480396" y="87956"/>
                </a:cubicBezTo>
                <a:cubicBezTo>
                  <a:pt x="1486168" y="89297"/>
                  <a:pt x="1496654" y="89318"/>
                  <a:pt x="1511854" y="88021"/>
                </a:cubicBezTo>
                <a:cubicBezTo>
                  <a:pt x="1527055" y="86723"/>
                  <a:pt x="1542206" y="84884"/>
                  <a:pt x="1557306" y="82503"/>
                </a:cubicBezTo>
                <a:cubicBezTo>
                  <a:pt x="1557306" y="47958"/>
                  <a:pt x="1554384" y="25720"/>
                  <a:pt x="1548541" y="15789"/>
                </a:cubicBezTo>
                <a:cubicBezTo>
                  <a:pt x="1544158" y="8341"/>
                  <a:pt x="1544488" y="4214"/>
                  <a:pt x="1549531" y="3409"/>
                </a:cubicBezTo>
                <a:close/>
                <a:moveTo>
                  <a:pt x="823137" y="2408"/>
                </a:moveTo>
                <a:cubicBezTo>
                  <a:pt x="824922" y="2490"/>
                  <a:pt x="827060" y="3014"/>
                  <a:pt x="829552" y="3980"/>
                </a:cubicBezTo>
                <a:cubicBezTo>
                  <a:pt x="839518" y="7844"/>
                  <a:pt x="846968" y="12466"/>
                  <a:pt x="851901" y="17843"/>
                </a:cubicBezTo>
                <a:cubicBezTo>
                  <a:pt x="856834" y="23221"/>
                  <a:pt x="857106" y="28057"/>
                  <a:pt x="852718" y="32352"/>
                </a:cubicBezTo>
                <a:cubicBezTo>
                  <a:pt x="848330" y="36647"/>
                  <a:pt x="842422" y="43935"/>
                  <a:pt x="834994" y="54217"/>
                </a:cubicBezTo>
                <a:cubicBezTo>
                  <a:pt x="840228" y="53758"/>
                  <a:pt x="846857" y="53120"/>
                  <a:pt x="854880" y="52303"/>
                </a:cubicBezTo>
                <a:cubicBezTo>
                  <a:pt x="862903" y="51485"/>
                  <a:pt x="870586" y="49237"/>
                  <a:pt x="877928" y="45559"/>
                </a:cubicBezTo>
                <a:cubicBezTo>
                  <a:pt x="885270" y="41881"/>
                  <a:pt x="891598" y="41497"/>
                  <a:pt x="896911" y="44408"/>
                </a:cubicBezTo>
                <a:cubicBezTo>
                  <a:pt x="902224" y="47319"/>
                  <a:pt x="908530" y="51704"/>
                  <a:pt x="915829" y="57562"/>
                </a:cubicBezTo>
                <a:cubicBezTo>
                  <a:pt x="923129" y="63420"/>
                  <a:pt x="922996" y="69439"/>
                  <a:pt x="915431" y="75620"/>
                </a:cubicBezTo>
                <a:cubicBezTo>
                  <a:pt x="907867" y="81801"/>
                  <a:pt x="899855" y="91344"/>
                  <a:pt x="891394" y="104250"/>
                </a:cubicBezTo>
                <a:cubicBezTo>
                  <a:pt x="882933" y="117156"/>
                  <a:pt x="876286" y="126313"/>
                  <a:pt x="871454" y="131719"/>
                </a:cubicBezTo>
                <a:cubicBezTo>
                  <a:pt x="900894" y="151121"/>
                  <a:pt x="921627" y="163712"/>
                  <a:pt x="933651" y="169491"/>
                </a:cubicBezTo>
                <a:cubicBezTo>
                  <a:pt x="945675" y="175270"/>
                  <a:pt x="957857" y="180142"/>
                  <a:pt x="970197" y="184107"/>
                </a:cubicBezTo>
                <a:cubicBezTo>
                  <a:pt x="982537" y="188072"/>
                  <a:pt x="995034" y="191485"/>
                  <a:pt x="1007689" y="194346"/>
                </a:cubicBezTo>
                <a:cubicBezTo>
                  <a:pt x="1020344" y="197207"/>
                  <a:pt x="1023471" y="200788"/>
                  <a:pt x="1017068" y="205090"/>
                </a:cubicBezTo>
                <a:cubicBezTo>
                  <a:pt x="1010665" y="209393"/>
                  <a:pt x="995783" y="212232"/>
                  <a:pt x="972423" y="213609"/>
                </a:cubicBezTo>
                <a:cubicBezTo>
                  <a:pt x="949063" y="214985"/>
                  <a:pt x="931417" y="210637"/>
                  <a:pt x="919486" y="200563"/>
                </a:cubicBezTo>
                <a:cubicBezTo>
                  <a:pt x="907555" y="190489"/>
                  <a:pt x="887063" y="173478"/>
                  <a:pt x="858010" y="149529"/>
                </a:cubicBezTo>
                <a:cubicBezTo>
                  <a:pt x="832485" y="174252"/>
                  <a:pt x="808077" y="192776"/>
                  <a:pt x="784789" y="205101"/>
                </a:cubicBezTo>
                <a:cubicBezTo>
                  <a:pt x="761500" y="217427"/>
                  <a:pt x="739273" y="225644"/>
                  <a:pt x="718107" y="229752"/>
                </a:cubicBezTo>
                <a:cubicBezTo>
                  <a:pt x="696940" y="233861"/>
                  <a:pt x="697392" y="229716"/>
                  <a:pt x="719462" y="217319"/>
                </a:cubicBezTo>
                <a:cubicBezTo>
                  <a:pt x="741531" y="204922"/>
                  <a:pt x="762371" y="192034"/>
                  <a:pt x="781982" y="178654"/>
                </a:cubicBezTo>
                <a:cubicBezTo>
                  <a:pt x="801592" y="165275"/>
                  <a:pt x="820108" y="149852"/>
                  <a:pt x="837532" y="132386"/>
                </a:cubicBezTo>
                <a:cubicBezTo>
                  <a:pt x="822374" y="117214"/>
                  <a:pt x="809217" y="106731"/>
                  <a:pt x="798060" y="100938"/>
                </a:cubicBezTo>
                <a:cubicBezTo>
                  <a:pt x="785498" y="114919"/>
                  <a:pt x="771617" y="124939"/>
                  <a:pt x="756416" y="130998"/>
                </a:cubicBezTo>
                <a:cubicBezTo>
                  <a:pt x="741216" y="137057"/>
                  <a:pt x="741553" y="132228"/>
                  <a:pt x="757427" y="116511"/>
                </a:cubicBezTo>
                <a:cubicBezTo>
                  <a:pt x="773302" y="100794"/>
                  <a:pt x="787474" y="82288"/>
                  <a:pt x="799943" y="60993"/>
                </a:cubicBezTo>
                <a:cubicBezTo>
                  <a:pt x="812411" y="39698"/>
                  <a:pt x="817972" y="23906"/>
                  <a:pt x="816624" y="13616"/>
                </a:cubicBezTo>
                <a:cubicBezTo>
                  <a:pt x="815613" y="5900"/>
                  <a:pt x="817784" y="2164"/>
                  <a:pt x="823137" y="2408"/>
                </a:cubicBezTo>
                <a:close/>
                <a:moveTo>
                  <a:pt x="1199041" y="2367"/>
                </a:moveTo>
                <a:cubicBezTo>
                  <a:pt x="1208642" y="4252"/>
                  <a:pt x="1215869" y="6579"/>
                  <a:pt x="1220723" y="9347"/>
                </a:cubicBezTo>
                <a:cubicBezTo>
                  <a:pt x="1225578" y="12114"/>
                  <a:pt x="1227313" y="16259"/>
                  <a:pt x="1225929" y="21780"/>
                </a:cubicBezTo>
                <a:cubicBezTo>
                  <a:pt x="1224545" y="27301"/>
                  <a:pt x="1223437" y="36084"/>
                  <a:pt x="1222605" y="48130"/>
                </a:cubicBezTo>
                <a:cubicBezTo>
                  <a:pt x="1238480" y="44717"/>
                  <a:pt x="1249705" y="41390"/>
                  <a:pt x="1256280" y="38149"/>
                </a:cubicBezTo>
                <a:cubicBezTo>
                  <a:pt x="1262855" y="34908"/>
                  <a:pt x="1270807" y="37120"/>
                  <a:pt x="1280135" y="44785"/>
                </a:cubicBezTo>
                <a:cubicBezTo>
                  <a:pt x="1289463" y="52450"/>
                  <a:pt x="1286563" y="57652"/>
                  <a:pt x="1271434" y="60391"/>
                </a:cubicBezTo>
                <a:cubicBezTo>
                  <a:pt x="1256305" y="63130"/>
                  <a:pt x="1240029" y="66478"/>
                  <a:pt x="1222605" y="70436"/>
                </a:cubicBezTo>
                <a:lnTo>
                  <a:pt x="1222605" y="88634"/>
                </a:lnTo>
                <a:cubicBezTo>
                  <a:pt x="1231669" y="86038"/>
                  <a:pt x="1240642" y="83364"/>
                  <a:pt x="1249525" y="80610"/>
                </a:cubicBezTo>
                <a:cubicBezTo>
                  <a:pt x="1258409" y="77857"/>
                  <a:pt x="1266042" y="79811"/>
                  <a:pt x="1272423" y="86472"/>
                </a:cubicBezTo>
                <a:cubicBezTo>
                  <a:pt x="1278805" y="93133"/>
                  <a:pt x="1275944" y="98073"/>
                  <a:pt x="1263841" y="101292"/>
                </a:cubicBezTo>
                <a:cubicBezTo>
                  <a:pt x="1251737" y="104512"/>
                  <a:pt x="1237921" y="107749"/>
                  <a:pt x="1222390" y="111004"/>
                </a:cubicBezTo>
                <a:lnTo>
                  <a:pt x="1221250" y="131826"/>
                </a:lnTo>
                <a:cubicBezTo>
                  <a:pt x="1249257" y="126520"/>
                  <a:pt x="1268759" y="122269"/>
                  <a:pt x="1279758" y="119071"/>
                </a:cubicBezTo>
                <a:cubicBezTo>
                  <a:pt x="1290757" y="115873"/>
                  <a:pt x="1300627" y="117644"/>
                  <a:pt x="1309367" y="124384"/>
                </a:cubicBezTo>
                <a:cubicBezTo>
                  <a:pt x="1318108" y="131124"/>
                  <a:pt x="1320381" y="135637"/>
                  <a:pt x="1316186" y="137925"/>
                </a:cubicBezTo>
                <a:cubicBezTo>
                  <a:pt x="1311992" y="140212"/>
                  <a:pt x="1305764" y="141818"/>
                  <a:pt x="1297505" y="142743"/>
                </a:cubicBezTo>
                <a:cubicBezTo>
                  <a:pt x="1289244" y="143668"/>
                  <a:pt x="1276446" y="145242"/>
                  <a:pt x="1259108" y="147464"/>
                </a:cubicBezTo>
                <a:cubicBezTo>
                  <a:pt x="1241771" y="149687"/>
                  <a:pt x="1221501" y="152656"/>
                  <a:pt x="1198299" y="156370"/>
                </a:cubicBezTo>
                <a:cubicBezTo>
                  <a:pt x="1201985" y="157660"/>
                  <a:pt x="1204953" y="159438"/>
                  <a:pt x="1207204" y="161704"/>
                </a:cubicBezTo>
                <a:cubicBezTo>
                  <a:pt x="1209369" y="166178"/>
                  <a:pt x="1209101" y="169254"/>
                  <a:pt x="1206397" y="170932"/>
                </a:cubicBezTo>
                <a:cubicBezTo>
                  <a:pt x="1203694" y="172610"/>
                  <a:pt x="1203770" y="174575"/>
                  <a:pt x="1206623" y="176826"/>
                </a:cubicBezTo>
                <a:cubicBezTo>
                  <a:pt x="1209477" y="179077"/>
                  <a:pt x="1218110" y="185222"/>
                  <a:pt x="1232522" y="195260"/>
                </a:cubicBezTo>
                <a:cubicBezTo>
                  <a:pt x="1244869" y="181193"/>
                  <a:pt x="1251902" y="172434"/>
                  <a:pt x="1253623" y="168985"/>
                </a:cubicBezTo>
                <a:cubicBezTo>
                  <a:pt x="1255344" y="165537"/>
                  <a:pt x="1256513" y="161181"/>
                  <a:pt x="1257130" y="155918"/>
                </a:cubicBezTo>
                <a:cubicBezTo>
                  <a:pt x="1257747" y="150655"/>
                  <a:pt x="1265193" y="151541"/>
                  <a:pt x="1279468" y="158574"/>
                </a:cubicBezTo>
                <a:cubicBezTo>
                  <a:pt x="1293744" y="165608"/>
                  <a:pt x="1295823" y="171617"/>
                  <a:pt x="1285706" y="176600"/>
                </a:cubicBezTo>
                <a:cubicBezTo>
                  <a:pt x="1275589" y="181583"/>
                  <a:pt x="1261754" y="190679"/>
                  <a:pt x="1244202" y="203886"/>
                </a:cubicBezTo>
                <a:cubicBezTo>
                  <a:pt x="1252892" y="209292"/>
                  <a:pt x="1262224" y="215398"/>
                  <a:pt x="1272197" y="222202"/>
                </a:cubicBezTo>
                <a:cubicBezTo>
                  <a:pt x="1282171" y="229006"/>
                  <a:pt x="1294170" y="235700"/>
                  <a:pt x="1308195" y="242282"/>
                </a:cubicBezTo>
                <a:cubicBezTo>
                  <a:pt x="1322220" y="248864"/>
                  <a:pt x="1336753" y="253094"/>
                  <a:pt x="1351797" y="254973"/>
                </a:cubicBezTo>
                <a:cubicBezTo>
                  <a:pt x="1366839" y="256851"/>
                  <a:pt x="1374712" y="259418"/>
                  <a:pt x="1375415" y="262674"/>
                </a:cubicBezTo>
                <a:cubicBezTo>
                  <a:pt x="1376117" y="265929"/>
                  <a:pt x="1368962" y="268797"/>
                  <a:pt x="1353947" y="271278"/>
                </a:cubicBezTo>
                <a:cubicBezTo>
                  <a:pt x="1338933" y="273759"/>
                  <a:pt x="1326117" y="275458"/>
                  <a:pt x="1315498" y="276376"/>
                </a:cubicBezTo>
                <a:cubicBezTo>
                  <a:pt x="1304879" y="277293"/>
                  <a:pt x="1295489" y="274655"/>
                  <a:pt x="1287330" y="268460"/>
                </a:cubicBezTo>
                <a:cubicBezTo>
                  <a:pt x="1279170" y="262265"/>
                  <a:pt x="1267892" y="252646"/>
                  <a:pt x="1253494" y="239604"/>
                </a:cubicBezTo>
                <a:cubicBezTo>
                  <a:pt x="1239097" y="226561"/>
                  <a:pt x="1218942" y="207786"/>
                  <a:pt x="1193029" y="183279"/>
                </a:cubicBezTo>
                <a:lnTo>
                  <a:pt x="1179413" y="197648"/>
                </a:lnTo>
                <a:cubicBezTo>
                  <a:pt x="1192004" y="203728"/>
                  <a:pt x="1197144" y="208926"/>
                  <a:pt x="1194836" y="213243"/>
                </a:cubicBezTo>
                <a:cubicBezTo>
                  <a:pt x="1192527" y="217559"/>
                  <a:pt x="1190946" y="223364"/>
                  <a:pt x="1190092" y="230656"/>
                </a:cubicBezTo>
                <a:cubicBezTo>
                  <a:pt x="1189239" y="237948"/>
                  <a:pt x="1188988" y="244895"/>
                  <a:pt x="1189340" y="251499"/>
                </a:cubicBezTo>
                <a:cubicBezTo>
                  <a:pt x="1189691" y="258103"/>
                  <a:pt x="1195743" y="258386"/>
                  <a:pt x="1207495" y="252349"/>
                </a:cubicBezTo>
                <a:cubicBezTo>
                  <a:pt x="1219246" y="246311"/>
                  <a:pt x="1229202" y="241360"/>
                  <a:pt x="1237361" y="237496"/>
                </a:cubicBezTo>
                <a:cubicBezTo>
                  <a:pt x="1245521" y="233631"/>
                  <a:pt x="1246654" y="235624"/>
                  <a:pt x="1240760" y="243476"/>
                </a:cubicBezTo>
                <a:cubicBezTo>
                  <a:pt x="1234866" y="251327"/>
                  <a:pt x="1225044" y="261021"/>
                  <a:pt x="1211291" y="272558"/>
                </a:cubicBezTo>
                <a:cubicBezTo>
                  <a:pt x="1197539" y="284094"/>
                  <a:pt x="1188479" y="293695"/>
                  <a:pt x="1184113" y="301360"/>
                </a:cubicBezTo>
                <a:cubicBezTo>
                  <a:pt x="1179746" y="309025"/>
                  <a:pt x="1174674" y="310201"/>
                  <a:pt x="1168894" y="304888"/>
                </a:cubicBezTo>
                <a:cubicBezTo>
                  <a:pt x="1163115" y="299575"/>
                  <a:pt x="1159121" y="295402"/>
                  <a:pt x="1156913" y="292369"/>
                </a:cubicBezTo>
                <a:cubicBezTo>
                  <a:pt x="1154705" y="289336"/>
                  <a:pt x="1156078" y="283341"/>
                  <a:pt x="1161032" y="274386"/>
                </a:cubicBezTo>
                <a:cubicBezTo>
                  <a:pt x="1165987" y="265431"/>
                  <a:pt x="1168686" y="252818"/>
                  <a:pt x="1169131" y="236549"/>
                </a:cubicBezTo>
                <a:cubicBezTo>
                  <a:pt x="1169575" y="220280"/>
                  <a:pt x="1169568" y="210167"/>
                  <a:pt x="1169109" y="206209"/>
                </a:cubicBezTo>
                <a:cubicBezTo>
                  <a:pt x="1141304" y="235635"/>
                  <a:pt x="1114444" y="254016"/>
                  <a:pt x="1088532" y="261351"/>
                </a:cubicBezTo>
                <a:cubicBezTo>
                  <a:pt x="1062619" y="268686"/>
                  <a:pt x="1059503" y="265972"/>
                  <a:pt x="1079185" y="253209"/>
                </a:cubicBezTo>
                <a:cubicBezTo>
                  <a:pt x="1098867" y="240446"/>
                  <a:pt x="1120482" y="222743"/>
                  <a:pt x="1144029" y="200100"/>
                </a:cubicBezTo>
                <a:cubicBezTo>
                  <a:pt x="1160365" y="184419"/>
                  <a:pt x="1171052" y="172787"/>
                  <a:pt x="1176088" y="165205"/>
                </a:cubicBezTo>
                <a:lnTo>
                  <a:pt x="1178795" y="159852"/>
                </a:lnTo>
                <a:lnTo>
                  <a:pt x="1148817" y="166716"/>
                </a:lnTo>
                <a:cubicBezTo>
                  <a:pt x="1140179" y="168738"/>
                  <a:pt x="1134177" y="170201"/>
                  <a:pt x="1130810" y="171104"/>
                </a:cubicBezTo>
                <a:cubicBezTo>
                  <a:pt x="1124078" y="172911"/>
                  <a:pt x="1115620" y="170050"/>
                  <a:pt x="1105439" y="162522"/>
                </a:cubicBezTo>
                <a:cubicBezTo>
                  <a:pt x="1095257" y="154993"/>
                  <a:pt x="1096584" y="150935"/>
                  <a:pt x="1109418" y="150347"/>
                </a:cubicBezTo>
                <a:cubicBezTo>
                  <a:pt x="1122253" y="149759"/>
                  <a:pt x="1150926" y="145177"/>
                  <a:pt x="1195438" y="136602"/>
                </a:cubicBezTo>
                <a:lnTo>
                  <a:pt x="1195438" y="115780"/>
                </a:lnTo>
                <a:cubicBezTo>
                  <a:pt x="1186834" y="117587"/>
                  <a:pt x="1178961" y="118938"/>
                  <a:pt x="1171820" y="119834"/>
                </a:cubicBezTo>
                <a:cubicBezTo>
                  <a:pt x="1164678" y="120731"/>
                  <a:pt x="1157157" y="118780"/>
                  <a:pt x="1149256" y="113984"/>
                </a:cubicBezTo>
                <a:cubicBezTo>
                  <a:pt x="1141354" y="109187"/>
                  <a:pt x="1143046" y="105591"/>
                  <a:pt x="1154332" y="103196"/>
                </a:cubicBezTo>
                <a:cubicBezTo>
                  <a:pt x="1165617" y="100801"/>
                  <a:pt x="1179319" y="97589"/>
                  <a:pt x="1195438" y="93560"/>
                </a:cubicBezTo>
                <a:lnTo>
                  <a:pt x="1195438" y="73942"/>
                </a:lnTo>
                <a:cubicBezTo>
                  <a:pt x="1183449" y="75692"/>
                  <a:pt x="1173185" y="77703"/>
                  <a:pt x="1164646" y="79976"/>
                </a:cubicBezTo>
                <a:cubicBezTo>
                  <a:pt x="1156107" y="82249"/>
                  <a:pt x="1147405" y="80499"/>
                  <a:pt x="1138543" y="74727"/>
                </a:cubicBezTo>
                <a:cubicBezTo>
                  <a:pt x="1129681" y="68955"/>
                  <a:pt x="1133008" y="64431"/>
                  <a:pt x="1148524" y="61154"/>
                </a:cubicBezTo>
                <a:cubicBezTo>
                  <a:pt x="1164040" y="57877"/>
                  <a:pt x="1179678" y="55128"/>
                  <a:pt x="1195438" y="52905"/>
                </a:cubicBezTo>
                <a:cubicBezTo>
                  <a:pt x="1195438" y="42967"/>
                  <a:pt x="1195008" y="34754"/>
                  <a:pt x="1194147" y="28265"/>
                </a:cubicBezTo>
                <a:cubicBezTo>
                  <a:pt x="1193287" y="21776"/>
                  <a:pt x="1191487" y="15366"/>
                  <a:pt x="1188748" y="9035"/>
                </a:cubicBezTo>
                <a:cubicBezTo>
                  <a:pt x="1186009" y="2704"/>
                  <a:pt x="1189440" y="481"/>
                  <a:pt x="1199041" y="2367"/>
                </a:cubicBezTo>
                <a:close/>
                <a:moveTo>
                  <a:pt x="2338158" y="1251"/>
                </a:moveTo>
                <a:cubicBezTo>
                  <a:pt x="2342417" y="783"/>
                  <a:pt x="2350387" y="2686"/>
                  <a:pt x="2362067" y="6959"/>
                </a:cubicBezTo>
                <a:cubicBezTo>
                  <a:pt x="2376608" y="13011"/>
                  <a:pt x="2382732" y="19116"/>
                  <a:pt x="2380437" y="25275"/>
                </a:cubicBezTo>
                <a:cubicBezTo>
                  <a:pt x="2378143" y="31434"/>
                  <a:pt x="2376569" y="40078"/>
                  <a:pt x="2375715" y="51206"/>
                </a:cubicBezTo>
                <a:cubicBezTo>
                  <a:pt x="2374862" y="62334"/>
                  <a:pt x="2374436" y="77054"/>
                  <a:pt x="2374436" y="95366"/>
                </a:cubicBezTo>
                <a:cubicBezTo>
                  <a:pt x="2389966" y="93646"/>
                  <a:pt x="2402392" y="91416"/>
                  <a:pt x="2411713" y="88677"/>
                </a:cubicBezTo>
                <a:cubicBezTo>
                  <a:pt x="2421034" y="85938"/>
                  <a:pt x="2429749" y="89225"/>
                  <a:pt x="2437859" y="98539"/>
                </a:cubicBezTo>
                <a:cubicBezTo>
                  <a:pt x="2445968" y="107853"/>
                  <a:pt x="2442971" y="113044"/>
                  <a:pt x="2428867" y="114113"/>
                </a:cubicBezTo>
                <a:cubicBezTo>
                  <a:pt x="2414764" y="115181"/>
                  <a:pt x="2396620" y="116948"/>
                  <a:pt x="2374436" y="119415"/>
                </a:cubicBezTo>
                <a:cubicBezTo>
                  <a:pt x="2375296" y="175313"/>
                  <a:pt x="2376411" y="212856"/>
                  <a:pt x="2377780" y="232043"/>
                </a:cubicBezTo>
                <a:cubicBezTo>
                  <a:pt x="2379150" y="251230"/>
                  <a:pt x="2377909" y="265395"/>
                  <a:pt x="2374059" y="274537"/>
                </a:cubicBezTo>
                <a:cubicBezTo>
                  <a:pt x="2370209" y="283678"/>
                  <a:pt x="2364207" y="291451"/>
                  <a:pt x="2356055" y="297854"/>
                </a:cubicBezTo>
                <a:cubicBezTo>
                  <a:pt x="2347903" y="304257"/>
                  <a:pt x="2342231" y="302435"/>
                  <a:pt x="2339040" y="292390"/>
                </a:cubicBezTo>
                <a:cubicBezTo>
                  <a:pt x="2335850" y="282345"/>
                  <a:pt x="2328550" y="271070"/>
                  <a:pt x="2317143" y="258565"/>
                </a:cubicBezTo>
                <a:cubicBezTo>
                  <a:pt x="2305735" y="246060"/>
                  <a:pt x="2306248" y="241837"/>
                  <a:pt x="2318681" y="245896"/>
                </a:cubicBezTo>
                <a:cubicBezTo>
                  <a:pt x="2331114" y="249954"/>
                  <a:pt x="2339775" y="251983"/>
                  <a:pt x="2344665" y="251983"/>
                </a:cubicBezTo>
                <a:cubicBezTo>
                  <a:pt x="2347304" y="251983"/>
                  <a:pt x="2348623" y="242999"/>
                  <a:pt x="2348623" y="225031"/>
                </a:cubicBezTo>
                <a:lnTo>
                  <a:pt x="2348623" y="122534"/>
                </a:lnTo>
                <a:cubicBezTo>
                  <a:pt x="2340292" y="123409"/>
                  <a:pt x="2330913" y="124524"/>
                  <a:pt x="2320488" y="125879"/>
                </a:cubicBezTo>
                <a:cubicBezTo>
                  <a:pt x="2310062" y="127234"/>
                  <a:pt x="2300770" y="128815"/>
                  <a:pt x="2292610" y="130622"/>
                </a:cubicBezTo>
                <a:cubicBezTo>
                  <a:pt x="2284451" y="132429"/>
                  <a:pt x="2275549" y="129345"/>
                  <a:pt x="2265905" y="121372"/>
                </a:cubicBezTo>
                <a:cubicBezTo>
                  <a:pt x="2256261" y="113399"/>
                  <a:pt x="2256946" y="109115"/>
                  <a:pt x="2267959" y="108520"/>
                </a:cubicBezTo>
                <a:cubicBezTo>
                  <a:pt x="2278973" y="107925"/>
                  <a:pt x="2290689" y="106964"/>
                  <a:pt x="2303107" y="105638"/>
                </a:cubicBezTo>
                <a:cubicBezTo>
                  <a:pt x="2315526" y="104311"/>
                  <a:pt x="2330698" y="102422"/>
                  <a:pt x="2348623" y="99970"/>
                </a:cubicBezTo>
                <a:cubicBezTo>
                  <a:pt x="2348623" y="87235"/>
                  <a:pt x="2348186" y="71623"/>
                  <a:pt x="2347311" y="53131"/>
                </a:cubicBezTo>
                <a:cubicBezTo>
                  <a:pt x="2346436" y="34639"/>
                  <a:pt x="2342837" y="20184"/>
                  <a:pt x="2336513" y="9766"/>
                </a:cubicBezTo>
                <a:cubicBezTo>
                  <a:pt x="2333351" y="4557"/>
                  <a:pt x="2333899" y="1719"/>
                  <a:pt x="2338158" y="1251"/>
                </a:cubicBezTo>
                <a:close/>
                <a:moveTo>
                  <a:pt x="3692757" y="479"/>
                </a:moveTo>
                <a:cubicBezTo>
                  <a:pt x="3694463" y="565"/>
                  <a:pt x="3696548" y="1026"/>
                  <a:pt x="3699011" y="1861"/>
                </a:cubicBezTo>
                <a:cubicBezTo>
                  <a:pt x="3708862" y="5202"/>
                  <a:pt x="3717216" y="9755"/>
                  <a:pt x="3724070" y="15520"/>
                </a:cubicBezTo>
                <a:cubicBezTo>
                  <a:pt x="3730925" y="21285"/>
                  <a:pt x="3732614" y="26153"/>
                  <a:pt x="3729136" y="30126"/>
                </a:cubicBezTo>
                <a:cubicBezTo>
                  <a:pt x="3725659" y="34098"/>
                  <a:pt x="3722443" y="37934"/>
                  <a:pt x="3719489" y="41634"/>
                </a:cubicBezTo>
                <a:cubicBezTo>
                  <a:pt x="3750463" y="73827"/>
                  <a:pt x="3772175" y="95259"/>
                  <a:pt x="3784622" y="105928"/>
                </a:cubicBezTo>
                <a:cubicBezTo>
                  <a:pt x="3797069" y="116597"/>
                  <a:pt x="3809889" y="125674"/>
                  <a:pt x="3823082" y="133160"/>
                </a:cubicBezTo>
                <a:cubicBezTo>
                  <a:pt x="3836276" y="140646"/>
                  <a:pt x="3851329" y="147529"/>
                  <a:pt x="3868243" y="153810"/>
                </a:cubicBezTo>
                <a:cubicBezTo>
                  <a:pt x="3885158" y="160091"/>
                  <a:pt x="3886470" y="164773"/>
                  <a:pt x="3872180" y="167856"/>
                </a:cubicBezTo>
                <a:cubicBezTo>
                  <a:pt x="3857890" y="170939"/>
                  <a:pt x="3842216" y="172011"/>
                  <a:pt x="3825158" y="171072"/>
                </a:cubicBezTo>
                <a:cubicBezTo>
                  <a:pt x="3808101" y="170133"/>
                  <a:pt x="3796098" y="165196"/>
                  <a:pt x="3789150" y="156262"/>
                </a:cubicBezTo>
                <a:cubicBezTo>
                  <a:pt x="3782202" y="147328"/>
                  <a:pt x="3772616" y="134780"/>
                  <a:pt x="3760390" y="118619"/>
                </a:cubicBezTo>
                <a:cubicBezTo>
                  <a:pt x="3748166" y="102458"/>
                  <a:pt x="3731585" y="80818"/>
                  <a:pt x="3710648" y="53701"/>
                </a:cubicBezTo>
                <a:cubicBezTo>
                  <a:pt x="3700796" y="74093"/>
                  <a:pt x="3690210" y="92212"/>
                  <a:pt x="3678888" y="108057"/>
                </a:cubicBezTo>
                <a:cubicBezTo>
                  <a:pt x="3667566" y="123903"/>
                  <a:pt x="3653686" y="140502"/>
                  <a:pt x="3637244" y="157854"/>
                </a:cubicBezTo>
                <a:cubicBezTo>
                  <a:pt x="3620803" y="175205"/>
                  <a:pt x="3601580" y="188954"/>
                  <a:pt x="3579575" y="199100"/>
                </a:cubicBezTo>
                <a:cubicBezTo>
                  <a:pt x="3557570" y="209246"/>
                  <a:pt x="3554999" y="206639"/>
                  <a:pt x="3571863" y="191281"/>
                </a:cubicBezTo>
                <a:cubicBezTo>
                  <a:pt x="3588727" y="175923"/>
                  <a:pt x="3604796" y="159481"/>
                  <a:pt x="3620068" y="141958"/>
                </a:cubicBezTo>
                <a:cubicBezTo>
                  <a:pt x="3635340" y="124434"/>
                  <a:pt x="3648294" y="107477"/>
                  <a:pt x="3658926" y="91086"/>
                </a:cubicBezTo>
                <a:cubicBezTo>
                  <a:pt x="3669560" y="74695"/>
                  <a:pt x="3677562" y="59215"/>
                  <a:pt x="3682932" y="44645"/>
                </a:cubicBezTo>
                <a:cubicBezTo>
                  <a:pt x="3688302" y="30075"/>
                  <a:pt x="3689862" y="18467"/>
                  <a:pt x="3687610" y="9820"/>
                </a:cubicBezTo>
                <a:cubicBezTo>
                  <a:pt x="3685922" y="3334"/>
                  <a:pt x="3687637" y="221"/>
                  <a:pt x="3692757" y="479"/>
                </a:cubicBezTo>
                <a:close/>
                <a:moveTo>
                  <a:pt x="6186442" y="194"/>
                </a:moveTo>
                <a:cubicBezTo>
                  <a:pt x="6188004" y="-93"/>
                  <a:pt x="6190074" y="-61"/>
                  <a:pt x="6192653" y="291"/>
                </a:cubicBezTo>
                <a:cubicBezTo>
                  <a:pt x="6202971" y="1696"/>
                  <a:pt x="6212220" y="3994"/>
                  <a:pt x="6220402" y="7185"/>
                </a:cubicBezTo>
                <a:cubicBezTo>
                  <a:pt x="6228583" y="10376"/>
                  <a:pt x="6231099" y="15420"/>
                  <a:pt x="6227952" y="22317"/>
                </a:cubicBezTo>
                <a:cubicBezTo>
                  <a:pt x="6224804" y="29215"/>
                  <a:pt x="6227834" y="49965"/>
                  <a:pt x="6237040" y="84568"/>
                </a:cubicBezTo>
                <a:cubicBezTo>
                  <a:pt x="6249143" y="81170"/>
                  <a:pt x="6259586" y="78298"/>
                  <a:pt x="6268370" y="75953"/>
                </a:cubicBezTo>
                <a:cubicBezTo>
                  <a:pt x="6277152" y="73609"/>
                  <a:pt x="6284197" y="76029"/>
                  <a:pt x="6289504" y="83213"/>
                </a:cubicBezTo>
                <a:cubicBezTo>
                  <a:pt x="6294809" y="90397"/>
                  <a:pt x="6291256" y="95596"/>
                  <a:pt x="6278845" y="98808"/>
                </a:cubicBezTo>
                <a:cubicBezTo>
                  <a:pt x="6266434" y="102020"/>
                  <a:pt x="6255094" y="105010"/>
                  <a:pt x="6244827" y="107778"/>
                </a:cubicBezTo>
                <a:cubicBezTo>
                  <a:pt x="6250219" y="123982"/>
                  <a:pt x="6255567" y="139108"/>
                  <a:pt x="6260874" y="153154"/>
                </a:cubicBezTo>
                <a:cubicBezTo>
                  <a:pt x="6266179" y="167200"/>
                  <a:pt x="6270710" y="178532"/>
                  <a:pt x="6274468" y="187151"/>
                </a:cubicBezTo>
                <a:cubicBezTo>
                  <a:pt x="6279816" y="176080"/>
                  <a:pt x="6283836" y="166175"/>
                  <a:pt x="6286524" y="157434"/>
                </a:cubicBezTo>
                <a:cubicBezTo>
                  <a:pt x="6289213" y="148694"/>
                  <a:pt x="6289432" y="139990"/>
                  <a:pt x="6287180" y="131321"/>
                </a:cubicBezTo>
                <a:cubicBezTo>
                  <a:pt x="6284928" y="122652"/>
                  <a:pt x="6288108" y="120028"/>
                  <a:pt x="6296720" y="123448"/>
                </a:cubicBezTo>
                <a:cubicBezTo>
                  <a:pt x="6305331" y="126868"/>
                  <a:pt x="6312781" y="131697"/>
                  <a:pt x="6319070" y="137935"/>
                </a:cubicBezTo>
                <a:cubicBezTo>
                  <a:pt x="6325358" y="144173"/>
                  <a:pt x="6325702" y="150078"/>
                  <a:pt x="6320102" y="155649"/>
                </a:cubicBezTo>
                <a:cubicBezTo>
                  <a:pt x="6314502" y="161220"/>
                  <a:pt x="6310186" y="168347"/>
                  <a:pt x="6307152" y="177030"/>
                </a:cubicBezTo>
                <a:cubicBezTo>
                  <a:pt x="6304120" y="185713"/>
                  <a:pt x="6298638" y="197282"/>
                  <a:pt x="6290708" y="211737"/>
                </a:cubicBezTo>
                <a:cubicBezTo>
                  <a:pt x="6310052" y="240303"/>
                  <a:pt x="6324375" y="257744"/>
                  <a:pt x="6333675" y="264061"/>
                </a:cubicBezTo>
                <a:cubicBezTo>
                  <a:pt x="6342974" y="270378"/>
                  <a:pt x="6348464" y="271005"/>
                  <a:pt x="6350142" y="265943"/>
                </a:cubicBezTo>
                <a:cubicBezTo>
                  <a:pt x="6351819" y="260881"/>
                  <a:pt x="6355260" y="251883"/>
                  <a:pt x="6360466" y="238948"/>
                </a:cubicBezTo>
                <a:cubicBezTo>
                  <a:pt x="6365672" y="226013"/>
                  <a:pt x="6368604" y="230967"/>
                  <a:pt x="6369264" y="253811"/>
                </a:cubicBezTo>
                <a:cubicBezTo>
                  <a:pt x="6369923" y="276655"/>
                  <a:pt x="6371394" y="292655"/>
                  <a:pt x="6373674" y="301812"/>
                </a:cubicBezTo>
                <a:cubicBezTo>
                  <a:pt x="6375954" y="310968"/>
                  <a:pt x="6370206" y="313904"/>
                  <a:pt x="6356432" y="310620"/>
                </a:cubicBezTo>
                <a:cubicBezTo>
                  <a:pt x="6342658" y="307336"/>
                  <a:pt x="6328362" y="298743"/>
                  <a:pt x="6313541" y="284840"/>
                </a:cubicBezTo>
                <a:cubicBezTo>
                  <a:pt x="6298720" y="270937"/>
                  <a:pt x="6284570" y="252377"/>
                  <a:pt x="6271091" y="229161"/>
                </a:cubicBezTo>
                <a:cubicBezTo>
                  <a:pt x="6257755" y="245896"/>
                  <a:pt x="6243267" y="256604"/>
                  <a:pt x="6227629" y="261286"/>
                </a:cubicBezTo>
                <a:cubicBezTo>
                  <a:pt x="6211991" y="265968"/>
                  <a:pt x="6210116" y="262889"/>
                  <a:pt x="6222005" y="252048"/>
                </a:cubicBezTo>
                <a:cubicBezTo>
                  <a:pt x="6233892" y="241206"/>
                  <a:pt x="6246390" y="226845"/>
                  <a:pt x="6259497" y="208962"/>
                </a:cubicBezTo>
                <a:cubicBezTo>
                  <a:pt x="6251624" y="194708"/>
                  <a:pt x="6244536" y="179490"/>
                  <a:pt x="6238234" y="163307"/>
                </a:cubicBezTo>
                <a:cubicBezTo>
                  <a:pt x="6231931" y="147124"/>
                  <a:pt x="6225984" y="130385"/>
                  <a:pt x="6220391" y="113091"/>
                </a:cubicBezTo>
                <a:cubicBezTo>
                  <a:pt x="6204229" y="117465"/>
                  <a:pt x="6189251" y="121032"/>
                  <a:pt x="6175456" y="123792"/>
                </a:cubicBezTo>
                <a:cubicBezTo>
                  <a:pt x="6161661" y="126553"/>
                  <a:pt x="6151938" y="128248"/>
                  <a:pt x="6146288" y="128879"/>
                </a:cubicBezTo>
                <a:lnTo>
                  <a:pt x="6146288" y="179063"/>
                </a:lnTo>
                <a:cubicBezTo>
                  <a:pt x="6161445" y="174976"/>
                  <a:pt x="6171946" y="169455"/>
                  <a:pt x="6177790" y="162500"/>
                </a:cubicBezTo>
                <a:cubicBezTo>
                  <a:pt x="6183633" y="155545"/>
                  <a:pt x="6189427" y="153283"/>
                  <a:pt x="6195170" y="155714"/>
                </a:cubicBezTo>
                <a:cubicBezTo>
                  <a:pt x="6200913" y="158144"/>
                  <a:pt x="6207248" y="161199"/>
                  <a:pt x="6214175" y="164877"/>
                </a:cubicBezTo>
                <a:cubicBezTo>
                  <a:pt x="6221101" y="168555"/>
                  <a:pt x="6223184" y="172786"/>
                  <a:pt x="6220423" y="177568"/>
                </a:cubicBezTo>
                <a:cubicBezTo>
                  <a:pt x="6217662" y="182351"/>
                  <a:pt x="6215845" y="188241"/>
                  <a:pt x="6214971" y="195239"/>
                </a:cubicBezTo>
                <a:cubicBezTo>
                  <a:pt x="6214095" y="202237"/>
                  <a:pt x="6213207" y="213024"/>
                  <a:pt x="6212303" y="227601"/>
                </a:cubicBezTo>
                <a:cubicBezTo>
                  <a:pt x="6211400" y="242178"/>
                  <a:pt x="6208080" y="253525"/>
                  <a:pt x="6202344" y="261641"/>
                </a:cubicBezTo>
                <a:cubicBezTo>
                  <a:pt x="6196607" y="269758"/>
                  <a:pt x="6190129" y="276272"/>
                  <a:pt x="6182909" y="281183"/>
                </a:cubicBezTo>
                <a:cubicBezTo>
                  <a:pt x="6175689" y="286095"/>
                  <a:pt x="6170957" y="284618"/>
                  <a:pt x="6168712" y="276752"/>
                </a:cubicBezTo>
                <a:cubicBezTo>
                  <a:pt x="6166468" y="268886"/>
                  <a:pt x="6160793" y="259411"/>
                  <a:pt x="6151687" y="248326"/>
                </a:cubicBezTo>
                <a:cubicBezTo>
                  <a:pt x="6142581" y="237241"/>
                  <a:pt x="6143854" y="234172"/>
                  <a:pt x="6155505" y="239120"/>
                </a:cubicBezTo>
                <a:cubicBezTo>
                  <a:pt x="6167156" y="244067"/>
                  <a:pt x="6174377" y="245892"/>
                  <a:pt x="6177166" y="244594"/>
                </a:cubicBezTo>
                <a:cubicBezTo>
                  <a:pt x="6179955" y="243296"/>
                  <a:pt x="6182453" y="234327"/>
                  <a:pt x="6184663" y="217685"/>
                </a:cubicBezTo>
                <a:cubicBezTo>
                  <a:pt x="6186871" y="201043"/>
                  <a:pt x="6187685" y="190922"/>
                  <a:pt x="6187104" y="187323"/>
                </a:cubicBezTo>
                <a:cubicBezTo>
                  <a:pt x="6186523" y="183724"/>
                  <a:pt x="6184781" y="182774"/>
                  <a:pt x="6181877" y="184473"/>
                </a:cubicBezTo>
                <a:cubicBezTo>
                  <a:pt x="6178973" y="186172"/>
                  <a:pt x="6173337" y="188413"/>
                  <a:pt x="6164970" y="191195"/>
                </a:cubicBezTo>
                <a:cubicBezTo>
                  <a:pt x="6156602" y="193977"/>
                  <a:pt x="6150217" y="195690"/>
                  <a:pt x="6145815" y="196336"/>
                </a:cubicBezTo>
                <a:cubicBezTo>
                  <a:pt x="6143305" y="215609"/>
                  <a:pt x="6136895" y="232975"/>
                  <a:pt x="6126585" y="248434"/>
                </a:cubicBezTo>
                <a:cubicBezTo>
                  <a:pt x="6116274" y="263893"/>
                  <a:pt x="6102554" y="274669"/>
                  <a:pt x="6085425" y="280764"/>
                </a:cubicBezTo>
                <a:cubicBezTo>
                  <a:pt x="6068295" y="286858"/>
                  <a:pt x="6064764" y="285396"/>
                  <a:pt x="6074831" y="276376"/>
                </a:cubicBezTo>
                <a:cubicBezTo>
                  <a:pt x="6084898" y="267356"/>
                  <a:pt x="6094351" y="255324"/>
                  <a:pt x="6103192" y="240281"/>
                </a:cubicBezTo>
                <a:cubicBezTo>
                  <a:pt x="6112033" y="225238"/>
                  <a:pt x="6117123" y="208858"/>
                  <a:pt x="6118464" y="191141"/>
                </a:cubicBezTo>
                <a:cubicBezTo>
                  <a:pt x="6119805" y="173424"/>
                  <a:pt x="6119820" y="158926"/>
                  <a:pt x="6118507" y="147647"/>
                </a:cubicBezTo>
                <a:cubicBezTo>
                  <a:pt x="6117195" y="136369"/>
                  <a:pt x="6114496" y="127091"/>
                  <a:pt x="6110409" y="119813"/>
                </a:cubicBezTo>
                <a:cubicBezTo>
                  <a:pt x="6106322" y="112535"/>
                  <a:pt x="6107906" y="108896"/>
                  <a:pt x="6115163" y="108896"/>
                </a:cubicBezTo>
                <a:cubicBezTo>
                  <a:pt x="6120842" y="108896"/>
                  <a:pt x="6126738" y="109341"/>
                  <a:pt x="6132855" y="110230"/>
                </a:cubicBezTo>
                <a:cubicBezTo>
                  <a:pt x="6138971" y="111119"/>
                  <a:pt x="6149238" y="110022"/>
                  <a:pt x="6163658" y="106939"/>
                </a:cubicBezTo>
                <a:cubicBezTo>
                  <a:pt x="6178076" y="103856"/>
                  <a:pt x="6194729" y="99095"/>
                  <a:pt x="6213616" y="92656"/>
                </a:cubicBezTo>
                <a:cubicBezTo>
                  <a:pt x="6201269" y="47284"/>
                  <a:pt x="6192108" y="20195"/>
                  <a:pt x="6186136" y="11390"/>
                </a:cubicBezTo>
                <a:cubicBezTo>
                  <a:pt x="6181656" y="4786"/>
                  <a:pt x="6181758" y="1054"/>
                  <a:pt x="6186442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06915" y="3179057"/>
            <a:ext cx="2522781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12121" y="4403193"/>
            <a:ext cx="2083089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27757" y="3179057"/>
            <a:ext cx="2404647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49974" y="4403193"/>
            <a:ext cx="2083089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1" descr="78副本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43384" y="2515517"/>
            <a:ext cx="2885084" cy="55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2" descr="79副本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28407" y="3720603"/>
            <a:ext cx="3054409" cy="578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3" descr="80副本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240018" y="2492898"/>
            <a:ext cx="2916587" cy="58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4" descr="81副本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221337" y="3706318"/>
            <a:ext cx="3147603" cy="592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3177417" y="4751780"/>
            <a:ext cx="2576859" cy="928351"/>
            <a:chOff x="1610972" y="3955871"/>
            <a:chExt cx="2576859" cy="928351"/>
          </a:xfrm>
        </p:grpSpPr>
        <p:pic>
          <p:nvPicPr>
            <p:cNvPr id="26" name="MH_Other_13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64938" r="17346" b="14547"/>
            <a:stretch>
              <a:fillRect/>
            </a:stretch>
          </p:blipFill>
          <p:spPr>
            <a:xfrm flipH="1">
              <a:off x="1610972" y="3955871"/>
              <a:ext cx="2550779" cy="928351"/>
            </a:xfrm>
            <a:prstGeom prst="rect">
              <a:avLst/>
            </a:prstGeom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045676" y="4019936"/>
              <a:ext cx="2142155" cy="40011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30∶2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＝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120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∶8</a:t>
              </a:r>
            </a:p>
          </p:txBody>
        </p:sp>
      </p:grp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19366" y="1269262"/>
            <a:ext cx="2403045" cy="467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6573770" y="2565002"/>
            <a:ext cx="3014329" cy="1969781"/>
            <a:chOff x="-187991" y="0"/>
            <a:chExt cx="4451551" cy="3137667"/>
          </a:xfrm>
        </p:grpSpPr>
        <p:sp>
          <p:nvSpPr>
            <p:cNvPr id="9" name="直角三角形 90"/>
            <p:cNvSpPr>
              <a:spLocks noChangeArrowheads="1"/>
            </p:cNvSpPr>
            <p:nvPr/>
          </p:nvSpPr>
          <p:spPr bwMode="auto">
            <a:xfrm>
              <a:off x="404768" y="0"/>
              <a:ext cx="3857209" cy="2214578"/>
            </a:xfrm>
            <a:prstGeom prst="rtTriangle">
              <a:avLst/>
            </a:prstGeom>
            <a:solidFill>
              <a:srgbClr val="D9FFFF"/>
            </a:solidFill>
            <a:ln w="25400">
              <a:solidFill>
                <a:srgbClr val="0000F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0" name="直接连接符 92"/>
            <p:cNvCxnSpPr>
              <a:cxnSpLocks noChangeShapeType="1"/>
            </p:cNvCxnSpPr>
            <p:nvPr/>
          </p:nvCxnSpPr>
          <p:spPr bwMode="auto">
            <a:xfrm>
              <a:off x="2333373" y="1116020"/>
              <a:ext cx="1587" cy="11080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箭头连接符 94"/>
            <p:cNvCxnSpPr>
              <a:cxnSpLocks noChangeShapeType="1"/>
            </p:cNvCxnSpPr>
            <p:nvPr/>
          </p:nvCxnSpPr>
          <p:spPr bwMode="auto">
            <a:xfrm>
              <a:off x="2222260" y="1122370"/>
              <a:ext cx="1587" cy="110649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100"/>
            <p:cNvCxnSpPr>
              <a:cxnSpLocks noChangeShapeType="1"/>
            </p:cNvCxnSpPr>
            <p:nvPr/>
          </p:nvCxnSpPr>
          <p:spPr bwMode="auto">
            <a:xfrm>
              <a:off x="2066702" y="1123958"/>
              <a:ext cx="285719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102"/>
            <p:cNvCxnSpPr>
              <a:cxnSpLocks noChangeShapeType="1"/>
            </p:cNvCxnSpPr>
            <p:nvPr/>
          </p:nvCxnSpPr>
          <p:spPr bwMode="auto">
            <a:xfrm rot="5400000">
              <a:off x="2189703" y="2348723"/>
              <a:ext cx="285752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03"/>
            <p:cNvCxnSpPr>
              <a:cxnSpLocks noChangeShapeType="1"/>
            </p:cNvCxnSpPr>
            <p:nvPr/>
          </p:nvCxnSpPr>
          <p:spPr bwMode="auto">
            <a:xfrm rot="5400000">
              <a:off x="3868269" y="2595576"/>
              <a:ext cx="785819" cy="47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104"/>
            <p:cNvCxnSpPr>
              <a:cxnSpLocks noChangeShapeType="1"/>
            </p:cNvCxnSpPr>
            <p:nvPr/>
          </p:nvCxnSpPr>
          <p:spPr bwMode="auto">
            <a:xfrm rot="10800000">
              <a:off x="119049" y="2214578"/>
              <a:ext cx="28571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06"/>
            <p:cNvCxnSpPr>
              <a:cxnSpLocks noChangeShapeType="1"/>
            </p:cNvCxnSpPr>
            <p:nvPr/>
          </p:nvCxnSpPr>
          <p:spPr bwMode="auto">
            <a:xfrm rot="5400000">
              <a:off x="13441" y="2605895"/>
              <a:ext cx="785819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108"/>
            <p:cNvCxnSpPr>
              <a:cxnSpLocks noChangeShapeType="1"/>
            </p:cNvCxnSpPr>
            <p:nvPr/>
          </p:nvCxnSpPr>
          <p:spPr bwMode="auto">
            <a:xfrm rot="10800000">
              <a:off x="119049" y="4762"/>
              <a:ext cx="28571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112"/>
            <p:cNvCxnSpPr>
              <a:cxnSpLocks noChangeShapeType="1"/>
            </p:cNvCxnSpPr>
            <p:nvPr/>
          </p:nvCxnSpPr>
          <p:spPr bwMode="auto">
            <a:xfrm>
              <a:off x="3761969" y="2428893"/>
              <a:ext cx="500008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箭头连接符 116"/>
            <p:cNvCxnSpPr>
              <a:cxnSpLocks noChangeShapeType="1"/>
            </p:cNvCxnSpPr>
            <p:nvPr/>
          </p:nvCxnSpPr>
          <p:spPr bwMode="auto">
            <a:xfrm rot="10800000">
              <a:off x="2333373" y="2428893"/>
              <a:ext cx="500008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箭头连接符 118"/>
            <p:cNvCxnSpPr>
              <a:cxnSpLocks noChangeShapeType="1"/>
            </p:cNvCxnSpPr>
            <p:nvPr/>
          </p:nvCxnSpPr>
          <p:spPr bwMode="auto">
            <a:xfrm>
              <a:off x="2976241" y="2786082"/>
              <a:ext cx="1285736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箭头连接符 120"/>
            <p:cNvCxnSpPr>
              <a:cxnSpLocks noChangeShapeType="1"/>
            </p:cNvCxnSpPr>
            <p:nvPr/>
          </p:nvCxnSpPr>
          <p:spPr bwMode="auto">
            <a:xfrm rot="10800000">
              <a:off x="404768" y="2786082"/>
              <a:ext cx="1357167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22"/>
            <p:cNvSpPr txBox="1">
              <a:spLocks noChangeArrowheads="1"/>
            </p:cNvSpPr>
            <p:nvPr/>
          </p:nvSpPr>
          <p:spPr bwMode="auto">
            <a:xfrm>
              <a:off x="2976093" y="2214577"/>
              <a:ext cx="1058661" cy="63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TextBox 123"/>
            <p:cNvSpPr txBox="1">
              <a:spLocks noChangeArrowheads="1"/>
            </p:cNvSpPr>
            <p:nvPr/>
          </p:nvSpPr>
          <p:spPr bwMode="auto">
            <a:xfrm>
              <a:off x="2047399" y="2500331"/>
              <a:ext cx="1058661" cy="63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TextBox 125"/>
            <p:cNvSpPr txBox="1">
              <a:spLocks noChangeArrowheads="1"/>
            </p:cNvSpPr>
            <p:nvPr/>
          </p:nvSpPr>
          <p:spPr bwMode="auto">
            <a:xfrm rot="16200000">
              <a:off x="1157906" y="1504968"/>
              <a:ext cx="1514692" cy="59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1.5cm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5" name="直接箭头连接符 126"/>
            <p:cNvCxnSpPr>
              <a:cxnSpLocks noChangeShapeType="1"/>
            </p:cNvCxnSpPr>
            <p:nvPr/>
          </p:nvCxnSpPr>
          <p:spPr bwMode="auto">
            <a:xfrm rot="5400000" flipH="1" flipV="1">
              <a:off x="-96075" y="357979"/>
              <a:ext cx="714380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箭头连接符 129"/>
            <p:cNvCxnSpPr>
              <a:cxnSpLocks noChangeShapeType="1"/>
            </p:cNvCxnSpPr>
            <p:nvPr/>
          </p:nvCxnSpPr>
          <p:spPr bwMode="auto">
            <a:xfrm rot="5400000">
              <a:off x="-94488" y="1856595"/>
              <a:ext cx="714380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31"/>
            <p:cNvSpPr txBox="1">
              <a:spLocks noChangeArrowheads="1"/>
            </p:cNvSpPr>
            <p:nvPr/>
          </p:nvSpPr>
          <p:spPr bwMode="auto">
            <a:xfrm rot="16200000">
              <a:off x="-463496" y="840160"/>
              <a:ext cx="1141892" cy="59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2213594" y="1395988"/>
            <a:ext cx="6383369" cy="327320"/>
          </a:xfrm>
          <a:custGeom>
            <a:avLst/>
            <a:gdLst/>
            <a:ahLst/>
            <a:cxnLst/>
            <a:rect l="l" t="t" r="r" b="b"/>
            <a:pathLst>
              <a:path w="6383369" h="327320">
                <a:moveTo>
                  <a:pt x="6290040" y="243775"/>
                </a:moveTo>
                <a:lnTo>
                  <a:pt x="6336093" y="243775"/>
                </a:lnTo>
                <a:lnTo>
                  <a:pt x="6336093" y="289807"/>
                </a:lnTo>
                <a:lnTo>
                  <a:pt x="6290040" y="289807"/>
                </a:lnTo>
                <a:close/>
                <a:moveTo>
                  <a:pt x="2907122" y="225136"/>
                </a:moveTo>
                <a:cubicBezTo>
                  <a:pt x="2906211" y="224154"/>
                  <a:pt x="2895345" y="225441"/>
                  <a:pt x="2874523" y="228997"/>
                </a:cubicBezTo>
                <a:lnTo>
                  <a:pt x="2849249" y="231385"/>
                </a:lnTo>
                <a:cubicBezTo>
                  <a:pt x="2850998" y="242112"/>
                  <a:pt x="2852267" y="253885"/>
                  <a:pt x="2853056" y="266705"/>
                </a:cubicBezTo>
                <a:cubicBezTo>
                  <a:pt x="2867855" y="266777"/>
                  <a:pt x="2884662" y="264769"/>
                  <a:pt x="2903476" y="260682"/>
                </a:cubicBezTo>
                <a:cubicBezTo>
                  <a:pt x="2905928" y="249239"/>
                  <a:pt x="2907377" y="240699"/>
                  <a:pt x="2907821" y="235063"/>
                </a:cubicBezTo>
                <a:cubicBezTo>
                  <a:pt x="2908266" y="229428"/>
                  <a:pt x="2908033" y="226119"/>
                  <a:pt x="2907122" y="225136"/>
                </a:cubicBezTo>
                <a:close/>
                <a:moveTo>
                  <a:pt x="3858831" y="215488"/>
                </a:moveTo>
                <a:cubicBezTo>
                  <a:pt x="3862294" y="215729"/>
                  <a:pt x="3860595" y="218984"/>
                  <a:pt x="3853733" y="225255"/>
                </a:cubicBezTo>
                <a:cubicBezTo>
                  <a:pt x="3844584" y="233615"/>
                  <a:pt x="3830642" y="244263"/>
                  <a:pt x="3811906" y="257197"/>
                </a:cubicBezTo>
                <a:cubicBezTo>
                  <a:pt x="3793171" y="270132"/>
                  <a:pt x="3780992" y="279475"/>
                  <a:pt x="3775371" y="285225"/>
                </a:cubicBezTo>
                <a:cubicBezTo>
                  <a:pt x="3769750" y="290976"/>
                  <a:pt x="3760493" y="289714"/>
                  <a:pt x="3747601" y="281440"/>
                </a:cubicBezTo>
                <a:cubicBezTo>
                  <a:pt x="3734709" y="273165"/>
                  <a:pt x="3731770" y="267806"/>
                  <a:pt x="3738782" y="265361"/>
                </a:cubicBezTo>
                <a:cubicBezTo>
                  <a:pt x="3745794" y="262916"/>
                  <a:pt x="3753567" y="260123"/>
                  <a:pt x="3762099" y="256982"/>
                </a:cubicBezTo>
                <a:cubicBezTo>
                  <a:pt x="3770632" y="253842"/>
                  <a:pt x="3785754" y="246844"/>
                  <a:pt x="3807464" y="235988"/>
                </a:cubicBezTo>
                <a:cubicBezTo>
                  <a:pt x="3829047" y="225190"/>
                  <a:pt x="3844441" y="218612"/>
                  <a:pt x="3853647" y="216253"/>
                </a:cubicBezTo>
                <a:cubicBezTo>
                  <a:pt x="3855949" y="215663"/>
                  <a:pt x="3857677" y="215408"/>
                  <a:pt x="3858831" y="215488"/>
                </a:cubicBezTo>
                <a:close/>
                <a:moveTo>
                  <a:pt x="2412894" y="212865"/>
                </a:moveTo>
                <a:lnTo>
                  <a:pt x="2388824" y="217877"/>
                </a:lnTo>
                <a:cubicBezTo>
                  <a:pt x="2383389" y="230080"/>
                  <a:pt x="2380826" y="236695"/>
                  <a:pt x="2381134" y="237720"/>
                </a:cubicBezTo>
                <a:cubicBezTo>
                  <a:pt x="2381443" y="238745"/>
                  <a:pt x="2382844" y="239616"/>
                  <a:pt x="2385340" y="240333"/>
                </a:cubicBezTo>
                <a:cubicBezTo>
                  <a:pt x="2387835" y="241050"/>
                  <a:pt x="2392058" y="242642"/>
                  <a:pt x="2398009" y="245109"/>
                </a:cubicBezTo>
                <a:cubicBezTo>
                  <a:pt x="2403487" y="238455"/>
                  <a:pt x="2408449" y="227707"/>
                  <a:pt x="2412894" y="212865"/>
                </a:cubicBezTo>
                <a:close/>
                <a:moveTo>
                  <a:pt x="818221" y="206031"/>
                </a:moveTo>
                <a:cubicBezTo>
                  <a:pt x="820544" y="205901"/>
                  <a:pt x="823615" y="206422"/>
                  <a:pt x="827433" y="207595"/>
                </a:cubicBezTo>
                <a:cubicBezTo>
                  <a:pt x="842705" y="212284"/>
                  <a:pt x="853754" y="217826"/>
                  <a:pt x="860581" y="224222"/>
                </a:cubicBezTo>
                <a:cubicBezTo>
                  <a:pt x="867406" y="230618"/>
                  <a:pt x="869668" y="238874"/>
                  <a:pt x="867367" y="248991"/>
                </a:cubicBezTo>
                <a:cubicBezTo>
                  <a:pt x="865065" y="259108"/>
                  <a:pt x="858465" y="260352"/>
                  <a:pt x="847567" y="252723"/>
                </a:cubicBezTo>
                <a:cubicBezTo>
                  <a:pt x="836668" y="245094"/>
                  <a:pt x="826645" y="235780"/>
                  <a:pt x="817495" y="224781"/>
                </a:cubicBezTo>
                <a:cubicBezTo>
                  <a:pt x="811010" y="212671"/>
                  <a:pt x="811252" y="206421"/>
                  <a:pt x="818221" y="206031"/>
                </a:cubicBezTo>
                <a:close/>
                <a:moveTo>
                  <a:pt x="534527" y="200711"/>
                </a:moveTo>
                <a:cubicBezTo>
                  <a:pt x="525823" y="200711"/>
                  <a:pt x="501100" y="203257"/>
                  <a:pt x="460359" y="208348"/>
                </a:cubicBezTo>
                <a:cubicBezTo>
                  <a:pt x="461220" y="227363"/>
                  <a:pt x="462460" y="246363"/>
                  <a:pt x="464081" y="265350"/>
                </a:cubicBezTo>
                <a:cubicBezTo>
                  <a:pt x="488717" y="263643"/>
                  <a:pt x="513211" y="261112"/>
                  <a:pt x="537560" y="257757"/>
                </a:cubicBezTo>
                <a:cubicBezTo>
                  <a:pt x="540887" y="241954"/>
                  <a:pt x="542999" y="228496"/>
                  <a:pt x="543895" y="217382"/>
                </a:cubicBezTo>
                <a:cubicBezTo>
                  <a:pt x="544791" y="206268"/>
                  <a:pt x="541669" y="200711"/>
                  <a:pt x="534527" y="200711"/>
                </a:cubicBezTo>
                <a:close/>
                <a:moveTo>
                  <a:pt x="825758" y="170678"/>
                </a:moveTo>
                <a:cubicBezTo>
                  <a:pt x="828958" y="169864"/>
                  <a:pt x="834732" y="170790"/>
                  <a:pt x="843082" y="173458"/>
                </a:cubicBezTo>
                <a:cubicBezTo>
                  <a:pt x="859781" y="178792"/>
                  <a:pt x="868130" y="187404"/>
                  <a:pt x="868130" y="199292"/>
                </a:cubicBezTo>
                <a:cubicBezTo>
                  <a:pt x="868130" y="211940"/>
                  <a:pt x="860451" y="213912"/>
                  <a:pt x="845093" y="205207"/>
                </a:cubicBezTo>
                <a:cubicBezTo>
                  <a:pt x="834854" y="195886"/>
                  <a:pt x="827784" y="186930"/>
                  <a:pt x="823884" y="178341"/>
                </a:cubicBezTo>
                <a:cubicBezTo>
                  <a:pt x="821934" y="174046"/>
                  <a:pt x="822558" y="171491"/>
                  <a:pt x="825758" y="170678"/>
                </a:cubicBezTo>
                <a:close/>
                <a:moveTo>
                  <a:pt x="1566670" y="157173"/>
                </a:moveTo>
                <a:cubicBezTo>
                  <a:pt x="1568989" y="157484"/>
                  <a:pt x="1571794" y="158119"/>
                  <a:pt x="1575085" y="159078"/>
                </a:cubicBezTo>
                <a:cubicBezTo>
                  <a:pt x="1588249" y="162914"/>
                  <a:pt x="1597724" y="168726"/>
                  <a:pt x="1603511" y="176512"/>
                </a:cubicBezTo>
                <a:cubicBezTo>
                  <a:pt x="1609297" y="184299"/>
                  <a:pt x="1610723" y="193878"/>
                  <a:pt x="1607791" y="205250"/>
                </a:cubicBezTo>
                <a:cubicBezTo>
                  <a:pt x="1604859" y="216622"/>
                  <a:pt x="1595613" y="213940"/>
                  <a:pt x="1580054" y="197205"/>
                </a:cubicBezTo>
                <a:cubicBezTo>
                  <a:pt x="1568366" y="181015"/>
                  <a:pt x="1561325" y="169654"/>
                  <a:pt x="1558930" y="163122"/>
                </a:cubicBezTo>
                <a:cubicBezTo>
                  <a:pt x="1557134" y="158223"/>
                  <a:pt x="1559715" y="156240"/>
                  <a:pt x="1566670" y="157173"/>
                </a:cubicBezTo>
                <a:close/>
                <a:moveTo>
                  <a:pt x="841372" y="154830"/>
                </a:moveTo>
                <a:cubicBezTo>
                  <a:pt x="833958" y="164108"/>
                  <a:pt x="823145" y="173791"/>
                  <a:pt x="808935" y="183880"/>
                </a:cubicBezTo>
                <a:cubicBezTo>
                  <a:pt x="794723" y="193968"/>
                  <a:pt x="780312" y="200873"/>
                  <a:pt x="765698" y="204594"/>
                </a:cubicBezTo>
                <a:cubicBezTo>
                  <a:pt x="762045" y="205524"/>
                  <a:pt x="759199" y="206078"/>
                  <a:pt x="757160" y="206256"/>
                </a:cubicBezTo>
                <a:lnTo>
                  <a:pt x="756262" y="206112"/>
                </a:lnTo>
                <a:lnTo>
                  <a:pt x="753395" y="266705"/>
                </a:lnTo>
                <a:cubicBezTo>
                  <a:pt x="806138" y="264052"/>
                  <a:pt x="841243" y="261829"/>
                  <a:pt x="858709" y="260037"/>
                </a:cubicBezTo>
                <a:cubicBezTo>
                  <a:pt x="876175" y="258244"/>
                  <a:pt x="889562" y="256882"/>
                  <a:pt x="898869" y="255950"/>
                </a:cubicBezTo>
                <a:cubicBezTo>
                  <a:pt x="908176" y="255018"/>
                  <a:pt x="915059" y="256799"/>
                  <a:pt x="919519" y="261295"/>
                </a:cubicBezTo>
                <a:cubicBezTo>
                  <a:pt x="923978" y="265791"/>
                  <a:pt x="927076" y="264425"/>
                  <a:pt x="928811" y="257197"/>
                </a:cubicBezTo>
                <a:cubicBezTo>
                  <a:pt x="930546" y="249970"/>
                  <a:pt x="931188" y="231335"/>
                  <a:pt x="930737" y="201292"/>
                </a:cubicBezTo>
                <a:lnTo>
                  <a:pt x="930329" y="182999"/>
                </a:lnTo>
                <a:lnTo>
                  <a:pt x="924434" y="186515"/>
                </a:lnTo>
                <a:cubicBezTo>
                  <a:pt x="912481" y="189669"/>
                  <a:pt x="901102" y="191476"/>
                  <a:pt x="890297" y="191935"/>
                </a:cubicBezTo>
                <a:cubicBezTo>
                  <a:pt x="879492" y="192394"/>
                  <a:pt x="871444" y="189038"/>
                  <a:pt x="866152" y="181868"/>
                </a:cubicBezTo>
                <a:cubicBezTo>
                  <a:pt x="860860" y="174698"/>
                  <a:pt x="852600" y="165685"/>
                  <a:pt x="841372" y="154830"/>
                </a:cubicBezTo>
                <a:close/>
                <a:moveTo>
                  <a:pt x="1490538" y="129846"/>
                </a:moveTo>
                <a:cubicBezTo>
                  <a:pt x="1485612" y="130283"/>
                  <a:pt x="1473076" y="132509"/>
                  <a:pt x="1452928" y="136525"/>
                </a:cubicBezTo>
                <a:lnTo>
                  <a:pt x="1454110" y="174920"/>
                </a:lnTo>
                <a:cubicBezTo>
                  <a:pt x="1462041" y="174175"/>
                  <a:pt x="1468641" y="172411"/>
                  <a:pt x="1473911" y="169629"/>
                </a:cubicBezTo>
                <a:cubicBezTo>
                  <a:pt x="1479181" y="166847"/>
                  <a:pt x="1484874" y="168464"/>
                  <a:pt x="1490990" y="174480"/>
                </a:cubicBezTo>
                <a:cubicBezTo>
                  <a:pt x="1497106" y="180495"/>
                  <a:pt x="1495350" y="185471"/>
                  <a:pt x="1485720" y="189408"/>
                </a:cubicBezTo>
                <a:cubicBezTo>
                  <a:pt x="1476091" y="193344"/>
                  <a:pt x="1465612" y="195312"/>
                  <a:pt x="1454283" y="195312"/>
                </a:cubicBezTo>
                <a:lnTo>
                  <a:pt x="1455444" y="230245"/>
                </a:lnTo>
                <a:cubicBezTo>
                  <a:pt x="1459976" y="230374"/>
                  <a:pt x="1466730" y="228607"/>
                  <a:pt x="1475707" y="224943"/>
                </a:cubicBezTo>
                <a:cubicBezTo>
                  <a:pt x="1484684" y="221279"/>
                  <a:pt x="1490703" y="221472"/>
                  <a:pt x="1493765" y="225523"/>
                </a:cubicBezTo>
                <a:cubicBezTo>
                  <a:pt x="1496826" y="229575"/>
                  <a:pt x="1499082" y="229316"/>
                  <a:pt x="1500530" y="224749"/>
                </a:cubicBezTo>
                <a:cubicBezTo>
                  <a:pt x="1501978" y="220182"/>
                  <a:pt x="1502928" y="204666"/>
                  <a:pt x="1503380" y="178201"/>
                </a:cubicBezTo>
                <a:cubicBezTo>
                  <a:pt x="1503832" y="151736"/>
                  <a:pt x="1503036" y="136951"/>
                  <a:pt x="1500992" y="133847"/>
                </a:cubicBezTo>
                <a:cubicBezTo>
                  <a:pt x="1498949" y="130742"/>
                  <a:pt x="1495464" y="129408"/>
                  <a:pt x="1490538" y="129846"/>
                </a:cubicBezTo>
                <a:close/>
                <a:moveTo>
                  <a:pt x="3135906" y="127275"/>
                </a:moveTo>
                <a:cubicBezTo>
                  <a:pt x="3134465" y="126745"/>
                  <a:pt x="3130654" y="126931"/>
                  <a:pt x="3124473" y="127834"/>
                </a:cubicBezTo>
                <a:cubicBezTo>
                  <a:pt x="3118292" y="128738"/>
                  <a:pt x="3109832" y="130279"/>
                  <a:pt x="3099091" y="132459"/>
                </a:cubicBezTo>
                <a:cubicBezTo>
                  <a:pt x="3099951" y="146312"/>
                  <a:pt x="3100761" y="158214"/>
                  <a:pt x="3101522" y="168166"/>
                </a:cubicBezTo>
                <a:cubicBezTo>
                  <a:pt x="3114327" y="166474"/>
                  <a:pt x="3125678" y="164108"/>
                  <a:pt x="3135572" y="161068"/>
                </a:cubicBezTo>
                <a:cubicBezTo>
                  <a:pt x="3137236" y="148534"/>
                  <a:pt x="3138068" y="139679"/>
                  <a:pt x="3138068" y="134503"/>
                </a:cubicBezTo>
                <a:cubicBezTo>
                  <a:pt x="3138068" y="130215"/>
                  <a:pt x="3137347" y="127806"/>
                  <a:pt x="3135906" y="127275"/>
                </a:cubicBezTo>
                <a:close/>
                <a:moveTo>
                  <a:pt x="5286108" y="120349"/>
                </a:moveTo>
                <a:cubicBezTo>
                  <a:pt x="5296583" y="121768"/>
                  <a:pt x="5305148" y="124386"/>
                  <a:pt x="5311802" y="128200"/>
                </a:cubicBezTo>
                <a:cubicBezTo>
                  <a:pt x="5320306" y="131699"/>
                  <a:pt x="5322976" y="136525"/>
                  <a:pt x="5319814" y="142677"/>
                </a:cubicBezTo>
                <a:cubicBezTo>
                  <a:pt x="5316652" y="148828"/>
                  <a:pt x="5315519" y="173838"/>
                  <a:pt x="5316416" y="217704"/>
                </a:cubicBezTo>
                <a:cubicBezTo>
                  <a:pt x="5317312" y="261571"/>
                  <a:pt x="5315767" y="291302"/>
                  <a:pt x="5311780" y="306897"/>
                </a:cubicBezTo>
                <a:cubicBezTo>
                  <a:pt x="5307794" y="322492"/>
                  <a:pt x="5301925" y="324098"/>
                  <a:pt x="5294174" y="311715"/>
                </a:cubicBezTo>
                <a:cubicBezTo>
                  <a:pt x="5286423" y="299333"/>
                  <a:pt x="5283222" y="289610"/>
                  <a:pt x="5284569" y="282547"/>
                </a:cubicBezTo>
                <a:cubicBezTo>
                  <a:pt x="5285918" y="275485"/>
                  <a:pt x="5287491" y="261209"/>
                  <a:pt x="5289291" y="239720"/>
                </a:cubicBezTo>
                <a:cubicBezTo>
                  <a:pt x="5291091" y="218231"/>
                  <a:pt x="5290887" y="196506"/>
                  <a:pt x="5288678" y="174544"/>
                </a:cubicBezTo>
                <a:cubicBezTo>
                  <a:pt x="5286470" y="152582"/>
                  <a:pt x="5282870" y="137704"/>
                  <a:pt x="5277880" y="129910"/>
                </a:cubicBezTo>
                <a:cubicBezTo>
                  <a:pt x="5272889" y="122116"/>
                  <a:pt x="5275632" y="118929"/>
                  <a:pt x="5286108" y="120349"/>
                </a:cubicBezTo>
                <a:close/>
                <a:moveTo>
                  <a:pt x="2076183" y="120349"/>
                </a:moveTo>
                <a:cubicBezTo>
                  <a:pt x="2086658" y="121768"/>
                  <a:pt x="2095223" y="124386"/>
                  <a:pt x="2101877" y="128200"/>
                </a:cubicBezTo>
                <a:cubicBezTo>
                  <a:pt x="2110380" y="131699"/>
                  <a:pt x="2113051" y="136525"/>
                  <a:pt x="2109889" y="142677"/>
                </a:cubicBezTo>
                <a:cubicBezTo>
                  <a:pt x="2106727" y="148828"/>
                  <a:pt x="2105594" y="173838"/>
                  <a:pt x="2106491" y="217704"/>
                </a:cubicBezTo>
                <a:cubicBezTo>
                  <a:pt x="2107387" y="261571"/>
                  <a:pt x="2105842" y="291302"/>
                  <a:pt x="2101855" y="306897"/>
                </a:cubicBezTo>
                <a:cubicBezTo>
                  <a:pt x="2097869" y="322492"/>
                  <a:pt x="2092000" y="324098"/>
                  <a:pt x="2084249" y="311715"/>
                </a:cubicBezTo>
                <a:cubicBezTo>
                  <a:pt x="2076498" y="299333"/>
                  <a:pt x="2073297" y="289610"/>
                  <a:pt x="2074645" y="282547"/>
                </a:cubicBezTo>
                <a:cubicBezTo>
                  <a:pt x="2075993" y="275485"/>
                  <a:pt x="2077566" y="261209"/>
                  <a:pt x="2079366" y="239720"/>
                </a:cubicBezTo>
                <a:cubicBezTo>
                  <a:pt x="2081166" y="218231"/>
                  <a:pt x="2080962" y="196506"/>
                  <a:pt x="2078753" y="174544"/>
                </a:cubicBezTo>
                <a:cubicBezTo>
                  <a:pt x="2076545" y="152582"/>
                  <a:pt x="2072945" y="137704"/>
                  <a:pt x="2067955" y="129910"/>
                </a:cubicBezTo>
                <a:cubicBezTo>
                  <a:pt x="2062965" y="122116"/>
                  <a:pt x="2065707" y="118929"/>
                  <a:pt x="2076183" y="120349"/>
                </a:cubicBezTo>
                <a:close/>
                <a:moveTo>
                  <a:pt x="4998919" y="114027"/>
                </a:moveTo>
                <a:cubicBezTo>
                  <a:pt x="5000822" y="114248"/>
                  <a:pt x="5003136" y="114828"/>
                  <a:pt x="5005860" y="115767"/>
                </a:cubicBezTo>
                <a:cubicBezTo>
                  <a:pt x="5014049" y="118836"/>
                  <a:pt x="5020821" y="123540"/>
                  <a:pt x="5026177" y="129878"/>
                </a:cubicBezTo>
                <a:cubicBezTo>
                  <a:pt x="5031533" y="136216"/>
                  <a:pt x="5031590" y="141719"/>
                  <a:pt x="5026349" y="146387"/>
                </a:cubicBezTo>
                <a:cubicBezTo>
                  <a:pt x="5021108" y="151055"/>
                  <a:pt x="5013102" y="163481"/>
                  <a:pt x="5002333" y="183664"/>
                </a:cubicBezTo>
                <a:cubicBezTo>
                  <a:pt x="4991564" y="203848"/>
                  <a:pt x="4978431" y="222376"/>
                  <a:pt x="4962937" y="239247"/>
                </a:cubicBezTo>
                <a:cubicBezTo>
                  <a:pt x="4947442" y="256118"/>
                  <a:pt x="4928918" y="271201"/>
                  <a:pt x="4907365" y="284494"/>
                </a:cubicBezTo>
                <a:cubicBezTo>
                  <a:pt x="4885811" y="297787"/>
                  <a:pt x="4862620" y="307169"/>
                  <a:pt x="4837790" y="312640"/>
                </a:cubicBezTo>
                <a:cubicBezTo>
                  <a:pt x="4812959" y="318111"/>
                  <a:pt x="4811354" y="315315"/>
                  <a:pt x="4832971" y="304251"/>
                </a:cubicBezTo>
                <a:cubicBezTo>
                  <a:pt x="4854589" y="293188"/>
                  <a:pt x="4875651" y="279636"/>
                  <a:pt x="4896158" y="263597"/>
                </a:cubicBezTo>
                <a:cubicBezTo>
                  <a:pt x="4916665" y="247557"/>
                  <a:pt x="4934246" y="231324"/>
                  <a:pt x="4948901" y="214897"/>
                </a:cubicBezTo>
                <a:cubicBezTo>
                  <a:pt x="4963557" y="198471"/>
                  <a:pt x="4975115" y="180775"/>
                  <a:pt x="4983576" y="161810"/>
                </a:cubicBezTo>
                <a:cubicBezTo>
                  <a:pt x="4992037" y="142845"/>
                  <a:pt x="4995141" y="129491"/>
                  <a:pt x="4992890" y="121747"/>
                </a:cubicBezTo>
                <a:cubicBezTo>
                  <a:pt x="4991201" y="115939"/>
                  <a:pt x="4993211" y="113366"/>
                  <a:pt x="4998919" y="114027"/>
                </a:cubicBezTo>
                <a:close/>
                <a:moveTo>
                  <a:pt x="1186716" y="104883"/>
                </a:moveTo>
                <a:cubicBezTo>
                  <a:pt x="1156974" y="108425"/>
                  <a:pt x="1136783" y="110949"/>
                  <a:pt x="1126143" y="112455"/>
                </a:cubicBezTo>
                <a:cubicBezTo>
                  <a:pt x="1127907" y="131455"/>
                  <a:pt x="1130015" y="150478"/>
                  <a:pt x="1132467" y="169521"/>
                </a:cubicBezTo>
                <a:cubicBezTo>
                  <a:pt x="1146319" y="168704"/>
                  <a:pt x="1164403" y="166646"/>
                  <a:pt x="1186716" y="163348"/>
                </a:cubicBezTo>
                <a:close/>
                <a:moveTo>
                  <a:pt x="1848455" y="100839"/>
                </a:moveTo>
                <a:lnTo>
                  <a:pt x="1781128" y="200582"/>
                </a:lnTo>
                <a:lnTo>
                  <a:pt x="1848455" y="200582"/>
                </a:lnTo>
                <a:close/>
                <a:moveTo>
                  <a:pt x="6075887" y="99720"/>
                </a:moveTo>
                <a:cubicBezTo>
                  <a:pt x="6079186" y="100111"/>
                  <a:pt x="6083258" y="101015"/>
                  <a:pt x="6088104" y="102431"/>
                </a:cubicBezTo>
                <a:cubicBezTo>
                  <a:pt x="6101212" y="109873"/>
                  <a:pt x="6106403" y="116154"/>
                  <a:pt x="6103678" y="121274"/>
                </a:cubicBezTo>
                <a:cubicBezTo>
                  <a:pt x="6100954" y="126393"/>
                  <a:pt x="6099369" y="138557"/>
                  <a:pt x="6098924" y="157766"/>
                </a:cubicBezTo>
                <a:cubicBezTo>
                  <a:pt x="6098480" y="176975"/>
                  <a:pt x="6096501" y="191186"/>
                  <a:pt x="6092988" y="200399"/>
                </a:cubicBezTo>
                <a:cubicBezTo>
                  <a:pt x="6089474" y="209613"/>
                  <a:pt x="6084509" y="211269"/>
                  <a:pt x="6078091" y="205368"/>
                </a:cubicBezTo>
                <a:cubicBezTo>
                  <a:pt x="6071674" y="199467"/>
                  <a:pt x="6069366" y="192419"/>
                  <a:pt x="6071165" y="184224"/>
                </a:cubicBezTo>
                <a:cubicBezTo>
                  <a:pt x="6072965" y="176028"/>
                  <a:pt x="6074090" y="164302"/>
                  <a:pt x="6074542" y="149044"/>
                </a:cubicBezTo>
                <a:cubicBezTo>
                  <a:pt x="6074994" y="133786"/>
                  <a:pt x="6072520" y="120786"/>
                  <a:pt x="6067121" y="110045"/>
                </a:cubicBezTo>
                <a:cubicBezTo>
                  <a:pt x="6063072" y="101990"/>
                  <a:pt x="6065994" y="98548"/>
                  <a:pt x="6075887" y="99720"/>
                </a:cubicBezTo>
                <a:close/>
                <a:moveTo>
                  <a:pt x="817883" y="99484"/>
                </a:moveTo>
                <a:lnTo>
                  <a:pt x="810096" y="109658"/>
                </a:lnTo>
                <a:cubicBezTo>
                  <a:pt x="814986" y="110146"/>
                  <a:pt x="819392" y="111859"/>
                  <a:pt x="823314" y="114799"/>
                </a:cubicBezTo>
                <a:cubicBezTo>
                  <a:pt x="827236" y="117739"/>
                  <a:pt x="831427" y="120679"/>
                  <a:pt x="835887" y="123618"/>
                </a:cubicBezTo>
                <a:cubicBezTo>
                  <a:pt x="841149" y="116893"/>
                  <a:pt x="844663" y="111415"/>
                  <a:pt x="846427" y="107184"/>
                </a:cubicBezTo>
                <a:cubicBezTo>
                  <a:pt x="848191" y="102954"/>
                  <a:pt x="847746" y="100839"/>
                  <a:pt x="845093" y="100839"/>
                </a:cubicBezTo>
                <a:cubicBezTo>
                  <a:pt x="841092" y="100839"/>
                  <a:pt x="836597" y="101513"/>
                  <a:pt x="831606" y="102861"/>
                </a:cubicBezTo>
                <a:cubicBezTo>
                  <a:pt x="826616" y="104209"/>
                  <a:pt x="822041" y="103083"/>
                  <a:pt x="817883" y="99484"/>
                </a:cubicBezTo>
                <a:close/>
                <a:moveTo>
                  <a:pt x="3146655" y="99236"/>
                </a:moveTo>
                <a:cubicBezTo>
                  <a:pt x="3152417" y="100004"/>
                  <a:pt x="3159463" y="102538"/>
                  <a:pt x="3167795" y="106840"/>
                </a:cubicBezTo>
                <a:cubicBezTo>
                  <a:pt x="3179582" y="115516"/>
                  <a:pt x="3182676" y="122697"/>
                  <a:pt x="3177076" y="128383"/>
                </a:cubicBezTo>
                <a:cubicBezTo>
                  <a:pt x="3171477" y="134069"/>
                  <a:pt x="3166182" y="143666"/>
                  <a:pt x="3161191" y="157174"/>
                </a:cubicBezTo>
                <a:cubicBezTo>
                  <a:pt x="3171989" y="171558"/>
                  <a:pt x="3171878" y="179033"/>
                  <a:pt x="3160858" y="179599"/>
                </a:cubicBezTo>
                <a:cubicBezTo>
                  <a:pt x="3149837" y="180165"/>
                  <a:pt x="3130410" y="182549"/>
                  <a:pt x="3102576" y="186751"/>
                </a:cubicBezTo>
                <a:cubicBezTo>
                  <a:pt x="3100511" y="197865"/>
                  <a:pt x="3096994" y="202536"/>
                  <a:pt x="3092025" y="200765"/>
                </a:cubicBezTo>
                <a:cubicBezTo>
                  <a:pt x="3087056" y="198994"/>
                  <a:pt x="3083184" y="191860"/>
                  <a:pt x="3080409" y="179362"/>
                </a:cubicBezTo>
                <a:cubicBezTo>
                  <a:pt x="3077634" y="166865"/>
                  <a:pt x="3075340" y="156074"/>
                  <a:pt x="3073526" y="146989"/>
                </a:cubicBezTo>
                <a:cubicBezTo>
                  <a:pt x="3071712" y="137905"/>
                  <a:pt x="3068743" y="129494"/>
                  <a:pt x="3064621" y="121758"/>
                </a:cubicBezTo>
                <a:cubicBezTo>
                  <a:pt x="3060498" y="114021"/>
                  <a:pt x="3062064" y="110153"/>
                  <a:pt x="3069321" y="110153"/>
                </a:cubicBezTo>
                <a:cubicBezTo>
                  <a:pt x="3074512" y="110153"/>
                  <a:pt x="3079728" y="111049"/>
                  <a:pt x="3084969" y="112842"/>
                </a:cubicBezTo>
                <a:cubicBezTo>
                  <a:pt x="3090211" y="114634"/>
                  <a:pt x="3097969" y="114699"/>
                  <a:pt x="3108243" y="113035"/>
                </a:cubicBezTo>
                <a:cubicBezTo>
                  <a:pt x="3118518" y="111372"/>
                  <a:pt x="3126846" y="107772"/>
                  <a:pt x="3133228" y="102237"/>
                </a:cubicBezTo>
                <a:cubicBezTo>
                  <a:pt x="3136418" y="99469"/>
                  <a:pt x="3140894" y="98469"/>
                  <a:pt x="3146655" y="99236"/>
                </a:cubicBezTo>
                <a:close/>
                <a:moveTo>
                  <a:pt x="1267248" y="95596"/>
                </a:moveTo>
                <a:cubicBezTo>
                  <a:pt x="1264486" y="95262"/>
                  <a:pt x="1260833" y="95433"/>
                  <a:pt x="1256291" y="96107"/>
                </a:cubicBezTo>
                <a:cubicBezTo>
                  <a:pt x="1247206" y="97455"/>
                  <a:pt x="1233458" y="99333"/>
                  <a:pt x="1215045" y="101742"/>
                </a:cubicBezTo>
                <a:cubicBezTo>
                  <a:pt x="1214270" y="123281"/>
                  <a:pt x="1213883" y="142275"/>
                  <a:pt x="1213883" y="158723"/>
                </a:cubicBezTo>
                <a:cubicBezTo>
                  <a:pt x="1230260" y="157891"/>
                  <a:pt x="1249203" y="155827"/>
                  <a:pt x="1270714" y="152528"/>
                </a:cubicBezTo>
                <a:cubicBezTo>
                  <a:pt x="1273223" y="137399"/>
                  <a:pt x="1274700" y="125217"/>
                  <a:pt x="1275145" y="115982"/>
                </a:cubicBezTo>
                <a:cubicBezTo>
                  <a:pt x="1275589" y="106747"/>
                  <a:pt x="1274829" y="100789"/>
                  <a:pt x="1272865" y="98107"/>
                </a:cubicBezTo>
                <a:cubicBezTo>
                  <a:pt x="1271882" y="96766"/>
                  <a:pt x="1270010" y="95929"/>
                  <a:pt x="1267248" y="95596"/>
                </a:cubicBezTo>
                <a:close/>
                <a:moveTo>
                  <a:pt x="3949035" y="92009"/>
                </a:moveTo>
                <a:cubicBezTo>
                  <a:pt x="3945930" y="92418"/>
                  <a:pt x="3940255" y="93081"/>
                  <a:pt x="3932009" y="93999"/>
                </a:cubicBezTo>
                <a:cubicBezTo>
                  <a:pt x="3923763" y="94916"/>
                  <a:pt x="3913496" y="96888"/>
                  <a:pt x="3901206" y="99914"/>
                </a:cubicBezTo>
                <a:cubicBezTo>
                  <a:pt x="3902110" y="107988"/>
                  <a:pt x="3902562" y="121288"/>
                  <a:pt x="3902562" y="139816"/>
                </a:cubicBezTo>
                <a:cubicBezTo>
                  <a:pt x="3906175" y="139916"/>
                  <a:pt x="3912334" y="138367"/>
                  <a:pt x="3921039" y="135169"/>
                </a:cubicBezTo>
                <a:cubicBezTo>
                  <a:pt x="3929743" y="131972"/>
                  <a:pt x="3937387" y="132836"/>
                  <a:pt x="3943969" y="137761"/>
                </a:cubicBezTo>
                <a:cubicBezTo>
                  <a:pt x="3950551" y="142687"/>
                  <a:pt x="3948798" y="147437"/>
                  <a:pt x="3938710" y="152012"/>
                </a:cubicBezTo>
                <a:cubicBezTo>
                  <a:pt x="3928621" y="156587"/>
                  <a:pt x="3917016" y="158874"/>
                  <a:pt x="3903895" y="158874"/>
                </a:cubicBezTo>
                <a:lnTo>
                  <a:pt x="3903895" y="192451"/>
                </a:lnTo>
                <a:cubicBezTo>
                  <a:pt x="3907710" y="192537"/>
                  <a:pt x="3914270" y="191211"/>
                  <a:pt x="3923577" y="188472"/>
                </a:cubicBezTo>
                <a:cubicBezTo>
                  <a:pt x="3932884" y="185733"/>
                  <a:pt x="3940029" y="187224"/>
                  <a:pt x="3945012" y="192946"/>
                </a:cubicBezTo>
                <a:cubicBezTo>
                  <a:pt x="3949995" y="198668"/>
                  <a:pt x="3946945" y="203192"/>
                  <a:pt x="3935860" y="206519"/>
                </a:cubicBezTo>
                <a:cubicBezTo>
                  <a:pt x="3924775" y="209846"/>
                  <a:pt x="3914120" y="211510"/>
                  <a:pt x="3903895" y="211510"/>
                </a:cubicBezTo>
                <a:lnTo>
                  <a:pt x="3903895" y="253197"/>
                </a:lnTo>
                <a:cubicBezTo>
                  <a:pt x="3916773" y="253268"/>
                  <a:pt x="3933371" y="252085"/>
                  <a:pt x="3953692" y="249647"/>
                </a:cubicBezTo>
                <a:lnTo>
                  <a:pt x="3953692" y="100753"/>
                </a:lnTo>
                <a:cubicBezTo>
                  <a:pt x="3953692" y="94515"/>
                  <a:pt x="3952139" y="91600"/>
                  <a:pt x="3949035" y="92009"/>
                </a:cubicBezTo>
                <a:close/>
                <a:moveTo>
                  <a:pt x="4863331" y="85395"/>
                </a:moveTo>
                <a:cubicBezTo>
                  <a:pt x="4865254" y="85169"/>
                  <a:pt x="4867635" y="86599"/>
                  <a:pt x="4870474" y="89686"/>
                </a:cubicBezTo>
                <a:cubicBezTo>
                  <a:pt x="4876153" y="95859"/>
                  <a:pt x="4878992" y="104947"/>
                  <a:pt x="4878992" y="116950"/>
                </a:cubicBezTo>
                <a:cubicBezTo>
                  <a:pt x="4878992" y="128365"/>
                  <a:pt x="4874461" y="142031"/>
                  <a:pt x="4865398" y="157949"/>
                </a:cubicBezTo>
                <a:cubicBezTo>
                  <a:pt x="4856335" y="173866"/>
                  <a:pt x="4848886" y="176684"/>
                  <a:pt x="4843049" y="166402"/>
                </a:cubicBezTo>
                <a:cubicBezTo>
                  <a:pt x="4837212" y="156120"/>
                  <a:pt x="4836101" y="147699"/>
                  <a:pt x="4839715" y="141139"/>
                </a:cubicBezTo>
                <a:cubicBezTo>
                  <a:pt x="4843328" y="134578"/>
                  <a:pt x="4846985" y="126214"/>
                  <a:pt x="4850685" y="116047"/>
                </a:cubicBezTo>
                <a:cubicBezTo>
                  <a:pt x="4854170" y="106453"/>
                  <a:pt x="4856919" y="98118"/>
                  <a:pt x="4858934" y="91041"/>
                </a:cubicBezTo>
                <a:cubicBezTo>
                  <a:pt x="4859942" y="87503"/>
                  <a:pt x="4861407" y="85620"/>
                  <a:pt x="4863331" y="85395"/>
                </a:cubicBezTo>
                <a:close/>
                <a:moveTo>
                  <a:pt x="3418688" y="79743"/>
                </a:moveTo>
                <a:cubicBezTo>
                  <a:pt x="3420032" y="79470"/>
                  <a:pt x="3421788" y="79511"/>
                  <a:pt x="3423957" y="79866"/>
                </a:cubicBezTo>
                <a:cubicBezTo>
                  <a:pt x="3432633" y="81286"/>
                  <a:pt x="3440269" y="83882"/>
                  <a:pt x="3446866" y="87653"/>
                </a:cubicBezTo>
                <a:cubicBezTo>
                  <a:pt x="3455412" y="92170"/>
                  <a:pt x="3458323" y="97896"/>
                  <a:pt x="3455599" y="104829"/>
                </a:cubicBezTo>
                <a:cubicBezTo>
                  <a:pt x="3452874" y="111763"/>
                  <a:pt x="3451293" y="126777"/>
                  <a:pt x="3450856" y="149872"/>
                </a:cubicBezTo>
                <a:cubicBezTo>
                  <a:pt x="3450418" y="172967"/>
                  <a:pt x="3450214" y="187640"/>
                  <a:pt x="3450243" y="193893"/>
                </a:cubicBezTo>
                <a:cubicBezTo>
                  <a:pt x="3450243" y="197435"/>
                  <a:pt x="3453036" y="196495"/>
                  <a:pt x="3458621" y="191075"/>
                </a:cubicBezTo>
                <a:cubicBezTo>
                  <a:pt x="3464207" y="185654"/>
                  <a:pt x="3476682" y="174408"/>
                  <a:pt x="3496049" y="157336"/>
                </a:cubicBezTo>
                <a:cubicBezTo>
                  <a:pt x="3515415" y="140264"/>
                  <a:pt x="3527020" y="133065"/>
                  <a:pt x="3530863" y="135739"/>
                </a:cubicBezTo>
                <a:cubicBezTo>
                  <a:pt x="3534706" y="138414"/>
                  <a:pt x="3529792" y="147581"/>
                  <a:pt x="3516118" y="163240"/>
                </a:cubicBezTo>
                <a:cubicBezTo>
                  <a:pt x="3502444" y="178900"/>
                  <a:pt x="3489449" y="193111"/>
                  <a:pt x="3477131" y="205874"/>
                </a:cubicBezTo>
                <a:cubicBezTo>
                  <a:pt x="3464812" y="218637"/>
                  <a:pt x="3455143" y="230865"/>
                  <a:pt x="3448124" y="242560"/>
                </a:cubicBezTo>
                <a:cubicBezTo>
                  <a:pt x="3441104" y="254254"/>
                  <a:pt x="3435035" y="260101"/>
                  <a:pt x="3429915" y="260101"/>
                </a:cubicBezTo>
                <a:cubicBezTo>
                  <a:pt x="3424796" y="260101"/>
                  <a:pt x="3419902" y="256312"/>
                  <a:pt x="3415235" y="248733"/>
                </a:cubicBezTo>
                <a:cubicBezTo>
                  <a:pt x="3410567" y="241154"/>
                  <a:pt x="3410502" y="234038"/>
                  <a:pt x="3415041" y="227384"/>
                </a:cubicBezTo>
                <a:cubicBezTo>
                  <a:pt x="3419580" y="220730"/>
                  <a:pt x="3423179" y="211000"/>
                  <a:pt x="3425839" y="198195"/>
                </a:cubicBezTo>
                <a:cubicBezTo>
                  <a:pt x="3428499" y="185389"/>
                  <a:pt x="3428944" y="166420"/>
                  <a:pt x="3427173" y="141289"/>
                </a:cubicBezTo>
                <a:cubicBezTo>
                  <a:pt x="3425402" y="116158"/>
                  <a:pt x="3422254" y="99283"/>
                  <a:pt x="3417730" y="90665"/>
                </a:cubicBezTo>
                <a:cubicBezTo>
                  <a:pt x="3414337" y="84201"/>
                  <a:pt x="3414656" y="80560"/>
                  <a:pt x="3418688" y="79743"/>
                </a:cubicBezTo>
                <a:close/>
                <a:moveTo>
                  <a:pt x="5556843" y="73714"/>
                </a:moveTo>
                <a:cubicBezTo>
                  <a:pt x="5564974" y="73714"/>
                  <a:pt x="5573320" y="76310"/>
                  <a:pt x="5581881" y="81501"/>
                </a:cubicBezTo>
                <a:cubicBezTo>
                  <a:pt x="5590442" y="86692"/>
                  <a:pt x="5593134" y="92744"/>
                  <a:pt x="5589958" y="99656"/>
                </a:cubicBezTo>
                <a:cubicBezTo>
                  <a:pt x="5586782" y="106568"/>
                  <a:pt x="5584771" y="122206"/>
                  <a:pt x="5583924" y="146570"/>
                </a:cubicBezTo>
                <a:cubicBezTo>
                  <a:pt x="5590808" y="144964"/>
                  <a:pt x="5601036" y="140963"/>
                  <a:pt x="5614609" y="134567"/>
                </a:cubicBezTo>
                <a:cubicBezTo>
                  <a:pt x="5628182" y="128171"/>
                  <a:pt x="5637933" y="128673"/>
                  <a:pt x="5643863" y="136073"/>
                </a:cubicBezTo>
                <a:cubicBezTo>
                  <a:pt x="5649793" y="143472"/>
                  <a:pt x="5643809" y="150922"/>
                  <a:pt x="5625913" y="158422"/>
                </a:cubicBezTo>
                <a:cubicBezTo>
                  <a:pt x="5608016" y="165922"/>
                  <a:pt x="5593891" y="168324"/>
                  <a:pt x="5583537" y="165628"/>
                </a:cubicBezTo>
                <a:cubicBezTo>
                  <a:pt x="5581946" y="189992"/>
                  <a:pt x="5580935" y="207014"/>
                  <a:pt x="5580504" y="216694"/>
                </a:cubicBezTo>
                <a:cubicBezTo>
                  <a:pt x="5580074" y="226373"/>
                  <a:pt x="5579881" y="231278"/>
                  <a:pt x="5579924" y="231407"/>
                </a:cubicBezTo>
                <a:cubicBezTo>
                  <a:pt x="5579967" y="231536"/>
                  <a:pt x="5582247" y="230353"/>
                  <a:pt x="5586764" y="227857"/>
                </a:cubicBezTo>
                <a:cubicBezTo>
                  <a:pt x="5591281" y="225362"/>
                  <a:pt x="5602735" y="219737"/>
                  <a:pt x="5621126" y="210983"/>
                </a:cubicBezTo>
                <a:cubicBezTo>
                  <a:pt x="5639518" y="202228"/>
                  <a:pt x="5646469" y="201525"/>
                  <a:pt x="5641981" y="208875"/>
                </a:cubicBezTo>
                <a:cubicBezTo>
                  <a:pt x="5637493" y="216224"/>
                  <a:pt x="5625378" y="227746"/>
                  <a:pt x="5605639" y="243442"/>
                </a:cubicBezTo>
                <a:cubicBezTo>
                  <a:pt x="5585900" y="259137"/>
                  <a:pt x="5573180" y="270788"/>
                  <a:pt x="5567480" y="278396"/>
                </a:cubicBezTo>
                <a:cubicBezTo>
                  <a:pt x="5561779" y="286003"/>
                  <a:pt x="5556151" y="287685"/>
                  <a:pt x="5550594" y="283440"/>
                </a:cubicBezTo>
                <a:cubicBezTo>
                  <a:pt x="5545037" y="279195"/>
                  <a:pt x="5541528" y="273502"/>
                  <a:pt x="5540065" y="266361"/>
                </a:cubicBezTo>
                <a:cubicBezTo>
                  <a:pt x="5538602" y="259219"/>
                  <a:pt x="5538997" y="254071"/>
                  <a:pt x="5541248" y="250916"/>
                </a:cubicBezTo>
                <a:cubicBezTo>
                  <a:pt x="5543500" y="247762"/>
                  <a:pt x="5546651" y="243442"/>
                  <a:pt x="5550701" y="237956"/>
                </a:cubicBezTo>
                <a:cubicBezTo>
                  <a:pt x="5554753" y="232471"/>
                  <a:pt x="5557227" y="208459"/>
                  <a:pt x="5558123" y="165918"/>
                </a:cubicBezTo>
                <a:cubicBezTo>
                  <a:pt x="5559019" y="123378"/>
                  <a:pt x="5556542" y="97376"/>
                  <a:pt x="5550691" y="87911"/>
                </a:cubicBezTo>
                <a:cubicBezTo>
                  <a:pt x="5544840" y="78447"/>
                  <a:pt x="5546891" y="73714"/>
                  <a:pt x="5556843" y="73714"/>
                </a:cubicBezTo>
                <a:close/>
                <a:moveTo>
                  <a:pt x="5033910" y="69681"/>
                </a:moveTo>
                <a:cubicBezTo>
                  <a:pt x="5037940" y="68742"/>
                  <a:pt x="5046544" y="70595"/>
                  <a:pt x="5059722" y="75242"/>
                </a:cubicBezTo>
                <a:cubicBezTo>
                  <a:pt x="5075009" y="78310"/>
                  <a:pt x="5082903" y="86492"/>
                  <a:pt x="5083405" y="99785"/>
                </a:cubicBezTo>
                <a:cubicBezTo>
                  <a:pt x="5083907" y="113078"/>
                  <a:pt x="5078189" y="117172"/>
                  <a:pt x="5066251" y="112067"/>
                </a:cubicBezTo>
                <a:cubicBezTo>
                  <a:pt x="5054313" y="106962"/>
                  <a:pt x="5041012" y="99197"/>
                  <a:pt x="5026349" y="88772"/>
                </a:cubicBezTo>
                <a:cubicBezTo>
                  <a:pt x="5011686" y="78346"/>
                  <a:pt x="5008273" y="72793"/>
                  <a:pt x="5016110" y="72112"/>
                </a:cubicBezTo>
                <a:cubicBezTo>
                  <a:pt x="5023947" y="71431"/>
                  <a:pt x="5029880" y="70621"/>
                  <a:pt x="5033910" y="69681"/>
                </a:cubicBezTo>
                <a:close/>
                <a:moveTo>
                  <a:pt x="3958061" y="66877"/>
                </a:moveTo>
                <a:cubicBezTo>
                  <a:pt x="3961468" y="66800"/>
                  <a:pt x="3965114" y="67606"/>
                  <a:pt x="3968996" y="69294"/>
                </a:cubicBezTo>
                <a:cubicBezTo>
                  <a:pt x="3976761" y="72671"/>
                  <a:pt x="3982702" y="76009"/>
                  <a:pt x="3986817" y="79307"/>
                </a:cubicBezTo>
                <a:cubicBezTo>
                  <a:pt x="3990933" y="82605"/>
                  <a:pt x="3991395" y="87230"/>
                  <a:pt x="3988205" y="93181"/>
                </a:cubicBezTo>
                <a:cubicBezTo>
                  <a:pt x="3985014" y="99132"/>
                  <a:pt x="3982978" y="108730"/>
                  <a:pt x="3982096" y="121973"/>
                </a:cubicBezTo>
                <a:cubicBezTo>
                  <a:pt x="3981214" y="135216"/>
                  <a:pt x="3980547" y="153019"/>
                  <a:pt x="3980095" y="175383"/>
                </a:cubicBezTo>
                <a:cubicBezTo>
                  <a:pt x="3979644" y="197747"/>
                  <a:pt x="3978995" y="221433"/>
                  <a:pt x="3978149" y="246442"/>
                </a:cubicBezTo>
                <a:cubicBezTo>
                  <a:pt x="3986437" y="246528"/>
                  <a:pt x="3994758" y="245428"/>
                  <a:pt x="4003112" y="243140"/>
                </a:cubicBezTo>
                <a:cubicBezTo>
                  <a:pt x="4011465" y="240853"/>
                  <a:pt x="4019040" y="242484"/>
                  <a:pt x="4025837" y="248034"/>
                </a:cubicBezTo>
                <a:cubicBezTo>
                  <a:pt x="4032634" y="253584"/>
                  <a:pt x="4036284" y="258782"/>
                  <a:pt x="4036786" y="263629"/>
                </a:cubicBezTo>
                <a:cubicBezTo>
                  <a:pt x="4037288" y="268476"/>
                  <a:pt x="4030319" y="270451"/>
                  <a:pt x="4015878" y="269555"/>
                </a:cubicBezTo>
                <a:cubicBezTo>
                  <a:pt x="4001438" y="268659"/>
                  <a:pt x="3991345" y="268437"/>
                  <a:pt x="3985602" y="268888"/>
                </a:cubicBezTo>
                <a:cubicBezTo>
                  <a:pt x="3979859" y="269340"/>
                  <a:pt x="3972843" y="269566"/>
                  <a:pt x="3964554" y="269566"/>
                </a:cubicBezTo>
                <a:cubicBezTo>
                  <a:pt x="3957614" y="269566"/>
                  <a:pt x="3944790" y="270459"/>
                  <a:pt x="3926083" y="272244"/>
                </a:cubicBezTo>
                <a:cubicBezTo>
                  <a:pt x="3907376" y="274029"/>
                  <a:pt x="3892516" y="275829"/>
                  <a:pt x="3881503" y="277643"/>
                </a:cubicBezTo>
                <a:cubicBezTo>
                  <a:pt x="3870490" y="279457"/>
                  <a:pt x="3861957" y="280120"/>
                  <a:pt x="3855906" y="279633"/>
                </a:cubicBezTo>
                <a:cubicBezTo>
                  <a:pt x="3849854" y="279145"/>
                  <a:pt x="3843265" y="275069"/>
                  <a:pt x="3836138" y="267404"/>
                </a:cubicBezTo>
                <a:cubicBezTo>
                  <a:pt x="3829011" y="259739"/>
                  <a:pt x="3829950" y="256355"/>
                  <a:pt x="3838956" y="257251"/>
                </a:cubicBezTo>
                <a:cubicBezTo>
                  <a:pt x="3847961" y="258147"/>
                  <a:pt x="3861907" y="257871"/>
                  <a:pt x="3880793" y="256423"/>
                </a:cubicBezTo>
                <a:cubicBezTo>
                  <a:pt x="3880793" y="193269"/>
                  <a:pt x="3880352" y="152184"/>
                  <a:pt x="3879470" y="133169"/>
                </a:cubicBezTo>
                <a:cubicBezTo>
                  <a:pt x="3878588" y="114154"/>
                  <a:pt x="3876115" y="99936"/>
                  <a:pt x="3872049" y="90514"/>
                </a:cubicBezTo>
                <a:cubicBezTo>
                  <a:pt x="3867984" y="81092"/>
                  <a:pt x="3870913" y="77282"/>
                  <a:pt x="3880836" y="79081"/>
                </a:cubicBezTo>
                <a:cubicBezTo>
                  <a:pt x="3890759" y="80881"/>
                  <a:pt x="3903060" y="80698"/>
                  <a:pt x="3917737" y="78533"/>
                </a:cubicBezTo>
                <a:cubicBezTo>
                  <a:pt x="3932414" y="76367"/>
                  <a:pt x="3942685" y="73442"/>
                  <a:pt x="3948551" y="69757"/>
                </a:cubicBezTo>
                <a:cubicBezTo>
                  <a:pt x="3951483" y="67914"/>
                  <a:pt x="3954653" y="66954"/>
                  <a:pt x="3958061" y="66877"/>
                </a:cubicBezTo>
                <a:close/>
                <a:moveTo>
                  <a:pt x="2886956" y="64400"/>
                </a:moveTo>
                <a:cubicBezTo>
                  <a:pt x="2883787" y="64400"/>
                  <a:pt x="2866572" y="66932"/>
                  <a:pt x="2835310" y="71994"/>
                </a:cubicBezTo>
                <a:cubicBezTo>
                  <a:pt x="2833747" y="84427"/>
                  <a:pt x="2832542" y="95784"/>
                  <a:pt x="2831696" y="106066"/>
                </a:cubicBezTo>
                <a:lnTo>
                  <a:pt x="2884439" y="96021"/>
                </a:lnTo>
                <a:cubicBezTo>
                  <a:pt x="2886074" y="85452"/>
                  <a:pt x="2887340" y="77540"/>
                  <a:pt x="2888236" y="72284"/>
                </a:cubicBezTo>
                <a:cubicBezTo>
                  <a:pt x="2889132" y="67028"/>
                  <a:pt x="2888706" y="64400"/>
                  <a:pt x="2886956" y="64400"/>
                </a:cubicBezTo>
                <a:close/>
                <a:moveTo>
                  <a:pt x="3503007" y="63629"/>
                </a:moveTo>
                <a:cubicBezTo>
                  <a:pt x="3506177" y="62512"/>
                  <a:pt x="3511690" y="62543"/>
                  <a:pt x="3519549" y="63723"/>
                </a:cubicBezTo>
                <a:cubicBezTo>
                  <a:pt x="3535266" y="66082"/>
                  <a:pt x="3546093" y="70746"/>
                  <a:pt x="3552029" y="77715"/>
                </a:cubicBezTo>
                <a:cubicBezTo>
                  <a:pt x="3557966" y="84685"/>
                  <a:pt x="3560067" y="92981"/>
                  <a:pt x="3558332" y="102603"/>
                </a:cubicBezTo>
                <a:cubicBezTo>
                  <a:pt x="3556597" y="112225"/>
                  <a:pt x="3550925" y="114157"/>
                  <a:pt x="3541317" y="108400"/>
                </a:cubicBezTo>
                <a:cubicBezTo>
                  <a:pt x="3531709" y="102642"/>
                  <a:pt x="3523349" y="96652"/>
                  <a:pt x="3516236" y="90428"/>
                </a:cubicBezTo>
                <a:cubicBezTo>
                  <a:pt x="3508808" y="83917"/>
                  <a:pt x="3503574" y="77249"/>
                  <a:pt x="3500534" y="70423"/>
                </a:cubicBezTo>
                <a:cubicBezTo>
                  <a:pt x="3499014" y="67010"/>
                  <a:pt x="3499838" y="64746"/>
                  <a:pt x="3503007" y="63629"/>
                </a:cubicBezTo>
                <a:close/>
                <a:moveTo>
                  <a:pt x="2352059" y="62367"/>
                </a:moveTo>
                <a:cubicBezTo>
                  <a:pt x="2354534" y="62606"/>
                  <a:pt x="2357522" y="63158"/>
                  <a:pt x="2361022" y="64024"/>
                </a:cubicBezTo>
                <a:cubicBezTo>
                  <a:pt x="2375025" y="67487"/>
                  <a:pt x="2381156" y="75837"/>
                  <a:pt x="2379414" y="89073"/>
                </a:cubicBezTo>
                <a:cubicBezTo>
                  <a:pt x="2377671" y="102309"/>
                  <a:pt x="2370677" y="103915"/>
                  <a:pt x="2358430" y="93891"/>
                </a:cubicBezTo>
                <a:cubicBezTo>
                  <a:pt x="2350973" y="83652"/>
                  <a:pt x="2346040" y="75249"/>
                  <a:pt x="2343631" y="68681"/>
                </a:cubicBezTo>
                <a:cubicBezTo>
                  <a:pt x="2341824" y="63755"/>
                  <a:pt x="2344633" y="61651"/>
                  <a:pt x="2352059" y="62367"/>
                </a:cubicBezTo>
                <a:close/>
                <a:moveTo>
                  <a:pt x="112327" y="61690"/>
                </a:moveTo>
                <a:cubicBezTo>
                  <a:pt x="96997" y="63497"/>
                  <a:pt x="83324" y="65146"/>
                  <a:pt x="71306" y="66638"/>
                </a:cubicBezTo>
                <a:cubicBezTo>
                  <a:pt x="70541" y="120693"/>
                  <a:pt x="69243" y="158395"/>
                  <a:pt x="67413" y="179743"/>
                </a:cubicBezTo>
                <a:lnTo>
                  <a:pt x="66802" y="185838"/>
                </a:lnTo>
                <a:lnTo>
                  <a:pt x="72103" y="182245"/>
                </a:lnTo>
                <a:cubicBezTo>
                  <a:pt x="79860" y="180158"/>
                  <a:pt x="94423" y="176240"/>
                  <a:pt x="115790" y="170489"/>
                </a:cubicBezTo>
                <a:lnTo>
                  <a:pt x="115790" y="135922"/>
                </a:lnTo>
                <a:cubicBezTo>
                  <a:pt x="105709" y="138633"/>
                  <a:pt x="95990" y="137679"/>
                  <a:pt x="86633" y="133061"/>
                </a:cubicBezTo>
                <a:cubicBezTo>
                  <a:pt x="77276" y="128444"/>
                  <a:pt x="76286" y="125060"/>
                  <a:pt x="83664" y="122909"/>
                </a:cubicBezTo>
                <a:cubicBezTo>
                  <a:pt x="91043" y="120757"/>
                  <a:pt x="101751" y="118119"/>
                  <a:pt x="115790" y="114993"/>
                </a:cubicBezTo>
                <a:cubicBezTo>
                  <a:pt x="115790" y="95132"/>
                  <a:pt x="114635" y="77364"/>
                  <a:pt x="112327" y="61690"/>
                </a:cubicBezTo>
                <a:close/>
                <a:moveTo>
                  <a:pt x="6050959" y="55822"/>
                </a:moveTo>
                <a:cubicBezTo>
                  <a:pt x="6057773" y="54927"/>
                  <a:pt x="6063594" y="56883"/>
                  <a:pt x="6068423" y="61690"/>
                </a:cubicBezTo>
                <a:cubicBezTo>
                  <a:pt x="6074862" y="68100"/>
                  <a:pt x="6072169" y="73965"/>
                  <a:pt x="6060345" y="79286"/>
                </a:cubicBezTo>
                <a:cubicBezTo>
                  <a:pt x="6048522" y="84606"/>
                  <a:pt x="6035082" y="88198"/>
                  <a:pt x="6020025" y="90062"/>
                </a:cubicBezTo>
                <a:cubicBezTo>
                  <a:pt x="6030823" y="96315"/>
                  <a:pt x="6034272" y="101889"/>
                  <a:pt x="6030371" y="106787"/>
                </a:cubicBezTo>
                <a:cubicBezTo>
                  <a:pt x="6026471" y="111684"/>
                  <a:pt x="6023219" y="116305"/>
                  <a:pt x="6020616" y="120650"/>
                </a:cubicBezTo>
                <a:cubicBezTo>
                  <a:pt x="6018013" y="124995"/>
                  <a:pt x="6015120" y="128236"/>
                  <a:pt x="6011937" y="130373"/>
                </a:cubicBezTo>
                <a:cubicBezTo>
                  <a:pt x="6018404" y="130530"/>
                  <a:pt x="6023631" y="128544"/>
                  <a:pt x="6027618" y="124414"/>
                </a:cubicBezTo>
                <a:cubicBezTo>
                  <a:pt x="6031605" y="120284"/>
                  <a:pt x="6037441" y="119940"/>
                  <a:pt x="6045127" y="123382"/>
                </a:cubicBezTo>
                <a:cubicBezTo>
                  <a:pt x="6052814" y="126823"/>
                  <a:pt x="6059102" y="131491"/>
                  <a:pt x="6063992" y="137385"/>
                </a:cubicBezTo>
                <a:cubicBezTo>
                  <a:pt x="6068882" y="143279"/>
                  <a:pt x="6069151" y="148101"/>
                  <a:pt x="6064798" y="151851"/>
                </a:cubicBezTo>
                <a:cubicBezTo>
                  <a:pt x="6060446" y="155601"/>
                  <a:pt x="6054506" y="164560"/>
                  <a:pt x="6046977" y="178728"/>
                </a:cubicBezTo>
                <a:cubicBezTo>
                  <a:pt x="6039448" y="192896"/>
                  <a:pt x="6028557" y="209642"/>
                  <a:pt x="6014303" y="228965"/>
                </a:cubicBezTo>
                <a:cubicBezTo>
                  <a:pt x="6000049" y="248289"/>
                  <a:pt x="5983690" y="261908"/>
                  <a:pt x="5965227" y="269824"/>
                </a:cubicBezTo>
                <a:cubicBezTo>
                  <a:pt x="5946764" y="277740"/>
                  <a:pt x="5944574" y="274295"/>
                  <a:pt x="5958656" y="259488"/>
                </a:cubicBezTo>
                <a:cubicBezTo>
                  <a:pt x="5972738" y="244682"/>
                  <a:pt x="5986397" y="227248"/>
                  <a:pt x="5999633" y="207186"/>
                </a:cubicBezTo>
                <a:cubicBezTo>
                  <a:pt x="5994858" y="203773"/>
                  <a:pt x="5990064" y="198614"/>
                  <a:pt x="5985253" y="191709"/>
                </a:cubicBezTo>
                <a:cubicBezTo>
                  <a:pt x="5980442" y="184804"/>
                  <a:pt x="5978692" y="178929"/>
                  <a:pt x="5980004" y="174082"/>
                </a:cubicBezTo>
                <a:cubicBezTo>
                  <a:pt x="5981316" y="169235"/>
                  <a:pt x="5986856" y="169023"/>
                  <a:pt x="5996621" y="173447"/>
                </a:cubicBezTo>
                <a:cubicBezTo>
                  <a:pt x="6006387" y="177871"/>
                  <a:pt x="6011994" y="182858"/>
                  <a:pt x="6013442" y="188407"/>
                </a:cubicBezTo>
                <a:cubicBezTo>
                  <a:pt x="6017731" y="178298"/>
                  <a:pt x="6021448" y="169059"/>
                  <a:pt x="6024595" y="160691"/>
                </a:cubicBezTo>
                <a:cubicBezTo>
                  <a:pt x="6027743" y="152324"/>
                  <a:pt x="6029131" y="147455"/>
                  <a:pt x="6028758" y="146086"/>
                </a:cubicBezTo>
                <a:cubicBezTo>
                  <a:pt x="6028385" y="144716"/>
                  <a:pt x="6025119" y="145380"/>
                  <a:pt x="6018960" y="148076"/>
                </a:cubicBezTo>
                <a:cubicBezTo>
                  <a:pt x="6012801" y="150772"/>
                  <a:pt x="6007535" y="149875"/>
                  <a:pt x="6003161" y="145387"/>
                </a:cubicBezTo>
                <a:cubicBezTo>
                  <a:pt x="5993840" y="159885"/>
                  <a:pt x="5982370" y="171156"/>
                  <a:pt x="5968754" y="179201"/>
                </a:cubicBezTo>
                <a:cubicBezTo>
                  <a:pt x="5955138" y="187246"/>
                  <a:pt x="5951328" y="186791"/>
                  <a:pt x="5957322" y="177835"/>
                </a:cubicBezTo>
                <a:cubicBezTo>
                  <a:pt x="5963316" y="168880"/>
                  <a:pt x="5968984" y="160613"/>
                  <a:pt x="5974326" y="153034"/>
                </a:cubicBezTo>
                <a:cubicBezTo>
                  <a:pt x="5979668" y="145455"/>
                  <a:pt x="5985221" y="135015"/>
                  <a:pt x="5990986" y="121715"/>
                </a:cubicBezTo>
                <a:cubicBezTo>
                  <a:pt x="5996750" y="108414"/>
                  <a:pt x="5999633" y="98752"/>
                  <a:pt x="5999633" y="92730"/>
                </a:cubicBezTo>
                <a:cubicBezTo>
                  <a:pt x="5989982" y="93633"/>
                  <a:pt x="5981944" y="91658"/>
                  <a:pt x="5975520" y="86803"/>
                </a:cubicBezTo>
                <a:cubicBezTo>
                  <a:pt x="5969096" y="81949"/>
                  <a:pt x="5976631" y="77213"/>
                  <a:pt x="5998127" y="72596"/>
                </a:cubicBezTo>
                <a:cubicBezTo>
                  <a:pt x="6018619" y="66372"/>
                  <a:pt x="6033849" y="61396"/>
                  <a:pt x="6043815" y="57668"/>
                </a:cubicBezTo>
                <a:cubicBezTo>
                  <a:pt x="6046307" y="56736"/>
                  <a:pt x="6048688" y="56120"/>
                  <a:pt x="6050959" y="55822"/>
                </a:cubicBezTo>
                <a:close/>
                <a:moveTo>
                  <a:pt x="803864" y="53988"/>
                </a:moveTo>
                <a:lnTo>
                  <a:pt x="760149" y="58614"/>
                </a:lnTo>
                <a:cubicBezTo>
                  <a:pt x="760149" y="91288"/>
                  <a:pt x="759586" y="124966"/>
                  <a:pt x="758460" y="159648"/>
                </a:cubicBezTo>
                <a:lnTo>
                  <a:pt x="756495" y="201196"/>
                </a:lnTo>
                <a:lnTo>
                  <a:pt x="760590" y="197700"/>
                </a:lnTo>
                <a:cubicBezTo>
                  <a:pt x="771797" y="189383"/>
                  <a:pt x="783358" y="179710"/>
                  <a:pt x="795275" y="168682"/>
                </a:cubicBezTo>
                <a:cubicBezTo>
                  <a:pt x="807192" y="157655"/>
                  <a:pt x="817474" y="147495"/>
                  <a:pt x="826121" y="138202"/>
                </a:cubicBezTo>
                <a:cubicBezTo>
                  <a:pt x="814634" y="129885"/>
                  <a:pt x="806755" y="124178"/>
                  <a:pt x="802481" y="121080"/>
                </a:cubicBezTo>
                <a:cubicBezTo>
                  <a:pt x="792902" y="130502"/>
                  <a:pt x="783649" y="136908"/>
                  <a:pt x="774722" y="140300"/>
                </a:cubicBezTo>
                <a:cubicBezTo>
                  <a:pt x="765795" y="143691"/>
                  <a:pt x="765433" y="140468"/>
                  <a:pt x="773636" y="130631"/>
                </a:cubicBezTo>
                <a:cubicBezTo>
                  <a:pt x="781838" y="120793"/>
                  <a:pt x="789263" y="108608"/>
                  <a:pt x="795910" y="94074"/>
                </a:cubicBezTo>
                <a:cubicBezTo>
                  <a:pt x="802556" y="79540"/>
                  <a:pt x="805206" y="67559"/>
                  <a:pt x="803858" y="58130"/>
                </a:cubicBezTo>
                <a:close/>
                <a:moveTo>
                  <a:pt x="4593039" y="46848"/>
                </a:moveTo>
                <a:cubicBezTo>
                  <a:pt x="4589145" y="50677"/>
                  <a:pt x="4584351" y="54967"/>
                  <a:pt x="4578656" y="59719"/>
                </a:cubicBezTo>
                <a:lnTo>
                  <a:pt x="4562075" y="72826"/>
                </a:lnTo>
                <a:lnTo>
                  <a:pt x="4572120" y="72499"/>
                </a:lnTo>
                <a:cubicBezTo>
                  <a:pt x="4582854" y="74414"/>
                  <a:pt x="4590755" y="77934"/>
                  <a:pt x="4595824" y="83061"/>
                </a:cubicBezTo>
                <a:cubicBezTo>
                  <a:pt x="4600894" y="88187"/>
                  <a:pt x="4602976" y="92256"/>
                  <a:pt x="4602073" y="95268"/>
                </a:cubicBezTo>
                <a:cubicBezTo>
                  <a:pt x="4604296" y="91582"/>
                  <a:pt x="4609813" y="84889"/>
                  <a:pt x="4618625" y="75188"/>
                </a:cubicBezTo>
                <a:cubicBezTo>
                  <a:pt x="4627437" y="65487"/>
                  <a:pt x="4632704" y="58786"/>
                  <a:pt x="4634425" y="55087"/>
                </a:cubicBezTo>
                <a:cubicBezTo>
                  <a:pt x="4636145" y="51387"/>
                  <a:pt x="4634783" y="49537"/>
                  <a:pt x="4630338" y="49537"/>
                </a:cubicBezTo>
                <a:cubicBezTo>
                  <a:pt x="4624430" y="49537"/>
                  <a:pt x="4618098" y="49989"/>
                  <a:pt x="4611344" y="50892"/>
                </a:cubicBezTo>
                <a:cubicBezTo>
                  <a:pt x="4604590" y="51795"/>
                  <a:pt x="4598488" y="50447"/>
                  <a:pt x="4593039" y="46848"/>
                </a:cubicBezTo>
                <a:close/>
                <a:moveTo>
                  <a:pt x="891502" y="44826"/>
                </a:moveTo>
                <a:cubicBezTo>
                  <a:pt x="884715" y="45500"/>
                  <a:pt x="870376" y="46986"/>
                  <a:pt x="848484" y="49284"/>
                </a:cubicBezTo>
                <a:lnTo>
                  <a:pt x="821116" y="52167"/>
                </a:lnTo>
                <a:lnTo>
                  <a:pt x="836457" y="61615"/>
                </a:lnTo>
                <a:cubicBezTo>
                  <a:pt x="840479" y="66555"/>
                  <a:pt x="840741" y="70950"/>
                  <a:pt x="837242" y="74801"/>
                </a:cubicBezTo>
                <a:cubicBezTo>
                  <a:pt x="833743" y="78651"/>
                  <a:pt x="829641" y="82605"/>
                  <a:pt x="824938" y="86664"/>
                </a:cubicBezTo>
                <a:cubicBezTo>
                  <a:pt x="829125" y="86104"/>
                  <a:pt x="834255" y="85233"/>
                  <a:pt x="840328" y="84050"/>
                </a:cubicBezTo>
                <a:cubicBezTo>
                  <a:pt x="846402" y="82867"/>
                  <a:pt x="851259" y="80842"/>
                  <a:pt x="854902" y="77973"/>
                </a:cubicBezTo>
                <a:cubicBezTo>
                  <a:pt x="858544" y="75105"/>
                  <a:pt x="863617" y="74890"/>
                  <a:pt x="870120" y="77328"/>
                </a:cubicBezTo>
                <a:cubicBezTo>
                  <a:pt x="876624" y="79766"/>
                  <a:pt x="882417" y="83301"/>
                  <a:pt x="887501" y="87933"/>
                </a:cubicBezTo>
                <a:cubicBezTo>
                  <a:pt x="892585" y="92565"/>
                  <a:pt x="892462" y="96809"/>
                  <a:pt x="887135" y="100667"/>
                </a:cubicBezTo>
                <a:cubicBezTo>
                  <a:pt x="881808" y="104524"/>
                  <a:pt x="876986" y="109902"/>
                  <a:pt x="872669" y="116800"/>
                </a:cubicBezTo>
                <a:cubicBezTo>
                  <a:pt x="868353" y="123697"/>
                  <a:pt x="862789" y="130939"/>
                  <a:pt x="855977" y="138525"/>
                </a:cubicBezTo>
                <a:cubicBezTo>
                  <a:pt x="870203" y="148836"/>
                  <a:pt x="882209" y="156210"/>
                  <a:pt x="891996" y="160648"/>
                </a:cubicBezTo>
                <a:cubicBezTo>
                  <a:pt x="901783" y="165087"/>
                  <a:pt x="912625" y="169719"/>
                  <a:pt x="924520" y="174544"/>
                </a:cubicBezTo>
                <a:lnTo>
                  <a:pt x="930235" y="178790"/>
                </a:lnTo>
                <a:lnTo>
                  <a:pt x="928725" y="110970"/>
                </a:lnTo>
                <a:cubicBezTo>
                  <a:pt x="927836" y="80798"/>
                  <a:pt x="924803" y="61895"/>
                  <a:pt x="919626" y="54258"/>
                </a:cubicBezTo>
                <a:cubicBezTo>
                  <a:pt x="914450" y="46622"/>
                  <a:pt x="905075" y="43478"/>
                  <a:pt x="891502" y="44826"/>
                </a:cubicBezTo>
                <a:close/>
                <a:moveTo>
                  <a:pt x="2438744" y="43478"/>
                </a:moveTo>
                <a:cubicBezTo>
                  <a:pt x="2439617" y="43237"/>
                  <a:pt x="2440505" y="43320"/>
                  <a:pt x="2441406" y="43729"/>
                </a:cubicBezTo>
                <a:cubicBezTo>
                  <a:pt x="2445013" y="45364"/>
                  <a:pt x="2450150" y="48555"/>
                  <a:pt x="2456818" y="53301"/>
                </a:cubicBezTo>
                <a:cubicBezTo>
                  <a:pt x="2464548" y="59668"/>
                  <a:pt x="2465369" y="64379"/>
                  <a:pt x="2459281" y="67433"/>
                </a:cubicBezTo>
                <a:cubicBezTo>
                  <a:pt x="2453194" y="70488"/>
                  <a:pt x="2442141" y="77267"/>
                  <a:pt x="2426123" y="87771"/>
                </a:cubicBezTo>
                <a:cubicBezTo>
                  <a:pt x="2410105" y="98276"/>
                  <a:pt x="2406172" y="97534"/>
                  <a:pt x="2414325" y="85545"/>
                </a:cubicBezTo>
                <a:cubicBezTo>
                  <a:pt x="2422477" y="73557"/>
                  <a:pt x="2428127" y="63182"/>
                  <a:pt x="2431275" y="54420"/>
                </a:cubicBezTo>
                <a:cubicBezTo>
                  <a:pt x="2433636" y="47848"/>
                  <a:pt x="2436125" y="44201"/>
                  <a:pt x="2438744" y="43478"/>
                </a:cubicBezTo>
                <a:close/>
                <a:moveTo>
                  <a:pt x="3613484" y="42654"/>
                </a:moveTo>
                <a:cubicBezTo>
                  <a:pt x="3617959" y="42654"/>
                  <a:pt x="3625165" y="45407"/>
                  <a:pt x="3635102" y="50914"/>
                </a:cubicBezTo>
                <a:cubicBezTo>
                  <a:pt x="3645040" y="56420"/>
                  <a:pt x="3649758" y="61142"/>
                  <a:pt x="3649256" y="65078"/>
                </a:cubicBezTo>
                <a:cubicBezTo>
                  <a:pt x="3648754" y="69014"/>
                  <a:pt x="3647144" y="73700"/>
                  <a:pt x="3644427" y="79135"/>
                </a:cubicBezTo>
                <a:cubicBezTo>
                  <a:pt x="3641709" y="84570"/>
                  <a:pt x="3637189" y="99695"/>
                  <a:pt x="3630865" y="124511"/>
                </a:cubicBezTo>
                <a:cubicBezTo>
                  <a:pt x="3624541" y="149327"/>
                  <a:pt x="3615176" y="171357"/>
                  <a:pt x="3602772" y="190601"/>
                </a:cubicBezTo>
                <a:cubicBezTo>
                  <a:pt x="3628929" y="205042"/>
                  <a:pt x="3646467" y="216020"/>
                  <a:pt x="3655387" y="223534"/>
                </a:cubicBezTo>
                <a:cubicBezTo>
                  <a:pt x="3664306" y="231048"/>
                  <a:pt x="3669465" y="239609"/>
                  <a:pt x="3670863" y="249217"/>
                </a:cubicBezTo>
                <a:cubicBezTo>
                  <a:pt x="3672261" y="258825"/>
                  <a:pt x="3670749" y="266866"/>
                  <a:pt x="3666325" y="273341"/>
                </a:cubicBezTo>
                <a:cubicBezTo>
                  <a:pt x="3661900" y="279816"/>
                  <a:pt x="3655917" y="278263"/>
                  <a:pt x="3648374" y="268684"/>
                </a:cubicBezTo>
                <a:cubicBezTo>
                  <a:pt x="3640831" y="259105"/>
                  <a:pt x="3634174" y="250103"/>
                  <a:pt x="3628402" y="241678"/>
                </a:cubicBezTo>
                <a:cubicBezTo>
                  <a:pt x="3622630" y="233253"/>
                  <a:pt x="3611929" y="219597"/>
                  <a:pt x="3596298" y="200711"/>
                </a:cubicBezTo>
                <a:cubicBezTo>
                  <a:pt x="3580093" y="225061"/>
                  <a:pt x="3563433" y="243488"/>
                  <a:pt x="3546318" y="255993"/>
                </a:cubicBezTo>
                <a:cubicBezTo>
                  <a:pt x="3529203" y="268498"/>
                  <a:pt x="3513160" y="276360"/>
                  <a:pt x="3498189" y="279579"/>
                </a:cubicBezTo>
                <a:cubicBezTo>
                  <a:pt x="3483218" y="282798"/>
                  <a:pt x="3475997" y="282601"/>
                  <a:pt x="3476528" y="278987"/>
                </a:cubicBezTo>
                <a:cubicBezTo>
                  <a:pt x="3477059" y="275374"/>
                  <a:pt x="3485322" y="268992"/>
                  <a:pt x="3501319" y="259843"/>
                </a:cubicBezTo>
                <a:cubicBezTo>
                  <a:pt x="3517316" y="250694"/>
                  <a:pt x="3533739" y="236587"/>
                  <a:pt x="3550588" y="217522"/>
                </a:cubicBezTo>
                <a:cubicBezTo>
                  <a:pt x="3567438" y="198456"/>
                  <a:pt x="3580545" y="178233"/>
                  <a:pt x="3589909" y="156852"/>
                </a:cubicBezTo>
                <a:cubicBezTo>
                  <a:pt x="3599273" y="135471"/>
                  <a:pt x="3605529" y="115663"/>
                  <a:pt x="3608677" y="97430"/>
                </a:cubicBezTo>
                <a:cubicBezTo>
                  <a:pt x="3611824" y="79196"/>
                  <a:pt x="3612050" y="65508"/>
                  <a:pt x="3609354" y="56366"/>
                </a:cubicBezTo>
                <a:cubicBezTo>
                  <a:pt x="3606658" y="47224"/>
                  <a:pt x="3608035" y="42654"/>
                  <a:pt x="3613484" y="42654"/>
                </a:cubicBezTo>
                <a:close/>
                <a:moveTo>
                  <a:pt x="1855403" y="42654"/>
                </a:moveTo>
                <a:lnTo>
                  <a:pt x="1882355" y="42654"/>
                </a:lnTo>
                <a:lnTo>
                  <a:pt x="1882355" y="200582"/>
                </a:lnTo>
                <a:lnTo>
                  <a:pt x="1914750" y="200582"/>
                </a:lnTo>
                <a:lnTo>
                  <a:pt x="1914750" y="230417"/>
                </a:lnTo>
                <a:lnTo>
                  <a:pt x="1882355" y="230417"/>
                </a:lnTo>
                <a:lnTo>
                  <a:pt x="1882355" y="281698"/>
                </a:lnTo>
                <a:lnTo>
                  <a:pt x="1848455" y="281698"/>
                </a:lnTo>
                <a:lnTo>
                  <a:pt x="1848455" y="230417"/>
                </a:lnTo>
                <a:lnTo>
                  <a:pt x="1744517" y="230417"/>
                </a:lnTo>
                <a:lnTo>
                  <a:pt x="1744517" y="202819"/>
                </a:lnTo>
                <a:close/>
                <a:moveTo>
                  <a:pt x="2895324" y="37997"/>
                </a:moveTo>
                <a:cubicBezTo>
                  <a:pt x="2898461" y="37778"/>
                  <a:pt x="2901949" y="38265"/>
                  <a:pt x="2905788" y="39459"/>
                </a:cubicBezTo>
                <a:cubicBezTo>
                  <a:pt x="2913468" y="41847"/>
                  <a:pt x="2921036" y="45514"/>
                  <a:pt x="2928493" y="50462"/>
                </a:cubicBezTo>
                <a:cubicBezTo>
                  <a:pt x="2935949" y="55409"/>
                  <a:pt x="2935268" y="61428"/>
                  <a:pt x="2926449" y="68520"/>
                </a:cubicBezTo>
                <a:cubicBezTo>
                  <a:pt x="2917630" y="75611"/>
                  <a:pt x="2910797" y="84061"/>
                  <a:pt x="2905950" y="93870"/>
                </a:cubicBezTo>
                <a:cubicBezTo>
                  <a:pt x="2915844" y="107091"/>
                  <a:pt x="2914633" y="114251"/>
                  <a:pt x="2902314" y="115348"/>
                </a:cubicBezTo>
                <a:cubicBezTo>
                  <a:pt x="2889996" y="116445"/>
                  <a:pt x="2865847" y="119560"/>
                  <a:pt x="2829868" y="124694"/>
                </a:cubicBezTo>
                <a:cubicBezTo>
                  <a:pt x="2827487" y="140884"/>
                  <a:pt x="2825401" y="153131"/>
                  <a:pt x="2823608" y="161434"/>
                </a:cubicBezTo>
                <a:cubicBezTo>
                  <a:pt x="2832241" y="161434"/>
                  <a:pt x="2845814" y="159820"/>
                  <a:pt x="2864327" y="156594"/>
                </a:cubicBezTo>
                <a:cubicBezTo>
                  <a:pt x="2866765" y="144175"/>
                  <a:pt x="2866636" y="134449"/>
                  <a:pt x="2863940" y="127415"/>
                </a:cubicBezTo>
                <a:cubicBezTo>
                  <a:pt x="2861244" y="120381"/>
                  <a:pt x="2863818" y="117821"/>
                  <a:pt x="2871662" y="119736"/>
                </a:cubicBezTo>
                <a:cubicBezTo>
                  <a:pt x="2879506" y="121650"/>
                  <a:pt x="2886730" y="124536"/>
                  <a:pt x="2893334" y="128394"/>
                </a:cubicBezTo>
                <a:cubicBezTo>
                  <a:pt x="2899938" y="132251"/>
                  <a:pt x="2901572" y="136406"/>
                  <a:pt x="2898238" y="140859"/>
                </a:cubicBezTo>
                <a:cubicBezTo>
                  <a:pt x="2894904" y="145312"/>
                  <a:pt x="2892076" y="149467"/>
                  <a:pt x="2889752" y="153324"/>
                </a:cubicBezTo>
                <a:cubicBezTo>
                  <a:pt x="2904437" y="150700"/>
                  <a:pt x="2919143" y="147792"/>
                  <a:pt x="2933870" y="144602"/>
                </a:cubicBezTo>
                <a:cubicBezTo>
                  <a:pt x="2948597" y="141411"/>
                  <a:pt x="2960224" y="144534"/>
                  <a:pt x="2968749" y="153969"/>
                </a:cubicBezTo>
                <a:cubicBezTo>
                  <a:pt x="2977274" y="163405"/>
                  <a:pt x="2969674" y="168378"/>
                  <a:pt x="2945948" y="168887"/>
                </a:cubicBezTo>
                <a:cubicBezTo>
                  <a:pt x="2922222" y="169396"/>
                  <a:pt x="2901827" y="171271"/>
                  <a:pt x="2884762" y="174512"/>
                </a:cubicBezTo>
                <a:cubicBezTo>
                  <a:pt x="2881708" y="184435"/>
                  <a:pt x="2876617" y="197169"/>
                  <a:pt x="2869490" y="212714"/>
                </a:cubicBezTo>
                <a:cubicBezTo>
                  <a:pt x="2886913" y="209358"/>
                  <a:pt x="2897883" y="206042"/>
                  <a:pt x="2902401" y="202766"/>
                </a:cubicBezTo>
                <a:cubicBezTo>
                  <a:pt x="2906918" y="199489"/>
                  <a:pt x="2913310" y="199532"/>
                  <a:pt x="2921577" y="202895"/>
                </a:cubicBezTo>
                <a:cubicBezTo>
                  <a:pt x="2929844" y="206257"/>
                  <a:pt x="2937627" y="211158"/>
                  <a:pt x="2944926" y="217597"/>
                </a:cubicBezTo>
                <a:cubicBezTo>
                  <a:pt x="2952226" y="224036"/>
                  <a:pt x="2952380" y="229578"/>
                  <a:pt x="2945389" y="234224"/>
                </a:cubicBezTo>
                <a:cubicBezTo>
                  <a:pt x="2938398" y="238871"/>
                  <a:pt x="2932450" y="247769"/>
                  <a:pt x="2927546" y="260919"/>
                </a:cubicBezTo>
                <a:cubicBezTo>
                  <a:pt x="2940137" y="274771"/>
                  <a:pt x="2939922" y="281475"/>
                  <a:pt x="2926901" y="281031"/>
                </a:cubicBezTo>
                <a:cubicBezTo>
                  <a:pt x="2913880" y="280586"/>
                  <a:pt x="2889035" y="282071"/>
                  <a:pt x="2852368" y="285483"/>
                </a:cubicBezTo>
                <a:cubicBezTo>
                  <a:pt x="2847119" y="299164"/>
                  <a:pt x="2842347" y="302122"/>
                  <a:pt x="2838052" y="294357"/>
                </a:cubicBezTo>
                <a:cubicBezTo>
                  <a:pt x="2833758" y="286591"/>
                  <a:pt x="2830488" y="275313"/>
                  <a:pt x="2828244" y="260521"/>
                </a:cubicBezTo>
                <a:cubicBezTo>
                  <a:pt x="2825999" y="245729"/>
                  <a:pt x="2822615" y="233163"/>
                  <a:pt x="2818091" y="222824"/>
                </a:cubicBezTo>
                <a:cubicBezTo>
                  <a:pt x="2813566" y="212485"/>
                  <a:pt x="2814240" y="207792"/>
                  <a:pt x="2820113" y="208745"/>
                </a:cubicBezTo>
                <a:cubicBezTo>
                  <a:pt x="2825985" y="209699"/>
                  <a:pt x="2830864" y="210821"/>
                  <a:pt x="2834751" y="212112"/>
                </a:cubicBezTo>
                <a:cubicBezTo>
                  <a:pt x="2838637" y="213402"/>
                  <a:pt x="2843620" y="214177"/>
                  <a:pt x="2849700" y="214435"/>
                </a:cubicBezTo>
                <a:cubicBezTo>
                  <a:pt x="2855594" y="192609"/>
                  <a:pt x="2858993" y="179940"/>
                  <a:pt x="2859896" y="176426"/>
                </a:cubicBezTo>
                <a:cubicBezTo>
                  <a:pt x="2847779" y="178204"/>
                  <a:pt x="2839454" y="179549"/>
                  <a:pt x="2834923" y="180459"/>
                </a:cubicBezTo>
                <a:cubicBezTo>
                  <a:pt x="2830391" y="181370"/>
                  <a:pt x="2825860" y="179574"/>
                  <a:pt x="2821328" y="175071"/>
                </a:cubicBezTo>
                <a:cubicBezTo>
                  <a:pt x="2819163" y="192824"/>
                  <a:pt x="2813721" y="213632"/>
                  <a:pt x="2805002" y="237494"/>
                </a:cubicBezTo>
                <a:cubicBezTo>
                  <a:pt x="2796283" y="261356"/>
                  <a:pt x="2783456" y="279640"/>
                  <a:pt x="2766520" y="292345"/>
                </a:cubicBezTo>
                <a:cubicBezTo>
                  <a:pt x="2749584" y="305051"/>
                  <a:pt x="2746311" y="303850"/>
                  <a:pt x="2756700" y="288742"/>
                </a:cubicBezTo>
                <a:cubicBezTo>
                  <a:pt x="2767090" y="273635"/>
                  <a:pt x="2775863" y="255803"/>
                  <a:pt x="2783018" y="235246"/>
                </a:cubicBezTo>
                <a:cubicBezTo>
                  <a:pt x="2790174" y="214689"/>
                  <a:pt x="2795559" y="192666"/>
                  <a:pt x="2799173" y="169177"/>
                </a:cubicBezTo>
                <a:cubicBezTo>
                  <a:pt x="2802786" y="145688"/>
                  <a:pt x="2805486" y="124540"/>
                  <a:pt x="2807271" y="105733"/>
                </a:cubicBezTo>
                <a:cubicBezTo>
                  <a:pt x="2809057" y="86925"/>
                  <a:pt x="2807698" y="73062"/>
                  <a:pt x="2803195" y="64142"/>
                </a:cubicBezTo>
                <a:cubicBezTo>
                  <a:pt x="2798692" y="55223"/>
                  <a:pt x="2799617" y="50763"/>
                  <a:pt x="2805970" y="50763"/>
                </a:cubicBezTo>
                <a:cubicBezTo>
                  <a:pt x="2810888" y="50763"/>
                  <a:pt x="2816004" y="51207"/>
                  <a:pt x="2821317" y="52097"/>
                </a:cubicBezTo>
                <a:cubicBezTo>
                  <a:pt x="2826630" y="52986"/>
                  <a:pt x="2832890" y="53226"/>
                  <a:pt x="2840096" y="52817"/>
                </a:cubicBezTo>
                <a:cubicBezTo>
                  <a:pt x="2847302" y="52408"/>
                  <a:pt x="2855698" y="51114"/>
                  <a:pt x="2865284" y="48935"/>
                </a:cubicBezTo>
                <a:cubicBezTo>
                  <a:pt x="2874871" y="46755"/>
                  <a:pt x="2882098" y="44034"/>
                  <a:pt x="2886967" y="40771"/>
                </a:cubicBezTo>
                <a:cubicBezTo>
                  <a:pt x="2889401" y="39140"/>
                  <a:pt x="2892187" y="38215"/>
                  <a:pt x="2895324" y="37997"/>
                </a:cubicBezTo>
                <a:close/>
                <a:moveTo>
                  <a:pt x="2497973" y="35310"/>
                </a:moveTo>
                <a:cubicBezTo>
                  <a:pt x="2501354" y="35621"/>
                  <a:pt x="2506543" y="37541"/>
                  <a:pt x="2513541" y="41073"/>
                </a:cubicBezTo>
                <a:cubicBezTo>
                  <a:pt x="2527537" y="48135"/>
                  <a:pt x="2532434" y="54785"/>
                  <a:pt x="2528233" y="61023"/>
                </a:cubicBezTo>
                <a:cubicBezTo>
                  <a:pt x="2524031" y="67261"/>
                  <a:pt x="2519919" y="75962"/>
                  <a:pt x="2515896" y="87126"/>
                </a:cubicBezTo>
                <a:cubicBezTo>
                  <a:pt x="2511874" y="98290"/>
                  <a:pt x="2504593" y="111802"/>
                  <a:pt x="2494053" y="127662"/>
                </a:cubicBezTo>
                <a:cubicBezTo>
                  <a:pt x="2511749" y="124264"/>
                  <a:pt x="2527910" y="118915"/>
                  <a:pt x="2542537" y="111616"/>
                </a:cubicBezTo>
                <a:cubicBezTo>
                  <a:pt x="2557164" y="104316"/>
                  <a:pt x="2568937" y="104083"/>
                  <a:pt x="2577857" y="110917"/>
                </a:cubicBezTo>
                <a:cubicBezTo>
                  <a:pt x="2586777" y="117750"/>
                  <a:pt x="2585812" y="123375"/>
                  <a:pt x="2574964" y="127791"/>
                </a:cubicBezTo>
                <a:cubicBezTo>
                  <a:pt x="2564116" y="132208"/>
                  <a:pt x="2546144" y="136295"/>
                  <a:pt x="2521048" y="140052"/>
                </a:cubicBezTo>
                <a:cubicBezTo>
                  <a:pt x="2534542" y="142619"/>
                  <a:pt x="2539680" y="148843"/>
                  <a:pt x="2536460" y="158723"/>
                </a:cubicBezTo>
                <a:cubicBezTo>
                  <a:pt x="2533241" y="168604"/>
                  <a:pt x="2530502" y="179420"/>
                  <a:pt x="2528243" y="191172"/>
                </a:cubicBezTo>
                <a:cubicBezTo>
                  <a:pt x="2525985" y="202923"/>
                  <a:pt x="2521787" y="215948"/>
                  <a:pt x="2515649" y="230245"/>
                </a:cubicBezTo>
                <a:cubicBezTo>
                  <a:pt x="2523250" y="239236"/>
                  <a:pt x="2532094" y="247901"/>
                  <a:pt x="2542182" y="256240"/>
                </a:cubicBezTo>
                <a:cubicBezTo>
                  <a:pt x="2552270" y="264579"/>
                  <a:pt x="2562753" y="270921"/>
                  <a:pt x="2573630" y="275266"/>
                </a:cubicBezTo>
                <a:cubicBezTo>
                  <a:pt x="2584507" y="279611"/>
                  <a:pt x="2594434" y="284265"/>
                  <a:pt x="2603411" y="289226"/>
                </a:cubicBezTo>
                <a:cubicBezTo>
                  <a:pt x="2612388" y="294188"/>
                  <a:pt x="2607807" y="297551"/>
                  <a:pt x="2589666" y="299315"/>
                </a:cubicBezTo>
                <a:cubicBezTo>
                  <a:pt x="2571526" y="301078"/>
                  <a:pt x="2557831" y="301240"/>
                  <a:pt x="2548581" y="299799"/>
                </a:cubicBezTo>
                <a:cubicBezTo>
                  <a:pt x="2539332" y="298357"/>
                  <a:pt x="2532582" y="294331"/>
                  <a:pt x="2528329" y="287721"/>
                </a:cubicBezTo>
                <a:cubicBezTo>
                  <a:pt x="2524078" y="281110"/>
                  <a:pt x="2514760" y="267408"/>
                  <a:pt x="2500377" y="246614"/>
                </a:cubicBezTo>
                <a:cubicBezTo>
                  <a:pt x="2494225" y="255032"/>
                  <a:pt x="2486972" y="262026"/>
                  <a:pt x="2478619" y="267598"/>
                </a:cubicBezTo>
                <a:cubicBezTo>
                  <a:pt x="2470266" y="273169"/>
                  <a:pt x="2460149" y="277363"/>
                  <a:pt x="2448268" y="280181"/>
                </a:cubicBezTo>
                <a:cubicBezTo>
                  <a:pt x="2445298" y="280886"/>
                  <a:pt x="2443004" y="281259"/>
                  <a:pt x="2441386" y="281300"/>
                </a:cubicBezTo>
                <a:lnTo>
                  <a:pt x="2439669" y="280770"/>
                </a:lnTo>
                <a:lnTo>
                  <a:pt x="2439094" y="290807"/>
                </a:lnTo>
                <a:cubicBezTo>
                  <a:pt x="2436656" y="300939"/>
                  <a:pt x="2431659" y="302219"/>
                  <a:pt x="2424101" y="294647"/>
                </a:cubicBezTo>
                <a:cubicBezTo>
                  <a:pt x="2416544" y="287075"/>
                  <a:pt x="2409668" y="280515"/>
                  <a:pt x="2403473" y="274965"/>
                </a:cubicBezTo>
                <a:cubicBezTo>
                  <a:pt x="2390409" y="285505"/>
                  <a:pt x="2377657" y="293077"/>
                  <a:pt x="2365217" y="297680"/>
                </a:cubicBezTo>
                <a:cubicBezTo>
                  <a:pt x="2352777" y="302283"/>
                  <a:pt x="2339616" y="305047"/>
                  <a:pt x="2325735" y="305972"/>
                </a:cubicBezTo>
                <a:cubicBezTo>
                  <a:pt x="2311853" y="306897"/>
                  <a:pt x="2310261" y="304230"/>
                  <a:pt x="2320959" y="297970"/>
                </a:cubicBezTo>
                <a:cubicBezTo>
                  <a:pt x="2331657" y="291711"/>
                  <a:pt x="2342649" y="285975"/>
                  <a:pt x="2353935" y="280762"/>
                </a:cubicBezTo>
                <a:cubicBezTo>
                  <a:pt x="2365220" y="275549"/>
                  <a:pt x="2375431" y="268935"/>
                  <a:pt x="2384565" y="260919"/>
                </a:cubicBezTo>
                <a:cubicBezTo>
                  <a:pt x="2375029" y="254595"/>
                  <a:pt x="2367920" y="250278"/>
                  <a:pt x="2363238" y="247970"/>
                </a:cubicBezTo>
                <a:cubicBezTo>
                  <a:pt x="2358556" y="245661"/>
                  <a:pt x="2357355" y="242266"/>
                  <a:pt x="2359635" y="237784"/>
                </a:cubicBezTo>
                <a:cubicBezTo>
                  <a:pt x="2361915" y="233303"/>
                  <a:pt x="2363923" y="228144"/>
                  <a:pt x="2365658" y="222308"/>
                </a:cubicBezTo>
                <a:cubicBezTo>
                  <a:pt x="2345868" y="224946"/>
                  <a:pt x="2332324" y="228305"/>
                  <a:pt x="2325025" y="232385"/>
                </a:cubicBezTo>
                <a:cubicBezTo>
                  <a:pt x="2317725" y="236465"/>
                  <a:pt x="2308949" y="233529"/>
                  <a:pt x="2298696" y="223577"/>
                </a:cubicBezTo>
                <a:cubicBezTo>
                  <a:pt x="2288443" y="213625"/>
                  <a:pt x="2289766" y="209108"/>
                  <a:pt x="2302665" y="210025"/>
                </a:cubicBezTo>
                <a:cubicBezTo>
                  <a:pt x="2315564" y="210943"/>
                  <a:pt x="2338060" y="208871"/>
                  <a:pt x="2370153" y="203809"/>
                </a:cubicBezTo>
                <a:cubicBezTo>
                  <a:pt x="2372563" y="193728"/>
                  <a:pt x="2372867" y="184593"/>
                  <a:pt x="2371068" y="176405"/>
                </a:cubicBezTo>
                <a:cubicBezTo>
                  <a:pt x="2369268" y="168216"/>
                  <a:pt x="2374692" y="167177"/>
                  <a:pt x="2387340" y="173286"/>
                </a:cubicBezTo>
                <a:cubicBezTo>
                  <a:pt x="2399988" y="179395"/>
                  <a:pt x="2405280" y="184313"/>
                  <a:pt x="2403215" y="188042"/>
                </a:cubicBezTo>
                <a:cubicBezTo>
                  <a:pt x="2401150" y="191770"/>
                  <a:pt x="2398131" y="195492"/>
                  <a:pt x="2394159" y="199206"/>
                </a:cubicBezTo>
                <a:lnTo>
                  <a:pt x="2413561" y="197012"/>
                </a:lnTo>
                <a:cubicBezTo>
                  <a:pt x="2414924" y="193082"/>
                  <a:pt x="2415379" y="188418"/>
                  <a:pt x="2414927" y="183019"/>
                </a:cubicBezTo>
                <a:cubicBezTo>
                  <a:pt x="2414475" y="177620"/>
                  <a:pt x="2418193" y="177147"/>
                  <a:pt x="2426080" y="181599"/>
                </a:cubicBezTo>
                <a:cubicBezTo>
                  <a:pt x="2433967" y="186052"/>
                  <a:pt x="2439169" y="189884"/>
                  <a:pt x="2441686" y="193097"/>
                </a:cubicBezTo>
                <a:cubicBezTo>
                  <a:pt x="2444203" y="196309"/>
                  <a:pt x="2444246" y="200507"/>
                  <a:pt x="2441815" y="205691"/>
                </a:cubicBezTo>
                <a:cubicBezTo>
                  <a:pt x="2439384" y="210875"/>
                  <a:pt x="2436373" y="218188"/>
                  <a:pt x="2432781" y="227632"/>
                </a:cubicBezTo>
                <a:cubicBezTo>
                  <a:pt x="2429188" y="237075"/>
                  <a:pt x="2424417" y="246399"/>
                  <a:pt x="2418466" y="255606"/>
                </a:cubicBezTo>
                <a:cubicBezTo>
                  <a:pt x="2424072" y="259205"/>
                  <a:pt x="2429522" y="263439"/>
                  <a:pt x="2434813" y="268308"/>
                </a:cubicBezTo>
                <a:lnTo>
                  <a:pt x="2439827" y="277538"/>
                </a:lnTo>
                <a:lnTo>
                  <a:pt x="2445085" y="272717"/>
                </a:lnTo>
                <a:cubicBezTo>
                  <a:pt x="2454843" y="264923"/>
                  <a:pt x="2463247" y="257502"/>
                  <a:pt x="2470295" y="250454"/>
                </a:cubicBezTo>
                <a:cubicBezTo>
                  <a:pt x="2477343" y="243406"/>
                  <a:pt x="2483405" y="236347"/>
                  <a:pt x="2488482" y="229277"/>
                </a:cubicBezTo>
                <a:cubicBezTo>
                  <a:pt x="2482444" y="219569"/>
                  <a:pt x="2476608" y="211033"/>
                  <a:pt x="2470972" y="203669"/>
                </a:cubicBezTo>
                <a:cubicBezTo>
                  <a:pt x="2465336" y="196305"/>
                  <a:pt x="2460325" y="189565"/>
                  <a:pt x="2455936" y="183449"/>
                </a:cubicBezTo>
                <a:cubicBezTo>
                  <a:pt x="2451548" y="177333"/>
                  <a:pt x="2452868" y="173705"/>
                  <a:pt x="2459894" y="172565"/>
                </a:cubicBezTo>
                <a:cubicBezTo>
                  <a:pt x="2466921" y="171425"/>
                  <a:pt x="2472206" y="173078"/>
                  <a:pt x="2475747" y="177523"/>
                </a:cubicBezTo>
                <a:cubicBezTo>
                  <a:pt x="2479289" y="181969"/>
                  <a:pt x="2486954" y="193247"/>
                  <a:pt x="2498742" y="211359"/>
                </a:cubicBezTo>
                <a:cubicBezTo>
                  <a:pt x="2502714" y="202066"/>
                  <a:pt x="2505374" y="190971"/>
                  <a:pt x="2506722" y="178072"/>
                </a:cubicBezTo>
                <a:cubicBezTo>
                  <a:pt x="2508070" y="165173"/>
                  <a:pt x="2508393" y="153374"/>
                  <a:pt x="2507690" y="142677"/>
                </a:cubicBezTo>
                <a:cubicBezTo>
                  <a:pt x="2503058" y="143580"/>
                  <a:pt x="2496799" y="143580"/>
                  <a:pt x="2488912" y="142677"/>
                </a:cubicBezTo>
                <a:cubicBezTo>
                  <a:pt x="2478802" y="154622"/>
                  <a:pt x="2468104" y="163459"/>
                  <a:pt x="2456818" y="169188"/>
                </a:cubicBezTo>
                <a:cubicBezTo>
                  <a:pt x="2445533" y="174917"/>
                  <a:pt x="2445544" y="169980"/>
                  <a:pt x="2456851" y="154378"/>
                </a:cubicBezTo>
                <a:cubicBezTo>
                  <a:pt x="2468158" y="138776"/>
                  <a:pt x="2477608" y="119650"/>
                  <a:pt x="2485201" y="96999"/>
                </a:cubicBezTo>
                <a:cubicBezTo>
                  <a:pt x="2492794" y="74349"/>
                  <a:pt x="2496154" y="60511"/>
                  <a:pt x="2495279" y="55484"/>
                </a:cubicBezTo>
                <a:cubicBezTo>
                  <a:pt x="2494404" y="50458"/>
                  <a:pt x="2493730" y="45034"/>
                  <a:pt x="2493257" y="39212"/>
                </a:cubicBezTo>
                <a:cubicBezTo>
                  <a:pt x="2493020" y="36301"/>
                  <a:pt x="2494592" y="35000"/>
                  <a:pt x="2497973" y="35310"/>
                </a:cubicBezTo>
                <a:close/>
                <a:moveTo>
                  <a:pt x="6318605" y="34695"/>
                </a:moveTo>
                <a:cubicBezTo>
                  <a:pt x="6344590" y="30995"/>
                  <a:pt x="6365218" y="43815"/>
                  <a:pt x="6380490" y="73155"/>
                </a:cubicBezTo>
                <a:cubicBezTo>
                  <a:pt x="6389582" y="105119"/>
                  <a:pt x="6377142" y="136840"/>
                  <a:pt x="6343170" y="168317"/>
                </a:cubicBezTo>
                <a:cubicBezTo>
                  <a:pt x="6333046" y="183517"/>
                  <a:pt x="6327984" y="201514"/>
                  <a:pt x="6327984" y="222308"/>
                </a:cubicBezTo>
                <a:lnTo>
                  <a:pt x="6295546" y="222308"/>
                </a:lnTo>
                <a:cubicBezTo>
                  <a:pt x="6294571" y="185798"/>
                  <a:pt x="6309520" y="152550"/>
                  <a:pt x="6340395" y="122564"/>
                </a:cubicBezTo>
                <a:cubicBezTo>
                  <a:pt x="6347321" y="112211"/>
                  <a:pt x="6350347" y="101205"/>
                  <a:pt x="6349472" y="89546"/>
                </a:cubicBezTo>
                <a:cubicBezTo>
                  <a:pt x="6344754" y="73671"/>
                  <a:pt x="6335800" y="66186"/>
                  <a:pt x="6322606" y="67089"/>
                </a:cubicBezTo>
                <a:lnTo>
                  <a:pt x="6317314" y="67089"/>
                </a:lnTo>
                <a:cubicBezTo>
                  <a:pt x="6301038" y="67864"/>
                  <a:pt x="6293352" y="81809"/>
                  <a:pt x="6294256" y="108927"/>
                </a:cubicBezTo>
                <a:lnTo>
                  <a:pt x="6260441" y="108927"/>
                </a:lnTo>
                <a:cubicBezTo>
                  <a:pt x="6259480" y="71814"/>
                  <a:pt x="6271218" y="49028"/>
                  <a:pt x="6295654" y="40567"/>
                </a:cubicBezTo>
                <a:cubicBezTo>
                  <a:pt x="6299626" y="37584"/>
                  <a:pt x="6307276" y="35627"/>
                  <a:pt x="6318605" y="34695"/>
                </a:cubicBezTo>
                <a:close/>
                <a:moveTo>
                  <a:pt x="3288546" y="33893"/>
                </a:moveTo>
                <a:cubicBezTo>
                  <a:pt x="3295613" y="34567"/>
                  <a:pt x="3301646" y="36380"/>
                  <a:pt x="3306644" y="39330"/>
                </a:cubicBezTo>
                <a:cubicBezTo>
                  <a:pt x="3316639" y="45231"/>
                  <a:pt x="3321891" y="51333"/>
                  <a:pt x="3322400" y="57635"/>
                </a:cubicBezTo>
                <a:cubicBezTo>
                  <a:pt x="3322909" y="63938"/>
                  <a:pt x="3315893" y="66415"/>
                  <a:pt x="3301352" y="65067"/>
                </a:cubicBezTo>
                <a:cubicBezTo>
                  <a:pt x="3286811" y="63719"/>
                  <a:pt x="3273138" y="63271"/>
                  <a:pt x="3260332" y="63723"/>
                </a:cubicBezTo>
                <a:cubicBezTo>
                  <a:pt x="3247527" y="64175"/>
                  <a:pt x="3232921" y="65017"/>
                  <a:pt x="3216516" y="66250"/>
                </a:cubicBezTo>
                <a:cubicBezTo>
                  <a:pt x="3229121" y="73679"/>
                  <a:pt x="3234297" y="80089"/>
                  <a:pt x="3232046" y="85481"/>
                </a:cubicBezTo>
                <a:cubicBezTo>
                  <a:pt x="3229794" y="90873"/>
                  <a:pt x="3228669" y="104510"/>
                  <a:pt x="3228669" y="126393"/>
                </a:cubicBezTo>
                <a:cubicBezTo>
                  <a:pt x="3228669" y="148979"/>
                  <a:pt x="3229121" y="171310"/>
                  <a:pt x="3230024" y="193387"/>
                </a:cubicBezTo>
                <a:cubicBezTo>
                  <a:pt x="3230928" y="215464"/>
                  <a:pt x="3231379" y="234526"/>
                  <a:pt x="3231379" y="250572"/>
                </a:cubicBezTo>
                <a:cubicBezTo>
                  <a:pt x="3231379" y="268512"/>
                  <a:pt x="3226740" y="283583"/>
                  <a:pt x="3217462" y="295787"/>
                </a:cubicBezTo>
                <a:cubicBezTo>
                  <a:pt x="3208184" y="307990"/>
                  <a:pt x="3200645" y="308471"/>
                  <a:pt x="3194844" y="297228"/>
                </a:cubicBezTo>
                <a:cubicBezTo>
                  <a:pt x="3189043" y="285985"/>
                  <a:pt x="3179708" y="274710"/>
                  <a:pt x="3166838" y="263403"/>
                </a:cubicBezTo>
                <a:cubicBezTo>
                  <a:pt x="3153967" y="252096"/>
                  <a:pt x="3154684" y="248242"/>
                  <a:pt x="3168989" y="251841"/>
                </a:cubicBezTo>
                <a:cubicBezTo>
                  <a:pt x="3183293" y="255441"/>
                  <a:pt x="3192091" y="256767"/>
                  <a:pt x="3195382" y="255821"/>
                </a:cubicBezTo>
                <a:cubicBezTo>
                  <a:pt x="3198673" y="254874"/>
                  <a:pt x="3200967" y="249450"/>
                  <a:pt x="3202265" y="239548"/>
                </a:cubicBezTo>
                <a:cubicBezTo>
                  <a:pt x="3203563" y="229646"/>
                  <a:pt x="3203986" y="204379"/>
                  <a:pt x="3203534" y="163746"/>
                </a:cubicBezTo>
                <a:cubicBezTo>
                  <a:pt x="3203082" y="123113"/>
                  <a:pt x="3201767" y="98204"/>
                  <a:pt x="3199587" y="89019"/>
                </a:cubicBezTo>
                <a:cubicBezTo>
                  <a:pt x="3197408" y="79834"/>
                  <a:pt x="3195041" y="72976"/>
                  <a:pt x="3192489" y="68444"/>
                </a:cubicBezTo>
                <a:cubicBezTo>
                  <a:pt x="3159463" y="70208"/>
                  <a:pt x="3134823" y="72223"/>
                  <a:pt x="3118568" y="74489"/>
                </a:cubicBezTo>
                <a:cubicBezTo>
                  <a:pt x="3102314" y="76755"/>
                  <a:pt x="3086475" y="79013"/>
                  <a:pt x="3071052" y="81265"/>
                </a:cubicBezTo>
                <a:cubicBezTo>
                  <a:pt x="3055629" y="83516"/>
                  <a:pt x="3042472" y="79440"/>
                  <a:pt x="3031581" y="69036"/>
                </a:cubicBezTo>
                <a:cubicBezTo>
                  <a:pt x="3020689" y="58632"/>
                  <a:pt x="3021127" y="54115"/>
                  <a:pt x="3032893" y="55484"/>
                </a:cubicBezTo>
                <a:cubicBezTo>
                  <a:pt x="3044659" y="56854"/>
                  <a:pt x="3060509" y="57098"/>
                  <a:pt x="3080441" y="56216"/>
                </a:cubicBezTo>
                <a:cubicBezTo>
                  <a:pt x="3100374" y="55334"/>
                  <a:pt x="3131421" y="52426"/>
                  <a:pt x="3173581" y="47493"/>
                </a:cubicBezTo>
                <a:cubicBezTo>
                  <a:pt x="3215741" y="42560"/>
                  <a:pt x="3245959" y="38491"/>
                  <a:pt x="3264236" y="35286"/>
                </a:cubicBezTo>
                <a:cubicBezTo>
                  <a:pt x="3273375" y="33684"/>
                  <a:pt x="3281478" y="33219"/>
                  <a:pt x="3288546" y="33893"/>
                </a:cubicBezTo>
                <a:close/>
                <a:moveTo>
                  <a:pt x="199836" y="27900"/>
                </a:moveTo>
                <a:cubicBezTo>
                  <a:pt x="203676" y="28393"/>
                  <a:pt x="208069" y="29826"/>
                  <a:pt x="213016" y="32200"/>
                </a:cubicBezTo>
                <a:cubicBezTo>
                  <a:pt x="222911" y="36946"/>
                  <a:pt x="231254" y="42109"/>
                  <a:pt x="238044" y="47687"/>
                </a:cubicBezTo>
                <a:cubicBezTo>
                  <a:pt x="244834" y="53265"/>
                  <a:pt x="246400" y="59034"/>
                  <a:pt x="242744" y="64992"/>
                </a:cubicBezTo>
                <a:cubicBezTo>
                  <a:pt x="239087" y="70950"/>
                  <a:pt x="236839" y="77726"/>
                  <a:pt x="236000" y="85319"/>
                </a:cubicBezTo>
                <a:cubicBezTo>
                  <a:pt x="235161" y="92912"/>
                  <a:pt x="234742" y="109759"/>
                  <a:pt x="234742" y="135858"/>
                </a:cubicBezTo>
                <a:cubicBezTo>
                  <a:pt x="234742" y="162631"/>
                  <a:pt x="235398" y="187895"/>
                  <a:pt x="236710" y="211649"/>
                </a:cubicBezTo>
                <a:cubicBezTo>
                  <a:pt x="238022" y="235404"/>
                  <a:pt x="239371" y="252483"/>
                  <a:pt x="240754" y="262887"/>
                </a:cubicBezTo>
                <a:cubicBezTo>
                  <a:pt x="242138" y="273291"/>
                  <a:pt x="237922" y="286003"/>
                  <a:pt x="228106" y="301025"/>
                </a:cubicBezTo>
                <a:cubicBezTo>
                  <a:pt x="218290" y="316046"/>
                  <a:pt x="210955" y="317265"/>
                  <a:pt x="206101" y="304681"/>
                </a:cubicBezTo>
                <a:cubicBezTo>
                  <a:pt x="201247" y="292098"/>
                  <a:pt x="191958" y="280823"/>
                  <a:pt x="178234" y="270856"/>
                </a:cubicBezTo>
                <a:cubicBezTo>
                  <a:pt x="164511" y="260890"/>
                  <a:pt x="165594" y="257707"/>
                  <a:pt x="181482" y="261306"/>
                </a:cubicBezTo>
                <a:cubicBezTo>
                  <a:pt x="197371" y="264905"/>
                  <a:pt x="205918" y="262163"/>
                  <a:pt x="207123" y="253078"/>
                </a:cubicBezTo>
                <a:cubicBezTo>
                  <a:pt x="208327" y="243994"/>
                  <a:pt x="208930" y="232360"/>
                  <a:pt x="208930" y="218178"/>
                </a:cubicBezTo>
                <a:cubicBezTo>
                  <a:pt x="208930" y="203020"/>
                  <a:pt x="208263" y="174307"/>
                  <a:pt x="206929" y="132040"/>
                </a:cubicBezTo>
                <a:cubicBezTo>
                  <a:pt x="205595" y="89772"/>
                  <a:pt x="202602" y="65906"/>
                  <a:pt x="197948" y="60443"/>
                </a:cubicBezTo>
                <a:cubicBezTo>
                  <a:pt x="193295" y="54979"/>
                  <a:pt x="186455" y="52469"/>
                  <a:pt x="177428" y="52914"/>
                </a:cubicBezTo>
                <a:cubicBezTo>
                  <a:pt x="168401" y="53359"/>
                  <a:pt x="153311" y="54821"/>
                  <a:pt x="132159" y="57302"/>
                </a:cubicBezTo>
                <a:cubicBezTo>
                  <a:pt x="144750" y="61446"/>
                  <a:pt x="149471" y="66749"/>
                  <a:pt x="146324" y="73209"/>
                </a:cubicBezTo>
                <a:cubicBezTo>
                  <a:pt x="143176" y="79669"/>
                  <a:pt x="141602" y="90622"/>
                  <a:pt x="141602" y="106066"/>
                </a:cubicBezTo>
                <a:cubicBezTo>
                  <a:pt x="148500" y="105191"/>
                  <a:pt x="153870" y="104754"/>
                  <a:pt x="157714" y="104754"/>
                </a:cubicBezTo>
                <a:cubicBezTo>
                  <a:pt x="163478" y="104754"/>
                  <a:pt x="168759" y="107396"/>
                  <a:pt x="173556" y="112680"/>
                </a:cubicBezTo>
                <a:cubicBezTo>
                  <a:pt x="178353" y="117965"/>
                  <a:pt x="175105" y="122227"/>
                  <a:pt x="163812" y="125468"/>
                </a:cubicBezTo>
                <a:cubicBezTo>
                  <a:pt x="152519" y="128709"/>
                  <a:pt x="145058" y="130939"/>
                  <a:pt x="141430" y="132158"/>
                </a:cubicBezTo>
                <a:lnTo>
                  <a:pt x="140248" y="164122"/>
                </a:lnTo>
                <a:cubicBezTo>
                  <a:pt x="151174" y="161512"/>
                  <a:pt x="160119" y="159734"/>
                  <a:pt x="167081" y="158788"/>
                </a:cubicBezTo>
                <a:cubicBezTo>
                  <a:pt x="174043" y="157841"/>
                  <a:pt x="179410" y="160458"/>
                  <a:pt x="183182" y="166639"/>
                </a:cubicBezTo>
                <a:cubicBezTo>
                  <a:pt x="186953" y="172820"/>
                  <a:pt x="184286" y="177548"/>
                  <a:pt x="175180" y="180825"/>
                </a:cubicBezTo>
                <a:cubicBezTo>
                  <a:pt x="166074" y="184102"/>
                  <a:pt x="154429" y="187712"/>
                  <a:pt x="140248" y="191656"/>
                </a:cubicBezTo>
                <a:cubicBezTo>
                  <a:pt x="140248" y="212105"/>
                  <a:pt x="138824" y="233264"/>
                  <a:pt x="135977" y="255132"/>
                </a:cubicBezTo>
                <a:cubicBezTo>
                  <a:pt x="133131" y="277001"/>
                  <a:pt x="129112" y="288248"/>
                  <a:pt x="123921" y="288871"/>
                </a:cubicBezTo>
                <a:cubicBezTo>
                  <a:pt x="118730" y="289495"/>
                  <a:pt x="115629" y="283297"/>
                  <a:pt x="114617" y="270276"/>
                </a:cubicBezTo>
                <a:cubicBezTo>
                  <a:pt x="113606" y="257255"/>
                  <a:pt x="113553" y="232267"/>
                  <a:pt x="114456" y="195312"/>
                </a:cubicBezTo>
                <a:cubicBezTo>
                  <a:pt x="106841" y="197119"/>
                  <a:pt x="99664" y="198023"/>
                  <a:pt x="92924" y="198023"/>
                </a:cubicBezTo>
                <a:cubicBezTo>
                  <a:pt x="86930" y="198023"/>
                  <a:pt x="80022" y="195915"/>
                  <a:pt x="72199" y="191699"/>
                </a:cubicBezTo>
                <a:lnTo>
                  <a:pt x="66728" y="186567"/>
                </a:lnTo>
                <a:lnTo>
                  <a:pt x="66596" y="187891"/>
                </a:lnTo>
                <a:cubicBezTo>
                  <a:pt x="64330" y="206949"/>
                  <a:pt x="60196" y="226642"/>
                  <a:pt x="54195" y="246969"/>
                </a:cubicBezTo>
                <a:cubicBezTo>
                  <a:pt x="48194" y="267297"/>
                  <a:pt x="35814" y="283343"/>
                  <a:pt x="17058" y="295109"/>
                </a:cubicBezTo>
                <a:cubicBezTo>
                  <a:pt x="-1700" y="306876"/>
                  <a:pt x="-4987" y="304524"/>
                  <a:pt x="7195" y="288054"/>
                </a:cubicBezTo>
                <a:cubicBezTo>
                  <a:pt x="19377" y="271584"/>
                  <a:pt x="28601" y="248798"/>
                  <a:pt x="34868" y="219694"/>
                </a:cubicBezTo>
                <a:cubicBezTo>
                  <a:pt x="41135" y="190591"/>
                  <a:pt x="44268" y="166245"/>
                  <a:pt x="44268" y="146656"/>
                </a:cubicBezTo>
                <a:lnTo>
                  <a:pt x="44268" y="91310"/>
                </a:lnTo>
                <a:cubicBezTo>
                  <a:pt x="44268" y="75220"/>
                  <a:pt x="41791" y="63085"/>
                  <a:pt x="36836" y="54904"/>
                </a:cubicBezTo>
                <a:cubicBezTo>
                  <a:pt x="31882" y="46723"/>
                  <a:pt x="35535" y="43984"/>
                  <a:pt x="47796" y="46687"/>
                </a:cubicBezTo>
                <a:cubicBezTo>
                  <a:pt x="60057" y="49390"/>
                  <a:pt x="75024" y="49626"/>
                  <a:pt x="92698" y="47397"/>
                </a:cubicBezTo>
                <a:cubicBezTo>
                  <a:pt x="110373" y="45167"/>
                  <a:pt x="129639" y="42277"/>
                  <a:pt x="150497" y="38728"/>
                </a:cubicBezTo>
                <a:cubicBezTo>
                  <a:pt x="171355" y="35179"/>
                  <a:pt x="184515" y="32017"/>
                  <a:pt x="189979" y="29242"/>
                </a:cubicBezTo>
                <a:cubicBezTo>
                  <a:pt x="192711" y="27854"/>
                  <a:pt x="195997" y="27407"/>
                  <a:pt x="199836" y="27900"/>
                </a:cubicBezTo>
                <a:close/>
                <a:moveTo>
                  <a:pt x="6111843" y="26488"/>
                </a:moveTo>
                <a:cubicBezTo>
                  <a:pt x="6113346" y="26080"/>
                  <a:pt x="6115418" y="26112"/>
                  <a:pt x="6118058" y="26585"/>
                </a:cubicBezTo>
                <a:cubicBezTo>
                  <a:pt x="6128619" y="28478"/>
                  <a:pt x="6138180" y="32264"/>
                  <a:pt x="6146742" y="37943"/>
                </a:cubicBezTo>
                <a:cubicBezTo>
                  <a:pt x="6156752" y="43306"/>
                  <a:pt x="6159508" y="50336"/>
                  <a:pt x="6155012" y="59034"/>
                </a:cubicBezTo>
                <a:cubicBezTo>
                  <a:pt x="6150516" y="67731"/>
                  <a:pt x="6148269" y="89288"/>
                  <a:pt x="6148269" y="123704"/>
                </a:cubicBezTo>
                <a:cubicBezTo>
                  <a:pt x="6148269" y="159168"/>
                  <a:pt x="6149617" y="193140"/>
                  <a:pt x="6152313" y="225620"/>
                </a:cubicBezTo>
                <a:cubicBezTo>
                  <a:pt x="6155009" y="258101"/>
                  <a:pt x="6152004" y="282318"/>
                  <a:pt x="6143300" y="298271"/>
                </a:cubicBezTo>
                <a:cubicBezTo>
                  <a:pt x="6134596" y="314225"/>
                  <a:pt x="6127261" y="315885"/>
                  <a:pt x="6121295" y="303251"/>
                </a:cubicBezTo>
                <a:cubicBezTo>
                  <a:pt x="6115330" y="290617"/>
                  <a:pt x="6107058" y="279342"/>
                  <a:pt x="6096482" y="269426"/>
                </a:cubicBezTo>
                <a:cubicBezTo>
                  <a:pt x="6085907" y="259510"/>
                  <a:pt x="6086544" y="255907"/>
                  <a:pt x="6098397" y="258617"/>
                </a:cubicBezTo>
                <a:cubicBezTo>
                  <a:pt x="6110249" y="261327"/>
                  <a:pt x="6117846" y="262683"/>
                  <a:pt x="6121188" y="262683"/>
                </a:cubicBezTo>
                <a:cubicBezTo>
                  <a:pt x="6122966" y="262683"/>
                  <a:pt x="6124070" y="249418"/>
                  <a:pt x="6124500" y="222888"/>
                </a:cubicBezTo>
                <a:cubicBezTo>
                  <a:pt x="6124930" y="196359"/>
                  <a:pt x="6125145" y="162394"/>
                  <a:pt x="6125145" y="120994"/>
                </a:cubicBezTo>
                <a:cubicBezTo>
                  <a:pt x="6125145" y="80583"/>
                  <a:pt x="6121324" y="54273"/>
                  <a:pt x="6113680" y="42062"/>
                </a:cubicBezTo>
                <a:cubicBezTo>
                  <a:pt x="6107948" y="32904"/>
                  <a:pt x="6107336" y="27713"/>
                  <a:pt x="6111843" y="26488"/>
                </a:cubicBezTo>
                <a:close/>
                <a:moveTo>
                  <a:pt x="4288711" y="26456"/>
                </a:moveTo>
                <a:cubicBezTo>
                  <a:pt x="4299523" y="26456"/>
                  <a:pt x="4308765" y="28761"/>
                  <a:pt x="4316438" y="33372"/>
                </a:cubicBezTo>
                <a:cubicBezTo>
                  <a:pt x="4324110" y="37982"/>
                  <a:pt x="4327648" y="44754"/>
                  <a:pt x="4327053" y="53688"/>
                </a:cubicBezTo>
                <a:cubicBezTo>
                  <a:pt x="4326458" y="62622"/>
                  <a:pt x="4316100" y="63318"/>
                  <a:pt x="4295981" y="55775"/>
                </a:cubicBezTo>
                <a:cubicBezTo>
                  <a:pt x="4285470" y="47156"/>
                  <a:pt x="4278694" y="40115"/>
                  <a:pt x="4275654" y="34652"/>
                </a:cubicBezTo>
                <a:cubicBezTo>
                  <a:pt x="4272614" y="29188"/>
                  <a:pt x="4276966" y="26456"/>
                  <a:pt x="4288711" y="26456"/>
                </a:cubicBezTo>
                <a:close/>
                <a:moveTo>
                  <a:pt x="5664863" y="24049"/>
                </a:moveTo>
                <a:cubicBezTo>
                  <a:pt x="5666761" y="24154"/>
                  <a:pt x="5669089" y="24558"/>
                  <a:pt x="5671848" y="25262"/>
                </a:cubicBezTo>
                <a:cubicBezTo>
                  <a:pt x="5682882" y="28080"/>
                  <a:pt x="5691910" y="31895"/>
                  <a:pt x="5698929" y="36706"/>
                </a:cubicBezTo>
                <a:cubicBezTo>
                  <a:pt x="5705949" y="41517"/>
                  <a:pt x="5706963" y="47138"/>
                  <a:pt x="5701973" y="53570"/>
                </a:cubicBezTo>
                <a:cubicBezTo>
                  <a:pt x="5696983" y="60002"/>
                  <a:pt x="5693627" y="87402"/>
                  <a:pt x="5691906" y="135772"/>
                </a:cubicBezTo>
                <a:cubicBezTo>
                  <a:pt x="5699937" y="131756"/>
                  <a:pt x="5709631" y="125382"/>
                  <a:pt x="5720988" y="116649"/>
                </a:cubicBezTo>
                <a:cubicBezTo>
                  <a:pt x="5732346" y="107916"/>
                  <a:pt x="5739086" y="101212"/>
                  <a:pt x="5741208" y="96537"/>
                </a:cubicBezTo>
                <a:cubicBezTo>
                  <a:pt x="5743330" y="91862"/>
                  <a:pt x="5744391" y="87417"/>
                  <a:pt x="5744391" y="83200"/>
                </a:cubicBezTo>
                <a:cubicBezTo>
                  <a:pt x="5744391" y="75055"/>
                  <a:pt x="5753641" y="76582"/>
                  <a:pt x="5772140" y="87782"/>
                </a:cubicBezTo>
                <a:cubicBezTo>
                  <a:pt x="5790639" y="98982"/>
                  <a:pt x="5794317" y="107267"/>
                  <a:pt x="5783175" y="112637"/>
                </a:cubicBezTo>
                <a:cubicBezTo>
                  <a:pt x="5772032" y="118008"/>
                  <a:pt x="5758230" y="124357"/>
                  <a:pt x="5741767" y="131685"/>
                </a:cubicBezTo>
                <a:cubicBezTo>
                  <a:pt x="5725305" y="139013"/>
                  <a:pt x="5708140" y="147179"/>
                  <a:pt x="5690271" y="156185"/>
                </a:cubicBezTo>
                <a:cubicBezTo>
                  <a:pt x="5686844" y="195549"/>
                  <a:pt x="5688074" y="221110"/>
                  <a:pt x="5693960" y="232869"/>
                </a:cubicBezTo>
                <a:cubicBezTo>
                  <a:pt x="5699847" y="244628"/>
                  <a:pt x="5712384" y="250303"/>
                  <a:pt x="5731571" y="249895"/>
                </a:cubicBezTo>
                <a:cubicBezTo>
                  <a:pt x="5750758" y="249486"/>
                  <a:pt x="5764253" y="247027"/>
                  <a:pt x="5772054" y="242517"/>
                </a:cubicBezTo>
                <a:cubicBezTo>
                  <a:pt x="5779855" y="238007"/>
                  <a:pt x="5784616" y="231245"/>
                  <a:pt x="5786337" y="222232"/>
                </a:cubicBezTo>
                <a:cubicBezTo>
                  <a:pt x="5788057" y="213220"/>
                  <a:pt x="5789771" y="202629"/>
                  <a:pt x="5791477" y="190462"/>
                </a:cubicBezTo>
                <a:cubicBezTo>
                  <a:pt x="5793184" y="178294"/>
                  <a:pt x="5796784" y="181786"/>
                  <a:pt x="5802276" y="200937"/>
                </a:cubicBezTo>
                <a:cubicBezTo>
                  <a:pt x="5807768" y="220089"/>
                  <a:pt x="5813017" y="233626"/>
                  <a:pt x="5818021" y="241549"/>
                </a:cubicBezTo>
                <a:cubicBezTo>
                  <a:pt x="5823026" y="249472"/>
                  <a:pt x="5819219" y="257456"/>
                  <a:pt x="5806599" y="265500"/>
                </a:cubicBezTo>
                <a:cubicBezTo>
                  <a:pt x="5793980" y="273545"/>
                  <a:pt x="5778378" y="278482"/>
                  <a:pt x="5759793" y="280310"/>
                </a:cubicBezTo>
                <a:cubicBezTo>
                  <a:pt x="5741208" y="282139"/>
                  <a:pt x="5724107" y="281174"/>
                  <a:pt x="5708491" y="277417"/>
                </a:cubicBezTo>
                <a:cubicBezTo>
                  <a:pt x="5692874" y="273660"/>
                  <a:pt x="5682141" y="266658"/>
                  <a:pt x="5676290" y="256412"/>
                </a:cubicBezTo>
                <a:cubicBezTo>
                  <a:pt x="5670439" y="246166"/>
                  <a:pt x="5667051" y="234117"/>
                  <a:pt x="5666126" y="220264"/>
                </a:cubicBezTo>
                <a:cubicBezTo>
                  <a:pt x="5665201" y="206412"/>
                  <a:pt x="5664964" y="188881"/>
                  <a:pt x="5665416" y="167672"/>
                </a:cubicBezTo>
                <a:cubicBezTo>
                  <a:pt x="5665868" y="146462"/>
                  <a:pt x="5666094" y="122808"/>
                  <a:pt x="5666094" y="96709"/>
                </a:cubicBezTo>
                <a:cubicBezTo>
                  <a:pt x="5666094" y="70180"/>
                  <a:pt x="5665664" y="54326"/>
                  <a:pt x="5664803" y="49150"/>
                </a:cubicBezTo>
                <a:cubicBezTo>
                  <a:pt x="5663943" y="43973"/>
                  <a:pt x="5662144" y="37993"/>
                  <a:pt x="5659404" y="31210"/>
                </a:cubicBezTo>
                <a:cubicBezTo>
                  <a:pt x="5657350" y="26123"/>
                  <a:pt x="5659169" y="23736"/>
                  <a:pt x="5664863" y="24049"/>
                </a:cubicBezTo>
                <a:close/>
                <a:moveTo>
                  <a:pt x="486783" y="23577"/>
                </a:moveTo>
                <a:cubicBezTo>
                  <a:pt x="488493" y="23496"/>
                  <a:pt x="490637" y="23875"/>
                  <a:pt x="493217" y="24714"/>
                </a:cubicBezTo>
                <a:cubicBezTo>
                  <a:pt x="503534" y="28070"/>
                  <a:pt x="511888" y="32619"/>
                  <a:pt x="518276" y="38362"/>
                </a:cubicBezTo>
                <a:cubicBezTo>
                  <a:pt x="524665" y="44105"/>
                  <a:pt x="525726" y="49573"/>
                  <a:pt x="521460" y="54764"/>
                </a:cubicBezTo>
                <a:cubicBezTo>
                  <a:pt x="517193" y="59955"/>
                  <a:pt x="509876" y="73012"/>
                  <a:pt x="499508" y="93934"/>
                </a:cubicBezTo>
                <a:cubicBezTo>
                  <a:pt x="523400" y="92170"/>
                  <a:pt x="541331" y="90625"/>
                  <a:pt x="553306" y="89299"/>
                </a:cubicBezTo>
                <a:cubicBezTo>
                  <a:pt x="565280" y="87972"/>
                  <a:pt x="578197" y="85936"/>
                  <a:pt x="592056" y="83190"/>
                </a:cubicBezTo>
                <a:cubicBezTo>
                  <a:pt x="605916" y="80444"/>
                  <a:pt x="618026" y="84272"/>
                  <a:pt x="628387" y="94676"/>
                </a:cubicBezTo>
                <a:cubicBezTo>
                  <a:pt x="638748" y="105080"/>
                  <a:pt x="633102" y="110282"/>
                  <a:pt x="611448" y="110282"/>
                </a:cubicBezTo>
                <a:cubicBezTo>
                  <a:pt x="593623" y="110282"/>
                  <a:pt x="577523" y="110734"/>
                  <a:pt x="563147" y="111637"/>
                </a:cubicBezTo>
                <a:cubicBezTo>
                  <a:pt x="548771" y="112541"/>
                  <a:pt x="525335" y="114269"/>
                  <a:pt x="492840" y="116821"/>
                </a:cubicBezTo>
                <a:cubicBezTo>
                  <a:pt x="483505" y="139765"/>
                  <a:pt x="470427" y="163814"/>
                  <a:pt x="453605" y="188967"/>
                </a:cubicBezTo>
                <a:cubicBezTo>
                  <a:pt x="455183" y="190401"/>
                  <a:pt x="459947" y="190677"/>
                  <a:pt x="467899" y="189795"/>
                </a:cubicBezTo>
                <a:cubicBezTo>
                  <a:pt x="475850" y="188913"/>
                  <a:pt x="487803" y="187142"/>
                  <a:pt x="503757" y="184482"/>
                </a:cubicBezTo>
                <a:cubicBezTo>
                  <a:pt x="519710" y="181822"/>
                  <a:pt x="531508" y="178663"/>
                  <a:pt x="539152" y="175007"/>
                </a:cubicBezTo>
                <a:cubicBezTo>
                  <a:pt x="546796" y="171350"/>
                  <a:pt x="554417" y="171199"/>
                  <a:pt x="562017" y="174555"/>
                </a:cubicBezTo>
                <a:cubicBezTo>
                  <a:pt x="569618" y="177910"/>
                  <a:pt x="577971" y="183184"/>
                  <a:pt x="587077" y="190376"/>
                </a:cubicBezTo>
                <a:cubicBezTo>
                  <a:pt x="596183" y="197567"/>
                  <a:pt x="596807" y="204415"/>
                  <a:pt x="588948" y="210918"/>
                </a:cubicBezTo>
                <a:cubicBezTo>
                  <a:pt x="581090" y="217421"/>
                  <a:pt x="572421" y="233192"/>
                  <a:pt x="562942" y="258230"/>
                </a:cubicBezTo>
                <a:cubicBezTo>
                  <a:pt x="571948" y="266347"/>
                  <a:pt x="574163" y="272065"/>
                  <a:pt x="569589" y="275384"/>
                </a:cubicBezTo>
                <a:cubicBezTo>
                  <a:pt x="565014" y="278704"/>
                  <a:pt x="558274" y="280364"/>
                  <a:pt x="549369" y="280364"/>
                </a:cubicBezTo>
                <a:cubicBezTo>
                  <a:pt x="542343" y="280364"/>
                  <a:pt x="513641" y="282099"/>
                  <a:pt x="463264" y="285570"/>
                </a:cubicBezTo>
                <a:cubicBezTo>
                  <a:pt x="455477" y="300985"/>
                  <a:pt x="449647" y="302957"/>
                  <a:pt x="445775" y="291485"/>
                </a:cubicBezTo>
                <a:cubicBezTo>
                  <a:pt x="441904" y="280013"/>
                  <a:pt x="439297" y="266429"/>
                  <a:pt x="437956" y="250734"/>
                </a:cubicBezTo>
                <a:cubicBezTo>
                  <a:pt x="436616" y="235038"/>
                  <a:pt x="434748" y="222415"/>
                  <a:pt x="432353" y="212865"/>
                </a:cubicBezTo>
                <a:cubicBezTo>
                  <a:pt x="428768" y="221799"/>
                  <a:pt x="420092" y="232694"/>
                  <a:pt x="406326" y="245550"/>
                </a:cubicBezTo>
                <a:cubicBezTo>
                  <a:pt x="392559" y="258406"/>
                  <a:pt x="377176" y="268544"/>
                  <a:pt x="360175" y="275965"/>
                </a:cubicBezTo>
                <a:cubicBezTo>
                  <a:pt x="343175" y="283386"/>
                  <a:pt x="342644" y="279436"/>
                  <a:pt x="358583" y="264113"/>
                </a:cubicBezTo>
                <a:cubicBezTo>
                  <a:pt x="374523" y="248790"/>
                  <a:pt x="392566" y="228148"/>
                  <a:pt x="412714" y="202185"/>
                </a:cubicBezTo>
                <a:cubicBezTo>
                  <a:pt x="432862" y="176222"/>
                  <a:pt x="449590" y="149187"/>
                  <a:pt x="462898" y="121080"/>
                </a:cubicBezTo>
                <a:cubicBezTo>
                  <a:pt x="413510" y="127375"/>
                  <a:pt x="385005" y="131201"/>
                  <a:pt x="377384" y="132556"/>
                </a:cubicBezTo>
                <a:cubicBezTo>
                  <a:pt x="369762" y="133911"/>
                  <a:pt x="361187" y="129613"/>
                  <a:pt x="351658" y="119660"/>
                </a:cubicBezTo>
                <a:cubicBezTo>
                  <a:pt x="342128" y="109708"/>
                  <a:pt x="342526" y="105188"/>
                  <a:pt x="352851" y="106098"/>
                </a:cubicBezTo>
                <a:cubicBezTo>
                  <a:pt x="363176" y="107009"/>
                  <a:pt x="377512" y="106794"/>
                  <a:pt x="395861" y="105453"/>
                </a:cubicBezTo>
                <a:cubicBezTo>
                  <a:pt x="414209" y="104112"/>
                  <a:pt x="439079" y="101742"/>
                  <a:pt x="470469" y="98344"/>
                </a:cubicBezTo>
                <a:cubicBezTo>
                  <a:pt x="482515" y="68616"/>
                  <a:pt x="486739" y="48074"/>
                  <a:pt x="483139" y="36717"/>
                </a:cubicBezTo>
                <a:cubicBezTo>
                  <a:pt x="480439" y="28199"/>
                  <a:pt x="481654" y="23819"/>
                  <a:pt x="486783" y="23577"/>
                </a:cubicBezTo>
                <a:close/>
                <a:moveTo>
                  <a:pt x="3804999" y="23322"/>
                </a:moveTo>
                <a:cubicBezTo>
                  <a:pt x="3809142" y="23732"/>
                  <a:pt x="3815197" y="26838"/>
                  <a:pt x="3823167" y="32640"/>
                </a:cubicBezTo>
                <a:cubicBezTo>
                  <a:pt x="3833793" y="40377"/>
                  <a:pt x="3836715" y="46672"/>
                  <a:pt x="3831932" y="51527"/>
                </a:cubicBezTo>
                <a:cubicBezTo>
                  <a:pt x="3827150" y="56381"/>
                  <a:pt x="3823006" y="61540"/>
                  <a:pt x="3819499" y="67003"/>
                </a:cubicBezTo>
                <a:cubicBezTo>
                  <a:pt x="3815993" y="72467"/>
                  <a:pt x="3802287" y="94049"/>
                  <a:pt x="3778383" y="131749"/>
                </a:cubicBezTo>
                <a:lnTo>
                  <a:pt x="3808174" y="131749"/>
                </a:lnTo>
                <a:cubicBezTo>
                  <a:pt x="3820593" y="115330"/>
                  <a:pt x="3826128" y="101997"/>
                  <a:pt x="3824780" y="91751"/>
                </a:cubicBezTo>
                <a:cubicBezTo>
                  <a:pt x="3823432" y="81505"/>
                  <a:pt x="3829760" y="79960"/>
                  <a:pt x="3843763" y="87115"/>
                </a:cubicBezTo>
                <a:cubicBezTo>
                  <a:pt x="3857766" y="94271"/>
                  <a:pt x="3863198" y="99742"/>
                  <a:pt x="3860057" y="103528"/>
                </a:cubicBezTo>
                <a:cubicBezTo>
                  <a:pt x="3856917" y="107314"/>
                  <a:pt x="3851919" y="113211"/>
                  <a:pt x="3845064" y="121220"/>
                </a:cubicBezTo>
                <a:cubicBezTo>
                  <a:pt x="3838210" y="129229"/>
                  <a:pt x="3829946" y="139955"/>
                  <a:pt x="3820274" y="153399"/>
                </a:cubicBezTo>
                <a:cubicBezTo>
                  <a:pt x="3810601" y="166843"/>
                  <a:pt x="3802037" y="178061"/>
                  <a:pt x="3794580" y="187052"/>
                </a:cubicBezTo>
                <a:cubicBezTo>
                  <a:pt x="3809723" y="181818"/>
                  <a:pt x="3824981" y="177588"/>
                  <a:pt x="3840354" y="174361"/>
                </a:cubicBezTo>
                <a:cubicBezTo>
                  <a:pt x="3855726" y="171135"/>
                  <a:pt x="3851005" y="176613"/>
                  <a:pt x="3826189" y="190795"/>
                </a:cubicBezTo>
                <a:cubicBezTo>
                  <a:pt x="3801373" y="204978"/>
                  <a:pt x="3785968" y="214901"/>
                  <a:pt x="3779974" y="220565"/>
                </a:cubicBezTo>
                <a:cubicBezTo>
                  <a:pt x="3773980" y="226230"/>
                  <a:pt x="3767914" y="224523"/>
                  <a:pt x="3761777" y="215446"/>
                </a:cubicBezTo>
                <a:cubicBezTo>
                  <a:pt x="3755639" y="206369"/>
                  <a:pt x="3756044" y="198930"/>
                  <a:pt x="3762992" y="193129"/>
                </a:cubicBezTo>
                <a:cubicBezTo>
                  <a:pt x="3769940" y="187328"/>
                  <a:pt x="3776300" y="180875"/>
                  <a:pt x="3782072" y="173770"/>
                </a:cubicBezTo>
                <a:cubicBezTo>
                  <a:pt x="3787843" y="166664"/>
                  <a:pt x="3794659" y="157648"/>
                  <a:pt x="3802517" y="146720"/>
                </a:cubicBezTo>
                <a:cubicBezTo>
                  <a:pt x="3778454" y="151123"/>
                  <a:pt x="3762849" y="155601"/>
                  <a:pt x="3755700" y="160154"/>
                </a:cubicBezTo>
                <a:cubicBezTo>
                  <a:pt x="3748551" y="164707"/>
                  <a:pt x="3743317" y="161555"/>
                  <a:pt x="3739997" y="150700"/>
                </a:cubicBezTo>
                <a:cubicBezTo>
                  <a:pt x="3736678" y="139844"/>
                  <a:pt x="3738592" y="133187"/>
                  <a:pt x="3745741" y="130728"/>
                </a:cubicBezTo>
                <a:cubicBezTo>
                  <a:pt x="3752889" y="128268"/>
                  <a:pt x="3758991" y="123880"/>
                  <a:pt x="3764046" y="117563"/>
                </a:cubicBezTo>
                <a:cubicBezTo>
                  <a:pt x="3769101" y="111246"/>
                  <a:pt x="3776551" y="98315"/>
                  <a:pt x="3786395" y="78769"/>
                </a:cubicBezTo>
                <a:cubicBezTo>
                  <a:pt x="3796240" y="59224"/>
                  <a:pt x="3800262" y="45640"/>
                  <a:pt x="3798462" y="38018"/>
                </a:cubicBezTo>
                <a:cubicBezTo>
                  <a:pt x="3796663" y="30396"/>
                  <a:pt x="3797673" y="25660"/>
                  <a:pt x="3801495" y="23811"/>
                </a:cubicBezTo>
                <a:cubicBezTo>
                  <a:pt x="3802451" y="23348"/>
                  <a:pt x="3803619" y="23185"/>
                  <a:pt x="3804999" y="23322"/>
                </a:cubicBezTo>
                <a:close/>
                <a:moveTo>
                  <a:pt x="5934508" y="18731"/>
                </a:moveTo>
                <a:cubicBezTo>
                  <a:pt x="5938790" y="18733"/>
                  <a:pt x="5945663" y="21115"/>
                  <a:pt x="5955128" y="25875"/>
                </a:cubicBezTo>
                <a:cubicBezTo>
                  <a:pt x="5967805" y="36545"/>
                  <a:pt x="5971755" y="44027"/>
                  <a:pt x="5966980" y="48322"/>
                </a:cubicBezTo>
                <a:cubicBezTo>
                  <a:pt x="5962205" y="52616"/>
                  <a:pt x="5956247" y="62350"/>
                  <a:pt x="5949105" y="77522"/>
                </a:cubicBezTo>
                <a:cubicBezTo>
                  <a:pt x="5941964" y="92694"/>
                  <a:pt x="5935009" y="104833"/>
                  <a:pt x="5928240" y="113939"/>
                </a:cubicBezTo>
                <a:cubicBezTo>
                  <a:pt x="5939038" y="120693"/>
                  <a:pt x="5943979" y="129480"/>
                  <a:pt x="5943061" y="140300"/>
                </a:cubicBezTo>
                <a:cubicBezTo>
                  <a:pt x="5942143" y="151119"/>
                  <a:pt x="5941914" y="171640"/>
                  <a:pt x="5942372" y="201862"/>
                </a:cubicBezTo>
                <a:cubicBezTo>
                  <a:pt x="5942832" y="232084"/>
                  <a:pt x="5941135" y="256771"/>
                  <a:pt x="5937285" y="275922"/>
                </a:cubicBezTo>
                <a:cubicBezTo>
                  <a:pt x="5933435" y="295074"/>
                  <a:pt x="5927340" y="298214"/>
                  <a:pt x="5919001" y="285344"/>
                </a:cubicBezTo>
                <a:cubicBezTo>
                  <a:pt x="5910663" y="272473"/>
                  <a:pt x="5908519" y="260033"/>
                  <a:pt x="5912570" y="248023"/>
                </a:cubicBezTo>
                <a:cubicBezTo>
                  <a:pt x="5916621" y="236013"/>
                  <a:pt x="5919095" y="213840"/>
                  <a:pt x="5919991" y="181503"/>
                </a:cubicBezTo>
                <a:cubicBezTo>
                  <a:pt x="5920887" y="149165"/>
                  <a:pt x="5920360" y="130373"/>
                  <a:pt x="5918410" y="125124"/>
                </a:cubicBezTo>
                <a:cubicBezTo>
                  <a:pt x="5905217" y="145172"/>
                  <a:pt x="5890708" y="159634"/>
                  <a:pt x="5874883" y="168510"/>
                </a:cubicBezTo>
                <a:cubicBezTo>
                  <a:pt x="5859059" y="177387"/>
                  <a:pt x="5857941" y="173332"/>
                  <a:pt x="5871528" y="156346"/>
                </a:cubicBezTo>
                <a:cubicBezTo>
                  <a:pt x="5885115" y="139360"/>
                  <a:pt x="5897058" y="121241"/>
                  <a:pt x="5907354" y="101990"/>
                </a:cubicBezTo>
                <a:cubicBezTo>
                  <a:pt x="5917650" y="82738"/>
                  <a:pt x="5924354" y="67616"/>
                  <a:pt x="5927466" y="56624"/>
                </a:cubicBezTo>
                <a:cubicBezTo>
                  <a:pt x="5930578" y="45633"/>
                  <a:pt x="5931233" y="35379"/>
                  <a:pt x="5929434" y="25865"/>
                </a:cubicBezTo>
                <a:cubicBezTo>
                  <a:pt x="5928534" y="21107"/>
                  <a:pt x="5930225" y="18730"/>
                  <a:pt x="5934508" y="18731"/>
                </a:cubicBezTo>
                <a:close/>
                <a:moveTo>
                  <a:pt x="914813" y="17449"/>
                </a:moveTo>
                <a:cubicBezTo>
                  <a:pt x="919223" y="17725"/>
                  <a:pt x="923914" y="19057"/>
                  <a:pt x="928886" y="21444"/>
                </a:cubicBezTo>
                <a:cubicBezTo>
                  <a:pt x="938831" y="26220"/>
                  <a:pt x="946937" y="32078"/>
                  <a:pt x="953204" y="39018"/>
                </a:cubicBezTo>
                <a:cubicBezTo>
                  <a:pt x="959471" y="45959"/>
                  <a:pt x="961023" y="52753"/>
                  <a:pt x="957861" y="59399"/>
                </a:cubicBezTo>
                <a:cubicBezTo>
                  <a:pt x="954699" y="66046"/>
                  <a:pt x="953788" y="91206"/>
                  <a:pt x="955129" y="134879"/>
                </a:cubicBezTo>
                <a:cubicBezTo>
                  <a:pt x="956470" y="178552"/>
                  <a:pt x="958277" y="211502"/>
                  <a:pt x="960550" y="233730"/>
                </a:cubicBezTo>
                <a:cubicBezTo>
                  <a:pt x="962823" y="255957"/>
                  <a:pt x="962783" y="274112"/>
                  <a:pt x="960431" y="288194"/>
                </a:cubicBezTo>
                <a:cubicBezTo>
                  <a:pt x="958080" y="302276"/>
                  <a:pt x="953863" y="311690"/>
                  <a:pt x="947783" y="316437"/>
                </a:cubicBezTo>
                <a:cubicBezTo>
                  <a:pt x="941703" y="321183"/>
                  <a:pt x="937483" y="319513"/>
                  <a:pt x="935124" y="311425"/>
                </a:cubicBezTo>
                <a:cubicBezTo>
                  <a:pt x="932766" y="303337"/>
                  <a:pt x="928446" y="293399"/>
                  <a:pt x="922164" y="281612"/>
                </a:cubicBezTo>
                <a:cubicBezTo>
                  <a:pt x="896840" y="280780"/>
                  <a:pt x="840045" y="282544"/>
                  <a:pt x="751781" y="286903"/>
                </a:cubicBezTo>
                <a:cubicBezTo>
                  <a:pt x="750548" y="304140"/>
                  <a:pt x="745084" y="306130"/>
                  <a:pt x="735391" y="292872"/>
                </a:cubicBezTo>
                <a:cubicBezTo>
                  <a:pt x="725697" y="279615"/>
                  <a:pt x="722650" y="266063"/>
                  <a:pt x="726248" y="252218"/>
                </a:cubicBezTo>
                <a:cubicBezTo>
                  <a:pt x="729848" y="238372"/>
                  <a:pt x="732322" y="218439"/>
                  <a:pt x="733669" y="192419"/>
                </a:cubicBezTo>
                <a:cubicBezTo>
                  <a:pt x="735017" y="166399"/>
                  <a:pt x="735692" y="138095"/>
                  <a:pt x="735692" y="107507"/>
                </a:cubicBezTo>
                <a:cubicBezTo>
                  <a:pt x="735692" y="77823"/>
                  <a:pt x="732992" y="58471"/>
                  <a:pt x="727593" y="49451"/>
                </a:cubicBezTo>
                <a:cubicBezTo>
                  <a:pt x="722194" y="40431"/>
                  <a:pt x="722671" y="35921"/>
                  <a:pt x="729023" y="35921"/>
                </a:cubicBezTo>
                <a:cubicBezTo>
                  <a:pt x="734028" y="35921"/>
                  <a:pt x="739442" y="36591"/>
                  <a:pt x="745264" y="37932"/>
                </a:cubicBezTo>
                <a:cubicBezTo>
                  <a:pt x="751086" y="39273"/>
                  <a:pt x="761382" y="39735"/>
                  <a:pt x="776152" y="39319"/>
                </a:cubicBezTo>
                <a:cubicBezTo>
                  <a:pt x="790923" y="38904"/>
                  <a:pt x="813738" y="36462"/>
                  <a:pt x="844598" y="31995"/>
                </a:cubicBezTo>
                <a:cubicBezTo>
                  <a:pt x="875458" y="27528"/>
                  <a:pt x="894735" y="23459"/>
                  <a:pt x="902429" y="19788"/>
                </a:cubicBezTo>
                <a:cubicBezTo>
                  <a:pt x="906275" y="17953"/>
                  <a:pt x="910404" y="17173"/>
                  <a:pt x="914813" y="17449"/>
                </a:cubicBezTo>
                <a:close/>
                <a:moveTo>
                  <a:pt x="1598766" y="16753"/>
                </a:moveTo>
                <a:cubicBezTo>
                  <a:pt x="1600655" y="16695"/>
                  <a:pt x="1602989" y="17080"/>
                  <a:pt x="1605769" y="17906"/>
                </a:cubicBezTo>
                <a:cubicBezTo>
                  <a:pt x="1616890" y="21211"/>
                  <a:pt x="1625240" y="25058"/>
                  <a:pt x="1630818" y="29446"/>
                </a:cubicBezTo>
                <a:cubicBezTo>
                  <a:pt x="1636396" y="33834"/>
                  <a:pt x="1637052" y="38653"/>
                  <a:pt x="1632786" y="43901"/>
                </a:cubicBezTo>
                <a:cubicBezTo>
                  <a:pt x="1628520" y="49150"/>
                  <a:pt x="1623479" y="57582"/>
                  <a:pt x="1617664" y="69197"/>
                </a:cubicBezTo>
                <a:cubicBezTo>
                  <a:pt x="1611849" y="80813"/>
                  <a:pt x="1603277" y="92658"/>
                  <a:pt x="1591949" y="104732"/>
                </a:cubicBezTo>
                <a:cubicBezTo>
                  <a:pt x="1620299" y="103944"/>
                  <a:pt x="1637826" y="101047"/>
                  <a:pt x="1644531" y="96042"/>
                </a:cubicBezTo>
                <a:cubicBezTo>
                  <a:pt x="1651235" y="91037"/>
                  <a:pt x="1659003" y="90464"/>
                  <a:pt x="1667837" y="94321"/>
                </a:cubicBezTo>
                <a:cubicBezTo>
                  <a:pt x="1676671" y="98179"/>
                  <a:pt x="1683780" y="103001"/>
                  <a:pt x="1689164" y="108787"/>
                </a:cubicBezTo>
                <a:cubicBezTo>
                  <a:pt x="1694549" y="114573"/>
                  <a:pt x="1694954" y="119958"/>
                  <a:pt x="1690380" y="124941"/>
                </a:cubicBezTo>
                <a:cubicBezTo>
                  <a:pt x="1685805" y="129924"/>
                  <a:pt x="1682633" y="141741"/>
                  <a:pt x="1680861" y="160390"/>
                </a:cubicBezTo>
                <a:cubicBezTo>
                  <a:pt x="1679091" y="179040"/>
                  <a:pt x="1677531" y="197797"/>
                  <a:pt x="1676183" y="216661"/>
                </a:cubicBezTo>
                <a:cubicBezTo>
                  <a:pt x="1674835" y="235526"/>
                  <a:pt x="1670856" y="251798"/>
                  <a:pt x="1664245" y="265479"/>
                </a:cubicBezTo>
                <a:cubicBezTo>
                  <a:pt x="1657634" y="279159"/>
                  <a:pt x="1647378" y="289560"/>
                  <a:pt x="1633474" y="296680"/>
                </a:cubicBezTo>
                <a:cubicBezTo>
                  <a:pt x="1619572" y="303800"/>
                  <a:pt x="1612093" y="302011"/>
                  <a:pt x="1611039" y="291313"/>
                </a:cubicBezTo>
                <a:cubicBezTo>
                  <a:pt x="1609985" y="280615"/>
                  <a:pt x="1604263" y="268440"/>
                  <a:pt x="1593874" y="254788"/>
                </a:cubicBezTo>
                <a:cubicBezTo>
                  <a:pt x="1583484" y="241136"/>
                  <a:pt x="1584890" y="237508"/>
                  <a:pt x="1598090" y="243904"/>
                </a:cubicBezTo>
                <a:cubicBezTo>
                  <a:pt x="1611290" y="250300"/>
                  <a:pt x="1620507" y="253899"/>
                  <a:pt x="1625741" y="254702"/>
                </a:cubicBezTo>
                <a:cubicBezTo>
                  <a:pt x="1630976" y="255505"/>
                  <a:pt x="1635848" y="250698"/>
                  <a:pt x="1640358" y="240280"/>
                </a:cubicBezTo>
                <a:cubicBezTo>
                  <a:pt x="1644868" y="229861"/>
                  <a:pt x="1648022" y="214084"/>
                  <a:pt x="1649822" y="192946"/>
                </a:cubicBezTo>
                <a:cubicBezTo>
                  <a:pt x="1651622" y="171809"/>
                  <a:pt x="1652522" y="154127"/>
                  <a:pt x="1652522" y="139902"/>
                </a:cubicBezTo>
                <a:cubicBezTo>
                  <a:pt x="1652522" y="127067"/>
                  <a:pt x="1651285" y="119822"/>
                  <a:pt x="1648811" y="118166"/>
                </a:cubicBezTo>
                <a:cubicBezTo>
                  <a:pt x="1646338" y="116509"/>
                  <a:pt x="1640189" y="116914"/>
                  <a:pt x="1630367" y="119381"/>
                </a:cubicBezTo>
                <a:lnTo>
                  <a:pt x="1602231" y="126436"/>
                </a:lnTo>
                <a:cubicBezTo>
                  <a:pt x="1595405" y="127368"/>
                  <a:pt x="1589339" y="125131"/>
                  <a:pt x="1584033" y="119725"/>
                </a:cubicBezTo>
                <a:cubicBezTo>
                  <a:pt x="1570310" y="135313"/>
                  <a:pt x="1556023" y="147308"/>
                  <a:pt x="1541173" y="155712"/>
                </a:cubicBezTo>
                <a:cubicBezTo>
                  <a:pt x="1537461" y="157813"/>
                  <a:pt x="1534666" y="159091"/>
                  <a:pt x="1532789" y="159547"/>
                </a:cubicBezTo>
                <a:lnTo>
                  <a:pt x="1531126" y="158914"/>
                </a:lnTo>
                <a:lnTo>
                  <a:pt x="1530808" y="164477"/>
                </a:lnTo>
                <a:cubicBezTo>
                  <a:pt x="1530602" y="171809"/>
                  <a:pt x="1530723" y="180872"/>
                  <a:pt x="1531171" y="191666"/>
                </a:cubicBezTo>
                <a:cubicBezTo>
                  <a:pt x="1532068" y="213255"/>
                  <a:pt x="1531358" y="229603"/>
                  <a:pt x="1529042" y="240710"/>
                </a:cubicBezTo>
                <a:cubicBezTo>
                  <a:pt x="1526726" y="251816"/>
                  <a:pt x="1523614" y="260750"/>
                  <a:pt x="1519706" y="267512"/>
                </a:cubicBezTo>
                <a:cubicBezTo>
                  <a:pt x="1515798" y="274273"/>
                  <a:pt x="1511615" y="274373"/>
                  <a:pt x="1507155" y="267813"/>
                </a:cubicBezTo>
                <a:cubicBezTo>
                  <a:pt x="1502695" y="261252"/>
                  <a:pt x="1499282" y="255803"/>
                  <a:pt x="1496916" y="251465"/>
                </a:cubicBezTo>
                <a:cubicBezTo>
                  <a:pt x="1494550" y="247127"/>
                  <a:pt x="1492238" y="244782"/>
                  <a:pt x="1489979" y="244431"/>
                </a:cubicBezTo>
                <a:cubicBezTo>
                  <a:pt x="1487720" y="244080"/>
                  <a:pt x="1476496" y="245553"/>
                  <a:pt x="1456305" y="248851"/>
                </a:cubicBezTo>
                <a:cubicBezTo>
                  <a:pt x="1451601" y="268956"/>
                  <a:pt x="1446234" y="274456"/>
                  <a:pt x="1440205" y="265350"/>
                </a:cubicBezTo>
                <a:cubicBezTo>
                  <a:pt x="1434174" y="256244"/>
                  <a:pt x="1431159" y="244119"/>
                  <a:pt x="1431159" y="228976"/>
                </a:cubicBezTo>
                <a:cubicBezTo>
                  <a:pt x="1431159" y="214707"/>
                  <a:pt x="1430718" y="196979"/>
                  <a:pt x="1429836" y="175792"/>
                </a:cubicBezTo>
                <a:cubicBezTo>
                  <a:pt x="1428954" y="154604"/>
                  <a:pt x="1425807" y="139267"/>
                  <a:pt x="1420393" y="129781"/>
                </a:cubicBezTo>
                <a:cubicBezTo>
                  <a:pt x="1414980" y="120295"/>
                  <a:pt x="1415901" y="115552"/>
                  <a:pt x="1423157" y="115552"/>
                </a:cubicBezTo>
                <a:cubicBezTo>
                  <a:pt x="1427947" y="115552"/>
                  <a:pt x="1433547" y="115989"/>
                  <a:pt x="1439957" y="116864"/>
                </a:cubicBezTo>
                <a:cubicBezTo>
                  <a:pt x="1446840" y="108217"/>
                  <a:pt x="1454519" y="94845"/>
                  <a:pt x="1462994" y="76747"/>
                </a:cubicBezTo>
                <a:cubicBezTo>
                  <a:pt x="1471469" y="58650"/>
                  <a:pt x="1474133" y="44392"/>
                  <a:pt x="1470985" y="33974"/>
                </a:cubicBezTo>
                <a:cubicBezTo>
                  <a:pt x="1467838" y="23556"/>
                  <a:pt x="1475765" y="22470"/>
                  <a:pt x="1494765" y="30715"/>
                </a:cubicBezTo>
                <a:cubicBezTo>
                  <a:pt x="1510970" y="38545"/>
                  <a:pt x="1515978" y="45439"/>
                  <a:pt x="1509790" y="51397"/>
                </a:cubicBezTo>
                <a:cubicBezTo>
                  <a:pt x="1503602" y="57356"/>
                  <a:pt x="1496938" y="65691"/>
                  <a:pt x="1489796" y="76403"/>
                </a:cubicBezTo>
                <a:cubicBezTo>
                  <a:pt x="1482655" y="87115"/>
                  <a:pt x="1471713" y="100602"/>
                  <a:pt x="1456971" y="116864"/>
                </a:cubicBezTo>
                <a:cubicBezTo>
                  <a:pt x="1474323" y="114369"/>
                  <a:pt x="1486383" y="110146"/>
                  <a:pt x="1493152" y="104195"/>
                </a:cubicBezTo>
                <a:cubicBezTo>
                  <a:pt x="1499921" y="98243"/>
                  <a:pt x="1507248" y="97189"/>
                  <a:pt x="1515135" y="101033"/>
                </a:cubicBezTo>
                <a:cubicBezTo>
                  <a:pt x="1523022" y="104876"/>
                  <a:pt x="1529924" y="108877"/>
                  <a:pt x="1535839" y="113035"/>
                </a:cubicBezTo>
                <a:cubicBezTo>
                  <a:pt x="1541754" y="117194"/>
                  <a:pt x="1543092" y="122073"/>
                  <a:pt x="1539851" y="127673"/>
                </a:cubicBezTo>
                <a:cubicBezTo>
                  <a:pt x="1536610" y="133273"/>
                  <a:pt x="1534129" y="139941"/>
                  <a:pt x="1532408" y="147678"/>
                </a:cubicBezTo>
                <a:cubicBezTo>
                  <a:pt x="1531978" y="149612"/>
                  <a:pt x="1531629" y="151979"/>
                  <a:pt x="1531363" y="154779"/>
                </a:cubicBezTo>
                <a:lnTo>
                  <a:pt x="1531342" y="155151"/>
                </a:lnTo>
                <a:lnTo>
                  <a:pt x="1532531" y="152417"/>
                </a:lnTo>
                <a:cubicBezTo>
                  <a:pt x="1534322" y="149584"/>
                  <a:pt x="1537031" y="145928"/>
                  <a:pt x="1540657" y="141450"/>
                </a:cubicBezTo>
                <a:cubicBezTo>
                  <a:pt x="1555162" y="123540"/>
                  <a:pt x="1568435" y="103065"/>
                  <a:pt x="1580473" y="80028"/>
                </a:cubicBezTo>
                <a:cubicBezTo>
                  <a:pt x="1592512" y="56990"/>
                  <a:pt x="1596957" y="40051"/>
                  <a:pt x="1593809" y="29210"/>
                </a:cubicBezTo>
                <a:cubicBezTo>
                  <a:pt x="1591448" y="21079"/>
                  <a:pt x="1593101" y="16927"/>
                  <a:pt x="1598766" y="16753"/>
                </a:cubicBezTo>
                <a:close/>
                <a:moveTo>
                  <a:pt x="2728399" y="13635"/>
                </a:moveTo>
                <a:cubicBezTo>
                  <a:pt x="2730223" y="13494"/>
                  <a:pt x="2732577" y="13778"/>
                  <a:pt x="2735459" y="14486"/>
                </a:cubicBezTo>
                <a:cubicBezTo>
                  <a:pt x="2746988" y="17318"/>
                  <a:pt x="2755790" y="20889"/>
                  <a:pt x="2761863" y="25198"/>
                </a:cubicBezTo>
                <a:cubicBezTo>
                  <a:pt x="2767936" y="29507"/>
                  <a:pt x="2768721" y="35082"/>
                  <a:pt x="2764218" y="41922"/>
                </a:cubicBezTo>
                <a:cubicBezTo>
                  <a:pt x="2760841" y="47052"/>
                  <a:pt x="2758731" y="59358"/>
                  <a:pt x="2757886" y="78838"/>
                </a:cubicBezTo>
                <a:lnTo>
                  <a:pt x="2757481" y="99830"/>
                </a:lnTo>
                <a:lnTo>
                  <a:pt x="2772320" y="94636"/>
                </a:lnTo>
                <a:cubicBezTo>
                  <a:pt x="2777319" y="93749"/>
                  <a:pt x="2781534" y="93999"/>
                  <a:pt x="2784965" y="95386"/>
                </a:cubicBezTo>
                <a:cubicBezTo>
                  <a:pt x="2791827" y="98161"/>
                  <a:pt x="2794110" y="101929"/>
                  <a:pt x="2791816" y="106690"/>
                </a:cubicBezTo>
                <a:cubicBezTo>
                  <a:pt x="2789522" y="111451"/>
                  <a:pt x="2778014" y="116427"/>
                  <a:pt x="2757292" y="121618"/>
                </a:cubicBezTo>
                <a:lnTo>
                  <a:pt x="2756109" y="158723"/>
                </a:lnTo>
                <a:cubicBezTo>
                  <a:pt x="2777705" y="148814"/>
                  <a:pt x="2786256" y="147545"/>
                  <a:pt x="2781760" y="154916"/>
                </a:cubicBezTo>
                <a:cubicBezTo>
                  <a:pt x="2777264" y="162287"/>
                  <a:pt x="2768714" y="169751"/>
                  <a:pt x="2756109" y="177308"/>
                </a:cubicBezTo>
                <a:cubicBezTo>
                  <a:pt x="2756109" y="214879"/>
                  <a:pt x="2756331" y="240753"/>
                  <a:pt x="2756776" y="254928"/>
                </a:cubicBezTo>
                <a:cubicBezTo>
                  <a:pt x="2757220" y="269103"/>
                  <a:pt x="2752936" y="281608"/>
                  <a:pt x="2743923" y="292442"/>
                </a:cubicBezTo>
                <a:cubicBezTo>
                  <a:pt x="2734910" y="303276"/>
                  <a:pt x="2728680" y="304574"/>
                  <a:pt x="2725231" y="296335"/>
                </a:cubicBezTo>
                <a:cubicBezTo>
                  <a:pt x="2721782" y="288097"/>
                  <a:pt x="2715243" y="278622"/>
                  <a:pt x="2705613" y="267910"/>
                </a:cubicBezTo>
                <a:cubicBezTo>
                  <a:pt x="2695984" y="257197"/>
                  <a:pt x="2697224" y="253419"/>
                  <a:pt x="2709335" y="256574"/>
                </a:cubicBezTo>
                <a:cubicBezTo>
                  <a:pt x="2721445" y="259728"/>
                  <a:pt x="2728196" y="260736"/>
                  <a:pt x="2729587" y="259596"/>
                </a:cubicBezTo>
                <a:cubicBezTo>
                  <a:pt x="2730978" y="258456"/>
                  <a:pt x="2731896" y="251494"/>
                  <a:pt x="2732340" y="238709"/>
                </a:cubicBezTo>
                <a:cubicBezTo>
                  <a:pt x="2732784" y="225925"/>
                  <a:pt x="2733007" y="209215"/>
                  <a:pt x="2733007" y="188580"/>
                </a:cubicBezTo>
                <a:cubicBezTo>
                  <a:pt x="2707065" y="206792"/>
                  <a:pt x="2691675" y="218766"/>
                  <a:pt x="2686835" y="224502"/>
                </a:cubicBezTo>
                <a:cubicBezTo>
                  <a:pt x="2681995" y="230238"/>
                  <a:pt x="2674083" y="227646"/>
                  <a:pt x="2663098" y="216726"/>
                </a:cubicBezTo>
                <a:cubicBezTo>
                  <a:pt x="2652114" y="205806"/>
                  <a:pt x="2651579" y="199510"/>
                  <a:pt x="2661496" y="197840"/>
                </a:cubicBezTo>
                <a:cubicBezTo>
                  <a:pt x="2671412" y="196169"/>
                  <a:pt x="2682027" y="192943"/>
                  <a:pt x="2693342" y="188160"/>
                </a:cubicBezTo>
                <a:cubicBezTo>
                  <a:pt x="2704656" y="183378"/>
                  <a:pt x="2717878" y="176362"/>
                  <a:pt x="2733007" y="167112"/>
                </a:cubicBezTo>
                <a:lnTo>
                  <a:pt x="2733007" y="127834"/>
                </a:lnTo>
                <a:cubicBezTo>
                  <a:pt x="2723901" y="131348"/>
                  <a:pt x="2715021" y="134252"/>
                  <a:pt x="2706366" y="136546"/>
                </a:cubicBezTo>
                <a:cubicBezTo>
                  <a:pt x="2697712" y="138841"/>
                  <a:pt x="2689190" y="137141"/>
                  <a:pt x="2680801" y="131448"/>
                </a:cubicBezTo>
                <a:cubicBezTo>
                  <a:pt x="2672412" y="125755"/>
                  <a:pt x="2674069" y="121492"/>
                  <a:pt x="2685770" y="118660"/>
                </a:cubicBezTo>
                <a:cubicBezTo>
                  <a:pt x="2697472" y="115828"/>
                  <a:pt x="2713232" y="111522"/>
                  <a:pt x="2733050" y="105743"/>
                </a:cubicBezTo>
                <a:cubicBezTo>
                  <a:pt x="2733924" y="63569"/>
                  <a:pt x="2731662" y="37107"/>
                  <a:pt x="2726263" y="26359"/>
                </a:cubicBezTo>
                <a:cubicBezTo>
                  <a:pt x="2722214" y="18298"/>
                  <a:pt x="2722926" y="14057"/>
                  <a:pt x="2728399" y="13635"/>
                </a:cubicBezTo>
                <a:close/>
                <a:moveTo>
                  <a:pt x="2383576" y="13518"/>
                </a:moveTo>
                <a:cubicBezTo>
                  <a:pt x="2387419" y="12234"/>
                  <a:pt x="2394420" y="14163"/>
                  <a:pt x="2404581" y="19304"/>
                </a:cubicBezTo>
                <a:cubicBezTo>
                  <a:pt x="2414741" y="24445"/>
                  <a:pt x="2418243" y="30048"/>
                  <a:pt x="2415088" y="36114"/>
                </a:cubicBezTo>
                <a:cubicBezTo>
                  <a:pt x="2411934" y="42180"/>
                  <a:pt x="2410356" y="64150"/>
                  <a:pt x="2410356" y="102022"/>
                </a:cubicBezTo>
                <a:lnTo>
                  <a:pt x="2432383" y="98086"/>
                </a:lnTo>
                <a:cubicBezTo>
                  <a:pt x="2442937" y="95318"/>
                  <a:pt x="2450455" y="96519"/>
                  <a:pt x="2454936" y="101689"/>
                </a:cubicBezTo>
                <a:cubicBezTo>
                  <a:pt x="2459418" y="106858"/>
                  <a:pt x="2457055" y="111150"/>
                  <a:pt x="2447849" y="114563"/>
                </a:cubicBezTo>
                <a:cubicBezTo>
                  <a:pt x="2438642" y="117975"/>
                  <a:pt x="2425700" y="120879"/>
                  <a:pt x="2409022" y="123274"/>
                </a:cubicBezTo>
                <a:lnTo>
                  <a:pt x="2409022" y="128179"/>
                </a:lnTo>
                <a:cubicBezTo>
                  <a:pt x="2422803" y="129799"/>
                  <a:pt x="2433670" y="133391"/>
                  <a:pt x="2441621" y="138955"/>
                </a:cubicBezTo>
                <a:cubicBezTo>
                  <a:pt x="2449573" y="144519"/>
                  <a:pt x="2452036" y="151704"/>
                  <a:pt x="2449010" y="160509"/>
                </a:cubicBezTo>
                <a:cubicBezTo>
                  <a:pt x="2445984" y="169313"/>
                  <a:pt x="2439460" y="168855"/>
                  <a:pt x="2429436" y="159132"/>
                </a:cubicBezTo>
                <a:cubicBezTo>
                  <a:pt x="2419412" y="149409"/>
                  <a:pt x="2412607" y="142576"/>
                  <a:pt x="2409022" y="138633"/>
                </a:cubicBezTo>
                <a:cubicBezTo>
                  <a:pt x="2409022" y="146950"/>
                  <a:pt x="2407714" y="155554"/>
                  <a:pt x="2405097" y="164445"/>
                </a:cubicBezTo>
                <a:cubicBezTo>
                  <a:pt x="2402480" y="173336"/>
                  <a:pt x="2398178" y="173831"/>
                  <a:pt x="2392191" y="165929"/>
                </a:cubicBezTo>
                <a:cubicBezTo>
                  <a:pt x="2386204" y="158028"/>
                  <a:pt x="2383884" y="151252"/>
                  <a:pt x="2385232" y="145602"/>
                </a:cubicBezTo>
                <a:cubicBezTo>
                  <a:pt x="2386580" y="139952"/>
                  <a:pt x="2387218" y="134926"/>
                  <a:pt x="2387147" y="130523"/>
                </a:cubicBezTo>
                <a:cubicBezTo>
                  <a:pt x="2369250" y="157884"/>
                  <a:pt x="2350170" y="175974"/>
                  <a:pt x="2329908" y="184794"/>
                </a:cubicBezTo>
                <a:cubicBezTo>
                  <a:pt x="2309645" y="193613"/>
                  <a:pt x="2304816" y="193025"/>
                  <a:pt x="2315420" y="183030"/>
                </a:cubicBezTo>
                <a:cubicBezTo>
                  <a:pt x="2326025" y="173035"/>
                  <a:pt x="2336880" y="162262"/>
                  <a:pt x="2347987" y="150711"/>
                </a:cubicBezTo>
                <a:cubicBezTo>
                  <a:pt x="2359094" y="139160"/>
                  <a:pt x="2366784" y="130631"/>
                  <a:pt x="2371057" y="125124"/>
                </a:cubicBezTo>
                <a:cubicBezTo>
                  <a:pt x="2362108" y="129512"/>
                  <a:pt x="2354766" y="132187"/>
                  <a:pt x="2349030" y="133147"/>
                </a:cubicBezTo>
                <a:cubicBezTo>
                  <a:pt x="2343294" y="134108"/>
                  <a:pt x="2336307" y="130735"/>
                  <a:pt x="2328068" y="123027"/>
                </a:cubicBezTo>
                <a:cubicBezTo>
                  <a:pt x="2319830" y="115319"/>
                  <a:pt x="2321271" y="111924"/>
                  <a:pt x="2332392" y="112842"/>
                </a:cubicBezTo>
                <a:cubicBezTo>
                  <a:pt x="2343513" y="113759"/>
                  <a:pt x="2361800" y="111759"/>
                  <a:pt x="2387254" y="106840"/>
                </a:cubicBezTo>
                <a:lnTo>
                  <a:pt x="2387254" y="60270"/>
                </a:lnTo>
                <a:cubicBezTo>
                  <a:pt x="2387254" y="42202"/>
                  <a:pt x="2385680" y="30213"/>
                  <a:pt x="2382533" y="24305"/>
                </a:cubicBezTo>
                <a:cubicBezTo>
                  <a:pt x="2379385" y="18397"/>
                  <a:pt x="2379733" y="14801"/>
                  <a:pt x="2383576" y="13518"/>
                </a:cubicBezTo>
                <a:close/>
                <a:moveTo>
                  <a:pt x="1178941" y="8710"/>
                </a:moveTo>
                <a:cubicBezTo>
                  <a:pt x="1180621" y="8441"/>
                  <a:pt x="1182826" y="8542"/>
                  <a:pt x="1185554" y="9011"/>
                </a:cubicBezTo>
                <a:cubicBezTo>
                  <a:pt x="1196467" y="10890"/>
                  <a:pt x="1206391" y="14199"/>
                  <a:pt x="1215324" y="18938"/>
                </a:cubicBezTo>
                <a:cubicBezTo>
                  <a:pt x="1224259" y="23678"/>
                  <a:pt x="1226682" y="28865"/>
                  <a:pt x="1222595" y="34501"/>
                </a:cubicBezTo>
                <a:cubicBezTo>
                  <a:pt x="1218508" y="40137"/>
                  <a:pt x="1216056" y="56793"/>
                  <a:pt x="1215239" y="84470"/>
                </a:cubicBezTo>
                <a:cubicBezTo>
                  <a:pt x="1244679" y="80125"/>
                  <a:pt x="1263508" y="75665"/>
                  <a:pt x="1271725" y="71090"/>
                </a:cubicBezTo>
                <a:cubicBezTo>
                  <a:pt x="1279942" y="66516"/>
                  <a:pt x="1287671" y="66408"/>
                  <a:pt x="1294913" y="70768"/>
                </a:cubicBezTo>
                <a:cubicBezTo>
                  <a:pt x="1302155" y="75127"/>
                  <a:pt x="1309583" y="80182"/>
                  <a:pt x="1317197" y="85932"/>
                </a:cubicBezTo>
                <a:cubicBezTo>
                  <a:pt x="1324812" y="91683"/>
                  <a:pt x="1325350" y="97164"/>
                  <a:pt x="1318811" y="102377"/>
                </a:cubicBezTo>
                <a:cubicBezTo>
                  <a:pt x="1312272" y="107590"/>
                  <a:pt x="1304291" y="123991"/>
                  <a:pt x="1294870" y="151582"/>
                </a:cubicBezTo>
                <a:cubicBezTo>
                  <a:pt x="1308364" y="166022"/>
                  <a:pt x="1305940" y="173773"/>
                  <a:pt x="1287599" y="174834"/>
                </a:cubicBezTo>
                <a:cubicBezTo>
                  <a:pt x="1269258" y="175896"/>
                  <a:pt x="1244686" y="178090"/>
                  <a:pt x="1213883" y="181417"/>
                </a:cubicBezTo>
                <a:cubicBezTo>
                  <a:pt x="1213883" y="247382"/>
                  <a:pt x="1212912" y="287885"/>
                  <a:pt x="1210969" y="302928"/>
                </a:cubicBezTo>
                <a:cubicBezTo>
                  <a:pt x="1209026" y="317971"/>
                  <a:pt x="1204989" y="326070"/>
                  <a:pt x="1198858" y="327224"/>
                </a:cubicBezTo>
                <a:cubicBezTo>
                  <a:pt x="1192728" y="328379"/>
                  <a:pt x="1189172" y="319115"/>
                  <a:pt x="1188189" y="299433"/>
                </a:cubicBezTo>
                <a:cubicBezTo>
                  <a:pt x="1187207" y="279751"/>
                  <a:pt x="1186716" y="241000"/>
                  <a:pt x="1186716" y="183180"/>
                </a:cubicBezTo>
                <a:cubicBezTo>
                  <a:pt x="1172906" y="184041"/>
                  <a:pt x="1154838" y="186127"/>
                  <a:pt x="1132510" y="189440"/>
                </a:cubicBezTo>
                <a:cubicBezTo>
                  <a:pt x="1131764" y="196854"/>
                  <a:pt x="1130287" y="202386"/>
                  <a:pt x="1128079" y="206035"/>
                </a:cubicBezTo>
                <a:cubicBezTo>
                  <a:pt x="1125871" y="209685"/>
                  <a:pt x="1122776" y="210301"/>
                  <a:pt x="1118797" y="207885"/>
                </a:cubicBezTo>
                <a:cubicBezTo>
                  <a:pt x="1114818" y="205469"/>
                  <a:pt x="1111914" y="199460"/>
                  <a:pt x="1110085" y="189859"/>
                </a:cubicBezTo>
                <a:cubicBezTo>
                  <a:pt x="1108257" y="180259"/>
                  <a:pt x="1105314" y="165976"/>
                  <a:pt x="1101255" y="147011"/>
                </a:cubicBezTo>
                <a:cubicBezTo>
                  <a:pt x="1097197" y="128046"/>
                  <a:pt x="1092655" y="114010"/>
                  <a:pt x="1087629" y="104904"/>
                </a:cubicBezTo>
                <a:cubicBezTo>
                  <a:pt x="1082602" y="95798"/>
                  <a:pt x="1084169" y="91245"/>
                  <a:pt x="1092329" y="91245"/>
                </a:cubicBezTo>
                <a:cubicBezTo>
                  <a:pt x="1098208" y="91245"/>
                  <a:pt x="1104034" y="91916"/>
                  <a:pt x="1109806" y="93257"/>
                </a:cubicBezTo>
                <a:cubicBezTo>
                  <a:pt x="1115578" y="94597"/>
                  <a:pt x="1126064" y="94619"/>
                  <a:pt x="1141265" y="93321"/>
                </a:cubicBezTo>
                <a:cubicBezTo>
                  <a:pt x="1156465" y="92023"/>
                  <a:pt x="1171616" y="90184"/>
                  <a:pt x="1186716" y="87804"/>
                </a:cubicBezTo>
                <a:cubicBezTo>
                  <a:pt x="1186716" y="53258"/>
                  <a:pt x="1183794" y="31020"/>
                  <a:pt x="1177950" y="21089"/>
                </a:cubicBezTo>
                <a:cubicBezTo>
                  <a:pt x="1173568" y="13642"/>
                  <a:pt x="1173898" y="9515"/>
                  <a:pt x="1178941" y="8710"/>
                </a:cubicBezTo>
                <a:close/>
                <a:moveTo>
                  <a:pt x="4932960" y="7796"/>
                </a:moveTo>
                <a:cubicBezTo>
                  <a:pt x="4937134" y="8126"/>
                  <a:pt x="4942878" y="9442"/>
                  <a:pt x="4950192" y="11743"/>
                </a:cubicBezTo>
                <a:cubicBezTo>
                  <a:pt x="4964819" y="16117"/>
                  <a:pt x="4970333" y="22516"/>
                  <a:pt x="4966733" y="30941"/>
                </a:cubicBezTo>
                <a:cubicBezTo>
                  <a:pt x="4963134" y="39366"/>
                  <a:pt x="4961334" y="56786"/>
                  <a:pt x="4961334" y="83200"/>
                </a:cubicBezTo>
                <a:cubicBezTo>
                  <a:pt x="4961334" y="110060"/>
                  <a:pt x="4960617" y="130925"/>
                  <a:pt x="4959183" y="145796"/>
                </a:cubicBezTo>
                <a:cubicBezTo>
                  <a:pt x="4957749" y="160666"/>
                  <a:pt x="4954530" y="169263"/>
                  <a:pt x="4949525" y="171586"/>
                </a:cubicBezTo>
                <a:cubicBezTo>
                  <a:pt x="4944520" y="173909"/>
                  <a:pt x="4939361" y="170199"/>
                  <a:pt x="4934048" y="160455"/>
                </a:cubicBezTo>
                <a:cubicBezTo>
                  <a:pt x="4928735" y="150711"/>
                  <a:pt x="4927652" y="140981"/>
                  <a:pt x="4930800" y="131265"/>
                </a:cubicBezTo>
                <a:cubicBezTo>
                  <a:pt x="4933948" y="121550"/>
                  <a:pt x="4935522" y="103284"/>
                  <a:pt x="4935522" y="76468"/>
                </a:cubicBezTo>
                <a:cubicBezTo>
                  <a:pt x="4935522" y="49465"/>
                  <a:pt x="4933274" y="32418"/>
                  <a:pt x="4928778" y="25327"/>
                </a:cubicBezTo>
                <a:cubicBezTo>
                  <a:pt x="4924283" y="18236"/>
                  <a:pt x="4923071" y="13048"/>
                  <a:pt x="4925143" y="9764"/>
                </a:cubicBezTo>
                <a:cubicBezTo>
                  <a:pt x="4926179" y="8122"/>
                  <a:pt x="4928785" y="7466"/>
                  <a:pt x="4932960" y="7796"/>
                </a:cubicBezTo>
                <a:close/>
                <a:moveTo>
                  <a:pt x="5284317" y="5780"/>
                </a:moveTo>
                <a:cubicBezTo>
                  <a:pt x="5286023" y="5866"/>
                  <a:pt x="5288108" y="6326"/>
                  <a:pt x="5290571" y="7162"/>
                </a:cubicBezTo>
                <a:cubicBezTo>
                  <a:pt x="5300423" y="10503"/>
                  <a:pt x="5308776" y="15056"/>
                  <a:pt x="5315630" y="20821"/>
                </a:cubicBezTo>
                <a:cubicBezTo>
                  <a:pt x="5322485" y="26585"/>
                  <a:pt x="5324173" y="31454"/>
                  <a:pt x="5320696" y="35426"/>
                </a:cubicBezTo>
                <a:cubicBezTo>
                  <a:pt x="5317219" y="39398"/>
                  <a:pt x="5314003" y="43234"/>
                  <a:pt x="5311049" y="46934"/>
                </a:cubicBezTo>
                <a:cubicBezTo>
                  <a:pt x="5342024" y="79128"/>
                  <a:pt x="5363735" y="100559"/>
                  <a:pt x="5376182" y="111228"/>
                </a:cubicBezTo>
                <a:cubicBezTo>
                  <a:pt x="5388629" y="121898"/>
                  <a:pt x="5401450" y="130975"/>
                  <a:pt x="5414642" y="138460"/>
                </a:cubicBezTo>
                <a:cubicBezTo>
                  <a:pt x="5427836" y="145946"/>
                  <a:pt x="5442889" y="152829"/>
                  <a:pt x="5459804" y="159110"/>
                </a:cubicBezTo>
                <a:cubicBezTo>
                  <a:pt x="5476718" y="165391"/>
                  <a:pt x="5478030" y="170073"/>
                  <a:pt x="5463740" y="173157"/>
                </a:cubicBezTo>
                <a:cubicBezTo>
                  <a:pt x="5449450" y="176240"/>
                  <a:pt x="5433776" y="177312"/>
                  <a:pt x="5416718" y="176372"/>
                </a:cubicBezTo>
                <a:cubicBezTo>
                  <a:pt x="5399661" y="175433"/>
                  <a:pt x="5387658" y="170497"/>
                  <a:pt x="5380710" y="161563"/>
                </a:cubicBezTo>
                <a:cubicBezTo>
                  <a:pt x="5373762" y="152629"/>
                  <a:pt x="5364176" y="140081"/>
                  <a:pt x="5351951" y="123920"/>
                </a:cubicBezTo>
                <a:cubicBezTo>
                  <a:pt x="5339725" y="107758"/>
                  <a:pt x="5323145" y="86119"/>
                  <a:pt x="5302208" y="59001"/>
                </a:cubicBezTo>
                <a:cubicBezTo>
                  <a:pt x="5292356" y="79393"/>
                  <a:pt x="5281770" y="97512"/>
                  <a:pt x="5270448" y="113358"/>
                </a:cubicBezTo>
                <a:cubicBezTo>
                  <a:pt x="5259126" y="129204"/>
                  <a:pt x="5245245" y="145803"/>
                  <a:pt x="5228804" y="163154"/>
                </a:cubicBezTo>
                <a:cubicBezTo>
                  <a:pt x="5212363" y="180506"/>
                  <a:pt x="5193140" y="194255"/>
                  <a:pt x="5171135" y="204400"/>
                </a:cubicBezTo>
                <a:cubicBezTo>
                  <a:pt x="5149130" y="214546"/>
                  <a:pt x="5146559" y="211940"/>
                  <a:pt x="5163423" y="196581"/>
                </a:cubicBezTo>
                <a:cubicBezTo>
                  <a:pt x="5180287" y="181223"/>
                  <a:pt x="5196356" y="164782"/>
                  <a:pt x="5211628" y="147258"/>
                </a:cubicBezTo>
                <a:cubicBezTo>
                  <a:pt x="5226900" y="129734"/>
                  <a:pt x="5239853" y="112777"/>
                  <a:pt x="5250487" y="96386"/>
                </a:cubicBezTo>
                <a:cubicBezTo>
                  <a:pt x="5261120" y="79995"/>
                  <a:pt x="5269122" y="64515"/>
                  <a:pt x="5274492" y="49946"/>
                </a:cubicBezTo>
                <a:cubicBezTo>
                  <a:pt x="5279862" y="35376"/>
                  <a:pt x="5281422" y="23767"/>
                  <a:pt x="5279170" y="15120"/>
                </a:cubicBezTo>
                <a:cubicBezTo>
                  <a:pt x="5277482" y="8635"/>
                  <a:pt x="5279198" y="5521"/>
                  <a:pt x="5284317" y="5780"/>
                </a:cubicBezTo>
                <a:close/>
                <a:moveTo>
                  <a:pt x="2074392" y="5780"/>
                </a:moveTo>
                <a:cubicBezTo>
                  <a:pt x="2076098" y="5866"/>
                  <a:pt x="2078183" y="6326"/>
                  <a:pt x="2080646" y="7162"/>
                </a:cubicBezTo>
                <a:cubicBezTo>
                  <a:pt x="2090498" y="10503"/>
                  <a:pt x="2098851" y="15056"/>
                  <a:pt x="2105706" y="20821"/>
                </a:cubicBezTo>
                <a:cubicBezTo>
                  <a:pt x="2112560" y="26585"/>
                  <a:pt x="2114249" y="31454"/>
                  <a:pt x="2110771" y="35426"/>
                </a:cubicBezTo>
                <a:cubicBezTo>
                  <a:pt x="2107294" y="39398"/>
                  <a:pt x="2104078" y="43234"/>
                  <a:pt x="2101124" y="46934"/>
                </a:cubicBezTo>
                <a:cubicBezTo>
                  <a:pt x="2132099" y="79128"/>
                  <a:pt x="2153810" y="100559"/>
                  <a:pt x="2166257" y="111228"/>
                </a:cubicBezTo>
                <a:cubicBezTo>
                  <a:pt x="2178704" y="121898"/>
                  <a:pt x="2191525" y="130975"/>
                  <a:pt x="2204718" y="138460"/>
                </a:cubicBezTo>
                <a:cubicBezTo>
                  <a:pt x="2217910" y="145946"/>
                  <a:pt x="2232964" y="152829"/>
                  <a:pt x="2249878" y="159110"/>
                </a:cubicBezTo>
                <a:cubicBezTo>
                  <a:pt x="2266793" y="165391"/>
                  <a:pt x="2268105" y="170073"/>
                  <a:pt x="2253815" y="173157"/>
                </a:cubicBezTo>
                <a:cubicBezTo>
                  <a:pt x="2239525" y="176240"/>
                  <a:pt x="2223851" y="177312"/>
                  <a:pt x="2206793" y="176372"/>
                </a:cubicBezTo>
                <a:cubicBezTo>
                  <a:pt x="2189736" y="175433"/>
                  <a:pt x="2177733" y="170497"/>
                  <a:pt x="2170785" y="161563"/>
                </a:cubicBezTo>
                <a:cubicBezTo>
                  <a:pt x="2163837" y="152629"/>
                  <a:pt x="2154251" y="140081"/>
                  <a:pt x="2142026" y="123920"/>
                </a:cubicBezTo>
                <a:cubicBezTo>
                  <a:pt x="2129801" y="107758"/>
                  <a:pt x="2113220" y="86119"/>
                  <a:pt x="2092283" y="59001"/>
                </a:cubicBezTo>
                <a:cubicBezTo>
                  <a:pt x="2082431" y="79393"/>
                  <a:pt x="2071845" y="97512"/>
                  <a:pt x="2060523" y="113358"/>
                </a:cubicBezTo>
                <a:cubicBezTo>
                  <a:pt x="2049202" y="129204"/>
                  <a:pt x="2035320" y="145803"/>
                  <a:pt x="2018879" y="163154"/>
                </a:cubicBezTo>
                <a:cubicBezTo>
                  <a:pt x="2002438" y="180506"/>
                  <a:pt x="1983215" y="194255"/>
                  <a:pt x="1961210" y="204400"/>
                </a:cubicBezTo>
                <a:cubicBezTo>
                  <a:pt x="1939205" y="214546"/>
                  <a:pt x="1936635" y="211940"/>
                  <a:pt x="1953499" y="196581"/>
                </a:cubicBezTo>
                <a:cubicBezTo>
                  <a:pt x="1970363" y="181223"/>
                  <a:pt x="1986431" y="164782"/>
                  <a:pt x="2001703" y="147258"/>
                </a:cubicBezTo>
                <a:cubicBezTo>
                  <a:pt x="2016975" y="129734"/>
                  <a:pt x="2029928" y="112777"/>
                  <a:pt x="2040562" y="96386"/>
                </a:cubicBezTo>
                <a:cubicBezTo>
                  <a:pt x="2051195" y="79995"/>
                  <a:pt x="2059197" y="64515"/>
                  <a:pt x="2064567" y="49946"/>
                </a:cubicBezTo>
                <a:cubicBezTo>
                  <a:pt x="2069938" y="35376"/>
                  <a:pt x="2071497" y="23767"/>
                  <a:pt x="2069246" y="15120"/>
                </a:cubicBezTo>
                <a:cubicBezTo>
                  <a:pt x="2067557" y="8635"/>
                  <a:pt x="2069272" y="5521"/>
                  <a:pt x="2074392" y="5780"/>
                </a:cubicBezTo>
                <a:close/>
                <a:moveTo>
                  <a:pt x="4206127" y="5495"/>
                </a:moveTo>
                <a:cubicBezTo>
                  <a:pt x="4207688" y="5208"/>
                  <a:pt x="4209759" y="5240"/>
                  <a:pt x="4212338" y="5591"/>
                </a:cubicBezTo>
                <a:cubicBezTo>
                  <a:pt x="4222656" y="6997"/>
                  <a:pt x="4231906" y="9295"/>
                  <a:pt x="4240087" y="12485"/>
                </a:cubicBezTo>
                <a:cubicBezTo>
                  <a:pt x="4248268" y="15676"/>
                  <a:pt x="4250784" y="20720"/>
                  <a:pt x="4247637" y="27618"/>
                </a:cubicBezTo>
                <a:cubicBezTo>
                  <a:pt x="4244489" y="34515"/>
                  <a:pt x="4247519" y="55266"/>
                  <a:pt x="4256725" y="89869"/>
                </a:cubicBezTo>
                <a:cubicBezTo>
                  <a:pt x="4268828" y="86470"/>
                  <a:pt x="4279271" y="83598"/>
                  <a:pt x="4288055" y="81254"/>
                </a:cubicBezTo>
                <a:cubicBezTo>
                  <a:pt x="4296838" y="78909"/>
                  <a:pt x="4303883" y="81329"/>
                  <a:pt x="4309189" y="88514"/>
                </a:cubicBezTo>
                <a:cubicBezTo>
                  <a:pt x="4314494" y="95698"/>
                  <a:pt x="4310942" y="100896"/>
                  <a:pt x="4298530" y="104109"/>
                </a:cubicBezTo>
                <a:cubicBezTo>
                  <a:pt x="4286119" y="107321"/>
                  <a:pt x="4274779" y="110311"/>
                  <a:pt x="4264512" y="113078"/>
                </a:cubicBezTo>
                <a:cubicBezTo>
                  <a:pt x="4269904" y="129283"/>
                  <a:pt x="4275252" y="144408"/>
                  <a:pt x="4280558" y="158454"/>
                </a:cubicBezTo>
                <a:cubicBezTo>
                  <a:pt x="4285864" y="172501"/>
                  <a:pt x="4290396" y="183833"/>
                  <a:pt x="4294153" y="192451"/>
                </a:cubicBezTo>
                <a:cubicBezTo>
                  <a:pt x="4299502" y="181381"/>
                  <a:pt x="4303521" y="171475"/>
                  <a:pt x="4306209" y="162735"/>
                </a:cubicBezTo>
                <a:cubicBezTo>
                  <a:pt x="4308898" y="153995"/>
                  <a:pt x="4309117" y="145290"/>
                  <a:pt x="4306865" y="136621"/>
                </a:cubicBezTo>
                <a:cubicBezTo>
                  <a:pt x="4304614" y="127953"/>
                  <a:pt x="4307794" y="125328"/>
                  <a:pt x="4316405" y="128749"/>
                </a:cubicBezTo>
                <a:cubicBezTo>
                  <a:pt x="4325016" y="132169"/>
                  <a:pt x="4332466" y="136998"/>
                  <a:pt x="4338755" y="143236"/>
                </a:cubicBezTo>
                <a:cubicBezTo>
                  <a:pt x="4345043" y="149474"/>
                  <a:pt x="4345387" y="155378"/>
                  <a:pt x="4339787" y="160950"/>
                </a:cubicBezTo>
                <a:cubicBezTo>
                  <a:pt x="4334187" y="166521"/>
                  <a:pt x="4329871" y="173648"/>
                  <a:pt x="4326838" y="182331"/>
                </a:cubicBezTo>
                <a:cubicBezTo>
                  <a:pt x="4323805" y="191014"/>
                  <a:pt x="4318323" y="202583"/>
                  <a:pt x="4310393" y="217038"/>
                </a:cubicBezTo>
                <a:cubicBezTo>
                  <a:pt x="4329738" y="245603"/>
                  <a:pt x="4344060" y="263045"/>
                  <a:pt x="4353360" y="269362"/>
                </a:cubicBezTo>
                <a:cubicBezTo>
                  <a:pt x="4362660" y="275678"/>
                  <a:pt x="4368148" y="276306"/>
                  <a:pt x="4369826" y="271244"/>
                </a:cubicBezTo>
                <a:cubicBezTo>
                  <a:pt x="4371504" y="266182"/>
                  <a:pt x="4374946" y="257183"/>
                  <a:pt x="4380151" y="244248"/>
                </a:cubicBezTo>
                <a:cubicBezTo>
                  <a:pt x="4385357" y="231313"/>
                  <a:pt x="4388289" y="236268"/>
                  <a:pt x="4388949" y="259112"/>
                </a:cubicBezTo>
                <a:cubicBezTo>
                  <a:pt x="4389609" y="281956"/>
                  <a:pt x="4391078" y="297956"/>
                  <a:pt x="4393358" y="307112"/>
                </a:cubicBezTo>
                <a:cubicBezTo>
                  <a:pt x="4395639" y="316268"/>
                  <a:pt x="4389892" y="319205"/>
                  <a:pt x="4376118" y="315921"/>
                </a:cubicBezTo>
                <a:cubicBezTo>
                  <a:pt x="4362344" y="312637"/>
                  <a:pt x="4348047" y="304043"/>
                  <a:pt x="4333226" y="290140"/>
                </a:cubicBezTo>
                <a:cubicBezTo>
                  <a:pt x="4318406" y="276238"/>
                  <a:pt x="4304255" y="257678"/>
                  <a:pt x="4290776" y="234461"/>
                </a:cubicBezTo>
                <a:cubicBezTo>
                  <a:pt x="4277439" y="251196"/>
                  <a:pt x="4262952" y="261905"/>
                  <a:pt x="4247314" y="266587"/>
                </a:cubicBezTo>
                <a:cubicBezTo>
                  <a:pt x="4231676" y="271269"/>
                  <a:pt x="4229801" y="268189"/>
                  <a:pt x="4241689" y="257348"/>
                </a:cubicBezTo>
                <a:cubicBezTo>
                  <a:pt x="4253577" y="246507"/>
                  <a:pt x="4266075" y="232145"/>
                  <a:pt x="4279182" y="214263"/>
                </a:cubicBezTo>
                <a:cubicBezTo>
                  <a:pt x="4271309" y="200009"/>
                  <a:pt x="4264221" y="184790"/>
                  <a:pt x="4257919" y="168607"/>
                </a:cubicBezTo>
                <a:cubicBezTo>
                  <a:pt x="4251616" y="152424"/>
                  <a:pt x="4245669" y="135686"/>
                  <a:pt x="4240076" y="118391"/>
                </a:cubicBezTo>
                <a:cubicBezTo>
                  <a:pt x="4223914" y="122765"/>
                  <a:pt x="4208936" y="126332"/>
                  <a:pt x="4195141" y="129093"/>
                </a:cubicBezTo>
                <a:cubicBezTo>
                  <a:pt x="4181346" y="131853"/>
                  <a:pt x="4171623" y="133549"/>
                  <a:pt x="4165973" y="134180"/>
                </a:cubicBezTo>
                <a:lnTo>
                  <a:pt x="4165973" y="184364"/>
                </a:lnTo>
                <a:cubicBezTo>
                  <a:pt x="4181130" y="180277"/>
                  <a:pt x="4191631" y="174756"/>
                  <a:pt x="4197475" y="167801"/>
                </a:cubicBezTo>
                <a:cubicBezTo>
                  <a:pt x="4203318" y="160846"/>
                  <a:pt x="4209112" y="158583"/>
                  <a:pt x="4214855" y="161014"/>
                </a:cubicBezTo>
                <a:cubicBezTo>
                  <a:pt x="4220598" y="163445"/>
                  <a:pt x="4226933" y="166499"/>
                  <a:pt x="4233859" y="170177"/>
                </a:cubicBezTo>
                <a:cubicBezTo>
                  <a:pt x="4240786" y="173856"/>
                  <a:pt x="4242869" y="178086"/>
                  <a:pt x="4240108" y="182869"/>
                </a:cubicBezTo>
                <a:cubicBezTo>
                  <a:pt x="4237348" y="187651"/>
                  <a:pt x="4235530" y="193541"/>
                  <a:pt x="4234655" y="200539"/>
                </a:cubicBezTo>
                <a:cubicBezTo>
                  <a:pt x="4233780" y="207537"/>
                  <a:pt x="4232892" y="218325"/>
                  <a:pt x="4231988" y="232902"/>
                </a:cubicBezTo>
                <a:cubicBezTo>
                  <a:pt x="4231085" y="247478"/>
                  <a:pt x="4227765" y="258825"/>
                  <a:pt x="4222029" y="266942"/>
                </a:cubicBezTo>
                <a:cubicBezTo>
                  <a:pt x="4216293" y="275058"/>
                  <a:pt x="4209814" y="281572"/>
                  <a:pt x="4202594" y="286484"/>
                </a:cubicBezTo>
                <a:cubicBezTo>
                  <a:pt x="4195374" y="291395"/>
                  <a:pt x="4190641" y="289918"/>
                  <a:pt x="4188397" y="282053"/>
                </a:cubicBezTo>
                <a:cubicBezTo>
                  <a:pt x="4186153" y="274187"/>
                  <a:pt x="4180478" y="264712"/>
                  <a:pt x="4171372" y="253627"/>
                </a:cubicBezTo>
                <a:cubicBezTo>
                  <a:pt x="4162266" y="242542"/>
                  <a:pt x="4163538" y="239473"/>
                  <a:pt x="4175190" y="244420"/>
                </a:cubicBezTo>
                <a:cubicBezTo>
                  <a:pt x="4186841" y="249368"/>
                  <a:pt x="4194062" y="251192"/>
                  <a:pt x="4196851" y="249895"/>
                </a:cubicBezTo>
                <a:cubicBezTo>
                  <a:pt x="4199640" y="248597"/>
                  <a:pt x="4202139" y="239627"/>
                  <a:pt x="4204347" y="222985"/>
                </a:cubicBezTo>
                <a:cubicBezTo>
                  <a:pt x="4206556" y="206343"/>
                  <a:pt x="4207370" y="196223"/>
                  <a:pt x="4206789" y="192623"/>
                </a:cubicBezTo>
                <a:cubicBezTo>
                  <a:pt x="4206208" y="189024"/>
                  <a:pt x="4204466" y="188074"/>
                  <a:pt x="4201562" y="189773"/>
                </a:cubicBezTo>
                <a:cubicBezTo>
                  <a:pt x="4198658" y="191473"/>
                  <a:pt x="4193022" y="193713"/>
                  <a:pt x="4184655" y="196495"/>
                </a:cubicBezTo>
                <a:cubicBezTo>
                  <a:pt x="4176287" y="199277"/>
                  <a:pt x="4169902" y="200991"/>
                  <a:pt x="4165500" y="201636"/>
                </a:cubicBezTo>
                <a:cubicBezTo>
                  <a:pt x="4162990" y="220910"/>
                  <a:pt x="4156580" y="238276"/>
                  <a:pt x="4146269" y="253734"/>
                </a:cubicBezTo>
                <a:cubicBezTo>
                  <a:pt x="4135959" y="269193"/>
                  <a:pt x="4122239" y="279970"/>
                  <a:pt x="4105109" y="286064"/>
                </a:cubicBezTo>
                <a:cubicBezTo>
                  <a:pt x="4087980" y="292159"/>
                  <a:pt x="4084449" y="290696"/>
                  <a:pt x="4094516" y="281676"/>
                </a:cubicBezTo>
                <a:cubicBezTo>
                  <a:pt x="4104582" y="272656"/>
                  <a:pt x="4114036" y="260625"/>
                  <a:pt x="4122877" y="245582"/>
                </a:cubicBezTo>
                <a:cubicBezTo>
                  <a:pt x="4131718" y="230539"/>
                  <a:pt x="4136809" y="214159"/>
                  <a:pt x="4138149" y="196442"/>
                </a:cubicBezTo>
                <a:cubicBezTo>
                  <a:pt x="4139490" y="178724"/>
                  <a:pt x="4139504" y="164226"/>
                  <a:pt x="4138192" y="152948"/>
                </a:cubicBezTo>
                <a:cubicBezTo>
                  <a:pt x="4136880" y="141669"/>
                  <a:pt x="4134181" y="132391"/>
                  <a:pt x="4130094" y="125113"/>
                </a:cubicBezTo>
                <a:cubicBezTo>
                  <a:pt x="4126007" y="117836"/>
                  <a:pt x="4127591" y="114197"/>
                  <a:pt x="4134848" y="114197"/>
                </a:cubicBezTo>
                <a:cubicBezTo>
                  <a:pt x="4140526" y="114197"/>
                  <a:pt x="4146424" y="114641"/>
                  <a:pt x="4152540" y="115530"/>
                </a:cubicBezTo>
                <a:cubicBezTo>
                  <a:pt x="4158656" y="116420"/>
                  <a:pt x="4168923" y="115323"/>
                  <a:pt x="4183343" y="112239"/>
                </a:cubicBezTo>
                <a:cubicBezTo>
                  <a:pt x="4197761" y="109156"/>
                  <a:pt x="4214414" y="104395"/>
                  <a:pt x="4233300" y="97957"/>
                </a:cubicBezTo>
                <a:cubicBezTo>
                  <a:pt x="4220953" y="52584"/>
                  <a:pt x="4211793" y="25495"/>
                  <a:pt x="4205821" y="16691"/>
                </a:cubicBezTo>
                <a:cubicBezTo>
                  <a:pt x="4201341" y="10087"/>
                  <a:pt x="4201443" y="6355"/>
                  <a:pt x="4206127" y="5495"/>
                </a:cubicBezTo>
                <a:close/>
                <a:moveTo>
                  <a:pt x="4589268" y="3"/>
                </a:moveTo>
                <a:cubicBezTo>
                  <a:pt x="4590635" y="34"/>
                  <a:pt x="4592207" y="416"/>
                  <a:pt x="4593985" y="1149"/>
                </a:cubicBezTo>
                <a:cubicBezTo>
                  <a:pt x="4601098" y="4082"/>
                  <a:pt x="4607601" y="8291"/>
                  <a:pt x="4613495" y="13776"/>
                </a:cubicBezTo>
                <a:cubicBezTo>
                  <a:pt x="4619389" y="19261"/>
                  <a:pt x="4620683" y="23330"/>
                  <a:pt x="4617378" y="25983"/>
                </a:cubicBezTo>
                <a:cubicBezTo>
                  <a:pt x="4614072" y="28636"/>
                  <a:pt x="4608971" y="31045"/>
                  <a:pt x="4602073" y="33211"/>
                </a:cubicBezTo>
                <a:cubicBezTo>
                  <a:pt x="4621891" y="33211"/>
                  <a:pt x="4635368" y="31407"/>
                  <a:pt x="4642502" y="27801"/>
                </a:cubicBezTo>
                <a:cubicBezTo>
                  <a:pt x="4649636" y="24194"/>
                  <a:pt x="4656584" y="24083"/>
                  <a:pt x="4663345" y="27467"/>
                </a:cubicBezTo>
                <a:cubicBezTo>
                  <a:pt x="4670107" y="30852"/>
                  <a:pt x="4676208" y="35189"/>
                  <a:pt x="4681650" y="40481"/>
                </a:cubicBezTo>
                <a:cubicBezTo>
                  <a:pt x="4687093" y="45773"/>
                  <a:pt x="4686616" y="49845"/>
                  <a:pt x="4680220" y="52699"/>
                </a:cubicBezTo>
                <a:cubicBezTo>
                  <a:pt x="4673824" y="55553"/>
                  <a:pt x="4667762" y="60507"/>
                  <a:pt x="4662033" y="67562"/>
                </a:cubicBezTo>
                <a:cubicBezTo>
                  <a:pt x="4656304" y="74618"/>
                  <a:pt x="4648216" y="83136"/>
                  <a:pt x="4637769" y="93117"/>
                </a:cubicBezTo>
                <a:cubicBezTo>
                  <a:pt x="4627323" y="103098"/>
                  <a:pt x="4616629" y="111963"/>
                  <a:pt x="4605687" y="119714"/>
                </a:cubicBezTo>
                <a:lnTo>
                  <a:pt x="4601138" y="122226"/>
                </a:lnTo>
                <a:lnTo>
                  <a:pt x="4605169" y="121797"/>
                </a:lnTo>
                <a:cubicBezTo>
                  <a:pt x="4606788" y="121988"/>
                  <a:pt x="4608678" y="122512"/>
                  <a:pt x="4610839" y="123371"/>
                </a:cubicBezTo>
                <a:cubicBezTo>
                  <a:pt x="4619479" y="126805"/>
                  <a:pt x="4625803" y="131079"/>
                  <a:pt x="4629811" y="136191"/>
                </a:cubicBezTo>
                <a:cubicBezTo>
                  <a:pt x="4633819" y="141303"/>
                  <a:pt x="4633779" y="145308"/>
                  <a:pt x="4629692" y="148205"/>
                </a:cubicBezTo>
                <a:cubicBezTo>
                  <a:pt x="4625605" y="151101"/>
                  <a:pt x="4621354" y="153267"/>
                  <a:pt x="4616937" y="154701"/>
                </a:cubicBezTo>
                <a:cubicBezTo>
                  <a:pt x="4625527" y="154701"/>
                  <a:pt x="4634762" y="153625"/>
                  <a:pt x="4644642" y="151474"/>
                </a:cubicBezTo>
                <a:cubicBezTo>
                  <a:pt x="4654522" y="149323"/>
                  <a:pt x="4662209" y="146616"/>
                  <a:pt x="4667701" y="143354"/>
                </a:cubicBezTo>
                <a:cubicBezTo>
                  <a:pt x="4673193" y="140092"/>
                  <a:pt x="4680037" y="140389"/>
                  <a:pt x="4688233" y="144247"/>
                </a:cubicBezTo>
                <a:cubicBezTo>
                  <a:pt x="4696428" y="148104"/>
                  <a:pt x="4703914" y="153292"/>
                  <a:pt x="4710689" y="159809"/>
                </a:cubicBezTo>
                <a:cubicBezTo>
                  <a:pt x="4717465" y="166327"/>
                  <a:pt x="4717440" y="171500"/>
                  <a:pt x="4710614" y="175329"/>
                </a:cubicBezTo>
                <a:cubicBezTo>
                  <a:pt x="4703788" y="179158"/>
                  <a:pt x="4695464" y="186873"/>
                  <a:pt x="4685641" y="198474"/>
                </a:cubicBezTo>
                <a:cubicBezTo>
                  <a:pt x="4675818" y="210075"/>
                  <a:pt x="4660276" y="225602"/>
                  <a:pt x="4639017" y="245055"/>
                </a:cubicBezTo>
                <a:cubicBezTo>
                  <a:pt x="4617758" y="264507"/>
                  <a:pt x="4593404" y="280862"/>
                  <a:pt x="4565957" y="294120"/>
                </a:cubicBezTo>
                <a:cubicBezTo>
                  <a:pt x="4538510" y="307377"/>
                  <a:pt x="4511547" y="315372"/>
                  <a:pt x="4485068" y="318104"/>
                </a:cubicBezTo>
                <a:cubicBezTo>
                  <a:pt x="4458589" y="320836"/>
                  <a:pt x="4457391" y="317520"/>
                  <a:pt x="4481475" y="308155"/>
                </a:cubicBezTo>
                <a:cubicBezTo>
                  <a:pt x="4505560" y="298791"/>
                  <a:pt x="4529573" y="287455"/>
                  <a:pt x="4553514" y="274148"/>
                </a:cubicBezTo>
                <a:cubicBezTo>
                  <a:pt x="4577455" y="260840"/>
                  <a:pt x="4594487" y="249683"/>
                  <a:pt x="4604611" y="240678"/>
                </a:cubicBezTo>
                <a:cubicBezTo>
                  <a:pt x="4598287" y="236777"/>
                  <a:pt x="4589959" y="228897"/>
                  <a:pt x="4579627" y="217038"/>
                </a:cubicBezTo>
                <a:cubicBezTo>
                  <a:pt x="4569295" y="205178"/>
                  <a:pt x="4567137" y="198342"/>
                  <a:pt x="4573152" y="196528"/>
                </a:cubicBezTo>
                <a:cubicBezTo>
                  <a:pt x="4579168" y="194714"/>
                  <a:pt x="4588392" y="196248"/>
                  <a:pt x="4600825" y="201131"/>
                </a:cubicBezTo>
                <a:cubicBezTo>
                  <a:pt x="4613258" y="206014"/>
                  <a:pt x="4619826" y="215718"/>
                  <a:pt x="4620529" y="230245"/>
                </a:cubicBezTo>
                <a:cubicBezTo>
                  <a:pt x="4630166" y="220350"/>
                  <a:pt x="4640272" y="208570"/>
                  <a:pt x="4650848" y="194904"/>
                </a:cubicBezTo>
                <a:cubicBezTo>
                  <a:pt x="4661424" y="181237"/>
                  <a:pt x="4666712" y="172354"/>
                  <a:pt x="4666712" y="168252"/>
                </a:cubicBezTo>
                <a:cubicBezTo>
                  <a:pt x="4666712" y="166503"/>
                  <a:pt x="4662553" y="166528"/>
                  <a:pt x="4654236" y="168328"/>
                </a:cubicBezTo>
                <a:cubicBezTo>
                  <a:pt x="4645918" y="170127"/>
                  <a:pt x="4637422" y="171701"/>
                  <a:pt x="4628746" y="173049"/>
                </a:cubicBezTo>
                <a:cubicBezTo>
                  <a:pt x="4620070" y="174397"/>
                  <a:pt x="4612628" y="172375"/>
                  <a:pt x="4606418" y="166983"/>
                </a:cubicBezTo>
                <a:cubicBezTo>
                  <a:pt x="4593483" y="180836"/>
                  <a:pt x="4577845" y="192573"/>
                  <a:pt x="4559504" y="202196"/>
                </a:cubicBezTo>
                <a:cubicBezTo>
                  <a:pt x="4541163" y="211818"/>
                  <a:pt x="4524077" y="218475"/>
                  <a:pt x="4508245" y="222168"/>
                </a:cubicBezTo>
                <a:cubicBezTo>
                  <a:pt x="4492413" y="225861"/>
                  <a:pt x="4492370" y="222645"/>
                  <a:pt x="4508116" y="212521"/>
                </a:cubicBezTo>
                <a:cubicBezTo>
                  <a:pt x="4523862" y="202396"/>
                  <a:pt x="4539926" y="191358"/>
                  <a:pt x="4556310" y="179405"/>
                </a:cubicBezTo>
                <a:cubicBezTo>
                  <a:pt x="4572694" y="167453"/>
                  <a:pt x="4583718" y="156898"/>
                  <a:pt x="4589382" y="147742"/>
                </a:cubicBezTo>
                <a:cubicBezTo>
                  <a:pt x="4595046" y="138586"/>
                  <a:pt x="4597879" y="132373"/>
                  <a:pt x="4597879" y="129104"/>
                </a:cubicBezTo>
                <a:cubicBezTo>
                  <a:pt x="4597879" y="127289"/>
                  <a:pt x="4598149" y="125810"/>
                  <a:pt x="4598689" y="124664"/>
                </a:cubicBezTo>
                <a:lnTo>
                  <a:pt x="4601100" y="122247"/>
                </a:lnTo>
                <a:lnTo>
                  <a:pt x="4559741" y="145086"/>
                </a:lnTo>
                <a:cubicBezTo>
                  <a:pt x="4540052" y="154249"/>
                  <a:pt x="4521463" y="159290"/>
                  <a:pt x="4503975" y="160207"/>
                </a:cubicBezTo>
                <a:cubicBezTo>
                  <a:pt x="4486487" y="161125"/>
                  <a:pt x="4484878" y="158010"/>
                  <a:pt x="4499146" y="150861"/>
                </a:cubicBezTo>
                <a:cubicBezTo>
                  <a:pt x="4513415" y="143713"/>
                  <a:pt x="4527361" y="136847"/>
                  <a:pt x="4540984" y="130265"/>
                </a:cubicBezTo>
                <a:cubicBezTo>
                  <a:pt x="4554607" y="123683"/>
                  <a:pt x="4569069" y="115746"/>
                  <a:pt x="4584370" y="106453"/>
                </a:cubicBezTo>
                <a:cubicBezTo>
                  <a:pt x="4569499" y="95354"/>
                  <a:pt x="4561057" y="86441"/>
                  <a:pt x="4559042" y="79716"/>
                </a:cubicBezTo>
                <a:lnTo>
                  <a:pt x="4560489" y="74080"/>
                </a:lnTo>
                <a:lnTo>
                  <a:pt x="4558870" y="75360"/>
                </a:lnTo>
                <a:cubicBezTo>
                  <a:pt x="4543877" y="86710"/>
                  <a:pt x="4527056" y="94920"/>
                  <a:pt x="4508406" y="99989"/>
                </a:cubicBezTo>
                <a:cubicBezTo>
                  <a:pt x="4489757" y="105059"/>
                  <a:pt x="4488699" y="101882"/>
                  <a:pt x="4505234" y="90460"/>
                </a:cubicBezTo>
                <a:cubicBezTo>
                  <a:pt x="4521768" y="79038"/>
                  <a:pt x="4538650" y="64716"/>
                  <a:pt x="4555880" y="47493"/>
                </a:cubicBezTo>
                <a:cubicBezTo>
                  <a:pt x="4573109" y="30271"/>
                  <a:pt x="4581990" y="17508"/>
                  <a:pt x="4582520" y="9205"/>
                </a:cubicBezTo>
                <a:cubicBezTo>
                  <a:pt x="4582918" y="2978"/>
                  <a:pt x="4585167" y="-89"/>
                  <a:pt x="458926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35805" y="1810014"/>
            <a:ext cx="3578216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可以组成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个比例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</a:t>
            </a:r>
            <a:endParaRPr kumimoji="0" lang="en-US" altLang="zh-CN" sz="2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011333" y="2821341"/>
            <a:ext cx="5357850" cy="728552"/>
            <a:chOff x="428684" y="2312942"/>
            <a:chExt cx="5357850" cy="728552"/>
          </a:xfrm>
        </p:grpSpPr>
        <p:grpSp>
          <p:nvGrpSpPr>
            <p:cNvPr id="49" name="组合 48"/>
            <p:cNvGrpSpPr/>
            <p:nvPr/>
          </p:nvGrpSpPr>
          <p:grpSpPr>
            <a:xfrm>
              <a:off x="428684" y="2312942"/>
              <a:ext cx="5357850" cy="728552"/>
              <a:chOff x="4079101" y="3297813"/>
              <a:chExt cx="5357850" cy="72855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39952" y="32978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32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3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079101" y="3355798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5=4∶2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3∶4=1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 flipH="1">
              <a:off x="2259230" y="2474071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713190" y="3711336"/>
            <a:ext cx="5357850" cy="728552"/>
            <a:chOff x="110196" y="3446198"/>
            <a:chExt cx="5357850" cy="728552"/>
          </a:xfrm>
        </p:grpSpPr>
        <p:grpSp>
          <p:nvGrpSpPr>
            <p:cNvPr id="47" name="组合 46"/>
            <p:cNvGrpSpPr/>
            <p:nvPr/>
          </p:nvGrpSpPr>
          <p:grpSpPr>
            <a:xfrm>
              <a:off x="110196" y="3446198"/>
              <a:ext cx="5357850" cy="728552"/>
              <a:chOff x="4079101" y="3602613"/>
              <a:chExt cx="5357850" cy="728552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444752" y="36026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42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3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4079101" y="3684046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5=4∶3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2∶4=1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5∶3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H="1">
              <a:off x="2245542" y="3625180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2038242" y="4644664"/>
            <a:ext cx="5357850" cy="728552"/>
            <a:chOff x="4425124" y="3022643"/>
            <a:chExt cx="5357850" cy="728552"/>
          </a:xfrm>
        </p:grpSpPr>
        <p:grpSp>
          <p:nvGrpSpPr>
            <p:cNvPr id="29" name="组合 28"/>
            <p:cNvGrpSpPr/>
            <p:nvPr/>
          </p:nvGrpSpPr>
          <p:grpSpPr>
            <a:xfrm>
              <a:off x="4425124" y="3022643"/>
              <a:ext cx="5357850" cy="728552"/>
              <a:chOff x="212967" y="2955813"/>
              <a:chExt cx="5357850" cy="72855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63847" y="29558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45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6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212967" y="3032242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5∶2=3∶4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4∶2=3∶1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  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H="1">
              <a:off x="6317338" y="3183772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443989" y="4631822"/>
            <a:ext cx="4378255" cy="728552"/>
            <a:chOff x="4411971" y="3932890"/>
            <a:chExt cx="4378255" cy="728552"/>
          </a:xfrm>
        </p:grpSpPr>
        <p:grpSp>
          <p:nvGrpSpPr>
            <p:cNvPr id="48" name="组合 47"/>
            <p:cNvGrpSpPr/>
            <p:nvPr/>
          </p:nvGrpSpPr>
          <p:grpSpPr>
            <a:xfrm>
              <a:off x="4411971" y="3932890"/>
              <a:ext cx="4378255" cy="728552"/>
              <a:chOff x="4160776" y="3450213"/>
              <a:chExt cx="4378255" cy="728552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292352" y="34502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39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0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4160776" y="3548796"/>
                <a:ext cx="4378255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5∶3=2∶4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4∶3=2∶1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H="1">
              <a:off x="6293417" y="4115472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63554" y="155679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4302" y="2931677"/>
            <a:ext cx="6336704" cy="6475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表示两个比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的式子叫做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2301668" y="3545660"/>
            <a:ext cx="7416824" cy="19402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判断两个比组成比例的方法：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看它们的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比值是否相等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若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比值相等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则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组成比例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若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比值不相等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则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组成比例。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4302" y="1717749"/>
            <a:ext cx="106516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7486" y="2335128"/>
            <a:ext cx="2305506" cy="500136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A3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896922"/>
            <a:ext cx="4957371" cy="1923332"/>
            <a:chOff x="655792" y="1896922"/>
            <a:chExt cx="4957371" cy="1923332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896922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712258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谢谢观看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1896922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网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>
            <a:spLocks noChangeArrowheads="1"/>
          </p:cNvSpPr>
          <p:nvPr/>
        </p:nvSpPr>
        <p:spPr bwMode="auto">
          <a:xfrm>
            <a:off x="4842267" y="1636949"/>
            <a:ext cx="5626389" cy="285339"/>
          </a:xfrm>
          <a:custGeom>
            <a:avLst/>
            <a:gdLst/>
            <a:ahLst/>
            <a:cxnLst/>
            <a:rect l="l" t="t" r="r" b="b"/>
            <a:pathLst>
              <a:path w="5626389" h="285339">
                <a:moveTo>
                  <a:pt x="5565612" y="202349"/>
                </a:moveTo>
                <a:cubicBezTo>
                  <a:pt x="5571491" y="202349"/>
                  <a:pt x="5576281" y="204200"/>
                  <a:pt x="5579983" y="207902"/>
                </a:cubicBezTo>
                <a:cubicBezTo>
                  <a:pt x="5583685" y="211604"/>
                  <a:pt x="5585536" y="215992"/>
                  <a:pt x="5585536" y="221064"/>
                </a:cubicBezTo>
                <a:cubicBezTo>
                  <a:pt x="5585536" y="226745"/>
                  <a:pt x="5583636" y="231485"/>
                  <a:pt x="5579835" y="235287"/>
                </a:cubicBezTo>
                <a:cubicBezTo>
                  <a:pt x="5576033" y="239088"/>
                  <a:pt x="5571293" y="240989"/>
                  <a:pt x="5565612" y="240989"/>
                </a:cubicBezTo>
                <a:cubicBezTo>
                  <a:pt x="5559907" y="240989"/>
                  <a:pt x="5555163" y="239097"/>
                  <a:pt x="5551380" y="235315"/>
                </a:cubicBezTo>
                <a:cubicBezTo>
                  <a:pt x="5547598" y="231532"/>
                  <a:pt x="5545706" y="226782"/>
                  <a:pt x="5545706" y="221064"/>
                </a:cubicBezTo>
                <a:cubicBezTo>
                  <a:pt x="5545706" y="215954"/>
                  <a:pt x="5547548" y="211558"/>
                  <a:pt x="5551231" y="207874"/>
                </a:cubicBezTo>
                <a:cubicBezTo>
                  <a:pt x="5554915" y="204191"/>
                  <a:pt x="5559709" y="202349"/>
                  <a:pt x="5565612" y="202349"/>
                </a:cubicBezTo>
                <a:close/>
                <a:moveTo>
                  <a:pt x="1244481" y="200098"/>
                </a:moveTo>
                <a:cubicBezTo>
                  <a:pt x="1254973" y="198473"/>
                  <a:pt x="1262839" y="201124"/>
                  <a:pt x="1268079" y="208051"/>
                </a:cubicBezTo>
                <a:cubicBezTo>
                  <a:pt x="1273319" y="214978"/>
                  <a:pt x="1275152" y="222503"/>
                  <a:pt x="1273577" y="230626"/>
                </a:cubicBezTo>
                <a:cubicBezTo>
                  <a:pt x="1271915" y="243116"/>
                  <a:pt x="1267589" y="254089"/>
                  <a:pt x="1260601" y="263545"/>
                </a:cubicBezTo>
                <a:cubicBezTo>
                  <a:pt x="1253612" y="273002"/>
                  <a:pt x="1243141" y="280267"/>
                  <a:pt x="1229189" y="285339"/>
                </a:cubicBezTo>
                <a:lnTo>
                  <a:pt x="1222101" y="275721"/>
                </a:lnTo>
                <a:cubicBezTo>
                  <a:pt x="1230323" y="270277"/>
                  <a:pt x="1236270" y="265170"/>
                  <a:pt x="1239942" y="260401"/>
                </a:cubicBezTo>
                <a:cubicBezTo>
                  <a:pt x="1243613" y="255633"/>
                  <a:pt x="1245448" y="250917"/>
                  <a:pt x="1245448" y="246253"/>
                </a:cubicBezTo>
                <a:cubicBezTo>
                  <a:pt x="1244977" y="244368"/>
                  <a:pt x="1241746" y="242030"/>
                  <a:pt x="1235756" y="239240"/>
                </a:cubicBezTo>
                <a:cubicBezTo>
                  <a:pt x="1229765" y="236449"/>
                  <a:pt x="1226770" y="230391"/>
                  <a:pt x="1226770" y="221064"/>
                </a:cubicBezTo>
                <a:cubicBezTo>
                  <a:pt x="1226770" y="217728"/>
                  <a:pt x="1227641" y="214097"/>
                  <a:pt x="1229384" y="210172"/>
                </a:cubicBezTo>
                <a:cubicBezTo>
                  <a:pt x="1231126" y="206247"/>
                  <a:pt x="1236159" y="202889"/>
                  <a:pt x="1244481" y="200098"/>
                </a:cubicBezTo>
                <a:close/>
                <a:moveTo>
                  <a:pt x="2987900" y="188936"/>
                </a:moveTo>
                <a:cubicBezTo>
                  <a:pt x="3002305" y="187745"/>
                  <a:pt x="3013715" y="191562"/>
                  <a:pt x="3022130" y="200386"/>
                </a:cubicBezTo>
                <a:cubicBezTo>
                  <a:pt x="3030545" y="209211"/>
                  <a:pt x="3032747" y="215266"/>
                  <a:pt x="3028735" y="218553"/>
                </a:cubicBezTo>
                <a:cubicBezTo>
                  <a:pt x="3024722" y="221839"/>
                  <a:pt x="3015653" y="222314"/>
                  <a:pt x="3001527" y="219976"/>
                </a:cubicBezTo>
                <a:cubicBezTo>
                  <a:pt x="2987401" y="217638"/>
                  <a:pt x="2971606" y="216469"/>
                  <a:pt x="2954144" y="216469"/>
                </a:cubicBezTo>
                <a:cubicBezTo>
                  <a:pt x="2937165" y="216469"/>
                  <a:pt x="2918065" y="217241"/>
                  <a:pt x="2896845" y="218785"/>
                </a:cubicBezTo>
                <a:cubicBezTo>
                  <a:pt x="2875624" y="220329"/>
                  <a:pt x="2854069" y="222859"/>
                  <a:pt x="2832179" y="226376"/>
                </a:cubicBezTo>
                <a:cubicBezTo>
                  <a:pt x="2810289" y="229892"/>
                  <a:pt x="2795676" y="232623"/>
                  <a:pt x="2788340" y="234570"/>
                </a:cubicBezTo>
                <a:cubicBezTo>
                  <a:pt x="2781004" y="236518"/>
                  <a:pt x="2772233" y="234614"/>
                  <a:pt x="2762025" y="228859"/>
                </a:cubicBezTo>
                <a:cubicBezTo>
                  <a:pt x="2751533" y="220587"/>
                  <a:pt x="2749474" y="215865"/>
                  <a:pt x="2755849" y="214693"/>
                </a:cubicBezTo>
                <a:cubicBezTo>
                  <a:pt x="2762224" y="213520"/>
                  <a:pt x="2775779" y="211955"/>
                  <a:pt x="2796516" y="209995"/>
                </a:cubicBezTo>
                <a:cubicBezTo>
                  <a:pt x="2817253" y="208036"/>
                  <a:pt x="2834635" y="206278"/>
                  <a:pt x="2848662" y="204721"/>
                </a:cubicBezTo>
                <a:cubicBezTo>
                  <a:pt x="2862689" y="203165"/>
                  <a:pt x="2877181" y="201620"/>
                  <a:pt x="2892138" y="200089"/>
                </a:cubicBezTo>
                <a:cubicBezTo>
                  <a:pt x="2907095" y="198557"/>
                  <a:pt x="2923194" y="196613"/>
                  <a:pt x="2940433" y="194257"/>
                </a:cubicBezTo>
                <a:cubicBezTo>
                  <a:pt x="2957672" y="191900"/>
                  <a:pt x="2973495" y="190127"/>
                  <a:pt x="2987900" y="188936"/>
                </a:cubicBezTo>
                <a:close/>
                <a:moveTo>
                  <a:pt x="5380353" y="185132"/>
                </a:moveTo>
                <a:cubicBezTo>
                  <a:pt x="5384133" y="184995"/>
                  <a:pt x="5390039" y="185742"/>
                  <a:pt x="5398069" y="187373"/>
                </a:cubicBezTo>
                <a:cubicBezTo>
                  <a:pt x="5414130" y="190635"/>
                  <a:pt x="5425050" y="197125"/>
                  <a:pt x="5430829" y="206842"/>
                </a:cubicBezTo>
                <a:cubicBezTo>
                  <a:pt x="5436609" y="216559"/>
                  <a:pt x="5437477" y="224484"/>
                  <a:pt x="5433434" y="230617"/>
                </a:cubicBezTo>
                <a:cubicBezTo>
                  <a:pt x="5429391" y="236750"/>
                  <a:pt x="5421971" y="235395"/>
                  <a:pt x="5411175" y="226552"/>
                </a:cubicBezTo>
                <a:cubicBezTo>
                  <a:pt x="5400379" y="217709"/>
                  <a:pt x="5391762" y="210070"/>
                  <a:pt x="5385325" y="203633"/>
                </a:cubicBezTo>
                <a:cubicBezTo>
                  <a:pt x="5379645" y="197146"/>
                  <a:pt x="5376334" y="191999"/>
                  <a:pt x="5375391" y="188192"/>
                </a:cubicBezTo>
                <a:cubicBezTo>
                  <a:pt x="5374919" y="186288"/>
                  <a:pt x="5376574" y="185268"/>
                  <a:pt x="5380353" y="185132"/>
                </a:cubicBezTo>
                <a:close/>
                <a:moveTo>
                  <a:pt x="5281181" y="183482"/>
                </a:moveTo>
                <a:cubicBezTo>
                  <a:pt x="5283893" y="183072"/>
                  <a:pt x="5285094" y="185597"/>
                  <a:pt x="5284783" y="191057"/>
                </a:cubicBezTo>
                <a:cubicBezTo>
                  <a:pt x="5284367" y="198337"/>
                  <a:pt x="5282919" y="205688"/>
                  <a:pt x="5280439" y="213111"/>
                </a:cubicBezTo>
                <a:cubicBezTo>
                  <a:pt x="5277959" y="220534"/>
                  <a:pt x="5272222" y="228202"/>
                  <a:pt x="5263231" y="236114"/>
                </a:cubicBezTo>
                <a:cubicBezTo>
                  <a:pt x="5254239" y="244027"/>
                  <a:pt x="5248270" y="243423"/>
                  <a:pt x="5245325" y="234301"/>
                </a:cubicBezTo>
                <a:cubicBezTo>
                  <a:pt x="5242379" y="225179"/>
                  <a:pt x="5243533" y="218345"/>
                  <a:pt x="5248785" y="213800"/>
                </a:cubicBezTo>
                <a:cubicBezTo>
                  <a:pt x="5254037" y="209254"/>
                  <a:pt x="5258859" y="204433"/>
                  <a:pt x="5263249" y="199335"/>
                </a:cubicBezTo>
                <a:cubicBezTo>
                  <a:pt x="5268099" y="192849"/>
                  <a:pt x="5273003" y="188027"/>
                  <a:pt x="5277965" y="184871"/>
                </a:cubicBezTo>
                <a:cubicBezTo>
                  <a:pt x="5279205" y="184082"/>
                  <a:pt x="5280277" y="183619"/>
                  <a:pt x="5281181" y="183482"/>
                </a:cubicBezTo>
                <a:close/>
                <a:moveTo>
                  <a:pt x="410125" y="153540"/>
                </a:moveTo>
                <a:cubicBezTo>
                  <a:pt x="410846" y="154432"/>
                  <a:pt x="408761" y="157353"/>
                  <a:pt x="403872" y="162305"/>
                </a:cubicBezTo>
                <a:cubicBezTo>
                  <a:pt x="394092" y="172208"/>
                  <a:pt x="382093" y="183125"/>
                  <a:pt x="367874" y="195057"/>
                </a:cubicBezTo>
                <a:cubicBezTo>
                  <a:pt x="353655" y="206988"/>
                  <a:pt x="345066" y="215291"/>
                  <a:pt x="342108" y="219967"/>
                </a:cubicBezTo>
                <a:cubicBezTo>
                  <a:pt x="339150" y="224642"/>
                  <a:pt x="331842" y="222366"/>
                  <a:pt x="320184" y="213139"/>
                </a:cubicBezTo>
                <a:cubicBezTo>
                  <a:pt x="310956" y="200762"/>
                  <a:pt x="310411" y="194328"/>
                  <a:pt x="318547" y="193838"/>
                </a:cubicBezTo>
                <a:cubicBezTo>
                  <a:pt x="326683" y="193348"/>
                  <a:pt x="339051" y="188663"/>
                  <a:pt x="355651" y="179783"/>
                </a:cubicBezTo>
                <a:cubicBezTo>
                  <a:pt x="372252" y="170903"/>
                  <a:pt x="386883" y="163294"/>
                  <a:pt x="399546" y="156957"/>
                </a:cubicBezTo>
                <a:cubicBezTo>
                  <a:pt x="405878" y="153788"/>
                  <a:pt x="409404" y="152649"/>
                  <a:pt x="410125" y="153540"/>
                </a:cubicBezTo>
                <a:close/>
                <a:moveTo>
                  <a:pt x="4106464" y="135916"/>
                </a:moveTo>
                <a:lnTo>
                  <a:pt x="4062247" y="146516"/>
                </a:lnTo>
                <a:lnTo>
                  <a:pt x="4067108" y="148985"/>
                </a:lnTo>
                <a:cubicBezTo>
                  <a:pt x="4077272" y="154671"/>
                  <a:pt x="4081495" y="159459"/>
                  <a:pt x="4079777" y="163347"/>
                </a:cubicBezTo>
                <a:cubicBezTo>
                  <a:pt x="4078059" y="167235"/>
                  <a:pt x="4075805" y="170469"/>
                  <a:pt x="4073015" y="173049"/>
                </a:cubicBezTo>
                <a:lnTo>
                  <a:pt x="4107897" y="197661"/>
                </a:lnTo>
                <a:lnTo>
                  <a:pt x="4107897" y="154538"/>
                </a:lnTo>
                <a:cubicBezTo>
                  <a:pt x="4107897" y="143711"/>
                  <a:pt x="4107419" y="137503"/>
                  <a:pt x="4106464" y="135916"/>
                </a:cubicBezTo>
                <a:close/>
                <a:moveTo>
                  <a:pt x="364141" y="124345"/>
                </a:moveTo>
                <a:cubicBezTo>
                  <a:pt x="368378" y="125126"/>
                  <a:pt x="372001" y="126763"/>
                  <a:pt x="375008" y="129256"/>
                </a:cubicBezTo>
                <a:cubicBezTo>
                  <a:pt x="381470" y="133857"/>
                  <a:pt x="384446" y="139621"/>
                  <a:pt x="383938" y="146548"/>
                </a:cubicBezTo>
                <a:cubicBezTo>
                  <a:pt x="383429" y="153475"/>
                  <a:pt x="379055" y="156119"/>
                  <a:pt x="370813" y="154482"/>
                </a:cubicBezTo>
                <a:cubicBezTo>
                  <a:pt x="362572" y="152845"/>
                  <a:pt x="354241" y="147915"/>
                  <a:pt x="345819" y="139692"/>
                </a:cubicBezTo>
                <a:cubicBezTo>
                  <a:pt x="337398" y="131470"/>
                  <a:pt x="338654" y="126428"/>
                  <a:pt x="349587" y="124568"/>
                </a:cubicBezTo>
                <a:cubicBezTo>
                  <a:pt x="355053" y="123638"/>
                  <a:pt x="359905" y="123563"/>
                  <a:pt x="364141" y="124345"/>
                </a:cubicBezTo>
                <a:close/>
                <a:moveTo>
                  <a:pt x="2315504" y="123831"/>
                </a:moveTo>
                <a:cubicBezTo>
                  <a:pt x="2316747" y="122927"/>
                  <a:pt x="2319293" y="123098"/>
                  <a:pt x="2323140" y="124345"/>
                </a:cubicBezTo>
                <a:cubicBezTo>
                  <a:pt x="2330836" y="126837"/>
                  <a:pt x="2336892" y="129721"/>
                  <a:pt x="2341307" y="132995"/>
                </a:cubicBezTo>
                <a:cubicBezTo>
                  <a:pt x="2345722" y="136269"/>
                  <a:pt x="2346903" y="139764"/>
                  <a:pt x="2344851" y="143478"/>
                </a:cubicBezTo>
                <a:cubicBezTo>
                  <a:pt x="2342798" y="147193"/>
                  <a:pt x="2340609" y="153320"/>
                  <a:pt x="2338284" y="161859"/>
                </a:cubicBezTo>
                <a:cubicBezTo>
                  <a:pt x="2335958" y="170398"/>
                  <a:pt x="2331782" y="179926"/>
                  <a:pt x="2325754" y="190443"/>
                </a:cubicBezTo>
                <a:cubicBezTo>
                  <a:pt x="2347297" y="206467"/>
                  <a:pt x="2363364" y="216370"/>
                  <a:pt x="2373956" y="220153"/>
                </a:cubicBezTo>
                <a:cubicBezTo>
                  <a:pt x="2384547" y="223935"/>
                  <a:pt x="2395697" y="227231"/>
                  <a:pt x="2407405" y="230040"/>
                </a:cubicBezTo>
                <a:cubicBezTo>
                  <a:pt x="2419113" y="232850"/>
                  <a:pt x="2416198" y="236542"/>
                  <a:pt x="2398661" y="241119"/>
                </a:cubicBezTo>
                <a:cubicBezTo>
                  <a:pt x="2381124" y="245695"/>
                  <a:pt x="2369798" y="247577"/>
                  <a:pt x="2364682" y="246765"/>
                </a:cubicBezTo>
                <a:cubicBezTo>
                  <a:pt x="2359566" y="245953"/>
                  <a:pt x="2354680" y="243854"/>
                  <a:pt x="2350023" y="240468"/>
                </a:cubicBezTo>
                <a:cubicBezTo>
                  <a:pt x="2345366" y="237082"/>
                  <a:pt x="2333369" y="225194"/>
                  <a:pt x="2314034" y="204805"/>
                </a:cubicBezTo>
                <a:cubicBezTo>
                  <a:pt x="2304497" y="216091"/>
                  <a:pt x="2292876" y="224748"/>
                  <a:pt x="2279171" y="230775"/>
                </a:cubicBezTo>
                <a:cubicBezTo>
                  <a:pt x="2265466" y="236803"/>
                  <a:pt x="2254019" y="239491"/>
                  <a:pt x="2244829" y="238840"/>
                </a:cubicBezTo>
                <a:cubicBezTo>
                  <a:pt x="2235639" y="238189"/>
                  <a:pt x="2235791" y="235513"/>
                  <a:pt x="2245285" y="230812"/>
                </a:cubicBezTo>
                <a:cubicBezTo>
                  <a:pt x="2254779" y="226112"/>
                  <a:pt x="2264803" y="220373"/>
                  <a:pt x="2275357" y="213595"/>
                </a:cubicBezTo>
                <a:cubicBezTo>
                  <a:pt x="2285912" y="206817"/>
                  <a:pt x="2294488" y="199335"/>
                  <a:pt x="2301086" y="191150"/>
                </a:cubicBezTo>
                <a:cubicBezTo>
                  <a:pt x="2285657" y="172621"/>
                  <a:pt x="2274796" y="161412"/>
                  <a:pt x="2268502" y="157524"/>
                </a:cubicBezTo>
                <a:cubicBezTo>
                  <a:pt x="2262208" y="153636"/>
                  <a:pt x="2262859" y="150597"/>
                  <a:pt x="2270455" y="148408"/>
                </a:cubicBezTo>
                <a:cubicBezTo>
                  <a:pt x="2278052" y="146219"/>
                  <a:pt x="2283627" y="147475"/>
                  <a:pt x="2287180" y="152175"/>
                </a:cubicBezTo>
                <a:cubicBezTo>
                  <a:pt x="2290733" y="156876"/>
                  <a:pt x="2298184" y="165030"/>
                  <a:pt x="2309532" y="176639"/>
                </a:cubicBezTo>
                <a:cubicBezTo>
                  <a:pt x="2313253" y="169371"/>
                  <a:pt x="2315888" y="161269"/>
                  <a:pt x="2317438" y="152334"/>
                </a:cubicBezTo>
                <a:cubicBezTo>
                  <a:pt x="2318989" y="143398"/>
                  <a:pt x="2318403" y="135876"/>
                  <a:pt x="2315680" y="129767"/>
                </a:cubicBezTo>
                <a:cubicBezTo>
                  <a:pt x="2314319" y="126713"/>
                  <a:pt x="2314260" y="124734"/>
                  <a:pt x="2315504" y="123831"/>
                </a:cubicBezTo>
                <a:close/>
                <a:moveTo>
                  <a:pt x="2930796" y="115954"/>
                </a:moveTo>
                <a:cubicBezTo>
                  <a:pt x="2940408" y="115954"/>
                  <a:pt x="2948076" y="118863"/>
                  <a:pt x="2953800" y="124679"/>
                </a:cubicBezTo>
                <a:cubicBezTo>
                  <a:pt x="2959523" y="130496"/>
                  <a:pt x="2957195" y="134601"/>
                  <a:pt x="2946814" y="136995"/>
                </a:cubicBezTo>
                <a:cubicBezTo>
                  <a:pt x="2936433" y="139389"/>
                  <a:pt x="2927981" y="140585"/>
                  <a:pt x="2921457" y="140585"/>
                </a:cubicBezTo>
                <a:cubicBezTo>
                  <a:pt x="2915566" y="140585"/>
                  <a:pt x="2908633" y="141159"/>
                  <a:pt x="2900659" y="142306"/>
                </a:cubicBezTo>
                <a:cubicBezTo>
                  <a:pt x="2892684" y="143453"/>
                  <a:pt x="2881844" y="144827"/>
                  <a:pt x="2868140" y="146427"/>
                </a:cubicBezTo>
                <a:cubicBezTo>
                  <a:pt x="2855055" y="147990"/>
                  <a:pt x="2842371" y="145534"/>
                  <a:pt x="2830086" y="139060"/>
                </a:cubicBezTo>
                <a:cubicBezTo>
                  <a:pt x="2817802" y="132586"/>
                  <a:pt x="2817575" y="129073"/>
                  <a:pt x="2829407" y="128521"/>
                </a:cubicBezTo>
                <a:cubicBezTo>
                  <a:pt x="2841239" y="127969"/>
                  <a:pt x="2854376" y="126521"/>
                  <a:pt x="2868819" y="124177"/>
                </a:cubicBezTo>
                <a:cubicBezTo>
                  <a:pt x="2883261" y="121833"/>
                  <a:pt x="2894991" y="119877"/>
                  <a:pt x="2904007" y="118308"/>
                </a:cubicBezTo>
                <a:cubicBezTo>
                  <a:pt x="2913024" y="116739"/>
                  <a:pt x="2921954" y="115954"/>
                  <a:pt x="2930796" y="115954"/>
                </a:cubicBezTo>
                <a:close/>
                <a:moveTo>
                  <a:pt x="3857670" y="111973"/>
                </a:moveTo>
                <a:cubicBezTo>
                  <a:pt x="3852951" y="112345"/>
                  <a:pt x="3839088" y="114330"/>
                  <a:pt x="3816082" y="117926"/>
                </a:cubicBezTo>
                <a:lnTo>
                  <a:pt x="3816082" y="132288"/>
                </a:lnTo>
                <a:cubicBezTo>
                  <a:pt x="3825433" y="131594"/>
                  <a:pt x="3833274" y="130056"/>
                  <a:pt x="3839606" y="127675"/>
                </a:cubicBezTo>
                <a:cubicBezTo>
                  <a:pt x="3845937" y="125293"/>
                  <a:pt x="3852160" y="126338"/>
                  <a:pt x="3858275" y="130809"/>
                </a:cubicBezTo>
                <a:cubicBezTo>
                  <a:pt x="3864389" y="135280"/>
                  <a:pt x="3861273" y="139196"/>
                  <a:pt x="3848926" y="142557"/>
                </a:cubicBezTo>
                <a:cubicBezTo>
                  <a:pt x="3836580" y="145918"/>
                  <a:pt x="3825631" y="147208"/>
                  <a:pt x="3816082" y="146427"/>
                </a:cubicBezTo>
                <a:lnTo>
                  <a:pt x="3816082" y="162631"/>
                </a:lnTo>
                <a:cubicBezTo>
                  <a:pt x="3822184" y="161973"/>
                  <a:pt x="3829278" y="160057"/>
                  <a:pt x="3837364" y="156882"/>
                </a:cubicBezTo>
                <a:cubicBezTo>
                  <a:pt x="3845450" y="153707"/>
                  <a:pt x="3852095" y="154814"/>
                  <a:pt x="3857298" y="160203"/>
                </a:cubicBezTo>
                <a:cubicBezTo>
                  <a:pt x="3862501" y="165592"/>
                  <a:pt x="3859543" y="169703"/>
                  <a:pt x="3848424" y="172537"/>
                </a:cubicBezTo>
                <a:cubicBezTo>
                  <a:pt x="3837305" y="175371"/>
                  <a:pt x="3826525" y="176788"/>
                  <a:pt x="3816082" y="176788"/>
                </a:cubicBezTo>
                <a:lnTo>
                  <a:pt x="3816082" y="192992"/>
                </a:lnTo>
                <a:cubicBezTo>
                  <a:pt x="3826189" y="191516"/>
                  <a:pt x="3834208" y="189590"/>
                  <a:pt x="3840136" y="187215"/>
                </a:cubicBezTo>
                <a:cubicBezTo>
                  <a:pt x="3846064" y="184840"/>
                  <a:pt x="3852098" y="185854"/>
                  <a:pt x="3858237" y="190257"/>
                </a:cubicBezTo>
                <a:cubicBezTo>
                  <a:pt x="3864377" y="194660"/>
                  <a:pt x="3861871" y="198573"/>
                  <a:pt x="3850721" y="201996"/>
                </a:cubicBezTo>
                <a:cubicBezTo>
                  <a:pt x="3839571" y="205419"/>
                  <a:pt x="3828025" y="207130"/>
                  <a:pt x="3816082" y="207130"/>
                </a:cubicBezTo>
                <a:lnTo>
                  <a:pt x="3816082" y="224506"/>
                </a:lnTo>
                <a:cubicBezTo>
                  <a:pt x="3821998" y="224543"/>
                  <a:pt x="3839460" y="223111"/>
                  <a:pt x="3868469" y="220208"/>
                </a:cubicBezTo>
                <a:cubicBezTo>
                  <a:pt x="3868469" y="203664"/>
                  <a:pt x="3868665" y="182223"/>
                  <a:pt x="3869055" y="155887"/>
                </a:cubicBezTo>
                <a:cubicBezTo>
                  <a:pt x="3869446" y="129550"/>
                  <a:pt x="3868825" y="115554"/>
                  <a:pt x="3867195" y="113899"/>
                </a:cubicBezTo>
                <a:cubicBezTo>
                  <a:pt x="3865564" y="112243"/>
                  <a:pt x="3862389" y="111601"/>
                  <a:pt x="3857670" y="111973"/>
                </a:cubicBezTo>
                <a:close/>
                <a:moveTo>
                  <a:pt x="1104945" y="111973"/>
                </a:moveTo>
                <a:cubicBezTo>
                  <a:pt x="1100226" y="112345"/>
                  <a:pt x="1086363" y="114330"/>
                  <a:pt x="1063357" y="117926"/>
                </a:cubicBezTo>
                <a:lnTo>
                  <a:pt x="1063357" y="132288"/>
                </a:lnTo>
                <a:cubicBezTo>
                  <a:pt x="1072708" y="131594"/>
                  <a:pt x="1080550" y="130056"/>
                  <a:pt x="1086881" y="127675"/>
                </a:cubicBezTo>
                <a:cubicBezTo>
                  <a:pt x="1093212" y="125293"/>
                  <a:pt x="1099435" y="126338"/>
                  <a:pt x="1105550" y="130809"/>
                </a:cubicBezTo>
                <a:cubicBezTo>
                  <a:pt x="1111664" y="135280"/>
                  <a:pt x="1108548" y="139196"/>
                  <a:pt x="1096201" y="142557"/>
                </a:cubicBezTo>
                <a:cubicBezTo>
                  <a:pt x="1083855" y="145918"/>
                  <a:pt x="1072907" y="147208"/>
                  <a:pt x="1063357" y="146427"/>
                </a:cubicBezTo>
                <a:lnTo>
                  <a:pt x="1063357" y="162631"/>
                </a:lnTo>
                <a:cubicBezTo>
                  <a:pt x="1069459" y="161973"/>
                  <a:pt x="1076553" y="160057"/>
                  <a:pt x="1084639" y="156882"/>
                </a:cubicBezTo>
                <a:cubicBezTo>
                  <a:pt x="1092726" y="153707"/>
                  <a:pt x="1099370" y="154814"/>
                  <a:pt x="1104573" y="160203"/>
                </a:cubicBezTo>
                <a:cubicBezTo>
                  <a:pt x="1109776" y="165592"/>
                  <a:pt x="1106818" y="169703"/>
                  <a:pt x="1095699" y="172537"/>
                </a:cubicBezTo>
                <a:cubicBezTo>
                  <a:pt x="1084580" y="175371"/>
                  <a:pt x="1073800" y="176788"/>
                  <a:pt x="1063357" y="176788"/>
                </a:cubicBezTo>
                <a:lnTo>
                  <a:pt x="1063357" y="192992"/>
                </a:lnTo>
                <a:cubicBezTo>
                  <a:pt x="1073465" y="191516"/>
                  <a:pt x="1081483" y="189590"/>
                  <a:pt x="1087411" y="187215"/>
                </a:cubicBezTo>
                <a:cubicBezTo>
                  <a:pt x="1093340" y="184840"/>
                  <a:pt x="1099373" y="185854"/>
                  <a:pt x="1105513" y="190257"/>
                </a:cubicBezTo>
                <a:cubicBezTo>
                  <a:pt x="1111652" y="194660"/>
                  <a:pt x="1109146" y="198573"/>
                  <a:pt x="1097997" y="201996"/>
                </a:cubicBezTo>
                <a:cubicBezTo>
                  <a:pt x="1086847" y="205419"/>
                  <a:pt x="1075300" y="207130"/>
                  <a:pt x="1063357" y="207130"/>
                </a:cubicBezTo>
                <a:lnTo>
                  <a:pt x="1063357" y="224506"/>
                </a:lnTo>
                <a:cubicBezTo>
                  <a:pt x="1069273" y="224543"/>
                  <a:pt x="1086735" y="223111"/>
                  <a:pt x="1115744" y="220208"/>
                </a:cubicBezTo>
                <a:cubicBezTo>
                  <a:pt x="1115744" y="203664"/>
                  <a:pt x="1115940" y="182223"/>
                  <a:pt x="1116330" y="155887"/>
                </a:cubicBezTo>
                <a:cubicBezTo>
                  <a:pt x="1116721" y="129550"/>
                  <a:pt x="1116101" y="115554"/>
                  <a:pt x="1114470" y="113899"/>
                </a:cubicBezTo>
                <a:cubicBezTo>
                  <a:pt x="1112839" y="112243"/>
                  <a:pt x="1109664" y="111601"/>
                  <a:pt x="1104945" y="111973"/>
                </a:cubicBezTo>
                <a:close/>
                <a:moveTo>
                  <a:pt x="4180944" y="101920"/>
                </a:moveTo>
                <a:cubicBezTo>
                  <a:pt x="4189521" y="101827"/>
                  <a:pt x="4196565" y="105132"/>
                  <a:pt x="4202077" y="111834"/>
                </a:cubicBezTo>
                <a:cubicBezTo>
                  <a:pt x="4209425" y="120770"/>
                  <a:pt x="4204641" y="125458"/>
                  <a:pt x="4187724" y="125898"/>
                </a:cubicBezTo>
                <a:cubicBezTo>
                  <a:pt x="4170807" y="126338"/>
                  <a:pt x="4151249" y="128251"/>
                  <a:pt x="4129049" y="131637"/>
                </a:cubicBezTo>
                <a:cubicBezTo>
                  <a:pt x="4132161" y="135159"/>
                  <a:pt x="4133119" y="139187"/>
                  <a:pt x="4131923" y="143720"/>
                </a:cubicBezTo>
                <a:cubicBezTo>
                  <a:pt x="4130726" y="148253"/>
                  <a:pt x="4129768" y="153391"/>
                  <a:pt x="4129049" y="159133"/>
                </a:cubicBezTo>
                <a:cubicBezTo>
                  <a:pt x="4138301" y="156913"/>
                  <a:pt x="4146551" y="154411"/>
                  <a:pt x="4153801" y="151627"/>
                </a:cubicBezTo>
                <a:cubicBezTo>
                  <a:pt x="4161049" y="148842"/>
                  <a:pt x="4168075" y="150482"/>
                  <a:pt x="4174879" y="156547"/>
                </a:cubicBezTo>
                <a:cubicBezTo>
                  <a:pt x="4181681" y="162612"/>
                  <a:pt x="4178909" y="167502"/>
                  <a:pt x="4166563" y="171216"/>
                </a:cubicBezTo>
                <a:cubicBezTo>
                  <a:pt x="4154216" y="174931"/>
                  <a:pt x="4141655" y="176397"/>
                  <a:pt x="4128881" y="175616"/>
                </a:cubicBezTo>
                <a:lnTo>
                  <a:pt x="4127858" y="208284"/>
                </a:lnTo>
                <a:cubicBezTo>
                  <a:pt x="4149785" y="219235"/>
                  <a:pt x="4169806" y="226252"/>
                  <a:pt x="4187919" y="229333"/>
                </a:cubicBezTo>
                <a:cubicBezTo>
                  <a:pt x="4206033" y="232415"/>
                  <a:pt x="4223123" y="235234"/>
                  <a:pt x="4239191" y="237789"/>
                </a:cubicBezTo>
                <a:cubicBezTo>
                  <a:pt x="4255258" y="240344"/>
                  <a:pt x="4257211" y="243832"/>
                  <a:pt x="4245051" y="248253"/>
                </a:cubicBezTo>
                <a:cubicBezTo>
                  <a:pt x="4232891" y="252675"/>
                  <a:pt x="4219012" y="256461"/>
                  <a:pt x="4203416" y="259611"/>
                </a:cubicBezTo>
                <a:cubicBezTo>
                  <a:pt x="4187820" y="262761"/>
                  <a:pt x="4175889" y="262916"/>
                  <a:pt x="4167623" y="260076"/>
                </a:cubicBezTo>
                <a:cubicBezTo>
                  <a:pt x="4159357" y="257236"/>
                  <a:pt x="4144905" y="247633"/>
                  <a:pt x="4124267" y="231268"/>
                </a:cubicBezTo>
                <a:cubicBezTo>
                  <a:pt x="4103630" y="214903"/>
                  <a:pt x="4083625" y="199075"/>
                  <a:pt x="4064253" y="183783"/>
                </a:cubicBezTo>
                <a:cubicBezTo>
                  <a:pt x="4060321" y="189798"/>
                  <a:pt x="4053382" y="198173"/>
                  <a:pt x="4043435" y="208907"/>
                </a:cubicBezTo>
                <a:cubicBezTo>
                  <a:pt x="4033489" y="219641"/>
                  <a:pt x="4023880" y="228031"/>
                  <a:pt x="4014609" y="234077"/>
                </a:cubicBezTo>
                <a:cubicBezTo>
                  <a:pt x="4005338" y="240124"/>
                  <a:pt x="3995221" y="244343"/>
                  <a:pt x="3984257" y="246737"/>
                </a:cubicBezTo>
                <a:cubicBezTo>
                  <a:pt x="3973294" y="249131"/>
                  <a:pt x="3973781" y="245788"/>
                  <a:pt x="3985718" y="236710"/>
                </a:cubicBezTo>
                <a:cubicBezTo>
                  <a:pt x="3997655" y="227631"/>
                  <a:pt x="4010138" y="215040"/>
                  <a:pt x="4023167" y="198935"/>
                </a:cubicBezTo>
                <a:cubicBezTo>
                  <a:pt x="4036195" y="182831"/>
                  <a:pt x="4044431" y="170993"/>
                  <a:pt x="4047872" y="163421"/>
                </a:cubicBezTo>
                <a:cubicBezTo>
                  <a:pt x="4049593" y="159635"/>
                  <a:pt x="4050835" y="156312"/>
                  <a:pt x="4051597" y="153452"/>
                </a:cubicBezTo>
                <a:lnTo>
                  <a:pt x="4052110" y="149121"/>
                </a:lnTo>
                <a:lnTo>
                  <a:pt x="4033883" y="153989"/>
                </a:lnTo>
                <a:cubicBezTo>
                  <a:pt x="4025232" y="156736"/>
                  <a:pt x="4016339" y="153806"/>
                  <a:pt x="4007205" y="145199"/>
                </a:cubicBezTo>
                <a:cubicBezTo>
                  <a:pt x="3998071" y="136592"/>
                  <a:pt x="3996976" y="132682"/>
                  <a:pt x="4003921" y="133470"/>
                </a:cubicBezTo>
                <a:cubicBezTo>
                  <a:pt x="4010867" y="134257"/>
                  <a:pt x="4017309" y="134279"/>
                  <a:pt x="4023251" y="133535"/>
                </a:cubicBezTo>
                <a:cubicBezTo>
                  <a:pt x="4029191" y="132791"/>
                  <a:pt x="4040570" y="131051"/>
                  <a:pt x="4057388" y="128316"/>
                </a:cubicBezTo>
                <a:cubicBezTo>
                  <a:pt x="4074205" y="125582"/>
                  <a:pt x="4094288" y="121489"/>
                  <a:pt x="4117635" y="116038"/>
                </a:cubicBezTo>
                <a:cubicBezTo>
                  <a:pt x="4140983" y="110587"/>
                  <a:pt x="4159056" y="106290"/>
                  <a:pt x="4171855" y="103146"/>
                </a:cubicBezTo>
                <a:cubicBezTo>
                  <a:pt x="4175055" y="102360"/>
                  <a:pt x="4178085" y="101951"/>
                  <a:pt x="4180944" y="101920"/>
                </a:cubicBezTo>
                <a:close/>
                <a:moveTo>
                  <a:pt x="3177898" y="99100"/>
                </a:moveTo>
                <a:cubicBezTo>
                  <a:pt x="3186957" y="100327"/>
                  <a:pt x="3194365" y="102591"/>
                  <a:pt x="3200119" y="105890"/>
                </a:cubicBezTo>
                <a:cubicBezTo>
                  <a:pt x="3207474" y="108916"/>
                  <a:pt x="3209784" y="113089"/>
                  <a:pt x="3207049" y="118410"/>
                </a:cubicBezTo>
                <a:cubicBezTo>
                  <a:pt x="3204315" y="123731"/>
                  <a:pt x="3203335" y="145360"/>
                  <a:pt x="3204110" y="183299"/>
                </a:cubicBezTo>
                <a:cubicBezTo>
                  <a:pt x="3204885" y="221238"/>
                  <a:pt x="3203549" y="246951"/>
                  <a:pt x="3200101" y="260439"/>
                </a:cubicBezTo>
                <a:cubicBezTo>
                  <a:pt x="3196653" y="273926"/>
                  <a:pt x="3191577" y="275315"/>
                  <a:pt x="3184874" y="264606"/>
                </a:cubicBezTo>
                <a:cubicBezTo>
                  <a:pt x="3178171" y="253896"/>
                  <a:pt x="3175402" y="245488"/>
                  <a:pt x="3176567" y="239379"/>
                </a:cubicBezTo>
                <a:cubicBezTo>
                  <a:pt x="3177733" y="233271"/>
                  <a:pt x="3179094" y="220925"/>
                  <a:pt x="3180651" y="202340"/>
                </a:cubicBezTo>
                <a:cubicBezTo>
                  <a:pt x="3182207" y="183755"/>
                  <a:pt x="3182031" y="164965"/>
                  <a:pt x="3180121" y="145971"/>
                </a:cubicBezTo>
                <a:cubicBezTo>
                  <a:pt x="3178211" y="126977"/>
                  <a:pt x="3175098" y="114110"/>
                  <a:pt x="3170782" y="107369"/>
                </a:cubicBezTo>
                <a:cubicBezTo>
                  <a:pt x="3166466" y="100628"/>
                  <a:pt x="3168838" y="97872"/>
                  <a:pt x="3177898" y="99100"/>
                </a:cubicBezTo>
                <a:close/>
                <a:moveTo>
                  <a:pt x="2277201" y="98341"/>
                </a:moveTo>
                <a:cubicBezTo>
                  <a:pt x="2278980" y="97554"/>
                  <a:pt x="2281745" y="97903"/>
                  <a:pt x="2285496" y="99388"/>
                </a:cubicBezTo>
                <a:cubicBezTo>
                  <a:pt x="2293000" y="102358"/>
                  <a:pt x="2298345" y="105846"/>
                  <a:pt x="2301532" y="109852"/>
                </a:cubicBezTo>
                <a:cubicBezTo>
                  <a:pt x="2305228" y="114615"/>
                  <a:pt x="2305269" y="118295"/>
                  <a:pt x="2301653" y="120894"/>
                </a:cubicBezTo>
                <a:cubicBezTo>
                  <a:pt x="2298038" y="123492"/>
                  <a:pt x="2291505" y="128530"/>
                  <a:pt x="2282055" y="136009"/>
                </a:cubicBezTo>
                <a:cubicBezTo>
                  <a:pt x="2272604" y="143488"/>
                  <a:pt x="2264270" y="148262"/>
                  <a:pt x="2257051" y="150334"/>
                </a:cubicBezTo>
                <a:cubicBezTo>
                  <a:pt x="2249833" y="152405"/>
                  <a:pt x="2248819" y="150331"/>
                  <a:pt x="2254010" y="144111"/>
                </a:cubicBezTo>
                <a:cubicBezTo>
                  <a:pt x="2259200" y="137891"/>
                  <a:pt x="2264065" y="131200"/>
                  <a:pt x="2268604" y="124038"/>
                </a:cubicBezTo>
                <a:cubicBezTo>
                  <a:pt x="2273143" y="116875"/>
                  <a:pt x="2275218" y="110234"/>
                  <a:pt x="2274827" y="104113"/>
                </a:cubicBezTo>
                <a:cubicBezTo>
                  <a:pt x="2274632" y="101053"/>
                  <a:pt x="2275423" y="99129"/>
                  <a:pt x="2277201" y="98341"/>
                </a:cubicBezTo>
                <a:close/>
                <a:moveTo>
                  <a:pt x="2333270" y="91744"/>
                </a:moveTo>
                <a:cubicBezTo>
                  <a:pt x="2336309" y="91953"/>
                  <a:pt x="2339484" y="92657"/>
                  <a:pt x="2342795" y="93853"/>
                </a:cubicBezTo>
                <a:cubicBezTo>
                  <a:pt x="2350422" y="95565"/>
                  <a:pt x="2357272" y="98368"/>
                  <a:pt x="2363343" y="102262"/>
                </a:cubicBezTo>
                <a:cubicBezTo>
                  <a:pt x="2369413" y="106157"/>
                  <a:pt x="2372195" y="112351"/>
                  <a:pt x="2371686" y="120847"/>
                </a:cubicBezTo>
                <a:cubicBezTo>
                  <a:pt x="2371178" y="129343"/>
                  <a:pt x="2365941" y="131541"/>
                  <a:pt x="2355976" y="127442"/>
                </a:cubicBezTo>
                <a:cubicBezTo>
                  <a:pt x="2346010" y="123343"/>
                  <a:pt x="2336901" y="116900"/>
                  <a:pt x="2328647" y="108113"/>
                </a:cubicBezTo>
                <a:cubicBezTo>
                  <a:pt x="2320393" y="99326"/>
                  <a:pt x="2319032" y="94154"/>
                  <a:pt x="2324564" y="92598"/>
                </a:cubicBezTo>
                <a:cubicBezTo>
                  <a:pt x="2327329" y="91819"/>
                  <a:pt x="2330231" y="91535"/>
                  <a:pt x="2333270" y="91744"/>
                </a:cubicBezTo>
                <a:close/>
                <a:moveTo>
                  <a:pt x="1643638" y="89221"/>
                </a:moveTo>
                <a:cubicBezTo>
                  <a:pt x="1635663" y="90747"/>
                  <a:pt x="1625202" y="92191"/>
                  <a:pt x="1612254" y="93556"/>
                </a:cubicBezTo>
                <a:lnTo>
                  <a:pt x="1612254" y="156789"/>
                </a:lnTo>
                <a:cubicBezTo>
                  <a:pt x="1625636" y="156082"/>
                  <a:pt x="1636097" y="155102"/>
                  <a:pt x="1643638" y="153850"/>
                </a:cubicBezTo>
                <a:lnTo>
                  <a:pt x="1643638" y="131246"/>
                </a:lnTo>
                <a:cubicBezTo>
                  <a:pt x="1640091" y="132028"/>
                  <a:pt x="1636221" y="132418"/>
                  <a:pt x="1632029" y="132418"/>
                </a:cubicBezTo>
                <a:cubicBezTo>
                  <a:pt x="1627205" y="132418"/>
                  <a:pt x="1622678" y="130022"/>
                  <a:pt x="1618449" y="125228"/>
                </a:cubicBezTo>
                <a:cubicBezTo>
                  <a:pt x="1614219" y="120435"/>
                  <a:pt x="1615447" y="117517"/>
                  <a:pt x="1622132" y="116475"/>
                </a:cubicBezTo>
                <a:cubicBezTo>
                  <a:pt x="1628817" y="115433"/>
                  <a:pt x="1635986" y="113951"/>
                  <a:pt x="1643638" y="112029"/>
                </a:cubicBezTo>
                <a:close/>
                <a:moveTo>
                  <a:pt x="1688621" y="82226"/>
                </a:moveTo>
                <a:cubicBezTo>
                  <a:pt x="1683102" y="83008"/>
                  <a:pt x="1675840" y="84043"/>
                  <a:pt x="1666836" y="85333"/>
                </a:cubicBezTo>
                <a:cubicBezTo>
                  <a:pt x="1666241" y="93010"/>
                  <a:pt x="1665943" y="100489"/>
                  <a:pt x="1665943" y="107769"/>
                </a:cubicBezTo>
                <a:cubicBezTo>
                  <a:pt x="1667568" y="107856"/>
                  <a:pt x="1671453" y="106904"/>
                  <a:pt x="1677599" y="104913"/>
                </a:cubicBezTo>
                <a:cubicBezTo>
                  <a:pt x="1683744" y="102923"/>
                  <a:pt x="1689176" y="104550"/>
                  <a:pt x="1693895" y="109797"/>
                </a:cubicBezTo>
                <a:cubicBezTo>
                  <a:pt x="1698614" y="115043"/>
                  <a:pt x="1697216" y="119142"/>
                  <a:pt x="1689700" y="122094"/>
                </a:cubicBezTo>
                <a:cubicBezTo>
                  <a:pt x="1682184" y="125045"/>
                  <a:pt x="1674185" y="127178"/>
                  <a:pt x="1665702" y="128493"/>
                </a:cubicBezTo>
                <a:cubicBezTo>
                  <a:pt x="1665094" y="137683"/>
                  <a:pt x="1664790" y="145559"/>
                  <a:pt x="1664790" y="152120"/>
                </a:cubicBezTo>
                <a:cubicBezTo>
                  <a:pt x="1675332" y="151388"/>
                  <a:pt x="1688900" y="149986"/>
                  <a:pt x="1705494" y="147915"/>
                </a:cubicBezTo>
                <a:cubicBezTo>
                  <a:pt x="1705494" y="111155"/>
                  <a:pt x="1704062" y="90821"/>
                  <a:pt x="1701197" y="86914"/>
                </a:cubicBezTo>
                <a:cubicBezTo>
                  <a:pt x="1698332" y="83008"/>
                  <a:pt x="1694140" y="81445"/>
                  <a:pt x="1688621" y="82226"/>
                </a:cubicBezTo>
                <a:close/>
                <a:moveTo>
                  <a:pt x="3403809" y="58767"/>
                </a:moveTo>
                <a:cubicBezTo>
                  <a:pt x="3410841" y="58767"/>
                  <a:pt x="3418060" y="61012"/>
                  <a:pt x="3425464" y="65502"/>
                </a:cubicBezTo>
                <a:cubicBezTo>
                  <a:pt x="3432868" y="69991"/>
                  <a:pt x="3435197" y="75225"/>
                  <a:pt x="3432449" y="81203"/>
                </a:cubicBezTo>
                <a:cubicBezTo>
                  <a:pt x="3429702" y="87181"/>
                  <a:pt x="3427963" y="100706"/>
                  <a:pt x="3427231" y="121777"/>
                </a:cubicBezTo>
                <a:cubicBezTo>
                  <a:pt x="3433184" y="120388"/>
                  <a:pt x="3442030" y="116928"/>
                  <a:pt x="3453769" y="111396"/>
                </a:cubicBezTo>
                <a:cubicBezTo>
                  <a:pt x="3465508" y="105865"/>
                  <a:pt x="3473941" y="106299"/>
                  <a:pt x="3479070" y="112699"/>
                </a:cubicBezTo>
                <a:cubicBezTo>
                  <a:pt x="3484198" y="119098"/>
                  <a:pt x="3479023" y="125541"/>
                  <a:pt x="3463545" y="132028"/>
                </a:cubicBezTo>
                <a:cubicBezTo>
                  <a:pt x="3448067" y="138514"/>
                  <a:pt x="3435851" y="140592"/>
                  <a:pt x="3426896" y="138260"/>
                </a:cubicBezTo>
                <a:cubicBezTo>
                  <a:pt x="3425520" y="159332"/>
                  <a:pt x="3424645" y="174053"/>
                  <a:pt x="3424273" y="182425"/>
                </a:cubicBezTo>
                <a:cubicBezTo>
                  <a:pt x="3423901" y="190796"/>
                  <a:pt x="3423734" y="195038"/>
                  <a:pt x="3423771" y="195150"/>
                </a:cubicBezTo>
                <a:cubicBezTo>
                  <a:pt x="3423808" y="195261"/>
                  <a:pt x="3425780" y="194238"/>
                  <a:pt x="3429687" y="192080"/>
                </a:cubicBezTo>
                <a:cubicBezTo>
                  <a:pt x="3433594" y="189922"/>
                  <a:pt x="3443500" y="185057"/>
                  <a:pt x="3459406" y="177485"/>
                </a:cubicBezTo>
                <a:cubicBezTo>
                  <a:pt x="3475312" y="169914"/>
                  <a:pt x="3481324" y="169306"/>
                  <a:pt x="3477442" y="175662"/>
                </a:cubicBezTo>
                <a:cubicBezTo>
                  <a:pt x="3473560" y="182019"/>
                  <a:pt x="3463083" y="191984"/>
                  <a:pt x="3446011" y="205558"/>
                </a:cubicBezTo>
                <a:cubicBezTo>
                  <a:pt x="3428940" y="219133"/>
                  <a:pt x="3417939" y="229209"/>
                  <a:pt x="3413009" y="235789"/>
                </a:cubicBezTo>
                <a:cubicBezTo>
                  <a:pt x="3408079" y="242368"/>
                  <a:pt x="3403211" y="243823"/>
                  <a:pt x="3398405" y="240151"/>
                </a:cubicBezTo>
                <a:cubicBezTo>
                  <a:pt x="3393599" y="236480"/>
                  <a:pt x="3390564" y="231557"/>
                  <a:pt x="3389299" y="225380"/>
                </a:cubicBezTo>
                <a:cubicBezTo>
                  <a:pt x="3388034" y="219204"/>
                  <a:pt x="3388375" y="214751"/>
                  <a:pt x="3390322" y="212023"/>
                </a:cubicBezTo>
                <a:cubicBezTo>
                  <a:pt x="3392269" y="209294"/>
                  <a:pt x="3394994" y="205558"/>
                  <a:pt x="3398498" y="200814"/>
                </a:cubicBezTo>
                <a:cubicBezTo>
                  <a:pt x="3402002" y="196070"/>
                  <a:pt x="3404141" y="175303"/>
                  <a:pt x="3404916" y="138511"/>
                </a:cubicBezTo>
                <a:cubicBezTo>
                  <a:pt x="3405692" y="101720"/>
                  <a:pt x="3403549" y="79231"/>
                  <a:pt x="3398489" y="71045"/>
                </a:cubicBezTo>
                <a:cubicBezTo>
                  <a:pt x="3393429" y="62860"/>
                  <a:pt x="3395202" y="58767"/>
                  <a:pt x="3403809" y="58767"/>
                </a:cubicBezTo>
                <a:close/>
                <a:moveTo>
                  <a:pt x="1870284" y="58767"/>
                </a:moveTo>
                <a:cubicBezTo>
                  <a:pt x="1877317" y="58767"/>
                  <a:pt x="1884535" y="61012"/>
                  <a:pt x="1891939" y="65502"/>
                </a:cubicBezTo>
                <a:cubicBezTo>
                  <a:pt x="1899343" y="69991"/>
                  <a:pt x="1901672" y="75225"/>
                  <a:pt x="1898925" y="81203"/>
                </a:cubicBezTo>
                <a:cubicBezTo>
                  <a:pt x="1896177" y="87181"/>
                  <a:pt x="1894438" y="100706"/>
                  <a:pt x="1893706" y="121777"/>
                </a:cubicBezTo>
                <a:cubicBezTo>
                  <a:pt x="1899659" y="120388"/>
                  <a:pt x="1908505" y="116928"/>
                  <a:pt x="1920244" y="111396"/>
                </a:cubicBezTo>
                <a:cubicBezTo>
                  <a:pt x="1931983" y="105865"/>
                  <a:pt x="1940416" y="106299"/>
                  <a:pt x="1945545" y="112699"/>
                </a:cubicBezTo>
                <a:cubicBezTo>
                  <a:pt x="1950673" y="119098"/>
                  <a:pt x="1945498" y="125541"/>
                  <a:pt x="1930020" y="132028"/>
                </a:cubicBezTo>
                <a:cubicBezTo>
                  <a:pt x="1914542" y="138514"/>
                  <a:pt x="1902326" y="140592"/>
                  <a:pt x="1893371" y="138260"/>
                </a:cubicBezTo>
                <a:cubicBezTo>
                  <a:pt x="1891995" y="159332"/>
                  <a:pt x="1891120" y="174053"/>
                  <a:pt x="1890748" y="182425"/>
                </a:cubicBezTo>
                <a:cubicBezTo>
                  <a:pt x="1890376" y="190796"/>
                  <a:pt x="1890209" y="195038"/>
                  <a:pt x="1890246" y="195150"/>
                </a:cubicBezTo>
                <a:cubicBezTo>
                  <a:pt x="1890283" y="195261"/>
                  <a:pt x="1892255" y="194238"/>
                  <a:pt x="1896162" y="192080"/>
                </a:cubicBezTo>
                <a:cubicBezTo>
                  <a:pt x="1900069" y="189922"/>
                  <a:pt x="1909975" y="185057"/>
                  <a:pt x="1925881" y="177485"/>
                </a:cubicBezTo>
                <a:cubicBezTo>
                  <a:pt x="1941787" y="169914"/>
                  <a:pt x="1947799" y="169306"/>
                  <a:pt x="1943917" y="175662"/>
                </a:cubicBezTo>
                <a:cubicBezTo>
                  <a:pt x="1940035" y="182019"/>
                  <a:pt x="1929558" y="191984"/>
                  <a:pt x="1912487" y="205558"/>
                </a:cubicBezTo>
                <a:cubicBezTo>
                  <a:pt x="1895415" y="219133"/>
                  <a:pt x="1884414" y="229209"/>
                  <a:pt x="1879484" y="235789"/>
                </a:cubicBezTo>
                <a:cubicBezTo>
                  <a:pt x="1874554" y="242368"/>
                  <a:pt x="1869686" y="243823"/>
                  <a:pt x="1864880" y="240151"/>
                </a:cubicBezTo>
                <a:cubicBezTo>
                  <a:pt x="1860074" y="236480"/>
                  <a:pt x="1857039" y="231557"/>
                  <a:pt x="1855774" y="225380"/>
                </a:cubicBezTo>
                <a:cubicBezTo>
                  <a:pt x="1854509" y="219204"/>
                  <a:pt x="1854850" y="214751"/>
                  <a:pt x="1856797" y="212023"/>
                </a:cubicBezTo>
                <a:cubicBezTo>
                  <a:pt x="1858744" y="209294"/>
                  <a:pt x="1861469" y="205558"/>
                  <a:pt x="1864973" y="200814"/>
                </a:cubicBezTo>
                <a:cubicBezTo>
                  <a:pt x="1868477" y="196070"/>
                  <a:pt x="1870616" y="175303"/>
                  <a:pt x="1871391" y="138511"/>
                </a:cubicBezTo>
                <a:cubicBezTo>
                  <a:pt x="1872166" y="101720"/>
                  <a:pt x="1870024" y="79231"/>
                  <a:pt x="1864964" y="71045"/>
                </a:cubicBezTo>
                <a:cubicBezTo>
                  <a:pt x="1859904" y="62860"/>
                  <a:pt x="1861677" y="58767"/>
                  <a:pt x="1870284" y="58767"/>
                </a:cubicBezTo>
                <a:close/>
                <a:moveTo>
                  <a:pt x="641559" y="58767"/>
                </a:moveTo>
                <a:cubicBezTo>
                  <a:pt x="648592" y="58767"/>
                  <a:pt x="655810" y="61012"/>
                  <a:pt x="663214" y="65502"/>
                </a:cubicBezTo>
                <a:cubicBezTo>
                  <a:pt x="670618" y="69991"/>
                  <a:pt x="672947" y="75225"/>
                  <a:pt x="670199" y="81203"/>
                </a:cubicBezTo>
                <a:cubicBezTo>
                  <a:pt x="667452" y="87181"/>
                  <a:pt x="665713" y="100706"/>
                  <a:pt x="664981" y="121777"/>
                </a:cubicBezTo>
                <a:cubicBezTo>
                  <a:pt x="670934" y="120388"/>
                  <a:pt x="679780" y="116928"/>
                  <a:pt x="691519" y="111396"/>
                </a:cubicBezTo>
                <a:cubicBezTo>
                  <a:pt x="703258" y="105865"/>
                  <a:pt x="711692" y="106299"/>
                  <a:pt x="716820" y="112699"/>
                </a:cubicBezTo>
                <a:cubicBezTo>
                  <a:pt x="721948" y="119098"/>
                  <a:pt x="716773" y="125541"/>
                  <a:pt x="701295" y="132028"/>
                </a:cubicBezTo>
                <a:cubicBezTo>
                  <a:pt x="685817" y="138514"/>
                  <a:pt x="673601" y="140592"/>
                  <a:pt x="664646" y="138260"/>
                </a:cubicBezTo>
                <a:cubicBezTo>
                  <a:pt x="663270" y="159332"/>
                  <a:pt x="662395" y="174053"/>
                  <a:pt x="662023" y="182425"/>
                </a:cubicBezTo>
                <a:cubicBezTo>
                  <a:pt x="661651" y="190796"/>
                  <a:pt x="661484" y="195038"/>
                  <a:pt x="661521" y="195150"/>
                </a:cubicBezTo>
                <a:cubicBezTo>
                  <a:pt x="661558" y="195261"/>
                  <a:pt x="663530" y="194238"/>
                  <a:pt x="667437" y="192080"/>
                </a:cubicBezTo>
                <a:cubicBezTo>
                  <a:pt x="671344" y="189922"/>
                  <a:pt x="681250" y="185057"/>
                  <a:pt x="697156" y="177485"/>
                </a:cubicBezTo>
                <a:cubicBezTo>
                  <a:pt x="713062" y="169914"/>
                  <a:pt x="719074" y="169306"/>
                  <a:pt x="715192" y="175662"/>
                </a:cubicBezTo>
                <a:cubicBezTo>
                  <a:pt x="711310" y="182019"/>
                  <a:pt x="700833" y="191984"/>
                  <a:pt x="683761" y="205558"/>
                </a:cubicBezTo>
                <a:cubicBezTo>
                  <a:pt x="666690" y="219133"/>
                  <a:pt x="655689" y="229209"/>
                  <a:pt x="650759" y="235789"/>
                </a:cubicBezTo>
                <a:cubicBezTo>
                  <a:pt x="645829" y="242368"/>
                  <a:pt x="640961" y="243823"/>
                  <a:pt x="636155" y="240151"/>
                </a:cubicBezTo>
                <a:cubicBezTo>
                  <a:pt x="631349" y="236480"/>
                  <a:pt x="628314" y="231557"/>
                  <a:pt x="627049" y="225380"/>
                </a:cubicBezTo>
                <a:cubicBezTo>
                  <a:pt x="625784" y="219204"/>
                  <a:pt x="626125" y="214751"/>
                  <a:pt x="628072" y="212023"/>
                </a:cubicBezTo>
                <a:cubicBezTo>
                  <a:pt x="630019" y="209294"/>
                  <a:pt x="632744" y="205558"/>
                  <a:pt x="636248" y="200814"/>
                </a:cubicBezTo>
                <a:cubicBezTo>
                  <a:pt x="639752" y="196070"/>
                  <a:pt x="641891" y="175303"/>
                  <a:pt x="642666" y="138511"/>
                </a:cubicBezTo>
                <a:cubicBezTo>
                  <a:pt x="643441" y="101720"/>
                  <a:pt x="641299" y="79231"/>
                  <a:pt x="636239" y="71045"/>
                </a:cubicBezTo>
                <a:cubicBezTo>
                  <a:pt x="631179" y="62860"/>
                  <a:pt x="632952" y="58767"/>
                  <a:pt x="641559" y="58767"/>
                </a:cubicBezTo>
                <a:close/>
                <a:moveTo>
                  <a:pt x="2662142" y="53072"/>
                </a:moveTo>
                <a:cubicBezTo>
                  <a:pt x="2670150" y="52396"/>
                  <a:pt x="2677123" y="54726"/>
                  <a:pt x="2683063" y="60060"/>
                </a:cubicBezTo>
                <a:cubicBezTo>
                  <a:pt x="2690982" y="67173"/>
                  <a:pt x="2689664" y="71476"/>
                  <a:pt x="2679109" y="72971"/>
                </a:cubicBezTo>
                <a:cubicBezTo>
                  <a:pt x="2668555" y="74465"/>
                  <a:pt x="2653598" y="76682"/>
                  <a:pt x="2634238" y="79622"/>
                </a:cubicBezTo>
                <a:cubicBezTo>
                  <a:pt x="2645127" y="84880"/>
                  <a:pt x="2649527" y="89820"/>
                  <a:pt x="2647437" y="94439"/>
                </a:cubicBezTo>
                <a:cubicBezTo>
                  <a:pt x="2645347" y="99059"/>
                  <a:pt x="2639391" y="114274"/>
                  <a:pt x="2629568" y="140083"/>
                </a:cubicBezTo>
                <a:cubicBezTo>
                  <a:pt x="2648594" y="155859"/>
                  <a:pt x="2661132" y="167678"/>
                  <a:pt x="2667185" y="175541"/>
                </a:cubicBezTo>
                <a:cubicBezTo>
                  <a:pt x="2673237" y="183405"/>
                  <a:pt x="2674009" y="191026"/>
                  <a:pt x="2669501" y="198405"/>
                </a:cubicBezTo>
                <a:cubicBezTo>
                  <a:pt x="2664993" y="205785"/>
                  <a:pt x="2657926" y="204228"/>
                  <a:pt x="2648302" y="193736"/>
                </a:cubicBezTo>
                <a:cubicBezTo>
                  <a:pt x="2638678" y="183243"/>
                  <a:pt x="2628638" y="172534"/>
                  <a:pt x="2618183" y="161607"/>
                </a:cubicBezTo>
                <a:cubicBezTo>
                  <a:pt x="2606289" y="177420"/>
                  <a:pt x="2594687" y="188558"/>
                  <a:pt x="2583376" y="195019"/>
                </a:cubicBezTo>
                <a:cubicBezTo>
                  <a:pt x="2577720" y="198250"/>
                  <a:pt x="2572310" y="200823"/>
                  <a:pt x="2567146" y="202737"/>
                </a:cubicBezTo>
                <a:lnTo>
                  <a:pt x="2554995" y="205842"/>
                </a:lnTo>
                <a:lnTo>
                  <a:pt x="2561219" y="207186"/>
                </a:lnTo>
                <a:cubicBezTo>
                  <a:pt x="2576970" y="211031"/>
                  <a:pt x="2598132" y="214683"/>
                  <a:pt x="2624703" y="218143"/>
                </a:cubicBezTo>
                <a:cubicBezTo>
                  <a:pt x="2651275" y="221604"/>
                  <a:pt x="2677212" y="221777"/>
                  <a:pt x="2702513" y="218664"/>
                </a:cubicBezTo>
                <a:cubicBezTo>
                  <a:pt x="2727813" y="215551"/>
                  <a:pt x="2736585" y="217099"/>
                  <a:pt x="2728827" y="223306"/>
                </a:cubicBezTo>
                <a:cubicBezTo>
                  <a:pt x="2721070" y="229513"/>
                  <a:pt x="2709495" y="236347"/>
                  <a:pt x="2694104" y="243807"/>
                </a:cubicBezTo>
                <a:cubicBezTo>
                  <a:pt x="2678713" y="251267"/>
                  <a:pt x="2666692" y="254600"/>
                  <a:pt x="2658041" y="253806"/>
                </a:cubicBezTo>
                <a:cubicBezTo>
                  <a:pt x="2649390" y="253013"/>
                  <a:pt x="2634780" y="249121"/>
                  <a:pt x="2614211" y="242133"/>
                </a:cubicBezTo>
                <a:cubicBezTo>
                  <a:pt x="2593642" y="235144"/>
                  <a:pt x="2575934" y="229448"/>
                  <a:pt x="2561089" y="225045"/>
                </a:cubicBezTo>
                <a:cubicBezTo>
                  <a:pt x="2546243" y="220643"/>
                  <a:pt x="2533983" y="217139"/>
                  <a:pt x="2524310" y="214534"/>
                </a:cubicBezTo>
                <a:cubicBezTo>
                  <a:pt x="2514636" y="211930"/>
                  <a:pt x="2506280" y="212711"/>
                  <a:pt x="2499241" y="216878"/>
                </a:cubicBezTo>
                <a:cubicBezTo>
                  <a:pt x="2492203" y="221046"/>
                  <a:pt x="2486194" y="224159"/>
                  <a:pt x="2481215" y="226217"/>
                </a:cubicBezTo>
                <a:cubicBezTo>
                  <a:pt x="2476235" y="228276"/>
                  <a:pt x="2470118" y="226134"/>
                  <a:pt x="2462862" y="219790"/>
                </a:cubicBezTo>
                <a:cubicBezTo>
                  <a:pt x="2455607" y="213446"/>
                  <a:pt x="2455681" y="209753"/>
                  <a:pt x="2463085" y="208711"/>
                </a:cubicBezTo>
                <a:cubicBezTo>
                  <a:pt x="2470490" y="207670"/>
                  <a:pt x="2477838" y="205803"/>
                  <a:pt x="2485131" y="203112"/>
                </a:cubicBezTo>
                <a:cubicBezTo>
                  <a:pt x="2492423" y="200421"/>
                  <a:pt x="2499275" y="198442"/>
                  <a:pt x="2505687" y="197177"/>
                </a:cubicBezTo>
                <a:cubicBezTo>
                  <a:pt x="2504943" y="187355"/>
                  <a:pt x="2502423" y="178081"/>
                  <a:pt x="2498125" y="169356"/>
                </a:cubicBezTo>
                <a:cubicBezTo>
                  <a:pt x="2493828" y="160631"/>
                  <a:pt x="2492265" y="153403"/>
                  <a:pt x="2493437" y="147673"/>
                </a:cubicBezTo>
                <a:cubicBezTo>
                  <a:pt x="2494609" y="141943"/>
                  <a:pt x="2495970" y="137386"/>
                  <a:pt x="2497520" y="134000"/>
                </a:cubicBezTo>
                <a:cubicBezTo>
                  <a:pt x="2499071" y="130614"/>
                  <a:pt x="2496742" y="130478"/>
                  <a:pt x="2490535" y="133590"/>
                </a:cubicBezTo>
                <a:cubicBezTo>
                  <a:pt x="2484327" y="136703"/>
                  <a:pt x="2477714" y="136468"/>
                  <a:pt x="2470694" y="132884"/>
                </a:cubicBezTo>
                <a:cubicBezTo>
                  <a:pt x="2463675" y="129299"/>
                  <a:pt x="2463008" y="126599"/>
                  <a:pt x="2468694" y="124782"/>
                </a:cubicBezTo>
                <a:cubicBezTo>
                  <a:pt x="2474381" y="122965"/>
                  <a:pt x="2479983" y="120587"/>
                  <a:pt x="2485503" y="117647"/>
                </a:cubicBezTo>
                <a:cubicBezTo>
                  <a:pt x="2491022" y="114708"/>
                  <a:pt x="2495849" y="111158"/>
                  <a:pt x="2499985" y="106997"/>
                </a:cubicBezTo>
                <a:cubicBezTo>
                  <a:pt x="2504122" y="102836"/>
                  <a:pt x="2511188" y="103921"/>
                  <a:pt x="2521184" y="110252"/>
                </a:cubicBezTo>
                <a:cubicBezTo>
                  <a:pt x="2531180" y="116584"/>
                  <a:pt x="2533001" y="122394"/>
                  <a:pt x="2526644" y="127684"/>
                </a:cubicBezTo>
                <a:cubicBezTo>
                  <a:pt x="2520288" y="132973"/>
                  <a:pt x="2516397" y="139314"/>
                  <a:pt x="2514971" y="146706"/>
                </a:cubicBezTo>
                <a:cubicBezTo>
                  <a:pt x="2513544" y="154098"/>
                  <a:pt x="2515361" y="162128"/>
                  <a:pt x="2520421" y="170798"/>
                </a:cubicBezTo>
                <a:cubicBezTo>
                  <a:pt x="2525482" y="179467"/>
                  <a:pt x="2525674" y="188700"/>
                  <a:pt x="2520998" y="198498"/>
                </a:cubicBezTo>
                <a:lnTo>
                  <a:pt x="2546772" y="204065"/>
                </a:lnTo>
                <a:lnTo>
                  <a:pt x="2552215" y="198749"/>
                </a:lnTo>
                <a:cubicBezTo>
                  <a:pt x="2561442" y="192381"/>
                  <a:pt x="2570456" y="184604"/>
                  <a:pt x="2579255" y="175420"/>
                </a:cubicBezTo>
                <a:cubicBezTo>
                  <a:pt x="2588055" y="166237"/>
                  <a:pt x="2595437" y="156863"/>
                  <a:pt x="2601403" y="147301"/>
                </a:cubicBezTo>
                <a:cubicBezTo>
                  <a:pt x="2586656" y="134490"/>
                  <a:pt x="2575382" y="123920"/>
                  <a:pt x="2567581" y="115592"/>
                </a:cubicBezTo>
                <a:cubicBezTo>
                  <a:pt x="2559780" y="107263"/>
                  <a:pt x="2562465" y="105524"/>
                  <a:pt x="2575637" y="110373"/>
                </a:cubicBezTo>
                <a:cubicBezTo>
                  <a:pt x="2588808" y="115223"/>
                  <a:pt x="2601086" y="121356"/>
                  <a:pt x="2612472" y="128772"/>
                </a:cubicBezTo>
                <a:cubicBezTo>
                  <a:pt x="2619107" y="113083"/>
                  <a:pt x="2622090" y="97568"/>
                  <a:pt x="2621420" y="82226"/>
                </a:cubicBezTo>
                <a:cubicBezTo>
                  <a:pt x="2603908" y="85314"/>
                  <a:pt x="2590278" y="88226"/>
                  <a:pt x="2580529" y="90961"/>
                </a:cubicBezTo>
                <a:cubicBezTo>
                  <a:pt x="2570781" y="93695"/>
                  <a:pt x="2561318" y="91540"/>
                  <a:pt x="2552140" y="84496"/>
                </a:cubicBezTo>
                <a:cubicBezTo>
                  <a:pt x="2542963" y="77451"/>
                  <a:pt x="2543068" y="73929"/>
                  <a:pt x="2552457" y="73929"/>
                </a:cubicBezTo>
                <a:cubicBezTo>
                  <a:pt x="2559972" y="73929"/>
                  <a:pt x="2570474" y="72776"/>
                  <a:pt x="2583962" y="70469"/>
                </a:cubicBezTo>
                <a:cubicBezTo>
                  <a:pt x="2597449" y="68162"/>
                  <a:pt x="2609560" y="65858"/>
                  <a:pt x="2620294" y="63558"/>
                </a:cubicBezTo>
                <a:cubicBezTo>
                  <a:pt x="2631029" y="61257"/>
                  <a:pt x="2642194" y="58321"/>
                  <a:pt x="2653790" y="54749"/>
                </a:cubicBezTo>
                <a:cubicBezTo>
                  <a:pt x="2656689" y="53856"/>
                  <a:pt x="2659473" y="53297"/>
                  <a:pt x="2662142" y="53072"/>
                </a:cubicBezTo>
                <a:close/>
                <a:moveTo>
                  <a:pt x="2366310" y="50063"/>
                </a:moveTo>
                <a:cubicBezTo>
                  <a:pt x="2369841" y="50849"/>
                  <a:pt x="2373516" y="52634"/>
                  <a:pt x="2377332" y="55419"/>
                </a:cubicBezTo>
                <a:cubicBezTo>
                  <a:pt x="2384966" y="60987"/>
                  <a:pt x="2383679" y="65468"/>
                  <a:pt x="2373472" y="68860"/>
                </a:cubicBezTo>
                <a:cubicBezTo>
                  <a:pt x="2363265" y="72252"/>
                  <a:pt x="2353650" y="74927"/>
                  <a:pt x="2344628" y="76887"/>
                </a:cubicBezTo>
                <a:cubicBezTo>
                  <a:pt x="2335605" y="78847"/>
                  <a:pt x="2326914" y="80778"/>
                  <a:pt x="2318555" y="82682"/>
                </a:cubicBezTo>
                <a:cubicBezTo>
                  <a:pt x="2310195" y="84586"/>
                  <a:pt x="2301774" y="86347"/>
                  <a:pt x="2293291" y="87965"/>
                </a:cubicBezTo>
                <a:cubicBezTo>
                  <a:pt x="2284808" y="89584"/>
                  <a:pt x="2276790" y="87438"/>
                  <a:pt x="2269237" y="81529"/>
                </a:cubicBezTo>
                <a:cubicBezTo>
                  <a:pt x="2261684" y="75619"/>
                  <a:pt x="2263107" y="71907"/>
                  <a:pt x="2273506" y="70394"/>
                </a:cubicBezTo>
                <a:cubicBezTo>
                  <a:pt x="2283906" y="68881"/>
                  <a:pt x="2293052" y="67371"/>
                  <a:pt x="2300946" y="65864"/>
                </a:cubicBezTo>
                <a:cubicBezTo>
                  <a:pt x="2308840" y="64358"/>
                  <a:pt x="2318003" y="62116"/>
                  <a:pt x="2328433" y="59139"/>
                </a:cubicBezTo>
                <a:cubicBezTo>
                  <a:pt x="2340414" y="55939"/>
                  <a:pt x="2349650" y="53127"/>
                  <a:pt x="2356143" y="50703"/>
                </a:cubicBezTo>
                <a:cubicBezTo>
                  <a:pt x="2359389" y="49490"/>
                  <a:pt x="2362778" y="49277"/>
                  <a:pt x="2366310" y="50063"/>
                </a:cubicBezTo>
                <a:close/>
                <a:moveTo>
                  <a:pt x="4767656" y="48914"/>
                </a:moveTo>
                <a:cubicBezTo>
                  <a:pt x="4769647" y="48051"/>
                  <a:pt x="4772730" y="48969"/>
                  <a:pt x="4776907" y="51670"/>
                </a:cubicBezTo>
                <a:cubicBezTo>
                  <a:pt x="4785259" y="57071"/>
                  <a:pt x="4791898" y="62869"/>
                  <a:pt x="4796821" y="69064"/>
                </a:cubicBezTo>
                <a:cubicBezTo>
                  <a:pt x="4801745" y="75259"/>
                  <a:pt x="4801504" y="80586"/>
                  <a:pt x="4796096" y="85045"/>
                </a:cubicBezTo>
                <a:cubicBezTo>
                  <a:pt x="4790689" y="89503"/>
                  <a:pt x="4781350" y="98988"/>
                  <a:pt x="4768079" y="113499"/>
                </a:cubicBezTo>
                <a:cubicBezTo>
                  <a:pt x="4754809" y="128009"/>
                  <a:pt x="4739855" y="144898"/>
                  <a:pt x="4723217" y="164165"/>
                </a:cubicBezTo>
                <a:cubicBezTo>
                  <a:pt x="4706579" y="183432"/>
                  <a:pt x="4696075" y="194802"/>
                  <a:pt x="4691703" y="198275"/>
                </a:cubicBezTo>
                <a:cubicBezTo>
                  <a:pt x="4687331" y="201748"/>
                  <a:pt x="4687402" y="203496"/>
                  <a:pt x="4691917" y="203521"/>
                </a:cubicBezTo>
                <a:cubicBezTo>
                  <a:pt x="4696431" y="203546"/>
                  <a:pt x="4709299" y="202399"/>
                  <a:pt x="4730519" y="200079"/>
                </a:cubicBezTo>
                <a:cubicBezTo>
                  <a:pt x="4751739" y="197760"/>
                  <a:pt x="4768476" y="195652"/>
                  <a:pt x="4780729" y="193754"/>
                </a:cubicBezTo>
                <a:cubicBezTo>
                  <a:pt x="4777096" y="188210"/>
                  <a:pt x="4772879" y="180276"/>
                  <a:pt x="4768079" y="169951"/>
                </a:cubicBezTo>
                <a:cubicBezTo>
                  <a:pt x="4763279" y="159626"/>
                  <a:pt x="4766771" y="157325"/>
                  <a:pt x="4778553" y="163049"/>
                </a:cubicBezTo>
                <a:cubicBezTo>
                  <a:pt x="4790335" y="168773"/>
                  <a:pt x="4801029" y="176239"/>
                  <a:pt x="4810635" y="185448"/>
                </a:cubicBezTo>
                <a:cubicBezTo>
                  <a:pt x="4820241" y="194657"/>
                  <a:pt x="4826045" y="204166"/>
                  <a:pt x="4828047" y="213976"/>
                </a:cubicBezTo>
                <a:cubicBezTo>
                  <a:pt x="4830051" y="223787"/>
                  <a:pt x="4829009" y="232298"/>
                  <a:pt x="4824922" y="239510"/>
                </a:cubicBezTo>
                <a:cubicBezTo>
                  <a:pt x="4820836" y="246722"/>
                  <a:pt x="4815273" y="246387"/>
                  <a:pt x="4808235" y="238505"/>
                </a:cubicBezTo>
                <a:cubicBezTo>
                  <a:pt x="4801197" y="230623"/>
                  <a:pt x="4794137" y="220165"/>
                  <a:pt x="4787055" y="207130"/>
                </a:cubicBezTo>
                <a:cubicBezTo>
                  <a:pt x="4764619" y="211025"/>
                  <a:pt x="4740484" y="216249"/>
                  <a:pt x="4714650" y="222804"/>
                </a:cubicBezTo>
                <a:cubicBezTo>
                  <a:pt x="4688816" y="229358"/>
                  <a:pt x="4670547" y="235584"/>
                  <a:pt x="4659844" y="241482"/>
                </a:cubicBezTo>
                <a:cubicBezTo>
                  <a:pt x="4649141" y="247379"/>
                  <a:pt x="4642875" y="244523"/>
                  <a:pt x="4641045" y="232915"/>
                </a:cubicBezTo>
                <a:cubicBezTo>
                  <a:pt x="4639216" y="221306"/>
                  <a:pt x="4641767" y="213440"/>
                  <a:pt x="4648701" y="209316"/>
                </a:cubicBezTo>
                <a:cubicBezTo>
                  <a:pt x="4655633" y="205192"/>
                  <a:pt x="4663900" y="198715"/>
                  <a:pt x="4673499" y="189885"/>
                </a:cubicBezTo>
                <a:cubicBezTo>
                  <a:pt x="4683099" y="181054"/>
                  <a:pt x="4696815" y="165390"/>
                  <a:pt x="4714650" y="142892"/>
                </a:cubicBezTo>
                <a:cubicBezTo>
                  <a:pt x="4732485" y="120394"/>
                  <a:pt x="4745427" y="102644"/>
                  <a:pt x="4753475" y="89640"/>
                </a:cubicBezTo>
                <a:cubicBezTo>
                  <a:pt x="4761525" y="76636"/>
                  <a:pt x="4765353" y="65706"/>
                  <a:pt x="4764963" y="56851"/>
                </a:cubicBezTo>
                <a:cubicBezTo>
                  <a:pt x="4764767" y="52423"/>
                  <a:pt x="4765665" y="49778"/>
                  <a:pt x="4767656" y="48914"/>
                </a:cubicBezTo>
                <a:close/>
                <a:moveTo>
                  <a:pt x="2934503" y="36736"/>
                </a:moveTo>
                <a:cubicBezTo>
                  <a:pt x="2938605" y="36454"/>
                  <a:pt x="2942479" y="36623"/>
                  <a:pt x="2946126" y="37243"/>
                </a:cubicBezTo>
                <a:cubicBezTo>
                  <a:pt x="2953418" y="38483"/>
                  <a:pt x="2959895" y="41714"/>
                  <a:pt x="2965557" y="46935"/>
                </a:cubicBezTo>
                <a:cubicBezTo>
                  <a:pt x="2971219" y="52157"/>
                  <a:pt x="2969272" y="56228"/>
                  <a:pt x="2959716" y="59149"/>
                </a:cubicBezTo>
                <a:cubicBezTo>
                  <a:pt x="2950159" y="62069"/>
                  <a:pt x="2936607" y="64699"/>
                  <a:pt x="2919058" y="67036"/>
                </a:cubicBezTo>
                <a:cubicBezTo>
                  <a:pt x="2901508" y="69374"/>
                  <a:pt x="2884647" y="71703"/>
                  <a:pt x="2868475" y="74022"/>
                </a:cubicBezTo>
                <a:cubicBezTo>
                  <a:pt x="2851173" y="75597"/>
                  <a:pt x="2836405" y="72580"/>
                  <a:pt x="2824170" y="64971"/>
                </a:cubicBezTo>
                <a:cubicBezTo>
                  <a:pt x="2811935" y="57363"/>
                  <a:pt x="2813486" y="53074"/>
                  <a:pt x="2828821" y="52107"/>
                </a:cubicBezTo>
                <a:cubicBezTo>
                  <a:pt x="2844157" y="51140"/>
                  <a:pt x="2861160" y="49295"/>
                  <a:pt x="2879832" y="46573"/>
                </a:cubicBezTo>
                <a:cubicBezTo>
                  <a:pt x="2898504" y="43850"/>
                  <a:pt x="2912397" y="41305"/>
                  <a:pt x="2921513" y="38936"/>
                </a:cubicBezTo>
                <a:cubicBezTo>
                  <a:pt x="2926071" y="37751"/>
                  <a:pt x="2930401" y="37018"/>
                  <a:pt x="2934503" y="36736"/>
                </a:cubicBezTo>
                <a:close/>
                <a:moveTo>
                  <a:pt x="2486286" y="32839"/>
                </a:moveTo>
                <a:cubicBezTo>
                  <a:pt x="2488486" y="32249"/>
                  <a:pt x="2492001" y="32369"/>
                  <a:pt x="2496832" y="33197"/>
                </a:cubicBezTo>
                <a:cubicBezTo>
                  <a:pt x="2506493" y="34852"/>
                  <a:pt x="2514493" y="38895"/>
                  <a:pt x="2520831" y="45326"/>
                </a:cubicBezTo>
                <a:cubicBezTo>
                  <a:pt x="2527168" y="51757"/>
                  <a:pt x="2529112" y="58736"/>
                  <a:pt x="2526663" y="66264"/>
                </a:cubicBezTo>
                <a:cubicBezTo>
                  <a:pt x="2524213" y="73793"/>
                  <a:pt x="2519311" y="75656"/>
                  <a:pt x="2511957" y="71855"/>
                </a:cubicBezTo>
                <a:cubicBezTo>
                  <a:pt x="2504602" y="68053"/>
                  <a:pt x="2498097" y="62513"/>
                  <a:pt x="2492442" y="55232"/>
                </a:cubicBezTo>
                <a:cubicBezTo>
                  <a:pt x="2487431" y="46911"/>
                  <a:pt x="2484495" y="40743"/>
                  <a:pt x="2483633" y="36731"/>
                </a:cubicBezTo>
                <a:cubicBezTo>
                  <a:pt x="2483202" y="34725"/>
                  <a:pt x="2484086" y="33428"/>
                  <a:pt x="2486286" y="32839"/>
                </a:cubicBezTo>
                <a:close/>
                <a:moveTo>
                  <a:pt x="5567956" y="31904"/>
                </a:moveTo>
                <a:cubicBezTo>
                  <a:pt x="5586237" y="31904"/>
                  <a:pt x="5600547" y="36865"/>
                  <a:pt x="5610883" y="46786"/>
                </a:cubicBezTo>
                <a:cubicBezTo>
                  <a:pt x="5621221" y="56708"/>
                  <a:pt x="5626389" y="69278"/>
                  <a:pt x="5626389" y="84496"/>
                </a:cubicBezTo>
                <a:cubicBezTo>
                  <a:pt x="5626389" y="95211"/>
                  <a:pt x="5623931" y="105078"/>
                  <a:pt x="5619013" y="114094"/>
                </a:cubicBezTo>
                <a:cubicBezTo>
                  <a:pt x="5614096" y="123111"/>
                  <a:pt x="5607532" y="130905"/>
                  <a:pt x="5599321" y="137479"/>
                </a:cubicBezTo>
                <a:cubicBezTo>
                  <a:pt x="5591979" y="143382"/>
                  <a:pt x="5586873" y="149199"/>
                  <a:pt x="5584001" y="154929"/>
                </a:cubicBezTo>
                <a:cubicBezTo>
                  <a:pt x="5581131" y="160659"/>
                  <a:pt x="5579695" y="164417"/>
                  <a:pt x="5579695" y="166202"/>
                </a:cubicBezTo>
                <a:lnTo>
                  <a:pt x="5579695" y="177941"/>
                </a:lnTo>
                <a:lnTo>
                  <a:pt x="5551529" y="177941"/>
                </a:lnTo>
                <a:lnTo>
                  <a:pt x="5551529" y="162705"/>
                </a:lnTo>
                <a:cubicBezTo>
                  <a:pt x="5551529" y="155474"/>
                  <a:pt x="5553347" y="148424"/>
                  <a:pt x="5556980" y="141553"/>
                </a:cubicBezTo>
                <a:cubicBezTo>
                  <a:pt x="5560614" y="134682"/>
                  <a:pt x="5566784" y="127290"/>
                  <a:pt x="5575491" y="119377"/>
                </a:cubicBezTo>
                <a:cubicBezTo>
                  <a:pt x="5581493" y="114131"/>
                  <a:pt x="5585617" y="108708"/>
                  <a:pt x="5587861" y="103109"/>
                </a:cubicBezTo>
                <a:cubicBezTo>
                  <a:pt x="5590107" y="97509"/>
                  <a:pt x="5591229" y="92080"/>
                  <a:pt x="5591229" y="86821"/>
                </a:cubicBezTo>
                <a:cubicBezTo>
                  <a:pt x="5591229" y="77693"/>
                  <a:pt x="5589214" y="70949"/>
                  <a:pt x="5585183" y="66590"/>
                </a:cubicBezTo>
                <a:cubicBezTo>
                  <a:pt x="5581152" y="62231"/>
                  <a:pt x="5575410" y="60051"/>
                  <a:pt x="5567956" y="60051"/>
                </a:cubicBezTo>
                <a:cubicBezTo>
                  <a:pt x="5560440" y="60051"/>
                  <a:pt x="5554097" y="62981"/>
                  <a:pt x="5548925" y="68841"/>
                </a:cubicBezTo>
                <a:cubicBezTo>
                  <a:pt x="5543753" y="74701"/>
                  <a:pt x="5541167" y="85779"/>
                  <a:pt x="5541167" y="102076"/>
                </a:cubicBezTo>
                <a:lnTo>
                  <a:pt x="5507178" y="102076"/>
                </a:lnTo>
                <a:cubicBezTo>
                  <a:pt x="5507973" y="77433"/>
                  <a:pt x="5514108" y="59576"/>
                  <a:pt x="5525587" y="48507"/>
                </a:cubicBezTo>
                <a:cubicBezTo>
                  <a:pt x="5537065" y="37438"/>
                  <a:pt x="5551189" y="31904"/>
                  <a:pt x="5567956" y="31904"/>
                </a:cubicBezTo>
                <a:close/>
                <a:moveTo>
                  <a:pt x="4132705" y="29113"/>
                </a:moveTo>
                <a:cubicBezTo>
                  <a:pt x="4125889" y="30279"/>
                  <a:pt x="4111053" y="32617"/>
                  <a:pt x="4088195" y="36127"/>
                </a:cubicBezTo>
                <a:cubicBezTo>
                  <a:pt x="4088964" y="37987"/>
                  <a:pt x="4090000" y="43580"/>
                  <a:pt x="4091302" y="52907"/>
                </a:cubicBezTo>
                <a:cubicBezTo>
                  <a:pt x="4094725" y="52994"/>
                  <a:pt x="4103131" y="51459"/>
                  <a:pt x="4116519" y="48303"/>
                </a:cubicBezTo>
                <a:cubicBezTo>
                  <a:pt x="4129907" y="45146"/>
                  <a:pt x="4137095" y="46777"/>
                  <a:pt x="4138081" y="53195"/>
                </a:cubicBezTo>
                <a:cubicBezTo>
                  <a:pt x="4139067" y="59614"/>
                  <a:pt x="4134109" y="63917"/>
                  <a:pt x="4123207" y="66106"/>
                </a:cubicBezTo>
                <a:cubicBezTo>
                  <a:pt x="4112305" y="68295"/>
                  <a:pt x="4102191" y="68608"/>
                  <a:pt x="4092865" y="67046"/>
                </a:cubicBezTo>
                <a:lnTo>
                  <a:pt x="4095971" y="90263"/>
                </a:lnTo>
                <a:cubicBezTo>
                  <a:pt x="4101689" y="88700"/>
                  <a:pt x="4108939" y="87339"/>
                  <a:pt x="4117719" y="86179"/>
                </a:cubicBezTo>
                <a:cubicBezTo>
                  <a:pt x="4126500" y="85020"/>
                  <a:pt x="4133092" y="84440"/>
                  <a:pt x="4137495" y="84440"/>
                </a:cubicBezTo>
                <a:cubicBezTo>
                  <a:pt x="4141116" y="64162"/>
                  <a:pt x="4142927" y="49000"/>
                  <a:pt x="4142927" y="38954"/>
                </a:cubicBezTo>
                <a:cubicBezTo>
                  <a:pt x="4142927" y="31228"/>
                  <a:pt x="4139519" y="27947"/>
                  <a:pt x="4132705" y="29113"/>
                </a:cubicBezTo>
                <a:close/>
                <a:moveTo>
                  <a:pt x="4978607" y="27019"/>
                </a:moveTo>
                <a:cubicBezTo>
                  <a:pt x="4980245" y="26804"/>
                  <a:pt x="4982427" y="27158"/>
                  <a:pt x="4985155" y="28081"/>
                </a:cubicBezTo>
                <a:cubicBezTo>
                  <a:pt x="4996063" y="31770"/>
                  <a:pt x="5004257" y="36167"/>
                  <a:pt x="5009739" y="41271"/>
                </a:cubicBezTo>
                <a:cubicBezTo>
                  <a:pt x="5015221" y="46374"/>
                  <a:pt x="5017301" y="53009"/>
                  <a:pt x="5015981" y="61176"/>
                </a:cubicBezTo>
                <a:cubicBezTo>
                  <a:pt x="5014659" y="69343"/>
                  <a:pt x="5011665" y="73920"/>
                  <a:pt x="5006995" y="74906"/>
                </a:cubicBezTo>
                <a:cubicBezTo>
                  <a:pt x="5002325" y="75892"/>
                  <a:pt x="4997811" y="73421"/>
                  <a:pt x="4993451" y="67492"/>
                </a:cubicBezTo>
                <a:cubicBezTo>
                  <a:pt x="4989093" y="61564"/>
                  <a:pt x="4984135" y="53831"/>
                  <a:pt x="4978578" y="44294"/>
                </a:cubicBezTo>
                <a:cubicBezTo>
                  <a:pt x="4973685" y="33420"/>
                  <a:pt x="4973695" y="27661"/>
                  <a:pt x="4978607" y="27019"/>
                </a:cubicBezTo>
                <a:close/>
                <a:moveTo>
                  <a:pt x="4713410" y="20933"/>
                </a:moveTo>
                <a:cubicBezTo>
                  <a:pt x="4714989" y="20942"/>
                  <a:pt x="4716862" y="21418"/>
                  <a:pt x="4719031" y="22360"/>
                </a:cubicBezTo>
                <a:cubicBezTo>
                  <a:pt x="4727707" y="26130"/>
                  <a:pt x="4734149" y="30527"/>
                  <a:pt x="4738361" y="35550"/>
                </a:cubicBezTo>
                <a:cubicBezTo>
                  <a:pt x="4742571" y="40573"/>
                  <a:pt x="4742580" y="45125"/>
                  <a:pt x="4738388" y="49205"/>
                </a:cubicBezTo>
                <a:cubicBezTo>
                  <a:pt x="4734196" y="53285"/>
                  <a:pt x="4726060" y="62928"/>
                  <a:pt x="4713981" y="78133"/>
                </a:cubicBezTo>
                <a:cubicBezTo>
                  <a:pt x="4701901" y="93339"/>
                  <a:pt x="4689321" y="106491"/>
                  <a:pt x="4676243" y="117591"/>
                </a:cubicBezTo>
                <a:cubicBezTo>
                  <a:pt x="4663165" y="128692"/>
                  <a:pt x="4650654" y="136468"/>
                  <a:pt x="4638711" y="140920"/>
                </a:cubicBezTo>
                <a:cubicBezTo>
                  <a:pt x="4626767" y="145373"/>
                  <a:pt x="4627309" y="141547"/>
                  <a:pt x="4640339" y="129442"/>
                </a:cubicBezTo>
                <a:cubicBezTo>
                  <a:pt x="4653367" y="117337"/>
                  <a:pt x="4667958" y="100334"/>
                  <a:pt x="4684113" y="78431"/>
                </a:cubicBezTo>
                <a:cubicBezTo>
                  <a:pt x="4700267" y="56529"/>
                  <a:pt x="4707953" y="41540"/>
                  <a:pt x="4707171" y="33466"/>
                </a:cubicBezTo>
                <a:cubicBezTo>
                  <a:pt x="4706595" y="25085"/>
                  <a:pt x="4708675" y="20908"/>
                  <a:pt x="4713410" y="20933"/>
                </a:cubicBezTo>
                <a:close/>
                <a:moveTo>
                  <a:pt x="491513" y="20379"/>
                </a:moveTo>
                <a:cubicBezTo>
                  <a:pt x="503673" y="19492"/>
                  <a:pt x="512646" y="21486"/>
                  <a:pt x="518432" y="26360"/>
                </a:cubicBezTo>
                <a:cubicBezTo>
                  <a:pt x="524218" y="31234"/>
                  <a:pt x="526357" y="37094"/>
                  <a:pt x="524850" y="43940"/>
                </a:cubicBezTo>
                <a:cubicBezTo>
                  <a:pt x="523343" y="50786"/>
                  <a:pt x="517558" y="52383"/>
                  <a:pt x="507493" y="48731"/>
                </a:cubicBezTo>
                <a:cubicBezTo>
                  <a:pt x="497429" y="45078"/>
                  <a:pt x="489128" y="40393"/>
                  <a:pt x="482592" y="34676"/>
                </a:cubicBezTo>
                <a:cubicBezTo>
                  <a:pt x="476379" y="26031"/>
                  <a:pt x="479352" y="21266"/>
                  <a:pt x="491513" y="20379"/>
                </a:cubicBezTo>
                <a:close/>
                <a:moveTo>
                  <a:pt x="3493425" y="16321"/>
                </a:moveTo>
                <a:cubicBezTo>
                  <a:pt x="3495219" y="15464"/>
                  <a:pt x="3498501" y="15644"/>
                  <a:pt x="3503273" y="16863"/>
                </a:cubicBezTo>
                <a:cubicBezTo>
                  <a:pt x="3512817" y="19300"/>
                  <a:pt x="3520624" y="22599"/>
                  <a:pt x="3526695" y="26760"/>
                </a:cubicBezTo>
                <a:cubicBezTo>
                  <a:pt x="3532766" y="30921"/>
                  <a:pt x="3533643" y="35783"/>
                  <a:pt x="3529327" y="41345"/>
                </a:cubicBezTo>
                <a:cubicBezTo>
                  <a:pt x="3525011" y="46907"/>
                  <a:pt x="3522109" y="70605"/>
                  <a:pt x="3520621" y="112438"/>
                </a:cubicBezTo>
                <a:cubicBezTo>
                  <a:pt x="3527566" y="108966"/>
                  <a:pt x="3535950" y="103453"/>
                  <a:pt x="3545773" y="95900"/>
                </a:cubicBezTo>
                <a:cubicBezTo>
                  <a:pt x="3555595" y="88347"/>
                  <a:pt x="3561424" y="82549"/>
                  <a:pt x="3563260" y="78505"/>
                </a:cubicBezTo>
                <a:cubicBezTo>
                  <a:pt x="3565095" y="74462"/>
                  <a:pt x="3566013" y="70618"/>
                  <a:pt x="3566013" y="66971"/>
                </a:cubicBezTo>
                <a:cubicBezTo>
                  <a:pt x="3566013" y="59927"/>
                  <a:pt x="3574013" y="61248"/>
                  <a:pt x="3590012" y="70934"/>
                </a:cubicBezTo>
                <a:cubicBezTo>
                  <a:pt x="3606011" y="80620"/>
                  <a:pt x="3609192" y="87786"/>
                  <a:pt x="3599555" y="92430"/>
                </a:cubicBezTo>
                <a:cubicBezTo>
                  <a:pt x="3589919" y="97075"/>
                  <a:pt x="3577981" y="102566"/>
                  <a:pt x="3563744" y="108904"/>
                </a:cubicBezTo>
                <a:cubicBezTo>
                  <a:pt x="3549506" y="115241"/>
                  <a:pt x="3534660" y="122304"/>
                  <a:pt x="3519207" y="130093"/>
                </a:cubicBezTo>
                <a:cubicBezTo>
                  <a:pt x="3516243" y="164137"/>
                  <a:pt x="3517306" y="186245"/>
                  <a:pt x="3522397" y="196415"/>
                </a:cubicBezTo>
                <a:cubicBezTo>
                  <a:pt x="3527489" y="206585"/>
                  <a:pt x="3538331" y="211493"/>
                  <a:pt x="3554925" y="211139"/>
                </a:cubicBezTo>
                <a:cubicBezTo>
                  <a:pt x="3571520" y="210786"/>
                  <a:pt x="3583191" y="208659"/>
                  <a:pt x="3589937" y="204758"/>
                </a:cubicBezTo>
                <a:cubicBezTo>
                  <a:pt x="3596685" y="200858"/>
                  <a:pt x="3600802" y="195010"/>
                  <a:pt x="3602290" y="187215"/>
                </a:cubicBezTo>
                <a:cubicBezTo>
                  <a:pt x="3603779" y="179420"/>
                  <a:pt x="3605261" y="170261"/>
                  <a:pt x="3606737" y="159738"/>
                </a:cubicBezTo>
                <a:cubicBezTo>
                  <a:pt x="3608212" y="149214"/>
                  <a:pt x="3611325" y="152234"/>
                  <a:pt x="3616075" y="168798"/>
                </a:cubicBezTo>
                <a:cubicBezTo>
                  <a:pt x="3620825" y="185361"/>
                  <a:pt x="3625365" y="197069"/>
                  <a:pt x="3629693" y="203921"/>
                </a:cubicBezTo>
                <a:cubicBezTo>
                  <a:pt x="3634022" y="210773"/>
                  <a:pt x="3630729" y="217678"/>
                  <a:pt x="3619815" y="224636"/>
                </a:cubicBezTo>
                <a:cubicBezTo>
                  <a:pt x="3608901" y="231594"/>
                  <a:pt x="3595407" y="235863"/>
                  <a:pt x="3579333" y="237445"/>
                </a:cubicBezTo>
                <a:cubicBezTo>
                  <a:pt x="3563260" y="239026"/>
                  <a:pt x="3548470" y="238192"/>
                  <a:pt x="3534964" y="234942"/>
                </a:cubicBezTo>
                <a:cubicBezTo>
                  <a:pt x="3521458" y="231693"/>
                  <a:pt x="3512175" y="225638"/>
                  <a:pt x="3507115" y="216776"/>
                </a:cubicBezTo>
                <a:cubicBezTo>
                  <a:pt x="3502055" y="207915"/>
                  <a:pt x="3499124" y="197494"/>
                  <a:pt x="3498325" y="185513"/>
                </a:cubicBezTo>
                <a:cubicBezTo>
                  <a:pt x="3497525" y="173532"/>
                  <a:pt x="3497320" y="158370"/>
                  <a:pt x="3497711" y="140027"/>
                </a:cubicBezTo>
                <a:cubicBezTo>
                  <a:pt x="3498101" y="121684"/>
                  <a:pt x="3498297" y="101227"/>
                  <a:pt x="3498297" y="78654"/>
                </a:cubicBezTo>
                <a:cubicBezTo>
                  <a:pt x="3498297" y="55710"/>
                  <a:pt x="3497925" y="41999"/>
                  <a:pt x="3497180" y="37522"/>
                </a:cubicBezTo>
                <a:cubicBezTo>
                  <a:pt x="3496436" y="33045"/>
                  <a:pt x="3494880" y="27873"/>
                  <a:pt x="3492511" y="22007"/>
                </a:cubicBezTo>
                <a:cubicBezTo>
                  <a:pt x="3491326" y="19073"/>
                  <a:pt x="3491631" y="17178"/>
                  <a:pt x="3493425" y="16321"/>
                </a:cubicBezTo>
                <a:close/>
                <a:moveTo>
                  <a:pt x="1959900" y="16321"/>
                </a:moveTo>
                <a:cubicBezTo>
                  <a:pt x="1961694" y="15464"/>
                  <a:pt x="1964976" y="15644"/>
                  <a:pt x="1969748" y="16863"/>
                </a:cubicBezTo>
                <a:cubicBezTo>
                  <a:pt x="1979292" y="19300"/>
                  <a:pt x="1987099" y="22599"/>
                  <a:pt x="1993170" y="26760"/>
                </a:cubicBezTo>
                <a:cubicBezTo>
                  <a:pt x="1999241" y="30921"/>
                  <a:pt x="2000118" y="35783"/>
                  <a:pt x="1995802" y="41345"/>
                </a:cubicBezTo>
                <a:cubicBezTo>
                  <a:pt x="1991486" y="46907"/>
                  <a:pt x="1988584" y="70605"/>
                  <a:pt x="1987096" y="112438"/>
                </a:cubicBezTo>
                <a:cubicBezTo>
                  <a:pt x="1994041" y="108966"/>
                  <a:pt x="2002425" y="103453"/>
                  <a:pt x="2012248" y="95900"/>
                </a:cubicBezTo>
                <a:cubicBezTo>
                  <a:pt x="2022070" y="88347"/>
                  <a:pt x="2027899" y="82549"/>
                  <a:pt x="2029735" y="78505"/>
                </a:cubicBezTo>
                <a:cubicBezTo>
                  <a:pt x="2031571" y="74462"/>
                  <a:pt x="2032488" y="70618"/>
                  <a:pt x="2032488" y="66971"/>
                </a:cubicBezTo>
                <a:cubicBezTo>
                  <a:pt x="2032488" y="59927"/>
                  <a:pt x="2040488" y="61248"/>
                  <a:pt x="2056487" y="70934"/>
                </a:cubicBezTo>
                <a:cubicBezTo>
                  <a:pt x="2072486" y="80620"/>
                  <a:pt x="2075667" y="87786"/>
                  <a:pt x="2066031" y="92430"/>
                </a:cubicBezTo>
                <a:cubicBezTo>
                  <a:pt x="2056394" y="97075"/>
                  <a:pt x="2044457" y="102566"/>
                  <a:pt x="2030219" y="108904"/>
                </a:cubicBezTo>
                <a:cubicBezTo>
                  <a:pt x="2015981" y="115241"/>
                  <a:pt x="2001135" y="122304"/>
                  <a:pt x="1985682" y="130093"/>
                </a:cubicBezTo>
                <a:cubicBezTo>
                  <a:pt x="1982718" y="164137"/>
                  <a:pt x="1983781" y="186245"/>
                  <a:pt x="1988872" y="196415"/>
                </a:cubicBezTo>
                <a:cubicBezTo>
                  <a:pt x="1993964" y="206585"/>
                  <a:pt x="2004806" y="211493"/>
                  <a:pt x="2021401" y="211139"/>
                </a:cubicBezTo>
                <a:cubicBezTo>
                  <a:pt x="2037995" y="210786"/>
                  <a:pt x="2049666" y="208659"/>
                  <a:pt x="2056413" y="204758"/>
                </a:cubicBezTo>
                <a:cubicBezTo>
                  <a:pt x="2063159" y="200858"/>
                  <a:pt x="2067277" y="195010"/>
                  <a:pt x="2068765" y="187215"/>
                </a:cubicBezTo>
                <a:cubicBezTo>
                  <a:pt x="2070254" y="179420"/>
                  <a:pt x="2071736" y="170261"/>
                  <a:pt x="2073212" y="159738"/>
                </a:cubicBezTo>
                <a:cubicBezTo>
                  <a:pt x="2074687" y="149214"/>
                  <a:pt x="2077800" y="152234"/>
                  <a:pt x="2082550" y="168798"/>
                </a:cubicBezTo>
                <a:cubicBezTo>
                  <a:pt x="2087300" y="185361"/>
                  <a:pt x="2091840" y="197069"/>
                  <a:pt x="2096168" y="203921"/>
                </a:cubicBezTo>
                <a:cubicBezTo>
                  <a:pt x="2100497" y="210773"/>
                  <a:pt x="2097204" y="217678"/>
                  <a:pt x="2086290" y="224636"/>
                </a:cubicBezTo>
                <a:cubicBezTo>
                  <a:pt x="2075376" y="231594"/>
                  <a:pt x="2061882" y="235863"/>
                  <a:pt x="2045809" y="237445"/>
                </a:cubicBezTo>
                <a:cubicBezTo>
                  <a:pt x="2029735" y="239026"/>
                  <a:pt x="2014945" y="238192"/>
                  <a:pt x="2001439" y="234942"/>
                </a:cubicBezTo>
                <a:cubicBezTo>
                  <a:pt x="1987933" y="231693"/>
                  <a:pt x="1978650" y="225638"/>
                  <a:pt x="1973590" y="216776"/>
                </a:cubicBezTo>
                <a:cubicBezTo>
                  <a:pt x="1968530" y="207915"/>
                  <a:pt x="1965600" y="197494"/>
                  <a:pt x="1964800" y="185513"/>
                </a:cubicBezTo>
                <a:cubicBezTo>
                  <a:pt x="1964000" y="173532"/>
                  <a:pt x="1963795" y="158370"/>
                  <a:pt x="1964186" y="140027"/>
                </a:cubicBezTo>
                <a:cubicBezTo>
                  <a:pt x="1964576" y="121684"/>
                  <a:pt x="1964772" y="101227"/>
                  <a:pt x="1964772" y="78654"/>
                </a:cubicBezTo>
                <a:cubicBezTo>
                  <a:pt x="1964772" y="55710"/>
                  <a:pt x="1964400" y="41999"/>
                  <a:pt x="1963655" y="37522"/>
                </a:cubicBezTo>
                <a:cubicBezTo>
                  <a:pt x="1962911" y="33045"/>
                  <a:pt x="1961355" y="27873"/>
                  <a:pt x="1958986" y="22007"/>
                </a:cubicBezTo>
                <a:cubicBezTo>
                  <a:pt x="1957801" y="19073"/>
                  <a:pt x="1958106" y="17178"/>
                  <a:pt x="1959900" y="16321"/>
                </a:cubicBezTo>
                <a:close/>
                <a:moveTo>
                  <a:pt x="731175" y="16321"/>
                </a:moveTo>
                <a:cubicBezTo>
                  <a:pt x="732969" y="15464"/>
                  <a:pt x="736251" y="15644"/>
                  <a:pt x="741023" y="16863"/>
                </a:cubicBezTo>
                <a:cubicBezTo>
                  <a:pt x="750567" y="19300"/>
                  <a:pt x="758374" y="22599"/>
                  <a:pt x="764445" y="26760"/>
                </a:cubicBezTo>
                <a:cubicBezTo>
                  <a:pt x="770516" y="30921"/>
                  <a:pt x="771393" y="35783"/>
                  <a:pt x="767077" y="41345"/>
                </a:cubicBezTo>
                <a:cubicBezTo>
                  <a:pt x="762761" y="46907"/>
                  <a:pt x="759859" y="70605"/>
                  <a:pt x="758371" y="112438"/>
                </a:cubicBezTo>
                <a:cubicBezTo>
                  <a:pt x="765316" y="108966"/>
                  <a:pt x="773700" y="103453"/>
                  <a:pt x="783523" y="95900"/>
                </a:cubicBezTo>
                <a:cubicBezTo>
                  <a:pt x="793345" y="88347"/>
                  <a:pt x="799175" y="82549"/>
                  <a:pt x="801010" y="78505"/>
                </a:cubicBezTo>
                <a:cubicBezTo>
                  <a:pt x="802846" y="74462"/>
                  <a:pt x="803763" y="70618"/>
                  <a:pt x="803763" y="66971"/>
                </a:cubicBezTo>
                <a:cubicBezTo>
                  <a:pt x="803763" y="59927"/>
                  <a:pt x="811763" y="61248"/>
                  <a:pt x="827762" y="70934"/>
                </a:cubicBezTo>
                <a:cubicBezTo>
                  <a:pt x="843761" y="80620"/>
                  <a:pt x="846942" y="87786"/>
                  <a:pt x="837306" y="92430"/>
                </a:cubicBezTo>
                <a:cubicBezTo>
                  <a:pt x="827669" y="97075"/>
                  <a:pt x="815732" y="102566"/>
                  <a:pt x="801494" y="108904"/>
                </a:cubicBezTo>
                <a:cubicBezTo>
                  <a:pt x="787256" y="115241"/>
                  <a:pt x="772410" y="122304"/>
                  <a:pt x="756957" y="130093"/>
                </a:cubicBezTo>
                <a:cubicBezTo>
                  <a:pt x="753993" y="164137"/>
                  <a:pt x="755056" y="186245"/>
                  <a:pt x="760147" y="196415"/>
                </a:cubicBezTo>
                <a:cubicBezTo>
                  <a:pt x="765239" y="206585"/>
                  <a:pt x="776081" y="211493"/>
                  <a:pt x="792676" y="211139"/>
                </a:cubicBezTo>
                <a:cubicBezTo>
                  <a:pt x="809270" y="210786"/>
                  <a:pt x="820941" y="208659"/>
                  <a:pt x="827688" y="204758"/>
                </a:cubicBezTo>
                <a:cubicBezTo>
                  <a:pt x="834434" y="200858"/>
                  <a:pt x="838552" y="195010"/>
                  <a:pt x="840040" y="187215"/>
                </a:cubicBezTo>
                <a:cubicBezTo>
                  <a:pt x="841529" y="179420"/>
                  <a:pt x="843011" y="170261"/>
                  <a:pt x="844487" y="159738"/>
                </a:cubicBezTo>
                <a:cubicBezTo>
                  <a:pt x="845962" y="149214"/>
                  <a:pt x="849075" y="152234"/>
                  <a:pt x="853825" y="168798"/>
                </a:cubicBezTo>
                <a:cubicBezTo>
                  <a:pt x="858576" y="185361"/>
                  <a:pt x="863115" y="197069"/>
                  <a:pt x="867443" y="203921"/>
                </a:cubicBezTo>
                <a:cubicBezTo>
                  <a:pt x="871772" y="210773"/>
                  <a:pt x="868479" y="217678"/>
                  <a:pt x="857565" y="224636"/>
                </a:cubicBezTo>
                <a:cubicBezTo>
                  <a:pt x="846651" y="231594"/>
                  <a:pt x="833157" y="235863"/>
                  <a:pt x="817084" y="237445"/>
                </a:cubicBezTo>
                <a:cubicBezTo>
                  <a:pt x="801010" y="239026"/>
                  <a:pt x="786220" y="238192"/>
                  <a:pt x="772714" y="234942"/>
                </a:cubicBezTo>
                <a:cubicBezTo>
                  <a:pt x="759208" y="231693"/>
                  <a:pt x="749925" y="225638"/>
                  <a:pt x="744865" y="216776"/>
                </a:cubicBezTo>
                <a:cubicBezTo>
                  <a:pt x="739805" y="207915"/>
                  <a:pt x="736874" y="197494"/>
                  <a:pt x="736075" y="185513"/>
                </a:cubicBezTo>
                <a:cubicBezTo>
                  <a:pt x="735275" y="173532"/>
                  <a:pt x="735070" y="158370"/>
                  <a:pt x="735461" y="140027"/>
                </a:cubicBezTo>
                <a:cubicBezTo>
                  <a:pt x="735851" y="121684"/>
                  <a:pt x="736047" y="101227"/>
                  <a:pt x="736047" y="78654"/>
                </a:cubicBezTo>
                <a:cubicBezTo>
                  <a:pt x="736047" y="55710"/>
                  <a:pt x="735675" y="41999"/>
                  <a:pt x="734930" y="37522"/>
                </a:cubicBezTo>
                <a:cubicBezTo>
                  <a:pt x="734186" y="33045"/>
                  <a:pt x="732630" y="27873"/>
                  <a:pt x="730261" y="22007"/>
                </a:cubicBezTo>
                <a:cubicBezTo>
                  <a:pt x="729077" y="19073"/>
                  <a:pt x="729381" y="17178"/>
                  <a:pt x="731175" y="16321"/>
                </a:cubicBezTo>
                <a:close/>
                <a:moveTo>
                  <a:pt x="4377152" y="15274"/>
                </a:moveTo>
                <a:cubicBezTo>
                  <a:pt x="4380180" y="15484"/>
                  <a:pt x="4384915" y="17548"/>
                  <a:pt x="4391359" y="21467"/>
                </a:cubicBezTo>
                <a:cubicBezTo>
                  <a:pt x="4404244" y="29305"/>
                  <a:pt x="4408799" y="35150"/>
                  <a:pt x="4405023" y="39001"/>
                </a:cubicBezTo>
                <a:cubicBezTo>
                  <a:pt x="4401246" y="42852"/>
                  <a:pt x="4395317" y="51320"/>
                  <a:pt x="4387237" y="64404"/>
                </a:cubicBezTo>
                <a:cubicBezTo>
                  <a:pt x="4379157" y="77488"/>
                  <a:pt x="4371799" y="89252"/>
                  <a:pt x="4365165" y="99695"/>
                </a:cubicBezTo>
                <a:cubicBezTo>
                  <a:pt x="4372941" y="107868"/>
                  <a:pt x="4376441" y="118364"/>
                  <a:pt x="4375666" y="131181"/>
                </a:cubicBezTo>
                <a:cubicBezTo>
                  <a:pt x="4374891" y="143999"/>
                  <a:pt x="4374503" y="165403"/>
                  <a:pt x="4374503" y="195391"/>
                </a:cubicBezTo>
                <a:cubicBezTo>
                  <a:pt x="4374503" y="225690"/>
                  <a:pt x="4371995" y="243782"/>
                  <a:pt x="4366979" y="249667"/>
                </a:cubicBezTo>
                <a:cubicBezTo>
                  <a:pt x="4361961" y="255552"/>
                  <a:pt x="4357267" y="253261"/>
                  <a:pt x="4352895" y="242793"/>
                </a:cubicBezTo>
                <a:cubicBezTo>
                  <a:pt x="4348523" y="232326"/>
                  <a:pt x="4347510" y="224286"/>
                  <a:pt x="4349854" y="218674"/>
                </a:cubicBezTo>
                <a:cubicBezTo>
                  <a:pt x="4352198" y="213062"/>
                  <a:pt x="4354145" y="194762"/>
                  <a:pt x="4355695" y="163775"/>
                </a:cubicBezTo>
                <a:cubicBezTo>
                  <a:pt x="4357245" y="132787"/>
                  <a:pt x="4356849" y="115334"/>
                  <a:pt x="4354505" y="111415"/>
                </a:cubicBezTo>
                <a:cubicBezTo>
                  <a:pt x="4338121" y="131184"/>
                  <a:pt x="4322159" y="145466"/>
                  <a:pt x="4306619" y="154259"/>
                </a:cubicBezTo>
                <a:cubicBezTo>
                  <a:pt x="4291079" y="163052"/>
                  <a:pt x="4289979" y="160070"/>
                  <a:pt x="4303317" y="145311"/>
                </a:cubicBezTo>
                <a:cubicBezTo>
                  <a:pt x="4316656" y="130552"/>
                  <a:pt x="4330295" y="112141"/>
                  <a:pt x="4344235" y="90077"/>
                </a:cubicBezTo>
                <a:cubicBezTo>
                  <a:pt x="4358175" y="68013"/>
                  <a:pt x="4366681" y="52603"/>
                  <a:pt x="4369751" y="43847"/>
                </a:cubicBezTo>
                <a:cubicBezTo>
                  <a:pt x="4372820" y="35091"/>
                  <a:pt x="4373967" y="27212"/>
                  <a:pt x="4373192" y="20211"/>
                </a:cubicBezTo>
                <a:cubicBezTo>
                  <a:pt x="4372804" y="16711"/>
                  <a:pt x="4374125" y="15065"/>
                  <a:pt x="4377152" y="15274"/>
                </a:cubicBezTo>
                <a:close/>
                <a:moveTo>
                  <a:pt x="2303814" y="14254"/>
                </a:moveTo>
                <a:cubicBezTo>
                  <a:pt x="2306795" y="14182"/>
                  <a:pt x="2309904" y="14460"/>
                  <a:pt x="2313141" y="15086"/>
                </a:cubicBezTo>
                <a:cubicBezTo>
                  <a:pt x="2319615" y="16339"/>
                  <a:pt x="2325370" y="19067"/>
                  <a:pt x="2330405" y="23272"/>
                </a:cubicBezTo>
                <a:cubicBezTo>
                  <a:pt x="2335862" y="26943"/>
                  <a:pt x="2338088" y="32821"/>
                  <a:pt x="2337084" y="40908"/>
                </a:cubicBezTo>
                <a:cubicBezTo>
                  <a:pt x="2336079" y="48994"/>
                  <a:pt x="2330039" y="50389"/>
                  <a:pt x="2318964" y="45094"/>
                </a:cubicBezTo>
                <a:cubicBezTo>
                  <a:pt x="2307889" y="39798"/>
                  <a:pt x="2299805" y="33928"/>
                  <a:pt x="2294714" y="27485"/>
                </a:cubicBezTo>
                <a:cubicBezTo>
                  <a:pt x="2289623" y="21042"/>
                  <a:pt x="2289803" y="17052"/>
                  <a:pt x="2295254" y="15514"/>
                </a:cubicBezTo>
                <a:cubicBezTo>
                  <a:pt x="2297979" y="14745"/>
                  <a:pt x="2300833" y="14325"/>
                  <a:pt x="2303814" y="14254"/>
                </a:cubicBezTo>
                <a:close/>
                <a:moveTo>
                  <a:pt x="2596807" y="13226"/>
                </a:moveTo>
                <a:cubicBezTo>
                  <a:pt x="2605365" y="13226"/>
                  <a:pt x="2614131" y="15815"/>
                  <a:pt x="2623104" y="20993"/>
                </a:cubicBezTo>
                <a:cubicBezTo>
                  <a:pt x="2632077" y="26171"/>
                  <a:pt x="2635366" y="34167"/>
                  <a:pt x="2632973" y="44982"/>
                </a:cubicBezTo>
                <a:cubicBezTo>
                  <a:pt x="2630579" y="55797"/>
                  <a:pt x="2622704" y="55738"/>
                  <a:pt x="2609346" y="44805"/>
                </a:cubicBezTo>
                <a:cubicBezTo>
                  <a:pt x="2595989" y="33873"/>
                  <a:pt x="2588020" y="25876"/>
                  <a:pt x="2585441" y="20816"/>
                </a:cubicBezTo>
                <a:cubicBezTo>
                  <a:pt x="2582861" y="15756"/>
                  <a:pt x="2586650" y="13226"/>
                  <a:pt x="2596807" y="13226"/>
                </a:cubicBezTo>
                <a:close/>
                <a:moveTo>
                  <a:pt x="4458743" y="12154"/>
                </a:moveTo>
                <a:cubicBezTo>
                  <a:pt x="4461378" y="12478"/>
                  <a:pt x="4464599" y="13226"/>
                  <a:pt x="4468405" y="14398"/>
                </a:cubicBezTo>
                <a:cubicBezTo>
                  <a:pt x="4483629" y="19086"/>
                  <a:pt x="4489489" y="25272"/>
                  <a:pt x="4485985" y="32955"/>
                </a:cubicBezTo>
                <a:cubicBezTo>
                  <a:pt x="4482481" y="40638"/>
                  <a:pt x="4480729" y="64795"/>
                  <a:pt x="4480729" y="105425"/>
                </a:cubicBezTo>
                <a:cubicBezTo>
                  <a:pt x="4494421" y="103899"/>
                  <a:pt x="4505109" y="102368"/>
                  <a:pt x="4512793" y="100830"/>
                </a:cubicBezTo>
                <a:cubicBezTo>
                  <a:pt x="4520476" y="99292"/>
                  <a:pt x="4527793" y="97729"/>
                  <a:pt x="4534745" y="96142"/>
                </a:cubicBezTo>
                <a:cubicBezTo>
                  <a:pt x="4541696" y="94554"/>
                  <a:pt x="4548440" y="97869"/>
                  <a:pt x="4554976" y="106085"/>
                </a:cubicBezTo>
                <a:cubicBezTo>
                  <a:pt x="4561512" y="114302"/>
                  <a:pt x="4557363" y="118410"/>
                  <a:pt x="4542531" y="118410"/>
                </a:cubicBezTo>
                <a:cubicBezTo>
                  <a:pt x="4530301" y="118410"/>
                  <a:pt x="4509701" y="119861"/>
                  <a:pt x="4480729" y="122763"/>
                </a:cubicBezTo>
                <a:cubicBezTo>
                  <a:pt x="4480729" y="171566"/>
                  <a:pt x="4479911" y="208870"/>
                  <a:pt x="4478274" y="234673"/>
                </a:cubicBezTo>
                <a:cubicBezTo>
                  <a:pt x="4476637" y="260476"/>
                  <a:pt x="4472723" y="273622"/>
                  <a:pt x="4466535" y="274112"/>
                </a:cubicBezTo>
                <a:cubicBezTo>
                  <a:pt x="4460346" y="274602"/>
                  <a:pt x="4457252" y="262370"/>
                  <a:pt x="4457252" y="237417"/>
                </a:cubicBezTo>
                <a:lnTo>
                  <a:pt x="4457252" y="126577"/>
                </a:lnTo>
                <a:cubicBezTo>
                  <a:pt x="4438028" y="131116"/>
                  <a:pt x="4424761" y="134198"/>
                  <a:pt x="4417449" y="135823"/>
                </a:cubicBezTo>
                <a:cubicBezTo>
                  <a:pt x="4410139" y="137448"/>
                  <a:pt x="4401714" y="134542"/>
                  <a:pt x="4392177" y="127107"/>
                </a:cubicBezTo>
                <a:cubicBezTo>
                  <a:pt x="4382639" y="119672"/>
                  <a:pt x="4384506" y="115954"/>
                  <a:pt x="4397777" y="115954"/>
                </a:cubicBezTo>
                <a:cubicBezTo>
                  <a:pt x="4408368" y="115954"/>
                  <a:pt x="4428193" y="113412"/>
                  <a:pt x="4457252" y="108327"/>
                </a:cubicBezTo>
                <a:cubicBezTo>
                  <a:pt x="4457252" y="82431"/>
                  <a:pt x="4457059" y="63573"/>
                  <a:pt x="4456675" y="51754"/>
                </a:cubicBezTo>
                <a:cubicBezTo>
                  <a:pt x="4456291" y="39934"/>
                  <a:pt x="4454343" y="29581"/>
                  <a:pt x="4450833" y="20695"/>
                </a:cubicBezTo>
                <a:cubicBezTo>
                  <a:pt x="4448201" y="14030"/>
                  <a:pt x="4450838" y="11183"/>
                  <a:pt x="4458743" y="12154"/>
                </a:cubicBezTo>
                <a:close/>
                <a:moveTo>
                  <a:pt x="4144920" y="9772"/>
                </a:moveTo>
                <a:cubicBezTo>
                  <a:pt x="4147215" y="9588"/>
                  <a:pt x="4149513" y="9815"/>
                  <a:pt x="4151810" y="10454"/>
                </a:cubicBezTo>
                <a:cubicBezTo>
                  <a:pt x="4156405" y="11731"/>
                  <a:pt x="4162517" y="14832"/>
                  <a:pt x="4170144" y="19756"/>
                </a:cubicBezTo>
                <a:cubicBezTo>
                  <a:pt x="4177771" y="24679"/>
                  <a:pt x="4180125" y="29070"/>
                  <a:pt x="4177204" y="32927"/>
                </a:cubicBezTo>
                <a:cubicBezTo>
                  <a:pt x="4174283" y="36784"/>
                  <a:pt x="4171709" y="41305"/>
                  <a:pt x="4169483" y="46489"/>
                </a:cubicBezTo>
                <a:cubicBezTo>
                  <a:pt x="4167257" y="51673"/>
                  <a:pt x="4164165" y="61586"/>
                  <a:pt x="4160209" y="76227"/>
                </a:cubicBezTo>
                <a:cubicBezTo>
                  <a:pt x="4156253" y="90868"/>
                  <a:pt x="4152161" y="99614"/>
                  <a:pt x="4147931" y="102467"/>
                </a:cubicBezTo>
                <a:cubicBezTo>
                  <a:pt x="4143702" y="105319"/>
                  <a:pt x="4140155" y="104017"/>
                  <a:pt x="4137290" y="98560"/>
                </a:cubicBezTo>
                <a:cubicBezTo>
                  <a:pt x="4128968" y="100123"/>
                  <a:pt x="4114935" y="102312"/>
                  <a:pt x="4095191" y="105127"/>
                </a:cubicBezTo>
                <a:cubicBezTo>
                  <a:pt x="4095191" y="109059"/>
                  <a:pt x="4093219" y="111868"/>
                  <a:pt x="4089275" y="113554"/>
                </a:cubicBezTo>
                <a:cubicBezTo>
                  <a:pt x="4085331" y="115241"/>
                  <a:pt x="4082001" y="110206"/>
                  <a:pt x="4079284" y="98448"/>
                </a:cubicBezTo>
                <a:cubicBezTo>
                  <a:pt x="4076568" y="86691"/>
                  <a:pt x="4073508" y="74304"/>
                  <a:pt x="4070103" y="61288"/>
                </a:cubicBezTo>
                <a:cubicBezTo>
                  <a:pt x="4066699" y="48272"/>
                  <a:pt x="4063003" y="38365"/>
                  <a:pt x="4059016" y="31569"/>
                </a:cubicBezTo>
                <a:cubicBezTo>
                  <a:pt x="4055028" y="24772"/>
                  <a:pt x="4056477" y="21780"/>
                  <a:pt x="4063360" y="22593"/>
                </a:cubicBezTo>
                <a:cubicBezTo>
                  <a:pt x="4070243" y="23405"/>
                  <a:pt x="4075080" y="23796"/>
                  <a:pt x="4077871" y="23765"/>
                </a:cubicBezTo>
                <a:cubicBezTo>
                  <a:pt x="4080661" y="23734"/>
                  <a:pt x="4090239" y="22196"/>
                  <a:pt x="4106603" y="19151"/>
                </a:cubicBezTo>
                <a:cubicBezTo>
                  <a:pt x="4122969" y="16106"/>
                  <a:pt x="4133445" y="13576"/>
                  <a:pt x="4138034" y="11561"/>
                </a:cubicBezTo>
                <a:cubicBezTo>
                  <a:pt x="4140329" y="10553"/>
                  <a:pt x="4142623" y="9957"/>
                  <a:pt x="4144920" y="9772"/>
                </a:cubicBezTo>
                <a:close/>
                <a:moveTo>
                  <a:pt x="1735823" y="9605"/>
                </a:moveTo>
                <a:cubicBezTo>
                  <a:pt x="1740086" y="10490"/>
                  <a:pt x="1743991" y="12506"/>
                  <a:pt x="1747538" y="15654"/>
                </a:cubicBezTo>
                <a:cubicBezTo>
                  <a:pt x="1754632" y="21948"/>
                  <a:pt x="1755780" y="26242"/>
                  <a:pt x="1750980" y="28536"/>
                </a:cubicBezTo>
                <a:cubicBezTo>
                  <a:pt x="1746180" y="30831"/>
                  <a:pt x="1740385" y="32375"/>
                  <a:pt x="1733595" y="33169"/>
                </a:cubicBezTo>
                <a:cubicBezTo>
                  <a:pt x="1726805" y="33962"/>
                  <a:pt x="1717875" y="34930"/>
                  <a:pt x="1706806" y="36071"/>
                </a:cubicBezTo>
                <a:cubicBezTo>
                  <a:pt x="1695737" y="37212"/>
                  <a:pt x="1680175" y="38954"/>
                  <a:pt x="1660121" y="41298"/>
                </a:cubicBezTo>
                <a:cubicBezTo>
                  <a:pt x="1667897" y="43977"/>
                  <a:pt x="1671186" y="47109"/>
                  <a:pt x="1669990" y="50693"/>
                </a:cubicBezTo>
                <a:cubicBezTo>
                  <a:pt x="1668793" y="54278"/>
                  <a:pt x="1667835" y="60851"/>
                  <a:pt x="1667115" y="70413"/>
                </a:cubicBezTo>
                <a:cubicBezTo>
                  <a:pt x="1679369" y="68987"/>
                  <a:pt x="1688215" y="66878"/>
                  <a:pt x="1693653" y="64088"/>
                </a:cubicBezTo>
                <a:cubicBezTo>
                  <a:pt x="1699092" y="61297"/>
                  <a:pt x="1704915" y="61148"/>
                  <a:pt x="1711122" y="63641"/>
                </a:cubicBezTo>
                <a:cubicBezTo>
                  <a:pt x="1717329" y="66134"/>
                  <a:pt x="1723220" y="69610"/>
                  <a:pt x="1728795" y="74069"/>
                </a:cubicBezTo>
                <a:cubicBezTo>
                  <a:pt x="1734370" y="78527"/>
                  <a:pt x="1735406" y="83869"/>
                  <a:pt x="1731902" y="90095"/>
                </a:cubicBezTo>
                <a:cubicBezTo>
                  <a:pt x="1728398" y="96321"/>
                  <a:pt x="1727366" y="114274"/>
                  <a:pt x="1728805" y="143953"/>
                </a:cubicBezTo>
                <a:lnTo>
                  <a:pt x="1736004" y="144083"/>
                </a:lnTo>
                <a:cubicBezTo>
                  <a:pt x="1747886" y="142508"/>
                  <a:pt x="1758663" y="140536"/>
                  <a:pt x="1768337" y="138167"/>
                </a:cubicBezTo>
                <a:cubicBezTo>
                  <a:pt x="1778011" y="135798"/>
                  <a:pt x="1786711" y="139308"/>
                  <a:pt x="1794438" y="148697"/>
                </a:cubicBezTo>
                <a:cubicBezTo>
                  <a:pt x="1802164" y="158085"/>
                  <a:pt x="1798227" y="162779"/>
                  <a:pt x="1782625" y="162779"/>
                </a:cubicBezTo>
                <a:cubicBezTo>
                  <a:pt x="1769503" y="162779"/>
                  <a:pt x="1751625" y="163486"/>
                  <a:pt x="1728991" y="164900"/>
                </a:cubicBezTo>
                <a:cubicBezTo>
                  <a:pt x="1728991" y="181073"/>
                  <a:pt x="1729375" y="195292"/>
                  <a:pt x="1730144" y="207558"/>
                </a:cubicBezTo>
                <a:cubicBezTo>
                  <a:pt x="1730913" y="219824"/>
                  <a:pt x="1730473" y="230276"/>
                  <a:pt x="1728823" y="238914"/>
                </a:cubicBezTo>
                <a:cubicBezTo>
                  <a:pt x="1727174" y="247553"/>
                  <a:pt x="1722731" y="255893"/>
                  <a:pt x="1715494" y="263936"/>
                </a:cubicBezTo>
                <a:cubicBezTo>
                  <a:pt x="1708257" y="271979"/>
                  <a:pt x="1702564" y="271734"/>
                  <a:pt x="1698416" y="263201"/>
                </a:cubicBezTo>
                <a:cubicBezTo>
                  <a:pt x="1694267" y="254668"/>
                  <a:pt x="1687018" y="246281"/>
                  <a:pt x="1676668" y="238040"/>
                </a:cubicBezTo>
                <a:cubicBezTo>
                  <a:pt x="1666319" y="229799"/>
                  <a:pt x="1667636" y="227039"/>
                  <a:pt x="1680622" y="229761"/>
                </a:cubicBezTo>
                <a:cubicBezTo>
                  <a:pt x="1693607" y="232484"/>
                  <a:pt x="1701194" y="232242"/>
                  <a:pt x="1703383" y="229036"/>
                </a:cubicBezTo>
                <a:cubicBezTo>
                  <a:pt x="1705572" y="225830"/>
                  <a:pt x="1706471" y="217864"/>
                  <a:pt x="1706080" y="205140"/>
                </a:cubicBezTo>
                <a:cubicBezTo>
                  <a:pt x="1705690" y="192415"/>
                  <a:pt x="1705494" y="179461"/>
                  <a:pt x="1705494" y="166277"/>
                </a:cubicBezTo>
                <a:cubicBezTo>
                  <a:pt x="1667915" y="169365"/>
                  <a:pt x="1636767" y="172726"/>
                  <a:pt x="1612049" y="176360"/>
                </a:cubicBezTo>
                <a:cubicBezTo>
                  <a:pt x="1611367" y="189308"/>
                  <a:pt x="1610434" y="201723"/>
                  <a:pt x="1609249" y="213604"/>
                </a:cubicBezTo>
                <a:cubicBezTo>
                  <a:pt x="1608065" y="225486"/>
                  <a:pt x="1605132" y="235742"/>
                  <a:pt x="1600450" y="244374"/>
                </a:cubicBezTo>
                <a:cubicBezTo>
                  <a:pt x="1595768" y="253006"/>
                  <a:pt x="1590900" y="252309"/>
                  <a:pt x="1585846" y="242282"/>
                </a:cubicBezTo>
                <a:cubicBezTo>
                  <a:pt x="1580792" y="232254"/>
                  <a:pt x="1580014" y="222478"/>
                  <a:pt x="1583511" y="212953"/>
                </a:cubicBezTo>
                <a:cubicBezTo>
                  <a:pt x="1587009" y="203428"/>
                  <a:pt x="1589539" y="192148"/>
                  <a:pt x="1591101" y="179113"/>
                </a:cubicBezTo>
                <a:cubicBezTo>
                  <a:pt x="1577124" y="181383"/>
                  <a:pt x="1566275" y="183119"/>
                  <a:pt x="1558555" y="184322"/>
                </a:cubicBezTo>
                <a:cubicBezTo>
                  <a:pt x="1550834" y="185525"/>
                  <a:pt x="1543433" y="182605"/>
                  <a:pt x="1536351" y="175560"/>
                </a:cubicBezTo>
                <a:cubicBezTo>
                  <a:pt x="1529269" y="168516"/>
                  <a:pt x="1530423" y="164993"/>
                  <a:pt x="1539812" y="164993"/>
                </a:cubicBezTo>
                <a:cubicBezTo>
                  <a:pt x="1546670" y="164993"/>
                  <a:pt x="1564182" y="163189"/>
                  <a:pt x="1592348" y="159580"/>
                </a:cubicBezTo>
                <a:cubicBezTo>
                  <a:pt x="1593067" y="139091"/>
                  <a:pt x="1593427" y="123786"/>
                  <a:pt x="1593427" y="113666"/>
                </a:cubicBezTo>
                <a:cubicBezTo>
                  <a:pt x="1593427" y="103447"/>
                  <a:pt x="1591678" y="94656"/>
                  <a:pt x="1588181" y="87296"/>
                </a:cubicBezTo>
                <a:cubicBezTo>
                  <a:pt x="1584683" y="79935"/>
                  <a:pt x="1585595" y="76658"/>
                  <a:pt x="1590915" y="77464"/>
                </a:cubicBezTo>
                <a:cubicBezTo>
                  <a:pt x="1596236" y="78270"/>
                  <a:pt x="1600546" y="78853"/>
                  <a:pt x="1603845" y="79212"/>
                </a:cubicBezTo>
                <a:cubicBezTo>
                  <a:pt x="1607144" y="79572"/>
                  <a:pt x="1620408" y="78009"/>
                  <a:pt x="1643638" y="74524"/>
                </a:cubicBezTo>
                <a:cubicBezTo>
                  <a:pt x="1643638" y="59902"/>
                  <a:pt x="1642490" y="49627"/>
                  <a:pt x="1640196" y="43698"/>
                </a:cubicBezTo>
                <a:cubicBezTo>
                  <a:pt x="1626926" y="45199"/>
                  <a:pt x="1616973" y="46535"/>
                  <a:pt x="1610338" y="47707"/>
                </a:cubicBezTo>
                <a:cubicBezTo>
                  <a:pt x="1603702" y="48879"/>
                  <a:pt x="1597334" y="49865"/>
                  <a:pt x="1591232" y="50665"/>
                </a:cubicBezTo>
                <a:cubicBezTo>
                  <a:pt x="1585130" y="51465"/>
                  <a:pt x="1578330" y="48603"/>
                  <a:pt x="1570833" y="42080"/>
                </a:cubicBezTo>
                <a:cubicBezTo>
                  <a:pt x="1563336" y="35556"/>
                  <a:pt x="1564929" y="32049"/>
                  <a:pt x="1575614" y="31560"/>
                </a:cubicBezTo>
                <a:cubicBezTo>
                  <a:pt x="1586299" y="31070"/>
                  <a:pt x="1601516" y="29659"/>
                  <a:pt x="1621267" y="27327"/>
                </a:cubicBezTo>
                <a:cubicBezTo>
                  <a:pt x="1641018" y="24996"/>
                  <a:pt x="1660248" y="22270"/>
                  <a:pt x="1678957" y="19151"/>
                </a:cubicBezTo>
                <a:cubicBezTo>
                  <a:pt x="1697665" y="16032"/>
                  <a:pt x="1711999" y="13096"/>
                  <a:pt x="1721959" y="10342"/>
                </a:cubicBezTo>
                <a:cubicBezTo>
                  <a:pt x="1726938" y="8966"/>
                  <a:pt x="1731559" y="8720"/>
                  <a:pt x="1735823" y="9605"/>
                </a:cubicBezTo>
                <a:close/>
                <a:moveTo>
                  <a:pt x="3742595" y="9512"/>
                </a:moveTo>
                <a:cubicBezTo>
                  <a:pt x="3743873" y="9535"/>
                  <a:pt x="3745396" y="9917"/>
                  <a:pt x="3747165" y="10658"/>
                </a:cubicBezTo>
                <a:cubicBezTo>
                  <a:pt x="3754241" y="13623"/>
                  <a:pt x="3760491" y="17818"/>
                  <a:pt x="3765917" y="23244"/>
                </a:cubicBezTo>
                <a:cubicBezTo>
                  <a:pt x="3771343" y="28670"/>
                  <a:pt x="3771793" y="33417"/>
                  <a:pt x="3767266" y="37485"/>
                </a:cubicBezTo>
                <a:cubicBezTo>
                  <a:pt x="3762739" y="41553"/>
                  <a:pt x="3752160" y="60665"/>
                  <a:pt x="3735529" y="94821"/>
                </a:cubicBezTo>
                <a:cubicBezTo>
                  <a:pt x="3742536" y="101555"/>
                  <a:pt x="3745447" y="110913"/>
                  <a:pt x="3744263" y="122893"/>
                </a:cubicBezTo>
                <a:cubicBezTo>
                  <a:pt x="3743078" y="134874"/>
                  <a:pt x="3742679" y="159291"/>
                  <a:pt x="3743063" y="196145"/>
                </a:cubicBezTo>
                <a:cubicBezTo>
                  <a:pt x="3743447" y="232998"/>
                  <a:pt x="3741193" y="254355"/>
                  <a:pt x="3736301" y="260215"/>
                </a:cubicBezTo>
                <a:cubicBezTo>
                  <a:pt x="3731408" y="266075"/>
                  <a:pt x="3726335" y="263828"/>
                  <a:pt x="3721083" y="253472"/>
                </a:cubicBezTo>
                <a:cubicBezTo>
                  <a:pt x="3715830" y="243116"/>
                  <a:pt x="3714569" y="232564"/>
                  <a:pt x="3717297" y="221818"/>
                </a:cubicBezTo>
                <a:cubicBezTo>
                  <a:pt x="3720025" y="211071"/>
                  <a:pt x="3721582" y="197949"/>
                  <a:pt x="3721967" y="182453"/>
                </a:cubicBezTo>
                <a:cubicBezTo>
                  <a:pt x="3722351" y="166956"/>
                  <a:pt x="3722543" y="152200"/>
                  <a:pt x="3722543" y="138186"/>
                </a:cubicBezTo>
                <a:cubicBezTo>
                  <a:pt x="3722543" y="124630"/>
                  <a:pt x="3722450" y="115706"/>
                  <a:pt x="3722264" y="111415"/>
                </a:cubicBezTo>
                <a:cubicBezTo>
                  <a:pt x="3718047" y="121535"/>
                  <a:pt x="3711375" y="131160"/>
                  <a:pt x="3702247" y="140288"/>
                </a:cubicBezTo>
                <a:cubicBezTo>
                  <a:pt x="3693119" y="149416"/>
                  <a:pt x="3683324" y="156225"/>
                  <a:pt x="3672863" y="160714"/>
                </a:cubicBezTo>
                <a:cubicBezTo>
                  <a:pt x="3662401" y="165204"/>
                  <a:pt x="3661533" y="162184"/>
                  <a:pt x="3670258" y="151655"/>
                </a:cubicBezTo>
                <a:cubicBezTo>
                  <a:pt x="3678983" y="141125"/>
                  <a:pt x="3689308" y="126630"/>
                  <a:pt x="3701233" y="108169"/>
                </a:cubicBezTo>
                <a:cubicBezTo>
                  <a:pt x="3713158" y="89708"/>
                  <a:pt x="3722416" y="72360"/>
                  <a:pt x="3729008" y="56125"/>
                </a:cubicBezTo>
                <a:cubicBezTo>
                  <a:pt x="3735600" y="39891"/>
                  <a:pt x="3738505" y="27513"/>
                  <a:pt x="3737724" y="18993"/>
                </a:cubicBezTo>
                <a:cubicBezTo>
                  <a:pt x="3737138" y="12603"/>
                  <a:pt x="3738761" y="9442"/>
                  <a:pt x="3742595" y="9512"/>
                </a:cubicBezTo>
                <a:close/>
                <a:moveTo>
                  <a:pt x="989870" y="9512"/>
                </a:moveTo>
                <a:cubicBezTo>
                  <a:pt x="991148" y="9535"/>
                  <a:pt x="992671" y="9917"/>
                  <a:pt x="994440" y="10658"/>
                </a:cubicBezTo>
                <a:cubicBezTo>
                  <a:pt x="1001516" y="13623"/>
                  <a:pt x="1007766" y="17818"/>
                  <a:pt x="1013192" y="23244"/>
                </a:cubicBezTo>
                <a:cubicBezTo>
                  <a:pt x="1018619" y="28670"/>
                  <a:pt x="1019068" y="33417"/>
                  <a:pt x="1014541" y="37485"/>
                </a:cubicBezTo>
                <a:cubicBezTo>
                  <a:pt x="1010014" y="41553"/>
                  <a:pt x="999435" y="60665"/>
                  <a:pt x="982804" y="94821"/>
                </a:cubicBezTo>
                <a:cubicBezTo>
                  <a:pt x="989811" y="101555"/>
                  <a:pt x="992722" y="110913"/>
                  <a:pt x="991538" y="122893"/>
                </a:cubicBezTo>
                <a:cubicBezTo>
                  <a:pt x="990354" y="134874"/>
                  <a:pt x="989954" y="159291"/>
                  <a:pt x="990338" y="196145"/>
                </a:cubicBezTo>
                <a:cubicBezTo>
                  <a:pt x="990723" y="232998"/>
                  <a:pt x="988468" y="254355"/>
                  <a:pt x="983576" y="260215"/>
                </a:cubicBezTo>
                <a:cubicBezTo>
                  <a:pt x="978683" y="266075"/>
                  <a:pt x="973610" y="263828"/>
                  <a:pt x="968358" y="253472"/>
                </a:cubicBezTo>
                <a:cubicBezTo>
                  <a:pt x="963106" y="243116"/>
                  <a:pt x="961844" y="232564"/>
                  <a:pt x="964572" y="221818"/>
                </a:cubicBezTo>
                <a:cubicBezTo>
                  <a:pt x="967301" y="211071"/>
                  <a:pt x="968857" y="197949"/>
                  <a:pt x="969242" y="182453"/>
                </a:cubicBezTo>
                <a:cubicBezTo>
                  <a:pt x="969626" y="166956"/>
                  <a:pt x="969818" y="152200"/>
                  <a:pt x="969818" y="138186"/>
                </a:cubicBezTo>
                <a:cubicBezTo>
                  <a:pt x="969818" y="124630"/>
                  <a:pt x="969725" y="115706"/>
                  <a:pt x="969539" y="111415"/>
                </a:cubicBezTo>
                <a:cubicBezTo>
                  <a:pt x="965323" y="121535"/>
                  <a:pt x="958650" y="131160"/>
                  <a:pt x="949522" y="140288"/>
                </a:cubicBezTo>
                <a:cubicBezTo>
                  <a:pt x="940394" y="149416"/>
                  <a:pt x="930599" y="156225"/>
                  <a:pt x="920138" y="160714"/>
                </a:cubicBezTo>
                <a:cubicBezTo>
                  <a:pt x="909676" y="165204"/>
                  <a:pt x="908808" y="162184"/>
                  <a:pt x="917533" y="151655"/>
                </a:cubicBezTo>
                <a:cubicBezTo>
                  <a:pt x="926258" y="141125"/>
                  <a:pt x="936583" y="126630"/>
                  <a:pt x="948508" y="108169"/>
                </a:cubicBezTo>
                <a:cubicBezTo>
                  <a:pt x="960433" y="89708"/>
                  <a:pt x="969691" y="72360"/>
                  <a:pt x="976283" y="56125"/>
                </a:cubicBezTo>
                <a:cubicBezTo>
                  <a:pt x="982875" y="39891"/>
                  <a:pt x="985780" y="27513"/>
                  <a:pt x="984999" y="18993"/>
                </a:cubicBezTo>
                <a:cubicBezTo>
                  <a:pt x="984413" y="12603"/>
                  <a:pt x="986037" y="9442"/>
                  <a:pt x="989870" y="9512"/>
                </a:cubicBezTo>
                <a:close/>
                <a:moveTo>
                  <a:pt x="3832360" y="6231"/>
                </a:moveTo>
                <a:cubicBezTo>
                  <a:pt x="3837569" y="6231"/>
                  <a:pt x="3844328" y="8082"/>
                  <a:pt x="3852638" y="11784"/>
                </a:cubicBezTo>
                <a:cubicBezTo>
                  <a:pt x="3860947" y="15486"/>
                  <a:pt x="3863499" y="19635"/>
                  <a:pt x="3860293" y="24230"/>
                </a:cubicBezTo>
                <a:cubicBezTo>
                  <a:pt x="3857087" y="28825"/>
                  <a:pt x="3853636" y="38384"/>
                  <a:pt x="3849940" y="52907"/>
                </a:cubicBezTo>
                <a:cubicBezTo>
                  <a:pt x="3863099" y="50699"/>
                  <a:pt x="3874137" y="48200"/>
                  <a:pt x="3883055" y="45410"/>
                </a:cubicBezTo>
                <a:cubicBezTo>
                  <a:pt x="3891971" y="42619"/>
                  <a:pt x="3899770" y="44753"/>
                  <a:pt x="3906448" y="51809"/>
                </a:cubicBezTo>
                <a:cubicBezTo>
                  <a:pt x="3913127" y="58866"/>
                  <a:pt x="3911453" y="63365"/>
                  <a:pt x="3901425" y="65306"/>
                </a:cubicBezTo>
                <a:cubicBezTo>
                  <a:pt x="3891398" y="67247"/>
                  <a:pt x="3882937" y="68993"/>
                  <a:pt x="3876041" y="70543"/>
                </a:cubicBezTo>
                <a:lnTo>
                  <a:pt x="3846908" y="74859"/>
                </a:lnTo>
                <a:cubicBezTo>
                  <a:pt x="3843373" y="88911"/>
                  <a:pt x="3840880" y="97159"/>
                  <a:pt x="3839429" y="99602"/>
                </a:cubicBezTo>
                <a:cubicBezTo>
                  <a:pt x="3851980" y="97518"/>
                  <a:pt x="3859998" y="94855"/>
                  <a:pt x="3863483" y="91612"/>
                </a:cubicBezTo>
                <a:cubicBezTo>
                  <a:pt x="3866969" y="88368"/>
                  <a:pt x="3871920" y="87987"/>
                  <a:pt x="3878339" y="90468"/>
                </a:cubicBezTo>
                <a:cubicBezTo>
                  <a:pt x="3884757" y="92948"/>
                  <a:pt x="3890772" y="96033"/>
                  <a:pt x="3896384" y="99723"/>
                </a:cubicBezTo>
                <a:cubicBezTo>
                  <a:pt x="3901996" y="103412"/>
                  <a:pt x="3903223" y="107468"/>
                  <a:pt x="3900067" y="111890"/>
                </a:cubicBezTo>
                <a:cubicBezTo>
                  <a:pt x="3896911" y="116311"/>
                  <a:pt x="3894762" y="127656"/>
                  <a:pt x="3893621" y="145925"/>
                </a:cubicBezTo>
                <a:cubicBezTo>
                  <a:pt x="3892480" y="164193"/>
                  <a:pt x="3891537" y="188049"/>
                  <a:pt x="3890793" y="217492"/>
                </a:cubicBezTo>
                <a:cubicBezTo>
                  <a:pt x="3897975" y="217567"/>
                  <a:pt x="3905878" y="216807"/>
                  <a:pt x="3914504" y="215213"/>
                </a:cubicBezTo>
                <a:cubicBezTo>
                  <a:pt x="3923129" y="213620"/>
                  <a:pt x="3930763" y="214333"/>
                  <a:pt x="3937405" y="217353"/>
                </a:cubicBezTo>
                <a:cubicBezTo>
                  <a:pt x="3944046" y="220373"/>
                  <a:pt x="3948638" y="225067"/>
                  <a:pt x="3951181" y="231436"/>
                </a:cubicBezTo>
                <a:cubicBezTo>
                  <a:pt x="3953723" y="237804"/>
                  <a:pt x="3945823" y="240015"/>
                  <a:pt x="3927479" y="238068"/>
                </a:cubicBezTo>
                <a:cubicBezTo>
                  <a:pt x="3909137" y="236121"/>
                  <a:pt x="3889023" y="236114"/>
                  <a:pt x="3867139" y="238049"/>
                </a:cubicBezTo>
                <a:cubicBezTo>
                  <a:pt x="3845255" y="239984"/>
                  <a:pt x="3827089" y="242123"/>
                  <a:pt x="3812640" y="244467"/>
                </a:cubicBezTo>
                <a:cubicBezTo>
                  <a:pt x="3798191" y="246811"/>
                  <a:pt x="3786856" y="248957"/>
                  <a:pt x="3778633" y="250904"/>
                </a:cubicBezTo>
                <a:cubicBezTo>
                  <a:pt x="3770410" y="252851"/>
                  <a:pt x="3761731" y="250111"/>
                  <a:pt x="3752597" y="242682"/>
                </a:cubicBezTo>
                <a:cubicBezTo>
                  <a:pt x="3743463" y="235253"/>
                  <a:pt x="3744365" y="231538"/>
                  <a:pt x="3755304" y="231538"/>
                </a:cubicBezTo>
                <a:cubicBezTo>
                  <a:pt x="3763663" y="231538"/>
                  <a:pt x="3777262" y="230143"/>
                  <a:pt x="3796101" y="227352"/>
                </a:cubicBezTo>
                <a:cubicBezTo>
                  <a:pt x="3796101" y="210745"/>
                  <a:pt x="3795909" y="189615"/>
                  <a:pt x="3795525" y="163961"/>
                </a:cubicBezTo>
                <a:cubicBezTo>
                  <a:pt x="3795140" y="138306"/>
                  <a:pt x="3792998" y="122143"/>
                  <a:pt x="3789097" y="115471"/>
                </a:cubicBezTo>
                <a:cubicBezTo>
                  <a:pt x="3785197" y="108798"/>
                  <a:pt x="3786384" y="105462"/>
                  <a:pt x="3792660" y="105462"/>
                </a:cubicBezTo>
                <a:cubicBezTo>
                  <a:pt x="3797460" y="105462"/>
                  <a:pt x="3801155" y="105456"/>
                  <a:pt x="3803747" y="105443"/>
                </a:cubicBezTo>
                <a:cubicBezTo>
                  <a:pt x="3806339" y="105431"/>
                  <a:pt x="3812026" y="104867"/>
                  <a:pt x="3820807" y="103750"/>
                </a:cubicBezTo>
                <a:cubicBezTo>
                  <a:pt x="3821452" y="99248"/>
                  <a:pt x="3822940" y="90517"/>
                  <a:pt x="3825272" y="77557"/>
                </a:cubicBezTo>
                <a:cubicBezTo>
                  <a:pt x="3818699" y="79107"/>
                  <a:pt x="3811911" y="80468"/>
                  <a:pt x="3804910" y="81640"/>
                </a:cubicBezTo>
                <a:cubicBezTo>
                  <a:pt x="3797909" y="82812"/>
                  <a:pt x="3790409" y="80549"/>
                  <a:pt x="3782409" y="74850"/>
                </a:cubicBezTo>
                <a:cubicBezTo>
                  <a:pt x="3774410" y="69151"/>
                  <a:pt x="3774980" y="66026"/>
                  <a:pt x="3784121" y="65474"/>
                </a:cubicBezTo>
                <a:cubicBezTo>
                  <a:pt x="3793261" y="64922"/>
                  <a:pt x="3807809" y="62506"/>
                  <a:pt x="3827765" y="58228"/>
                </a:cubicBezTo>
                <a:cubicBezTo>
                  <a:pt x="3828459" y="51332"/>
                  <a:pt x="3828995" y="43819"/>
                  <a:pt x="3829374" y="35689"/>
                </a:cubicBezTo>
                <a:cubicBezTo>
                  <a:pt x="3829752" y="27560"/>
                  <a:pt x="3828775" y="20618"/>
                  <a:pt x="3826444" y="14863"/>
                </a:cubicBezTo>
                <a:cubicBezTo>
                  <a:pt x="3824112" y="9108"/>
                  <a:pt x="3826084" y="6231"/>
                  <a:pt x="3832360" y="6231"/>
                </a:cubicBezTo>
                <a:close/>
                <a:moveTo>
                  <a:pt x="1079635" y="6231"/>
                </a:moveTo>
                <a:cubicBezTo>
                  <a:pt x="1084844" y="6231"/>
                  <a:pt x="1091603" y="8082"/>
                  <a:pt x="1099913" y="11784"/>
                </a:cubicBezTo>
                <a:cubicBezTo>
                  <a:pt x="1108222" y="15486"/>
                  <a:pt x="1110774" y="19635"/>
                  <a:pt x="1107568" y="24230"/>
                </a:cubicBezTo>
                <a:cubicBezTo>
                  <a:pt x="1104362" y="28825"/>
                  <a:pt x="1100911" y="38384"/>
                  <a:pt x="1097215" y="52907"/>
                </a:cubicBezTo>
                <a:cubicBezTo>
                  <a:pt x="1110374" y="50699"/>
                  <a:pt x="1121412" y="48200"/>
                  <a:pt x="1130330" y="45410"/>
                </a:cubicBezTo>
                <a:cubicBezTo>
                  <a:pt x="1139247" y="42619"/>
                  <a:pt x="1147045" y="44753"/>
                  <a:pt x="1153724" y="51809"/>
                </a:cubicBezTo>
                <a:cubicBezTo>
                  <a:pt x="1160402" y="58866"/>
                  <a:pt x="1158728" y="63365"/>
                  <a:pt x="1148701" y="65306"/>
                </a:cubicBezTo>
                <a:cubicBezTo>
                  <a:pt x="1138673" y="67247"/>
                  <a:pt x="1130212" y="68993"/>
                  <a:pt x="1123316" y="70543"/>
                </a:cubicBezTo>
                <a:lnTo>
                  <a:pt x="1094183" y="74859"/>
                </a:lnTo>
                <a:cubicBezTo>
                  <a:pt x="1090648" y="88911"/>
                  <a:pt x="1088155" y="97159"/>
                  <a:pt x="1086704" y="99602"/>
                </a:cubicBezTo>
                <a:cubicBezTo>
                  <a:pt x="1099255" y="97518"/>
                  <a:pt x="1107274" y="94855"/>
                  <a:pt x="1110759" y="91612"/>
                </a:cubicBezTo>
                <a:cubicBezTo>
                  <a:pt x="1114244" y="88368"/>
                  <a:pt x="1119195" y="87987"/>
                  <a:pt x="1125614" y="90468"/>
                </a:cubicBezTo>
                <a:cubicBezTo>
                  <a:pt x="1132032" y="92948"/>
                  <a:pt x="1138047" y="96033"/>
                  <a:pt x="1143659" y="99723"/>
                </a:cubicBezTo>
                <a:cubicBezTo>
                  <a:pt x="1149271" y="103412"/>
                  <a:pt x="1150499" y="107468"/>
                  <a:pt x="1147343" y="111889"/>
                </a:cubicBezTo>
                <a:cubicBezTo>
                  <a:pt x="1144186" y="116311"/>
                  <a:pt x="1142037" y="127656"/>
                  <a:pt x="1140896" y="145925"/>
                </a:cubicBezTo>
                <a:cubicBezTo>
                  <a:pt x="1139755" y="164193"/>
                  <a:pt x="1138813" y="188049"/>
                  <a:pt x="1138069" y="217492"/>
                </a:cubicBezTo>
                <a:cubicBezTo>
                  <a:pt x="1145250" y="217567"/>
                  <a:pt x="1153153" y="216807"/>
                  <a:pt x="1161779" y="215213"/>
                </a:cubicBezTo>
                <a:cubicBezTo>
                  <a:pt x="1170405" y="213620"/>
                  <a:pt x="1178038" y="214333"/>
                  <a:pt x="1184680" y="217353"/>
                </a:cubicBezTo>
                <a:cubicBezTo>
                  <a:pt x="1191321" y="220373"/>
                  <a:pt x="1195913" y="225067"/>
                  <a:pt x="1198456" y="231436"/>
                </a:cubicBezTo>
                <a:cubicBezTo>
                  <a:pt x="1200998" y="237804"/>
                  <a:pt x="1193098" y="240015"/>
                  <a:pt x="1174755" y="238068"/>
                </a:cubicBezTo>
                <a:cubicBezTo>
                  <a:pt x="1156412" y="236121"/>
                  <a:pt x="1136298" y="236114"/>
                  <a:pt x="1114414" y="238049"/>
                </a:cubicBezTo>
                <a:cubicBezTo>
                  <a:pt x="1092530" y="239984"/>
                  <a:pt x="1074364" y="242123"/>
                  <a:pt x="1059915" y="244467"/>
                </a:cubicBezTo>
                <a:cubicBezTo>
                  <a:pt x="1045466" y="246811"/>
                  <a:pt x="1034131" y="248957"/>
                  <a:pt x="1025908" y="250904"/>
                </a:cubicBezTo>
                <a:cubicBezTo>
                  <a:pt x="1017685" y="252851"/>
                  <a:pt x="1009007" y="250111"/>
                  <a:pt x="999872" y="242682"/>
                </a:cubicBezTo>
                <a:cubicBezTo>
                  <a:pt x="990738" y="235253"/>
                  <a:pt x="991640" y="231538"/>
                  <a:pt x="1002579" y="231538"/>
                </a:cubicBezTo>
                <a:cubicBezTo>
                  <a:pt x="1010938" y="231538"/>
                  <a:pt x="1024538" y="230143"/>
                  <a:pt x="1043377" y="227352"/>
                </a:cubicBezTo>
                <a:cubicBezTo>
                  <a:pt x="1043377" y="210745"/>
                  <a:pt x="1043184" y="189615"/>
                  <a:pt x="1042800" y="163961"/>
                </a:cubicBezTo>
                <a:cubicBezTo>
                  <a:pt x="1042415" y="138306"/>
                  <a:pt x="1040273" y="122143"/>
                  <a:pt x="1036372" y="115471"/>
                </a:cubicBezTo>
                <a:cubicBezTo>
                  <a:pt x="1032472" y="108798"/>
                  <a:pt x="1033659" y="105462"/>
                  <a:pt x="1039935" y="105462"/>
                </a:cubicBezTo>
                <a:cubicBezTo>
                  <a:pt x="1044735" y="105462"/>
                  <a:pt x="1048431" y="105456"/>
                  <a:pt x="1051023" y="105443"/>
                </a:cubicBezTo>
                <a:cubicBezTo>
                  <a:pt x="1053615" y="105431"/>
                  <a:pt x="1059301" y="104867"/>
                  <a:pt x="1068082" y="103750"/>
                </a:cubicBezTo>
                <a:cubicBezTo>
                  <a:pt x="1068727" y="99248"/>
                  <a:pt x="1070215" y="90517"/>
                  <a:pt x="1072547" y="77557"/>
                </a:cubicBezTo>
                <a:cubicBezTo>
                  <a:pt x="1065974" y="79107"/>
                  <a:pt x="1059187" y="80468"/>
                  <a:pt x="1052185" y="81640"/>
                </a:cubicBezTo>
                <a:cubicBezTo>
                  <a:pt x="1045184" y="82812"/>
                  <a:pt x="1037684" y="80549"/>
                  <a:pt x="1029685" y="74850"/>
                </a:cubicBezTo>
                <a:cubicBezTo>
                  <a:pt x="1021685" y="69151"/>
                  <a:pt x="1022256" y="66026"/>
                  <a:pt x="1031396" y="65474"/>
                </a:cubicBezTo>
                <a:cubicBezTo>
                  <a:pt x="1040537" y="64922"/>
                  <a:pt x="1055084" y="62506"/>
                  <a:pt x="1075040" y="58228"/>
                </a:cubicBezTo>
                <a:cubicBezTo>
                  <a:pt x="1075734" y="51332"/>
                  <a:pt x="1076271" y="43819"/>
                  <a:pt x="1076649" y="35689"/>
                </a:cubicBezTo>
                <a:cubicBezTo>
                  <a:pt x="1077027" y="27560"/>
                  <a:pt x="1076051" y="20618"/>
                  <a:pt x="1073719" y="14863"/>
                </a:cubicBezTo>
                <a:cubicBezTo>
                  <a:pt x="1071387" y="9108"/>
                  <a:pt x="1073359" y="6231"/>
                  <a:pt x="1079635" y="6231"/>
                </a:cubicBezTo>
                <a:close/>
                <a:moveTo>
                  <a:pt x="409092" y="3719"/>
                </a:moveTo>
                <a:cubicBezTo>
                  <a:pt x="412014" y="3028"/>
                  <a:pt x="417282" y="3843"/>
                  <a:pt x="424894" y="6166"/>
                </a:cubicBezTo>
                <a:cubicBezTo>
                  <a:pt x="440117" y="10810"/>
                  <a:pt x="446939" y="16004"/>
                  <a:pt x="445357" y="21746"/>
                </a:cubicBezTo>
                <a:cubicBezTo>
                  <a:pt x="443776" y="27488"/>
                  <a:pt x="442220" y="34942"/>
                  <a:pt x="440688" y="44108"/>
                </a:cubicBezTo>
                <a:cubicBezTo>
                  <a:pt x="439156" y="53273"/>
                  <a:pt x="438390" y="63598"/>
                  <a:pt x="438390" y="75082"/>
                </a:cubicBezTo>
                <a:lnTo>
                  <a:pt x="454669" y="69408"/>
                </a:lnTo>
                <a:cubicBezTo>
                  <a:pt x="462978" y="66184"/>
                  <a:pt x="470708" y="67802"/>
                  <a:pt x="477858" y="74264"/>
                </a:cubicBezTo>
                <a:cubicBezTo>
                  <a:pt x="485008" y="80725"/>
                  <a:pt x="482968" y="85612"/>
                  <a:pt x="471737" y="88923"/>
                </a:cubicBezTo>
                <a:cubicBezTo>
                  <a:pt x="460507" y="92235"/>
                  <a:pt x="449391" y="95211"/>
                  <a:pt x="438390" y="97853"/>
                </a:cubicBezTo>
                <a:lnTo>
                  <a:pt x="438390" y="142074"/>
                </a:lnTo>
                <a:lnTo>
                  <a:pt x="441807" y="144453"/>
                </a:lnTo>
                <a:lnTo>
                  <a:pt x="442050" y="143736"/>
                </a:lnTo>
                <a:cubicBezTo>
                  <a:pt x="442978" y="142467"/>
                  <a:pt x="444536" y="140802"/>
                  <a:pt x="446725" y="138744"/>
                </a:cubicBezTo>
                <a:cubicBezTo>
                  <a:pt x="455481" y="130509"/>
                  <a:pt x="463846" y="122056"/>
                  <a:pt x="471821" y="113387"/>
                </a:cubicBezTo>
                <a:cubicBezTo>
                  <a:pt x="479796" y="104718"/>
                  <a:pt x="483392" y="97332"/>
                  <a:pt x="482611" y="91230"/>
                </a:cubicBezTo>
                <a:cubicBezTo>
                  <a:pt x="481830" y="85128"/>
                  <a:pt x="488831" y="86189"/>
                  <a:pt x="503614" y="94411"/>
                </a:cubicBezTo>
                <a:cubicBezTo>
                  <a:pt x="515384" y="102535"/>
                  <a:pt x="517824" y="108116"/>
                  <a:pt x="510935" y="111155"/>
                </a:cubicBezTo>
                <a:cubicBezTo>
                  <a:pt x="504045" y="114193"/>
                  <a:pt x="495147" y="119412"/>
                  <a:pt x="484239" y="126810"/>
                </a:cubicBezTo>
                <a:cubicBezTo>
                  <a:pt x="473331" y="134208"/>
                  <a:pt x="462163" y="140105"/>
                  <a:pt x="450734" y="144501"/>
                </a:cubicBezTo>
                <a:lnTo>
                  <a:pt x="444643" y="146429"/>
                </a:lnTo>
                <a:lnTo>
                  <a:pt x="481327" y="171979"/>
                </a:lnTo>
                <a:cubicBezTo>
                  <a:pt x="496607" y="181522"/>
                  <a:pt x="512091" y="188207"/>
                  <a:pt x="527780" y="192033"/>
                </a:cubicBezTo>
                <a:cubicBezTo>
                  <a:pt x="543469" y="195860"/>
                  <a:pt x="556231" y="198693"/>
                  <a:pt x="566066" y="200535"/>
                </a:cubicBezTo>
                <a:cubicBezTo>
                  <a:pt x="575901" y="202377"/>
                  <a:pt x="571592" y="206070"/>
                  <a:pt x="553137" y="211614"/>
                </a:cubicBezTo>
                <a:cubicBezTo>
                  <a:pt x="534682" y="217157"/>
                  <a:pt x="521421" y="220131"/>
                  <a:pt x="513353" y="220534"/>
                </a:cubicBezTo>
                <a:cubicBezTo>
                  <a:pt x="505286" y="220937"/>
                  <a:pt x="498095" y="218419"/>
                  <a:pt x="491783" y="212981"/>
                </a:cubicBezTo>
                <a:cubicBezTo>
                  <a:pt x="485470" y="207543"/>
                  <a:pt x="475852" y="198362"/>
                  <a:pt x="462928" y="185438"/>
                </a:cubicBezTo>
                <a:cubicBezTo>
                  <a:pt x="450005" y="172515"/>
                  <a:pt x="441826" y="163015"/>
                  <a:pt x="438390" y="156938"/>
                </a:cubicBezTo>
                <a:cubicBezTo>
                  <a:pt x="439135" y="180143"/>
                  <a:pt x="440099" y="199503"/>
                  <a:pt x="441283" y="215018"/>
                </a:cubicBezTo>
                <a:cubicBezTo>
                  <a:pt x="442468" y="230533"/>
                  <a:pt x="439311" y="244384"/>
                  <a:pt x="431814" y="256569"/>
                </a:cubicBezTo>
                <a:cubicBezTo>
                  <a:pt x="424317" y="268754"/>
                  <a:pt x="418187" y="270562"/>
                  <a:pt x="413425" y="261992"/>
                </a:cubicBezTo>
                <a:cubicBezTo>
                  <a:pt x="408662" y="253422"/>
                  <a:pt x="401298" y="244641"/>
                  <a:pt x="391333" y="235649"/>
                </a:cubicBezTo>
                <a:cubicBezTo>
                  <a:pt x="381368" y="226658"/>
                  <a:pt x="381910" y="223331"/>
                  <a:pt x="392961" y="225669"/>
                </a:cubicBezTo>
                <a:cubicBezTo>
                  <a:pt x="404011" y="228006"/>
                  <a:pt x="410436" y="227938"/>
                  <a:pt x="412234" y="225464"/>
                </a:cubicBezTo>
                <a:cubicBezTo>
                  <a:pt x="414032" y="222990"/>
                  <a:pt x="415316" y="211911"/>
                  <a:pt x="416085" y="192229"/>
                </a:cubicBezTo>
                <a:cubicBezTo>
                  <a:pt x="416854" y="172546"/>
                  <a:pt x="417238" y="142495"/>
                  <a:pt x="417238" y="102076"/>
                </a:cubicBezTo>
                <a:cubicBezTo>
                  <a:pt x="402566" y="105834"/>
                  <a:pt x="391804" y="108330"/>
                  <a:pt x="384952" y="109564"/>
                </a:cubicBezTo>
                <a:cubicBezTo>
                  <a:pt x="378100" y="110798"/>
                  <a:pt x="370485" y="108699"/>
                  <a:pt x="362107" y="103267"/>
                </a:cubicBezTo>
                <a:cubicBezTo>
                  <a:pt x="353729" y="97835"/>
                  <a:pt x="355450" y="94129"/>
                  <a:pt x="367269" y="92151"/>
                </a:cubicBezTo>
                <a:cubicBezTo>
                  <a:pt x="379089" y="90173"/>
                  <a:pt x="395745" y="86319"/>
                  <a:pt x="417238" y="80589"/>
                </a:cubicBezTo>
                <a:cubicBezTo>
                  <a:pt x="417238" y="59468"/>
                  <a:pt x="416475" y="44328"/>
                  <a:pt x="414950" y="35169"/>
                </a:cubicBezTo>
                <a:cubicBezTo>
                  <a:pt x="413425" y="26009"/>
                  <a:pt x="410894" y="17725"/>
                  <a:pt x="407360" y="10314"/>
                </a:cubicBezTo>
                <a:cubicBezTo>
                  <a:pt x="405592" y="6609"/>
                  <a:pt x="406170" y="4411"/>
                  <a:pt x="409092" y="3719"/>
                </a:cubicBezTo>
                <a:close/>
                <a:moveTo>
                  <a:pt x="2198414" y="3327"/>
                </a:moveTo>
                <a:cubicBezTo>
                  <a:pt x="2199722" y="3198"/>
                  <a:pt x="2201377" y="3440"/>
                  <a:pt x="2203380" y="4054"/>
                </a:cubicBezTo>
                <a:cubicBezTo>
                  <a:pt x="2211392" y="6510"/>
                  <a:pt x="2218226" y="9632"/>
                  <a:pt x="2223881" y="13421"/>
                </a:cubicBezTo>
                <a:cubicBezTo>
                  <a:pt x="2229537" y="17210"/>
                  <a:pt x="2230724" y="20999"/>
                  <a:pt x="2227444" y="24788"/>
                </a:cubicBezTo>
                <a:cubicBezTo>
                  <a:pt x="2224163" y="28577"/>
                  <a:pt x="2218406" y="41447"/>
                  <a:pt x="2210171" y="63399"/>
                </a:cubicBezTo>
                <a:cubicBezTo>
                  <a:pt x="2219435" y="61973"/>
                  <a:pt x="2227943" y="60060"/>
                  <a:pt x="2235695" y="57660"/>
                </a:cubicBezTo>
                <a:cubicBezTo>
                  <a:pt x="2243446" y="55260"/>
                  <a:pt x="2250081" y="56959"/>
                  <a:pt x="2255600" y="62758"/>
                </a:cubicBezTo>
                <a:cubicBezTo>
                  <a:pt x="2261119" y="68556"/>
                  <a:pt x="2257092" y="73055"/>
                  <a:pt x="2243517" y="76254"/>
                </a:cubicBezTo>
                <a:cubicBezTo>
                  <a:pt x="2229943" y="79454"/>
                  <a:pt x="2216930" y="82115"/>
                  <a:pt x="2204478" y="84235"/>
                </a:cubicBezTo>
                <a:cubicBezTo>
                  <a:pt x="2195598" y="107936"/>
                  <a:pt x="2190048" y="121675"/>
                  <a:pt x="2187828" y="125451"/>
                </a:cubicBezTo>
                <a:cubicBezTo>
                  <a:pt x="2185608" y="129228"/>
                  <a:pt x="2186020" y="130949"/>
                  <a:pt x="2189065" y="130614"/>
                </a:cubicBezTo>
                <a:cubicBezTo>
                  <a:pt x="2192110" y="130279"/>
                  <a:pt x="2198351" y="129436"/>
                  <a:pt x="2207789" y="128084"/>
                </a:cubicBezTo>
                <a:cubicBezTo>
                  <a:pt x="2208509" y="114478"/>
                  <a:pt x="2207312" y="104383"/>
                  <a:pt x="2204199" y="97797"/>
                </a:cubicBezTo>
                <a:cubicBezTo>
                  <a:pt x="2201086" y="91212"/>
                  <a:pt x="2203111" y="88744"/>
                  <a:pt x="2210273" y="90393"/>
                </a:cubicBezTo>
                <a:cubicBezTo>
                  <a:pt x="2217435" y="92043"/>
                  <a:pt x="2223295" y="94092"/>
                  <a:pt x="2227853" y="96542"/>
                </a:cubicBezTo>
                <a:cubicBezTo>
                  <a:pt x="2232411" y="98991"/>
                  <a:pt x="2233698" y="102073"/>
                  <a:pt x="2231713" y="105788"/>
                </a:cubicBezTo>
                <a:cubicBezTo>
                  <a:pt x="2229729" y="109502"/>
                  <a:pt x="2228390" y="115223"/>
                  <a:pt x="2227695" y="122949"/>
                </a:cubicBezTo>
                <a:cubicBezTo>
                  <a:pt x="2229915" y="123049"/>
                  <a:pt x="2234144" y="121709"/>
                  <a:pt x="2240383" y="118931"/>
                </a:cubicBezTo>
                <a:cubicBezTo>
                  <a:pt x="2246621" y="116153"/>
                  <a:pt x="2252097" y="117902"/>
                  <a:pt x="2256810" y="124177"/>
                </a:cubicBezTo>
                <a:cubicBezTo>
                  <a:pt x="2261522" y="130453"/>
                  <a:pt x="2259306" y="134564"/>
                  <a:pt x="2250159" y="136511"/>
                </a:cubicBezTo>
                <a:cubicBezTo>
                  <a:pt x="2241012" y="138458"/>
                  <a:pt x="2233133" y="140040"/>
                  <a:pt x="2226523" y="141255"/>
                </a:cubicBezTo>
                <a:lnTo>
                  <a:pt x="2226523" y="163803"/>
                </a:lnTo>
                <a:cubicBezTo>
                  <a:pt x="2235974" y="161545"/>
                  <a:pt x="2243133" y="159620"/>
                  <a:pt x="2248001" y="158026"/>
                </a:cubicBezTo>
                <a:cubicBezTo>
                  <a:pt x="2252869" y="156433"/>
                  <a:pt x="2257706" y="157921"/>
                  <a:pt x="2262512" y="162491"/>
                </a:cubicBezTo>
                <a:cubicBezTo>
                  <a:pt x="2267317" y="167061"/>
                  <a:pt x="2264834" y="170587"/>
                  <a:pt x="2255061" y="173067"/>
                </a:cubicBezTo>
                <a:cubicBezTo>
                  <a:pt x="2245288" y="175548"/>
                  <a:pt x="2235738" y="178078"/>
                  <a:pt x="2226411" y="180657"/>
                </a:cubicBezTo>
                <a:cubicBezTo>
                  <a:pt x="2225667" y="222168"/>
                  <a:pt x="2223320" y="246492"/>
                  <a:pt x="2219370" y="253630"/>
                </a:cubicBezTo>
                <a:cubicBezTo>
                  <a:pt x="2215420" y="260767"/>
                  <a:pt x="2210930" y="258904"/>
                  <a:pt x="2205901" y="248039"/>
                </a:cubicBezTo>
                <a:cubicBezTo>
                  <a:pt x="2200872" y="237175"/>
                  <a:pt x="2199529" y="229123"/>
                  <a:pt x="2201873" y="223883"/>
                </a:cubicBezTo>
                <a:cubicBezTo>
                  <a:pt x="2204217" y="218643"/>
                  <a:pt x="2205774" y="205276"/>
                  <a:pt x="2206543" y="183783"/>
                </a:cubicBezTo>
                <a:cubicBezTo>
                  <a:pt x="2183499" y="192117"/>
                  <a:pt x="2168452" y="197897"/>
                  <a:pt x="2161401" y="201121"/>
                </a:cubicBezTo>
                <a:cubicBezTo>
                  <a:pt x="2154351" y="204346"/>
                  <a:pt x="2147074" y="200876"/>
                  <a:pt x="2139570" y="190713"/>
                </a:cubicBezTo>
                <a:cubicBezTo>
                  <a:pt x="2132067" y="180549"/>
                  <a:pt x="2132740" y="175864"/>
                  <a:pt x="2141589" y="176658"/>
                </a:cubicBezTo>
                <a:cubicBezTo>
                  <a:pt x="2150438" y="177451"/>
                  <a:pt x="2160040" y="177079"/>
                  <a:pt x="2170396" y="175541"/>
                </a:cubicBezTo>
                <a:cubicBezTo>
                  <a:pt x="2180752" y="174004"/>
                  <a:pt x="2193186" y="171504"/>
                  <a:pt x="2207696" y="168044"/>
                </a:cubicBezTo>
                <a:lnTo>
                  <a:pt x="2207696" y="144101"/>
                </a:lnTo>
                <a:cubicBezTo>
                  <a:pt x="2190010" y="147128"/>
                  <a:pt x="2178290" y="150411"/>
                  <a:pt x="2172536" y="153952"/>
                </a:cubicBezTo>
                <a:cubicBezTo>
                  <a:pt x="2166781" y="157493"/>
                  <a:pt x="2162449" y="155059"/>
                  <a:pt x="2159541" y="146650"/>
                </a:cubicBezTo>
                <a:cubicBezTo>
                  <a:pt x="2156633" y="138241"/>
                  <a:pt x="2157941" y="132211"/>
                  <a:pt x="2163466" y="128558"/>
                </a:cubicBezTo>
                <a:cubicBezTo>
                  <a:pt x="2168992" y="124906"/>
                  <a:pt x="2175568" y="111018"/>
                  <a:pt x="2183195" y="86896"/>
                </a:cubicBezTo>
                <a:cubicBezTo>
                  <a:pt x="2178545" y="87677"/>
                  <a:pt x="2174241" y="87854"/>
                  <a:pt x="2170285" y="87426"/>
                </a:cubicBezTo>
                <a:cubicBezTo>
                  <a:pt x="2166328" y="86998"/>
                  <a:pt x="2162043" y="84338"/>
                  <a:pt x="2157430" y="79445"/>
                </a:cubicBezTo>
                <a:cubicBezTo>
                  <a:pt x="2152816" y="74552"/>
                  <a:pt x="2154289" y="71839"/>
                  <a:pt x="2161848" y="71306"/>
                </a:cubicBezTo>
                <a:cubicBezTo>
                  <a:pt x="2169407" y="70773"/>
                  <a:pt x="2178234" y="69495"/>
                  <a:pt x="2188330" y="67474"/>
                </a:cubicBezTo>
                <a:cubicBezTo>
                  <a:pt x="2196578" y="41602"/>
                  <a:pt x="2199145" y="23951"/>
                  <a:pt x="2196032" y="14519"/>
                </a:cubicBezTo>
                <a:cubicBezTo>
                  <a:pt x="2193697" y="7445"/>
                  <a:pt x="2194491" y="3714"/>
                  <a:pt x="2198414" y="3327"/>
                </a:cubicBezTo>
                <a:close/>
                <a:moveTo>
                  <a:pt x="5073485" y="1282"/>
                </a:moveTo>
                <a:cubicBezTo>
                  <a:pt x="5074863" y="1293"/>
                  <a:pt x="5076518" y="1662"/>
                  <a:pt x="5078451" y="2389"/>
                </a:cubicBezTo>
                <a:cubicBezTo>
                  <a:pt x="5086184" y="5298"/>
                  <a:pt x="5093210" y="9496"/>
                  <a:pt x="5099529" y="14984"/>
                </a:cubicBezTo>
                <a:cubicBezTo>
                  <a:pt x="5105848" y="20472"/>
                  <a:pt x="5106477" y="25315"/>
                  <a:pt x="5101417" y="29513"/>
                </a:cubicBezTo>
                <a:cubicBezTo>
                  <a:pt x="5096357" y="33711"/>
                  <a:pt x="5090050" y="40350"/>
                  <a:pt x="5082497" y="49428"/>
                </a:cubicBezTo>
                <a:lnTo>
                  <a:pt x="5054145" y="78580"/>
                </a:lnTo>
                <a:cubicBezTo>
                  <a:pt x="5061165" y="77910"/>
                  <a:pt x="5068923" y="76382"/>
                  <a:pt x="5077419" y="73994"/>
                </a:cubicBezTo>
                <a:cubicBezTo>
                  <a:pt x="5085915" y="71607"/>
                  <a:pt x="5093886" y="74143"/>
                  <a:pt x="5101333" y="81603"/>
                </a:cubicBezTo>
                <a:cubicBezTo>
                  <a:pt x="5108781" y="89063"/>
                  <a:pt x="5105807" y="93943"/>
                  <a:pt x="5092413" y="96244"/>
                </a:cubicBezTo>
                <a:cubicBezTo>
                  <a:pt x="5079019" y="98545"/>
                  <a:pt x="5069004" y="99890"/>
                  <a:pt x="5062368" y="100281"/>
                </a:cubicBezTo>
                <a:cubicBezTo>
                  <a:pt x="5055733" y="100672"/>
                  <a:pt x="5047157" y="101382"/>
                  <a:pt x="5036639" y="102411"/>
                </a:cubicBezTo>
                <a:cubicBezTo>
                  <a:pt x="5042866" y="106715"/>
                  <a:pt x="5045169" y="110643"/>
                  <a:pt x="5043551" y="114196"/>
                </a:cubicBezTo>
                <a:cubicBezTo>
                  <a:pt x="5041932" y="117750"/>
                  <a:pt x="5039629" y="124165"/>
                  <a:pt x="5036639" y="133442"/>
                </a:cubicBezTo>
                <a:cubicBezTo>
                  <a:pt x="5047504" y="132760"/>
                  <a:pt x="5058471" y="131628"/>
                  <a:pt x="5069540" y="130047"/>
                </a:cubicBezTo>
                <a:cubicBezTo>
                  <a:pt x="5080609" y="128465"/>
                  <a:pt x="5090881" y="126692"/>
                  <a:pt x="5100357" y="124726"/>
                </a:cubicBezTo>
                <a:cubicBezTo>
                  <a:pt x="5109832" y="122760"/>
                  <a:pt x="5118257" y="122404"/>
                  <a:pt x="5125629" y="123656"/>
                </a:cubicBezTo>
                <a:cubicBezTo>
                  <a:pt x="5133003" y="124909"/>
                  <a:pt x="5139663" y="129408"/>
                  <a:pt x="5145609" y="137153"/>
                </a:cubicBezTo>
                <a:cubicBezTo>
                  <a:pt x="5151557" y="144898"/>
                  <a:pt x="5142835" y="148771"/>
                  <a:pt x="5119444" y="148771"/>
                </a:cubicBezTo>
                <a:cubicBezTo>
                  <a:pt x="5098583" y="148771"/>
                  <a:pt x="5070981" y="149800"/>
                  <a:pt x="5036639" y="151859"/>
                </a:cubicBezTo>
                <a:cubicBezTo>
                  <a:pt x="5054896" y="172286"/>
                  <a:pt x="5070945" y="189038"/>
                  <a:pt x="5084785" y="202117"/>
                </a:cubicBezTo>
                <a:cubicBezTo>
                  <a:pt x="5098627" y="215195"/>
                  <a:pt x="5111425" y="224580"/>
                  <a:pt x="5123183" y="230273"/>
                </a:cubicBezTo>
                <a:cubicBezTo>
                  <a:pt x="5134941" y="235966"/>
                  <a:pt x="5146217" y="240908"/>
                  <a:pt x="5157013" y="245100"/>
                </a:cubicBezTo>
                <a:cubicBezTo>
                  <a:pt x="5167810" y="249292"/>
                  <a:pt x="5168017" y="252768"/>
                  <a:pt x="5157637" y="255527"/>
                </a:cubicBezTo>
                <a:cubicBezTo>
                  <a:pt x="5147256" y="258287"/>
                  <a:pt x="5133750" y="259667"/>
                  <a:pt x="5117119" y="259667"/>
                </a:cubicBezTo>
                <a:cubicBezTo>
                  <a:pt x="5100202" y="259667"/>
                  <a:pt x="5088109" y="253611"/>
                  <a:pt x="5080841" y="241500"/>
                </a:cubicBezTo>
                <a:cubicBezTo>
                  <a:pt x="5073574" y="229389"/>
                  <a:pt x="5066024" y="217657"/>
                  <a:pt x="5058191" y="206302"/>
                </a:cubicBezTo>
                <a:cubicBezTo>
                  <a:pt x="5050359" y="194948"/>
                  <a:pt x="5041247" y="180050"/>
                  <a:pt x="5030854" y="161607"/>
                </a:cubicBezTo>
                <a:cubicBezTo>
                  <a:pt x="5023475" y="190220"/>
                  <a:pt x="5011147" y="211356"/>
                  <a:pt x="4993870" y="225017"/>
                </a:cubicBezTo>
                <a:cubicBezTo>
                  <a:pt x="4976594" y="238679"/>
                  <a:pt x="4958365" y="246895"/>
                  <a:pt x="4939185" y="249667"/>
                </a:cubicBezTo>
                <a:cubicBezTo>
                  <a:pt x="4920005" y="252439"/>
                  <a:pt x="4919341" y="249444"/>
                  <a:pt x="4937195" y="240682"/>
                </a:cubicBezTo>
                <a:cubicBezTo>
                  <a:pt x="4955048" y="231919"/>
                  <a:pt x="4970436" y="220314"/>
                  <a:pt x="4983359" y="205865"/>
                </a:cubicBezTo>
                <a:cubicBezTo>
                  <a:pt x="4996283" y="191416"/>
                  <a:pt x="5005045" y="174326"/>
                  <a:pt x="5009646" y="154594"/>
                </a:cubicBezTo>
                <a:cubicBezTo>
                  <a:pt x="4982783" y="158488"/>
                  <a:pt x="4964067" y="161214"/>
                  <a:pt x="4953501" y="162770"/>
                </a:cubicBezTo>
                <a:cubicBezTo>
                  <a:pt x="4942933" y="164327"/>
                  <a:pt x="4933111" y="161390"/>
                  <a:pt x="4924033" y="153961"/>
                </a:cubicBezTo>
                <a:cubicBezTo>
                  <a:pt x="4914954" y="146532"/>
                  <a:pt x="4917056" y="142818"/>
                  <a:pt x="4930339" y="142818"/>
                </a:cubicBezTo>
                <a:cubicBezTo>
                  <a:pt x="4941154" y="142818"/>
                  <a:pt x="4953398" y="142058"/>
                  <a:pt x="4967071" y="140539"/>
                </a:cubicBezTo>
                <a:cubicBezTo>
                  <a:pt x="4980745" y="139020"/>
                  <a:pt x="4995830" y="137541"/>
                  <a:pt x="5012325" y="136102"/>
                </a:cubicBezTo>
                <a:cubicBezTo>
                  <a:pt x="5015203" y="120649"/>
                  <a:pt x="5015810" y="110082"/>
                  <a:pt x="5014148" y="104402"/>
                </a:cubicBezTo>
                <a:cubicBezTo>
                  <a:pt x="5006087" y="105964"/>
                  <a:pt x="4998325" y="107329"/>
                  <a:pt x="4990865" y="108494"/>
                </a:cubicBezTo>
                <a:cubicBezTo>
                  <a:pt x="4983405" y="109660"/>
                  <a:pt x="4975719" y="106795"/>
                  <a:pt x="4967807" y="99900"/>
                </a:cubicBezTo>
                <a:cubicBezTo>
                  <a:pt x="4959894" y="93004"/>
                  <a:pt x="4960555" y="89292"/>
                  <a:pt x="4969788" y="88765"/>
                </a:cubicBezTo>
                <a:cubicBezTo>
                  <a:pt x="4979021" y="88238"/>
                  <a:pt x="4987431" y="87596"/>
                  <a:pt x="4995014" y="86840"/>
                </a:cubicBezTo>
                <a:cubicBezTo>
                  <a:pt x="5002599" y="86083"/>
                  <a:pt x="5016815" y="84217"/>
                  <a:pt x="5037663" y="81240"/>
                </a:cubicBezTo>
                <a:cubicBezTo>
                  <a:pt x="5044125" y="72621"/>
                  <a:pt x="5051187" y="60872"/>
                  <a:pt x="5058852" y="45996"/>
                </a:cubicBezTo>
                <a:cubicBezTo>
                  <a:pt x="5066517" y="31119"/>
                  <a:pt x="5069767" y="19405"/>
                  <a:pt x="5068601" y="10854"/>
                </a:cubicBezTo>
                <a:cubicBezTo>
                  <a:pt x="5067726" y="4440"/>
                  <a:pt x="5069355" y="1250"/>
                  <a:pt x="5073485" y="1282"/>
                </a:cubicBezTo>
                <a:close/>
                <a:moveTo>
                  <a:pt x="118368" y="873"/>
                </a:moveTo>
                <a:cubicBezTo>
                  <a:pt x="121881" y="1344"/>
                  <a:pt x="126689" y="2764"/>
                  <a:pt x="132790" y="5133"/>
                </a:cubicBezTo>
                <a:cubicBezTo>
                  <a:pt x="144994" y="9871"/>
                  <a:pt x="149717" y="15514"/>
                  <a:pt x="146957" y="22062"/>
                </a:cubicBezTo>
                <a:cubicBezTo>
                  <a:pt x="144198" y="28611"/>
                  <a:pt x="142080" y="43171"/>
                  <a:pt x="140604" y="65743"/>
                </a:cubicBezTo>
                <a:cubicBezTo>
                  <a:pt x="145255" y="65074"/>
                  <a:pt x="152724" y="62959"/>
                  <a:pt x="163012" y="59400"/>
                </a:cubicBezTo>
                <a:cubicBezTo>
                  <a:pt x="173300" y="55840"/>
                  <a:pt x="182254" y="56848"/>
                  <a:pt x="189875" y="62423"/>
                </a:cubicBezTo>
                <a:cubicBezTo>
                  <a:pt x="197497" y="67998"/>
                  <a:pt x="194210" y="73076"/>
                  <a:pt x="180015" y="77659"/>
                </a:cubicBezTo>
                <a:cubicBezTo>
                  <a:pt x="165821" y="82242"/>
                  <a:pt x="152213" y="85569"/>
                  <a:pt x="139190" y="87640"/>
                </a:cubicBezTo>
                <a:cubicBezTo>
                  <a:pt x="138570" y="97599"/>
                  <a:pt x="138260" y="106640"/>
                  <a:pt x="138260" y="114764"/>
                </a:cubicBezTo>
                <a:cubicBezTo>
                  <a:pt x="164937" y="110944"/>
                  <a:pt x="183649" y="107462"/>
                  <a:pt x="194396" y="104318"/>
                </a:cubicBezTo>
                <a:cubicBezTo>
                  <a:pt x="205143" y="101174"/>
                  <a:pt x="214429" y="103816"/>
                  <a:pt x="222255" y="112243"/>
                </a:cubicBezTo>
                <a:cubicBezTo>
                  <a:pt x="230081" y="120670"/>
                  <a:pt x="228093" y="125352"/>
                  <a:pt x="216292" y="126289"/>
                </a:cubicBezTo>
                <a:cubicBezTo>
                  <a:pt x="204492" y="127225"/>
                  <a:pt x="181984" y="129411"/>
                  <a:pt x="148771" y="132846"/>
                </a:cubicBezTo>
                <a:cubicBezTo>
                  <a:pt x="155778" y="137931"/>
                  <a:pt x="158479" y="142036"/>
                  <a:pt x="156873" y="145162"/>
                </a:cubicBezTo>
                <a:cubicBezTo>
                  <a:pt x="155267" y="148287"/>
                  <a:pt x="153319" y="158969"/>
                  <a:pt x="151031" y="177206"/>
                </a:cubicBezTo>
                <a:cubicBezTo>
                  <a:pt x="148743" y="195444"/>
                  <a:pt x="149574" y="208863"/>
                  <a:pt x="153524" y="217464"/>
                </a:cubicBezTo>
                <a:cubicBezTo>
                  <a:pt x="157474" y="226065"/>
                  <a:pt x="169873" y="230366"/>
                  <a:pt x="190722" y="230366"/>
                </a:cubicBezTo>
                <a:cubicBezTo>
                  <a:pt x="212984" y="230366"/>
                  <a:pt x="226332" y="228490"/>
                  <a:pt x="230766" y="224738"/>
                </a:cubicBezTo>
                <a:cubicBezTo>
                  <a:pt x="235200" y="220987"/>
                  <a:pt x="239262" y="210280"/>
                  <a:pt x="242951" y="192619"/>
                </a:cubicBezTo>
                <a:cubicBezTo>
                  <a:pt x="246641" y="174959"/>
                  <a:pt x="249552" y="172450"/>
                  <a:pt x="251686" y="185094"/>
                </a:cubicBezTo>
                <a:cubicBezTo>
                  <a:pt x="253819" y="197739"/>
                  <a:pt x="255282" y="206612"/>
                  <a:pt x="256076" y="211716"/>
                </a:cubicBezTo>
                <a:cubicBezTo>
                  <a:pt x="256870" y="216820"/>
                  <a:pt x="259223" y="222224"/>
                  <a:pt x="263136" y="227929"/>
                </a:cubicBezTo>
                <a:cubicBezTo>
                  <a:pt x="267049" y="233634"/>
                  <a:pt x="263697" y="239373"/>
                  <a:pt x="253081" y="245146"/>
                </a:cubicBezTo>
                <a:cubicBezTo>
                  <a:pt x="242464" y="250920"/>
                  <a:pt x="224937" y="254200"/>
                  <a:pt x="200498" y="254988"/>
                </a:cubicBezTo>
                <a:cubicBezTo>
                  <a:pt x="176059" y="255775"/>
                  <a:pt x="158190" y="251980"/>
                  <a:pt x="146892" y="243602"/>
                </a:cubicBezTo>
                <a:cubicBezTo>
                  <a:pt x="135593" y="235225"/>
                  <a:pt x="130530" y="220801"/>
                  <a:pt x="131702" y="200331"/>
                </a:cubicBezTo>
                <a:cubicBezTo>
                  <a:pt x="132874" y="179861"/>
                  <a:pt x="133652" y="164599"/>
                  <a:pt x="134037" y="154547"/>
                </a:cubicBezTo>
                <a:cubicBezTo>
                  <a:pt x="134421" y="144495"/>
                  <a:pt x="133367" y="137900"/>
                  <a:pt x="130874" y="134763"/>
                </a:cubicBezTo>
                <a:cubicBezTo>
                  <a:pt x="121312" y="136313"/>
                  <a:pt x="115216" y="137131"/>
                  <a:pt x="112587" y="137218"/>
                </a:cubicBezTo>
                <a:cubicBezTo>
                  <a:pt x="118813" y="141943"/>
                  <a:pt x="120819" y="145810"/>
                  <a:pt x="118605" y="148817"/>
                </a:cubicBezTo>
                <a:cubicBezTo>
                  <a:pt x="116391" y="151825"/>
                  <a:pt x="110221" y="161700"/>
                  <a:pt x="100095" y="178444"/>
                </a:cubicBezTo>
                <a:cubicBezTo>
                  <a:pt x="89968" y="195187"/>
                  <a:pt x="76918" y="209949"/>
                  <a:pt x="60944" y="222729"/>
                </a:cubicBezTo>
                <a:cubicBezTo>
                  <a:pt x="44969" y="235510"/>
                  <a:pt x="29519" y="243888"/>
                  <a:pt x="14593" y="247863"/>
                </a:cubicBezTo>
                <a:cubicBezTo>
                  <a:pt x="-333" y="251838"/>
                  <a:pt x="-3809" y="250483"/>
                  <a:pt x="4166" y="243798"/>
                </a:cubicBezTo>
                <a:cubicBezTo>
                  <a:pt x="12140" y="237113"/>
                  <a:pt x="22177" y="229284"/>
                  <a:pt x="34276" y="220311"/>
                </a:cubicBezTo>
                <a:cubicBezTo>
                  <a:pt x="46374" y="211338"/>
                  <a:pt x="58538" y="198830"/>
                  <a:pt x="70766" y="182787"/>
                </a:cubicBezTo>
                <a:cubicBezTo>
                  <a:pt x="82995" y="166745"/>
                  <a:pt x="89494" y="152293"/>
                  <a:pt x="90263" y="139432"/>
                </a:cubicBezTo>
                <a:cubicBezTo>
                  <a:pt x="69018" y="144839"/>
                  <a:pt x="54634" y="148331"/>
                  <a:pt x="47112" y="149906"/>
                </a:cubicBezTo>
                <a:cubicBezTo>
                  <a:pt x="39590" y="151481"/>
                  <a:pt x="31476" y="148551"/>
                  <a:pt x="22769" y="141116"/>
                </a:cubicBezTo>
                <a:cubicBezTo>
                  <a:pt x="14063" y="133680"/>
                  <a:pt x="14404" y="129963"/>
                  <a:pt x="23792" y="129963"/>
                </a:cubicBezTo>
                <a:cubicBezTo>
                  <a:pt x="30663" y="129963"/>
                  <a:pt x="41636" y="128999"/>
                  <a:pt x="56711" y="127070"/>
                </a:cubicBezTo>
                <a:cubicBezTo>
                  <a:pt x="71786" y="125141"/>
                  <a:pt x="92309" y="122373"/>
                  <a:pt x="118280" y="118763"/>
                </a:cubicBezTo>
                <a:lnTo>
                  <a:pt x="118280" y="90393"/>
                </a:lnTo>
                <a:cubicBezTo>
                  <a:pt x="107254" y="92688"/>
                  <a:pt x="99602" y="94039"/>
                  <a:pt x="95323" y="94449"/>
                </a:cubicBezTo>
                <a:cubicBezTo>
                  <a:pt x="91044" y="94858"/>
                  <a:pt x="85978" y="94287"/>
                  <a:pt x="80124" y="92737"/>
                </a:cubicBezTo>
                <a:cubicBezTo>
                  <a:pt x="71417" y="104643"/>
                  <a:pt x="61787" y="113260"/>
                  <a:pt x="51233" y="118587"/>
                </a:cubicBezTo>
                <a:cubicBezTo>
                  <a:pt x="40678" y="123914"/>
                  <a:pt x="37978" y="122720"/>
                  <a:pt x="43131" y="115006"/>
                </a:cubicBezTo>
                <a:cubicBezTo>
                  <a:pt x="48284" y="107291"/>
                  <a:pt x="53357" y="98634"/>
                  <a:pt x="58349" y="89035"/>
                </a:cubicBezTo>
                <a:cubicBezTo>
                  <a:pt x="63340" y="79436"/>
                  <a:pt x="66599" y="71818"/>
                  <a:pt x="68125" y="66181"/>
                </a:cubicBezTo>
                <a:cubicBezTo>
                  <a:pt x="69650" y="60544"/>
                  <a:pt x="69830" y="54197"/>
                  <a:pt x="68664" y="47140"/>
                </a:cubicBezTo>
                <a:cubicBezTo>
                  <a:pt x="67498" y="40083"/>
                  <a:pt x="70813" y="37816"/>
                  <a:pt x="78608" y="40340"/>
                </a:cubicBezTo>
                <a:cubicBezTo>
                  <a:pt x="86403" y="42864"/>
                  <a:pt x="92846" y="46669"/>
                  <a:pt x="97937" y="51754"/>
                </a:cubicBezTo>
                <a:cubicBezTo>
                  <a:pt x="103028" y="56839"/>
                  <a:pt x="104240" y="60683"/>
                  <a:pt x="101574" y="63288"/>
                </a:cubicBezTo>
                <a:cubicBezTo>
                  <a:pt x="98907" y="65892"/>
                  <a:pt x="94405" y="70215"/>
                  <a:pt x="88068" y="76254"/>
                </a:cubicBezTo>
                <a:cubicBezTo>
                  <a:pt x="96799" y="75535"/>
                  <a:pt x="106870" y="73836"/>
                  <a:pt x="118280" y="71157"/>
                </a:cubicBezTo>
                <a:cubicBezTo>
                  <a:pt x="118280" y="57589"/>
                  <a:pt x="118091" y="45537"/>
                  <a:pt x="117712" y="35001"/>
                </a:cubicBezTo>
                <a:cubicBezTo>
                  <a:pt x="117334" y="24465"/>
                  <a:pt x="115778" y="17095"/>
                  <a:pt x="113043" y="12891"/>
                </a:cubicBezTo>
                <a:cubicBezTo>
                  <a:pt x="110308" y="8686"/>
                  <a:pt x="109865" y="5158"/>
                  <a:pt x="111713" y="2305"/>
                </a:cubicBezTo>
                <a:cubicBezTo>
                  <a:pt x="112637" y="879"/>
                  <a:pt x="114855" y="402"/>
                  <a:pt x="118368" y="873"/>
                </a:cubicBezTo>
                <a:close/>
                <a:moveTo>
                  <a:pt x="5386535" y="806"/>
                </a:moveTo>
                <a:cubicBezTo>
                  <a:pt x="5390649" y="-34"/>
                  <a:pt x="5397222" y="3389"/>
                  <a:pt x="5406254" y="11077"/>
                </a:cubicBezTo>
                <a:cubicBezTo>
                  <a:pt x="5418297" y="21328"/>
                  <a:pt x="5418948" y="27185"/>
                  <a:pt x="5408207" y="28648"/>
                </a:cubicBezTo>
                <a:cubicBezTo>
                  <a:pt x="5397467" y="30112"/>
                  <a:pt x="5375595" y="34099"/>
                  <a:pt x="5342593" y="40610"/>
                </a:cubicBezTo>
                <a:cubicBezTo>
                  <a:pt x="5348224" y="41577"/>
                  <a:pt x="5352552" y="44080"/>
                  <a:pt x="5355578" y="48117"/>
                </a:cubicBezTo>
                <a:cubicBezTo>
                  <a:pt x="5358605" y="52154"/>
                  <a:pt x="5356719" y="56231"/>
                  <a:pt x="5349923" y="60348"/>
                </a:cubicBezTo>
                <a:cubicBezTo>
                  <a:pt x="5343127" y="64466"/>
                  <a:pt x="5336125" y="69179"/>
                  <a:pt x="5328919" y="74487"/>
                </a:cubicBezTo>
                <a:cubicBezTo>
                  <a:pt x="5321714" y="79795"/>
                  <a:pt x="5314995" y="84139"/>
                  <a:pt x="5308763" y="87519"/>
                </a:cubicBezTo>
                <a:cubicBezTo>
                  <a:pt x="5302531" y="90899"/>
                  <a:pt x="5302967" y="92591"/>
                  <a:pt x="5310074" y="92598"/>
                </a:cubicBezTo>
                <a:cubicBezTo>
                  <a:pt x="5317181" y="92604"/>
                  <a:pt x="5331301" y="92607"/>
                  <a:pt x="5352434" y="92607"/>
                </a:cubicBezTo>
                <a:cubicBezTo>
                  <a:pt x="5368396" y="78109"/>
                  <a:pt x="5376635" y="68450"/>
                  <a:pt x="5377149" y="63632"/>
                </a:cubicBezTo>
                <a:cubicBezTo>
                  <a:pt x="5377664" y="58814"/>
                  <a:pt x="5381043" y="57914"/>
                  <a:pt x="5387288" y="60934"/>
                </a:cubicBezTo>
                <a:cubicBezTo>
                  <a:pt x="5393533" y="63954"/>
                  <a:pt x="5398347" y="68084"/>
                  <a:pt x="5401733" y="73324"/>
                </a:cubicBezTo>
                <a:cubicBezTo>
                  <a:pt x="5405119" y="78564"/>
                  <a:pt x="5402465" y="83786"/>
                  <a:pt x="5393771" y="88989"/>
                </a:cubicBezTo>
                <a:cubicBezTo>
                  <a:pt x="5385077" y="94191"/>
                  <a:pt x="5370787" y="103617"/>
                  <a:pt x="5350899" y="117266"/>
                </a:cubicBezTo>
                <a:cubicBezTo>
                  <a:pt x="5331012" y="130915"/>
                  <a:pt x="5317847" y="138579"/>
                  <a:pt x="5311404" y="140260"/>
                </a:cubicBezTo>
                <a:cubicBezTo>
                  <a:pt x="5304961" y="141940"/>
                  <a:pt x="5305944" y="142598"/>
                  <a:pt x="5314353" y="142232"/>
                </a:cubicBezTo>
                <a:cubicBezTo>
                  <a:pt x="5322761" y="141866"/>
                  <a:pt x="5344974" y="139922"/>
                  <a:pt x="5380991" y="136400"/>
                </a:cubicBezTo>
                <a:cubicBezTo>
                  <a:pt x="5373983" y="129107"/>
                  <a:pt x="5370479" y="123867"/>
                  <a:pt x="5370479" y="120680"/>
                </a:cubicBezTo>
                <a:cubicBezTo>
                  <a:pt x="5370479" y="115185"/>
                  <a:pt x="5377019" y="115322"/>
                  <a:pt x="5390097" y="121089"/>
                </a:cubicBezTo>
                <a:cubicBezTo>
                  <a:pt x="5403175" y="126856"/>
                  <a:pt x="5411370" y="133364"/>
                  <a:pt x="5414681" y="140613"/>
                </a:cubicBezTo>
                <a:cubicBezTo>
                  <a:pt x="5417993" y="147862"/>
                  <a:pt x="5417795" y="154340"/>
                  <a:pt x="5414086" y="160045"/>
                </a:cubicBezTo>
                <a:cubicBezTo>
                  <a:pt x="5410379" y="165750"/>
                  <a:pt x="5405993" y="166237"/>
                  <a:pt x="5400933" y="161505"/>
                </a:cubicBezTo>
                <a:cubicBezTo>
                  <a:pt x="5395873" y="156774"/>
                  <a:pt x="5391812" y="152138"/>
                  <a:pt x="5388749" y="147599"/>
                </a:cubicBezTo>
                <a:cubicBezTo>
                  <a:pt x="5375651" y="149931"/>
                  <a:pt x="5358710" y="152740"/>
                  <a:pt x="5337923" y="156026"/>
                </a:cubicBezTo>
                <a:cubicBezTo>
                  <a:pt x="5350375" y="158904"/>
                  <a:pt x="5356019" y="163124"/>
                  <a:pt x="5354853" y="168686"/>
                </a:cubicBezTo>
                <a:cubicBezTo>
                  <a:pt x="5353687" y="174248"/>
                  <a:pt x="5353104" y="183150"/>
                  <a:pt x="5353104" y="195391"/>
                </a:cubicBezTo>
                <a:cubicBezTo>
                  <a:pt x="5353104" y="207285"/>
                  <a:pt x="5353687" y="219164"/>
                  <a:pt x="5354853" y="231026"/>
                </a:cubicBezTo>
                <a:cubicBezTo>
                  <a:pt x="5356019" y="242889"/>
                  <a:pt x="5352834" y="254520"/>
                  <a:pt x="5345299" y="265917"/>
                </a:cubicBezTo>
                <a:cubicBezTo>
                  <a:pt x="5337765" y="277315"/>
                  <a:pt x="5331440" y="278335"/>
                  <a:pt x="5326324" y="268978"/>
                </a:cubicBezTo>
                <a:cubicBezTo>
                  <a:pt x="5321208" y="259620"/>
                  <a:pt x="5314837" y="251034"/>
                  <a:pt x="5307209" y="243221"/>
                </a:cubicBezTo>
                <a:cubicBezTo>
                  <a:pt x="5299581" y="235408"/>
                  <a:pt x="5299011" y="232298"/>
                  <a:pt x="5305497" y="233891"/>
                </a:cubicBezTo>
                <a:cubicBezTo>
                  <a:pt x="5311985" y="235485"/>
                  <a:pt x="5317379" y="236459"/>
                  <a:pt x="5321683" y="236812"/>
                </a:cubicBezTo>
                <a:cubicBezTo>
                  <a:pt x="5325987" y="237166"/>
                  <a:pt x="5328579" y="236139"/>
                  <a:pt x="5329459" y="233733"/>
                </a:cubicBezTo>
                <a:cubicBezTo>
                  <a:pt x="5330339" y="231327"/>
                  <a:pt x="5330975" y="221898"/>
                  <a:pt x="5331365" y="205447"/>
                </a:cubicBezTo>
                <a:cubicBezTo>
                  <a:pt x="5331757" y="188995"/>
                  <a:pt x="5330451" y="174388"/>
                  <a:pt x="5327449" y="161626"/>
                </a:cubicBezTo>
                <a:lnTo>
                  <a:pt x="5326463" y="159263"/>
                </a:lnTo>
                <a:cubicBezTo>
                  <a:pt x="5298931" y="163889"/>
                  <a:pt x="5281056" y="167771"/>
                  <a:pt x="5272839" y="170909"/>
                </a:cubicBezTo>
                <a:cubicBezTo>
                  <a:pt x="5264623" y="174047"/>
                  <a:pt x="5259581" y="170872"/>
                  <a:pt x="5257715" y="161384"/>
                </a:cubicBezTo>
                <a:cubicBezTo>
                  <a:pt x="5255848" y="151896"/>
                  <a:pt x="5260071" y="145897"/>
                  <a:pt x="5270383" y="143385"/>
                </a:cubicBezTo>
                <a:cubicBezTo>
                  <a:pt x="5280696" y="140874"/>
                  <a:pt x="5293121" y="135225"/>
                  <a:pt x="5307655" y="126437"/>
                </a:cubicBezTo>
                <a:cubicBezTo>
                  <a:pt x="5322191" y="117650"/>
                  <a:pt x="5334184" y="110696"/>
                  <a:pt x="5343635" y="105574"/>
                </a:cubicBezTo>
                <a:cubicBezTo>
                  <a:pt x="5312418" y="109418"/>
                  <a:pt x="5291771" y="113102"/>
                  <a:pt x="5281695" y="116624"/>
                </a:cubicBezTo>
                <a:cubicBezTo>
                  <a:pt x="5271617" y="120146"/>
                  <a:pt x="5266579" y="117219"/>
                  <a:pt x="5266579" y="107843"/>
                </a:cubicBezTo>
                <a:cubicBezTo>
                  <a:pt x="5266579" y="99038"/>
                  <a:pt x="5268824" y="93965"/>
                  <a:pt x="5273313" y="92626"/>
                </a:cubicBezTo>
                <a:cubicBezTo>
                  <a:pt x="5277803" y="91286"/>
                  <a:pt x="5282795" y="88967"/>
                  <a:pt x="5288289" y="85668"/>
                </a:cubicBezTo>
                <a:cubicBezTo>
                  <a:pt x="5293783" y="82369"/>
                  <a:pt x="5301665" y="75585"/>
                  <a:pt x="5311935" y="65316"/>
                </a:cubicBezTo>
                <a:cubicBezTo>
                  <a:pt x="5322203" y="55046"/>
                  <a:pt x="5327710" y="48622"/>
                  <a:pt x="5328455" y="46042"/>
                </a:cubicBezTo>
                <a:cubicBezTo>
                  <a:pt x="5299755" y="53037"/>
                  <a:pt x="5279738" y="55081"/>
                  <a:pt x="5268402" y="52172"/>
                </a:cubicBezTo>
                <a:cubicBezTo>
                  <a:pt x="5257067" y="49264"/>
                  <a:pt x="5257607" y="46166"/>
                  <a:pt x="5270021" y="42880"/>
                </a:cubicBezTo>
                <a:cubicBezTo>
                  <a:pt x="5282435" y="39593"/>
                  <a:pt x="5295253" y="36393"/>
                  <a:pt x="5308474" y="33280"/>
                </a:cubicBezTo>
                <a:cubicBezTo>
                  <a:pt x="5321695" y="30167"/>
                  <a:pt x="5336637" y="25582"/>
                  <a:pt x="5353299" y="19523"/>
                </a:cubicBezTo>
                <a:cubicBezTo>
                  <a:pt x="5369962" y="13464"/>
                  <a:pt x="5379943" y="7980"/>
                  <a:pt x="5383241" y="3068"/>
                </a:cubicBezTo>
                <a:cubicBezTo>
                  <a:pt x="5384067" y="1840"/>
                  <a:pt x="5385165" y="1086"/>
                  <a:pt x="5386535" y="806"/>
                </a:cubicBezTo>
                <a:close/>
                <a:moveTo>
                  <a:pt x="3176349" y="13"/>
                </a:moveTo>
                <a:cubicBezTo>
                  <a:pt x="3177825" y="87"/>
                  <a:pt x="3179628" y="485"/>
                  <a:pt x="3181758" y="1208"/>
                </a:cubicBezTo>
                <a:cubicBezTo>
                  <a:pt x="3190278" y="4098"/>
                  <a:pt x="3197502" y="8035"/>
                  <a:pt x="3203431" y="13021"/>
                </a:cubicBezTo>
                <a:cubicBezTo>
                  <a:pt x="3209359" y="18007"/>
                  <a:pt x="3210820" y="22217"/>
                  <a:pt x="3207812" y="25653"/>
                </a:cubicBezTo>
                <a:cubicBezTo>
                  <a:pt x="3204804" y="29088"/>
                  <a:pt x="3202023" y="32406"/>
                  <a:pt x="3199468" y="35606"/>
                </a:cubicBezTo>
                <a:cubicBezTo>
                  <a:pt x="3226257" y="63449"/>
                  <a:pt x="3245034" y="81984"/>
                  <a:pt x="3255800" y="91212"/>
                </a:cubicBezTo>
                <a:cubicBezTo>
                  <a:pt x="3266565" y="100439"/>
                  <a:pt x="3277653" y="108290"/>
                  <a:pt x="3289063" y="114764"/>
                </a:cubicBezTo>
                <a:cubicBezTo>
                  <a:pt x="3300473" y="121238"/>
                  <a:pt x="3313492" y="127191"/>
                  <a:pt x="3328121" y="132623"/>
                </a:cubicBezTo>
                <a:cubicBezTo>
                  <a:pt x="3342749" y="138055"/>
                  <a:pt x="3343884" y="142105"/>
                  <a:pt x="3331525" y="144771"/>
                </a:cubicBezTo>
                <a:cubicBezTo>
                  <a:pt x="3319167" y="147438"/>
                  <a:pt x="3305611" y="148365"/>
                  <a:pt x="3290858" y="147552"/>
                </a:cubicBezTo>
                <a:cubicBezTo>
                  <a:pt x="3276106" y="146740"/>
                  <a:pt x="3265725" y="142471"/>
                  <a:pt x="3259716" y="134744"/>
                </a:cubicBezTo>
                <a:cubicBezTo>
                  <a:pt x="3253707" y="127017"/>
                  <a:pt x="3245416" y="116165"/>
                  <a:pt x="3234843" y="102188"/>
                </a:cubicBezTo>
                <a:cubicBezTo>
                  <a:pt x="3224270" y="88210"/>
                  <a:pt x="3209930" y="69495"/>
                  <a:pt x="3191822" y="46042"/>
                </a:cubicBezTo>
                <a:cubicBezTo>
                  <a:pt x="3183302" y="63678"/>
                  <a:pt x="3174146" y="79349"/>
                  <a:pt x="3164354" y="93053"/>
                </a:cubicBezTo>
                <a:cubicBezTo>
                  <a:pt x="3154563" y="106758"/>
                  <a:pt x="3142557" y="121114"/>
                  <a:pt x="3128338" y="136121"/>
                </a:cubicBezTo>
                <a:cubicBezTo>
                  <a:pt x="3114119" y="151127"/>
                  <a:pt x="3097493" y="163018"/>
                  <a:pt x="3078462" y="171793"/>
                </a:cubicBezTo>
                <a:cubicBezTo>
                  <a:pt x="3059430" y="180567"/>
                  <a:pt x="3057207" y="178313"/>
                  <a:pt x="3071792" y="165030"/>
                </a:cubicBezTo>
                <a:cubicBezTo>
                  <a:pt x="3086378" y="151748"/>
                  <a:pt x="3100274" y="137528"/>
                  <a:pt x="3113483" y="122373"/>
                </a:cubicBezTo>
                <a:cubicBezTo>
                  <a:pt x="3126691" y="107217"/>
                  <a:pt x="3137894" y="92551"/>
                  <a:pt x="3147090" y="78375"/>
                </a:cubicBezTo>
                <a:cubicBezTo>
                  <a:pt x="3156286" y="64199"/>
                  <a:pt x="3163207" y="50811"/>
                  <a:pt x="3167852" y="38210"/>
                </a:cubicBezTo>
                <a:cubicBezTo>
                  <a:pt x="3172496" y="25609"/>
                  <a:pt x="3173845" y="15570"/>
                  <a:pt x="3171898" y="8091"/>
                </a:cubicBezTo>
                <a:cubicBezTo>
                  <a:pt x="3170438" y="2482"/>
                  <a:pt x="3171921" y="-211"/>
                  <a:pt x="3176349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9576" y="2476731"/>
            <a:ext cx="584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18∶12=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27∶18=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　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2.4∶1.6=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9098" y="5054190"/>
            <a:ext cx="6173804" cy="588046"/>
            <a:chOff x="3009098" y="5054190"/>
            <a:chExt cx="6173804" cy="588046"/>
          </a:xfrm>
        </p:grpSpPr>
        <p:sp>
          <p:nvSpPr>
            <p:cNvPr id="8" name="圆角矩形 7"/>
            <p:cNvSpPr/>
            <p:nvPr/>
          </p:nvSpPr>
          <p:spPr>
            <a:xfrm>
              <a:off x="3172869" y="5060181"/>
              <a:ext cx="5846262" cy="576064"/>
            </a:xfrm>
            <a:prstGeom prst="roundRect">
              <a:avLst/>
            </a:prstGeom>
            <a:noFill/>
            <a:ln w="76200" cmpd="thickThin"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09098" y="5054190"/>
              <a:ext cx="6173804" cy="58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求比值的方法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：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用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比的前项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除以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比的后项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889232" y="4087651"/>
            <a:ext cx="3593261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都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 bwMode="auto">
          <a:xfrm rot="2184554">
            <a:off x="3146487" y="3314568"/>
            <a:ext cx="628650" cy="435306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E309C">
                  <a:lumMod val="75000"/>
                </a:srgbClr>
              </a:gs>
              <a:gs pos="67000">
                <a:srgbClr val="BE309C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 rot="4887471">
            <a:off x="5295401" y="3334154"/>
            <a:ext cx="627460" cy="434482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0074"/>
              </a:gs>
              <a:gs pos="67000">
                <a:srgbClr val="EE0076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31" name="KSO_Shape"/>
          <p:cNvSpPr/>
          <p:nvPr/>
        </p:nvSpPr>
        <p:spPr bwMode="auto">
          <a:xfrm rot="7399351">
            <a:off x="7398019" y="3360995"/>
            <a:ext cx="627459" cy="434481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9E00">
                  <a:lumMod val="75000"/>
                </a:srgbClr>
              </a:gs>
              <a:gs pos="67000">
                <a:srgbClr val="FB9E00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1723344" y="1647709"/>
            <a:ext cx="2865809" cy="263818"/>
          </a:xfrm>
          <a:custGeom>
            <a:avLst/>
            <a:gdLst/>
            <a:ahLst/>
            <a:cxnLst/>
            <a:rect l="l" t="t" r="r" b="b"/>
            <a:pathLst>
              <a:path w="2865809" h="263818">
                <a:moveTo>
                  <a:pt x="2826357" y="188971"/>
                </a:moveTo>
                <a:cubicBezTo>
                  <a:pt x="2823441" y="189135"/>
                  <a:pt x="2820605" y="190242"/>
                  <a:pt x="2817849" y="192292"/>
                </a:cubicBezTo>
                <a:cubicBezTo>
                  <a:pt x="2812335" y="196391"/>
                  <a:pt x="2809579" y="201854"/>
                  <a:pt x="2809579" y="208681"/>
                </a:cubicBezTo>
                <a:cubicBezTo>
                  <a:pt x="2809579" y="215509"/>
                  <a:pt x="2812649" y="220634"/>
                  <a:pt x="2818788" y="224057"/>
                </a:cubicBezTo>
                <a:cubicBezTo>
                  <a:pt x="2824927" y="227480"/>
                  <a:pt x="2830936" y="227307"/>
                  <a:pt x="2836815" y="223536"/>
                </a:cubicBezTo>
                <a:cubicBezTo>
                  <a:pt x="2842694" y="219754"/>
                  <a:pt x="2845456" y="214297"/>
                  <a:pt x="2845103" y="207165"/>
                </a:cubicBezTo>
                <a:cubicBezTo>
                  <a:pt x="2844749" y="200034"/>
                  <a:pt x="2841496" y="194747"/>
                  <a:pt x="2835345" y="191306"/>
                </a:cubicBezTo>
                <a:cubicBezTo>
                  <a:pt x="2832269" y="189585"/>
                  <a:pt x="2829273" y="188807"/>
                  <a:pt x="2826357" y="188971"/>
                </a:cubicBezTo>
                <a:close/>
                <a:moveTo>
                  <a:pt x="2828504" y="169149"/>
                </a:moveTo>
                <a:cubicBezTo>
                  <a:pt x="2833278" y="169254"/>
                  <a:pt x="2838160" y="170355"/>
                  <a:pt x="2843149" y="172451"/>
                </a:cubicBezTo>
                <a:cubicBezTo>
                  <a:pt x="2853127" y="176643"/>
                  <a:pt x="2859753" y="183285"/>
                  <a:pt x="2863027" y="192375"/>
                </a:cubicBezTo>
                <a:cubicBezTo>
                  <a:pt x="2866301" y="201466"/>
                  <a:pt x="2866686" y="210458"/>
                  <a:pt x="2864181" y="219351"/>
                </a:cubicBezTo>
                <a:cubicBezTo>
                  <a:pt x="2861675" y="228243"/>
                  <a:pt x="2856987" y="235049"/>
                  <a:pt x="2850116" y="239768"/>
                </a:cubicBezTo>
                <a:cubicBezTo>
                  <a:pt x="2843245" y="244487"/>
                  <a:pt x="2835081" y="246847"/>
                  <a:pt x="2825625" y="246847"/>
                </a:cubicBezTo>
                <a:cubicBezTo>
                  <a:pt x="2816168" y="246847"/>
                  <a:pt x="2807604" y="243008"/>
                  <a:pt x="2799933" y="235331"/>
                </a:cubicBezTo>
                <a:cubicBezTo>
                  <a:pt x="2792262" y="227654"/>
                  <a:pt x="2788427" y="219400"/>
                  <a:pt x="2788427" y="210570"/>
                </a:cubicBezTo>
                <a:cubicBezTo>
                  <a:pt x="2788427" y="201739"/>
                  <a:pt x="2790492" y="194016"/>
                  <a:pt x="2794622" y="187399"/>
                </a:cubicBezTo>
                <a:cubicBezTo>
                  <a:pt x="2798752" y="180782"/>
                  <a:pt x="2805378" y="175589"/>
                  <a:pt x="2814500" y="171819"/>
                </a:cubicBezTo>
                <a:cubicBezTo>
                  <a:pt x="2819061" y="169933"/>
                  <a:pt x="2823729" y="169044"/>
                  <a:pt x="2828504" y="169149"/>
                </a:cubicBezTo>
                <a:close/>
                <a:moveTo>
                  <a:pt x="1039876" y="150059"/>
                </a:moveTo>
                <a:cubicBezTo>
                  <a:pt x="1040597" y="150951"/>
                  <a:pt x="1038512" y="153872"/>
                  <a:pt x="1033623" y="158824"/>
                </a:cubicBezTo>
                <a:cubicBezTo>
                  <a:pt x="1023843" y="168727"/>
                  <a:pt x="1011844" y="179644"/>
                  <a:pt x="997625" y="191576"/>
                </a:cubicBezTo>
                <a:cubicBezTo>
                  <a:pt x="983405" y="203507"/>
                  <a:pt x="974817" y="211810"/>
                  <a:pt x="971859" y="216486"/>
                </a:cubicBezTo>
                <a:cubicBezTo>
                  <a:pt x="968901" y="221161"/>
                  <a:pt x="961593" y="218885"/>
                  <a:pt x="949935" y="209658"/>
                </a:cubicBezTo>
                <a:cubicBezTo>
                  <a:pt x="940707" y="197281"/>
                  <a:pt x="940162" y="190847"/>
                  <a:pt x="948298" y="190357"/>
                </a:cubicBezTo>
                <a:cubicBezTo>
                  <a:pt x="956433" y="189867"/>
                  <a:pt x="968802" y="185182"/>
                  <a:pt x="985402" y="176302"/>
                </a:cubicBezTo>
                <a:cubicBezTo>
                  <a:pt x="1002003" y="167422"/>
                  <a:pt x="1016634" y="159813"/>
                  <a:pt x="1029297" y="153476"/>
                </a:cubicBezTo>
                <a:cubicBezTo>
                  <a:pt x="1035629" y="150307"/>
                  <a:pt x="1039155" y="149168"/>
                  <a:pt x="1039876" y="150059"/>
                </a:cubicBezTo>
                <a:close/>
                <a:moveTo>
                  <a:pt x="1983941" y="127500"/>
                </a:moveTo>
                <a:cubicBezTo>
                  <a:pt x="1986270" y="126917"/>
                  <a:pt x="1990280" y="127455"/>
                  <a:pt x="1995973" y="129114"/>
                </a:cubicBezTo>
                <a:cubicBezTo>
                  <a:pt x="2007358" y="132432"/>
                  <a:pt x="2015553" y="137458"/>
                  <a:pt x="2020558" y="144192"/>
                </a:cubicBezTo>
                <a:cubicBezTo>
                  <a:pt x="2025562" y="150927"/>
                  <a:pt x="2026796" y="159212"/>
                  <a:pt x="2024260" y="169047"/>
                </a:cubicBezTo>
                <a:cubicBezTo>
                  <a:pt x="2021723" y="178882"/>
                  <a:pt x="2013727" y="176562"/>
                  <a:pt x="2000271" y="162089"/>
                </a:cubicBezTo>
                <a:cubicBezTo>
                  <a:pt x="1990163" y="148087"/>
                  <a:pt x="1984073" y="138261"/>
                  <a:pt x="1982002" y="132612"/>
                </a:cubicBezTo>
                <a:cubicBezTo>
                  <a:pt x="1980966" y="129787"/>
                  <a:pt x="1981613" y="128083"/>
                  <a:pt x="1983941" y="127500"/>
                </a:cubicBezTo>
                <a:close/>
                <a:moveTo>
                  <a:pt x="2533677" y="127429"/>
                </a:moveTo>
                <a:cubicBezTo>
                  <a:pt x="2535896" y="128044"/>
                  <a:pt x="2532315" y="139126"/>
                  <a:pt x="2522936" y="160675"/>
                </a:cubicBezTo>
                <a:cubicBezTo>
                  <a:pt x="2512183" y="185244"/>
                  <a:pt x="2505647" y="204192"/>
                  <a:pt x="2503328" y="217518"/>
                </a:cubicBezTo>
                <a:cubicBezTo>
                  <a:pt x="2501009" y="230844"/>
                  <a:pt x="2496206" y="234116"/>
                  <a:pt x="2488920" y="227331"/>
                </a:cubicBezTo>
                <a:cubicBezTo>
                  <a:pt x="2481633" y="220547"/>
                  <a:pt x="2476564" y="212945"/>
                  <a:pt x="2473711" y="204524"/>
                </a:cubicBezTo>
                <a:cubicBezTo>
                  <a:pt x="2470859" y="196102"/>
                  <a:pt x="2471938" y="191017"/>
                  <a:pt x="2476948" y="189269"/>
                </a:cubicBezTo>
                <a:cubicBezTo>
                  <a:pt x="2481959" y="187520"/>
                  <a:pt x="2487286" y="183254"/>
                  <a:pt x="2492929" y="176469"/>
                </a:cubicBezTo>
                <a:cubicBezTo>
                  <a:pt x="2498572" y="169685"/>
                  <a:pt x="2508735" y="156737"/>
                  <a:pt x="2523420" y="137625"/>
                </a:cubicBezTo>
                <a:cubicBezTo>
                  <a:pt x="2528927" y="130458"/>
                  <a:pt x="2532346" y="127059"/>
                  <a:pt x="2533677" y="127429"/>
                </a:cubicBezTo>
                <a:close/>
                <a:moveTo>
                  <a:pt x="993892" y="120864"/>
                </a:moveTo>
                <a:cubicBezTo>
                  <a:pt x="998129" y="121645"/>
                  <a:pt x="1001752" y="123282"/>
                  <a:pt x="1004759" y="125775"/>
                </a:cubicBezTo>
                <a:cubicBezTo>
                  <a:pt x="1011221" y="130376"/>
                  <a:pt x="1014197" y="136140"/>
                  <a:pt x="1013689" y="143067"/>
                </a:cubicBezTo>
                <a:cubicBezTo>
                  <a:pt x="1013180" y="149994"/>
                  <a:pt x="1008805" y="152638"/>
                  <a:pt x="1000564" y="151001"/>
                </a:cubicBezTo>
                <a:cubicBezTo>
                  <a:pt x="992323" y="149364"/>
                  <a:pt x="983991" y="144434"/>
                  <a:pt x="975570" y="136211"/>
                </a:cubicBezTo>
                <a:cubicBezTo>
                  <a:pt x="967149" y="127989"/>
                  <a:pt x="968405" y="122947"/>
                  <a:pt x="979338" y="121087"/>
                </a:cubicBezTo>
                <a:cubicBezTo>
                  <a:pt x="984804" y="120157"/>
                  <a:pt x="989655" y="120082"/>
                  <a:pt x="993892" y="120864"/>
                </a:cubicBezTo>
                <a:close/>
                <a:moveTo>
                  <a:pt x="1725171" y="108492"/>
                </a:moveTo>
                <a:cubicBezTo>
                  <a:pt x="1720452" y="108864"/>
                  <a:pt x="1706589" y="110849"/>
                  <a:pt x="1683583" y="114445"/>
                </a:cubicBezTo>
                <a:lnTo>
                  <a:pt x="1683583" y="128807"/>
                </a:lnTo>
                <a:cubicBezTo>
                  <a:pt x="1692934" y="128113"/>
                  <a:pt x="1700776" y="126575"/>
                  <a:pt x="1707107" y="124194"/>
                </a:cubicBezTo>
                <a:cubicBezTo>
                  <a:pt x="1713438" y="121812"/>
                  <a:pt x="1719661" y="122857"/>
                  <a:pt x="1725776" y="127328"/>
                </a:cubicBezTo>
                <a:cubicBezTo>
                  <a:pt x="1731890" y="131799"/>
                  <a:pt x="1728774" y="135715"/>
                  <a:pt x="1716427" y="139076"/>
                </a:cubicBezTo>
                <a:cubicBezTo>
                  <a:pt x="1704081" y="142437"/>
                  <a:pt x="1693133" y="143727"/>
                  <a:pt x="1683583" y="142946"/>
                </a:cubicBezTo>
                <a:lnTo>
                  <a:pt x="1683583" y="159150"/>
                </a:lnTo>
                <a:cubicBezTo>
                  <a:pt x="1689685" y="158492"/>
                  <a:pt x="1696779" y="156576"/>
                  <a:pt x="1704865" y="153401"/>
                </a:cubicBezTo>
                <a:cubicBezTo>
                  <a:pt x="1712952" y="150226"/>
                  <a:pt x="1719596" y="151333"/>
                  <a:pt x="1724799" y="156722"/>
                </a:cubicBezTo>
                <a:cubicBezTo>
                  <a:pt x="1730002" y="162111"/>
                  <a:pt x="1727044" y="166222"/>
                  <a:pt x="1715925" y="169056"/>
                </a:cubicBezTo>
                <a:cubicBezTo>
                  <a:pt x="1704806" y="171890"/>
                  <a:pt x="1694026" y="173307"/>
                  <a:pt x="1683583" y="173307"/>
                </a:cubicBezTo>
                <a:lnTo>
                  <a:pt x="1683583" y="189511"/>
                </a:lnTo>
                <a:cubicBezTo>
                  <a:pt x="1693691" y="188035"/>
                  <a:pt x="1701709" y="186109"/>
                  <a:pt x="1707637" y="183734"/>
                </a:cubicBezTo>
                <a:cubicBezTo>
                  <a:pt x="1713566" y="181359"/>
                  <a:pt x="1719599" y="182373"/>
                  <a:pt x="1725739" y="186776"/>
                </a:cubicBezTo>
                <a:cubicBezTo>
                  <a:pt x="1731878" y="191179"/>
                  <a:pt x="1729372" y="195092"/>
                  <a:pt x="1718223" y="198515"/>
                </a:cubicBezTo>
                <a:cubicBezTo>
                  <a:pt x="1707073" y="201938"/>
                  <a:pt x="1695526" y="203649"/>
                  <a:pt x="1683583" y="203649"/>
                </a:cubicBezTo>
                <a:lnTo>
                  <a:pt x="1683583" y="221025"/>
                </a:lnTo>
                <a:cubicBezTo>
                  <a:pt x="1689499" y="221062"/>
                  <a:pt x="1706961" y="219630"/>
                  <a:pt x="1735970" y="216727"/>
                </a:cubicBezTo>
                <a:cubicBezTo>
                  <a:pt x="1735970" y="200183"/>
                  <a:pt x="1736166" y="178742"/>
                  <a:pt x="1736556" y="152406"/>
                </a:cubicBezTo>
                <a:cubicBezTo>
                  <a:pt x="1736947" y="126069"/>
                  <a:pt x="1736327" y="112073"/>
                  <a:pt x="1734696" y="110418"/>
                </a:cubicBezTo>
                <a:cubicBezTo>
                  <a:pt x="1733065" y="108762"/>
                  <a:pt x="1729890" y="108120"/>
                  <a:pt x="1725171" y="108492"/>
                </a:cubicBezTo>
                <a:close/>
                <a:moveTo>
                  <a:pt x="527925" y="104717"/>
                </a:moveTo>
                <a:cubicBezTo>
                  <a:pt x="541918" y="103780"/>
                  <a:pt x="553656" y="105832"/>
                  <a:pt x="563140" y="110873"/>
                </a:cubicBezTo>
                <a:cubicBezTo>
                  <a:pt x="575784" y="117596"/>
                  <a:pt x="581352" y="123648"/>
                  <a:pt x="579846" y="129030"/>
                </a:cubicBezTo>
                <a:cubicBezTo>
                  <a:pt x="578339" y="134413"/>
                  <a:pt x="572255" y="136717"/>
                  <a:pt x="561596" y="135942"/>
                </a:cubicBezTo>
                <a:cubicBezTo>
                  <a:pt x="550936" y="135167"/>
                  <a:pt x="535957" y="134779"/>
                  <a:pt x="516659" y="134779"/>
                </a:cubicBezTo>
                <a:cubicBezTo>
                  <a:pt x="497385" y="134779"/>
                  <a:pt x="476680" y="135749"/>
                  <a:pt x="454542" y="137690"/>
                </a:cubicBezTo>
                <a:cubicBezTo>
                  <a:pt x="432403" y="139631"/>
                  <a:pt x="413874" y="141941"/>
                  <a:pt x="398954" y="144620"/>
                </a:cubicBezTo>
                <a:cubicBezTo>
                  <a:pt x="384034" y="147299"/>
                  <a:pt x="371012" y="149829"/>
                  <a:pt x="359887" y="152210"/>
                </a:cubicBezTo>
                <a:cubicBezTo>
                  <a:pt x="348762" y="154592"/>
                  <a:pt x="337184" y="152006"/>
                  <a:pt x="325154" y="144453"/>
                </a:cubicBezTo>
                <a:cubicBezTo>
                  <a:pt x="314252" y="132460"/>
                  <a:pt x="313477" y="127055"/>
                  <a:pt x="322829" y="128240"/>
                </a:cubicBezTo>
                <a:cubicBezTo>
                  <a:pt x="332180" y="129424"/>
                  <a:pt x="348201" y="129052"/>
                  <a:pt x="370891" y="127124"/>
                </a:cubicBezTo>
                <a:cubicBezTo>
                  <a:pt x="393581" y="125195"/>
                  <a:pt x="417803" y="122277"/>
                  <a:pt x="443556" y="118371"/>
                </a:cubicBezTo>
                <a:cubicBezTo>
                  <a:pt x="469310" y="114464"/>
                  <a:pt x="492518" y="110557"/>
                  <a:pt x="513180" y="106650"/>
                </a:cubicBezTo>
                <a:cubicBezTo>
                  <a:pt x="518345" y="105674"/>
                  <a:pt x="523260" y="105029"/>
                  <a:pt x="527925" y="104717"/>
                </a:cubicBezTo>
                <a:close/>
                <a:moveTo>
                  <a:pt x="1922852" y="103832"/>
                </a:moveTo>
                <a:cubicBezTo>
                  <a:pt x="1918592" y="104210"/>
                  <a:pt x="1907749" y="106136"/>
                  <a:pt x="1890324" y="109608"/>
                </a:cubicBezTo>
                <a:lnTo>
                  <a:pt x="1891347" y="142816"/>
                </a:lnTo>
                <a:cubicBezTo>
                  <a:pt x="1898205" y="142171"/>
                  <a:pt x="1903914" y="140645"/>
                  <a:pt x="1908472" y="138239"/>
                </a:cubicBezTo>
                <a:cubicBezTo>
                  <a:pt x="1913029" y="135833"/>
                  <a:pt x="1917953" y="137232"/>
                  <a:pt x="1923243" y="142434"/>
                </a:cubicBezTo>
                <a:cubicBezTo>
                  <a:pt x="1928532" y="147637"/>
                  <a:pt x="1927013" y="151941"/>
                  <a:pt x="1918685" y="155345"/>
                </a:cubicBezTo>
                <a:cubicBezTo>
                  <a:pt x="1910357" y="158750"/>
                  <a:pt x="1901294" y="160452"/>
                  <a:pt x="1891496" y="160452"/>
                </a:cubicBezTo>
                <a:lnTo>
                  <a:pt x="1892500" y="190664"/>
                </a:lnTo>
                <a:cubicBezTo>
                  <a:pt x="1896420" y="190776"/>
                  <a:pt x="1902261" y="189247"/>
                  <a:pt x="1910025" y="186078"/>
                </a:cubicBezTo>
                <a:cubicBezTo>
                  <a:pt x="1917789" y="182909"/>
                  <a:pt x="1922995" y="183077"/>
                  <a:pt x="1925643" y="186580"/>
                </a:cubicBezTo>
                <a:cubicBezTo>
                  <a:pt x="1928290" y="190084"/>
                  <a:pt x="1930241" y="189861"/>
                  <a:pt x="1931493" y="185911"/>
                </a:cubicBezTo>
                <a:cubicBezTo>
                  <a:pt x="1932746" y="181961"/>
                  <a:pt x="1933568" y="168541"/>
                  <a:pt x="1933958" y="145653"/>
                </a:cubicBezTo>
                <a:cubicBezTo>
                  <a:pt x="1934349" y="122764"/>
                  <a:pt x="1933661" y="109977"/>
                  <a:pt x="1931893" y="107292"/>
                </a:cubicBezTo>
                <a:cubicBezTo>
                  <a:pt x="1930126" y="104607"/>
                  <a:pt x="1927112" y="103454"/>
                  <a:pt x="1922852" y="103832"/>
                </a:cubicBezTo>
                <a:close/>
                <a:moveTo>
                  <a:pt x="794242" y="95646"/>
                </a:moveTo>
                <a:cubicBezTo>
                  <a:pt x="789380" y="96025"/>
                  <a:pt x="775905" y="98341"/>
                  <a:pt x="753816" y="102595"/>
                </a:cubicBezTo>
                <a:cubicBezTo>
                  <a:pt x="754560" y="109825"/>
                  <a:pt x="755602" y="119338"/>
                  <a:pt x="756942" y="131133"/>
                </a:cubicBezTo>
                <a:cubicBezTo>
                  <a:pt x="777691" y="127313"/>
                  <a:pt x="790453" y="125105"/>
                  <a:pt x="795228" y="124510"/>
                </a:cubicBezTo>
                <a:cubicBezTo>
                  <a:pt x="796319" y="121819"/>
                  <a:pt x="797643" y="116241"/>
                  <a:pt x="799200" y="107776"/>
                </a:cubicBezTo>
                <a:cubicBezTo>
                  <a:pt x="800756" y="99311"/>
                  <a:pt x="799103" y="95268"/>
                  <a:pt x="794242" y="95646"/>
                </a:cubicBezTo>
                <a:close/>
                <a:moveTo>
                  <a:pt x="184642" y="95646"/>
                </a:moveTo>
                <a:cubicBezTo>
                  <a:pt x="179780" y="96025"/>
                  <a:pt x="166305" y="98341"/>
                  <a:pt x="144216" y="102595"/>
                </a:cubicBezTo>
                <a:cubicBezTo>
                  <a:pt x="144960" y="109825"/>
                  <a:pt x="146002" y="119338"/>
                  <a:pt x="147342" y="131133"/>
                </a:cubicBezTo>
                <a:cubicBezTo>
                  <a:pt x="168091" y="127313"/>
                  <a:pt x="180853" y="125105"/>
                  <a:pt x="185628" y="124510"/>
                </a:cubicBezTo>
                <a:cubicBezTo>
                  <a:pt x="186719" y="121819"/>
                  <a:pt x="188043" y="116241"/>
                  <a:pt x="189600" y="107776"/>
                </a:cubicBezTo>
                <a:cubicBezTo>
                  <a:pt x="191156" y="99311"/>
                  <a:pt x="189503" y="95268"/>
                  <a:pt x="184642" y="95646"/>
                </a:cubicBezTo>
                <a:close/>
                <a:moveTo>
                  <a:pt x="675430" y="94123"/>
                </a:moveTo>
                <a:cubicBezTo>
                  <a:pt x="679148" y="94240"/>
                  <a:pt x="683520" y="95637"/>
                  <a:pt x="688546" y="98316"/>
                </a:cubicBezTo>
                <a:cubicBezTo>
                  <a:pt x="698598" y="103674"/>
                  <a:pt x="701609" y="108858"/>
                  <a:pt x="697578" y="113869"/>
                </a:cubicBezTo>
                <a:cubicBezTo>
                  <a:pt x="693547" y="118879"/>
                  <a:pt x="690809" y="123918"/>
                  <a:pt x="689364" y="128984"/>
                </a:cubicBezTo>
                <a:cubicBezTo>
                  <a:pt x="687920" y="134050"/>
                  <a:pt x="686428" y="148484"/>
                  <a:pt x="684890" y="172284"/>
                </a:cubicBezTo>
                <a:cubicBezTo>
                  <a:pt x="684146" y="185319"/>
                  <a:pt x="683948" y="190255"/>
                  <a:pt x="684295" y="187092"/>
                </a:cubicBezTo>
                <a:cubicBezTo>
                  <a:pt x="718972" y="163800"/>
                  <a:pt x="730081" y="159816"/>
                  <a:pt x="717623" y="175139"/>
                </a:cubicBezTo>
                <a:cubicBezTo>
                  <a:pt x="705165" y="190462"/>
                  <a:pt x="696297" y="201327"/>
                  <a:pt x="691020" y="207733"/>
                </a:cubicBezTo>
                <a:cubicBezTo>
                  <a:pt x="685743" y="214138"/>
                  <a:pt x="680233" y="221676"/>
                  <a:pt x="674491" y="230345"/>
                </a:cubicBezTo>
                <a:cubicBezTo>
                  <a:pt x="668749" y="239014"/>
                  <a:pt x="663391" y="238689"/>
                  <a:pt x="658418" y="229369"/>
                </a:cubicBezTo>
                <a:cubicBezTo>
                  <a:pt x="653444" y="220048"/>
                  <a:pt x="652905" y="211980"/>
                  <a:pt x="656799" y="205165"/>
                </a:cubicBezTo>
                <a:cubicBezTo>
                  <a:pt x="660693" y="198350"/>
                  <a:pt x="663220" y="186999"/>
                  <a:pt x="664380" y="171112"/>
                </a:cubicBezTo>
                <a:cubicBezTo>
                  <a:pt x="665540" y="155224"/>
                  <a:pt x="666119" y="144254"/>
                  <a:pt x="666119" y="138202"/>
                </a:cubicBezTo>
                <a:lnTo>
                  <a:pt x="666119" y="121868"/>
                </a:lnTo>
                <a:cubicBezTo>
                  <a:pt x="666119" y="118805"/>
                  <a:pt x="663440" y="119180"/>
                  <a:pt x="658083" y="122994"/>
                </a:cubicBezTo>
                <a:cubicBezTo>
                  <a:pt x="652725" y="126807"/>
                  <a:pt x="645842" y="130113"/>
                  <a:pt x="637433" y="132909"/>
                </a:cubicBezTo>
                <a:cubicBezTo>
                  <a:pt x="629024" y="135706"/>
                  <a:pt x="621393" y="134264"/>
                  <a:pt x="614541" y="128584"/>
                </a:cubicBezTo>
                <a:cubicBezTo>
                  <a:pt x="607689" y="122904"/>
                  <a:pt x="607965" y="119788"/>
                  <a:pt x="615369" y="119236"/>
                </a:cubicBezTo>
                <a:cubicBezTo>
                  <a:pt x="622773" y="118684"/>
                  <a:pt x="631898" y="116166"/>
                  <a:pt x="642744" y="111683"/>
                </a:cubicBezTo>
                <a:cubicBezTo>
                  <a:pt x="653590" y="107199"/>
                  <a:pt x="661422" y="102511"/>
                  <a:pt x="666240" y="97618"/>
                </a:cubicBezTo>
                <a:cubicBezTo>
                  <a:pt x="668649" y="95172"/>
                  <a:pt x="671713" y="94007"/>
                  <a:pt x="675430" y="94123"/>
                </a:cubicBezTo>
                <a:close/>
                <a:moveTo>
                  <a:pt x="65830" y="94123"/>
                </a:moveTo>
                <a:cubicBezTo>
                  <a:pt x="69548" y="94240"/>
                  <a:pt x="73920" y="95637"/>
                  <a:pt x="78946" y="98316"/>
                </a:cubicBezTo>
                <a:cubicBezTo>
                  <a:pt x="88998" y="103674"/>
                  <a:pt x="92009" y="108858"/>
                  <a:pt x="87978" y="113869"/>
                </a:cubicBezTo>
                <a:cubicBezTo>
                  <a:pt x="83947" y="118879"/>
                  <a:pt x="81209" y="123918"/>
                  <a:pt x="79764" y="128984"/>
                </a:cubicBezTo>
                <a:cubicBezTo>
                  <a:pt x="78320" y="134050"/>
                  <a:pt x="76828" y="148484"/>
                  <a:pt x="75290" y="172284"/>
                </a:cubicBezTo>
                <a:cubicBezTo>
                  <a:pt x="74546" y="185319"/>
                  <a:pt x="74348" y="190255"/>
                  <a:pt x="74695" y="187092"/>
                </a:cubicBezTo>
                <a:cubicBezTo>
                  <a:pt x="109372" y="163800"/>
                  <a:pt x="120481" y="159816"/>
                  <a:pt x="108023" y="175139"/>
                </a:cubicBezTo>
                <a:cubicBezTo>
                  <a:pt x="95565" y="190462"/>
                  <a:pt x="86697" y="201327"/>
                  <a:pt x="81420" y="207733"/>
                </a:cubicBezTo>
                <a:cubicBezTo>
                  <a:pt x="76143" y="214138"/>
                  <a:pt x="70633" y="221676"/>
                  <a:pt x="64891" y="230345"/>
                </a:cubicBezTo>
                <a:cubicBezTo>
                  <a:pt x="59149" y="239014"/>
                  <a:pt x="53791" y="238689"/>
                  <a:pt x="48817" y="229369"/>
                </a:cubicBezTo>
                <a:cubicBezTo>
                  <a:pt x="43844" y="220048"/>
                  <a:pt x="43305" y="211980"/>
                  <a:pt x="47199" y="205165"/>
                </a:cubicBezTo>
                <a:cubicBezTo>
                  <a:pt x="51093" y="198350"/>
                  <a:pt x="53620" y="186999"/>
                  <a:pt x="54780" y="171112"/>
                </a:cubicBezTo>
                <a:cubicBezTo>
                  <a:pt x="55939" y="155224"/>
                  <a:pt x="56519" y="144254"/>
                  <a:pt x="56519" y="138202"/>
                </a:cubicBezTo>
                <a:lnTo>
                  <a:pt x="56519" y="121868"/>
                </a:lnTo>
                <a:cubicBezTo>
                  <a:pt x="56519" y="118805"/>
                  <a:pt x="53840" y="119180"/>
                  <a:pt x="48483" y="122994"/>
                </a:cubicBezTo>
                <a:cubicBezTo>
                  <a:pt x="43125" y="126807"/>
                  <a:pt x="36242" y="130113"/>
                  <a:pt x="27833" y="132909"/>
                </a:cubicBezTo>
                <a:cubicBezTo>
                  <a:pt x="19424" y="135706"/>
                  <a:pt x="11793" y="134264"/>
                  <a:pt x="4941" y="128584"/>
                </a:cubicBezTo>
                <a:cubicBezTo>
                  <a:pt x="-1911" y="122904"/>
                  <a:pt x="-1635" y="119788"/>
                  <a:pt x="5769" y="119236"/>
                </a:cubicBezTo>
                <a:cubicBezTo>
                  <a:pt x="13173" y="118684"/>
                  <a:pt x="22298" y="116166"/>
                  <a:pt x="33144" y="111683"/>
                </a:cubicBezTo>
                <a:cubicBezTo>
                  <a:pt x="43990" y="107199"/>
                  <a:pt x="51822" y="102511"/>
                  <a:pt x="56640" y="97618"/>
                </a:cubicBezTo>
                <a:cubicBezTo>
                  <a:pt x="59049" y="95172"/>
                  <a:pt x="62113" y="94007"/>
                  <a:pt x="65830" y="94123"/>
                </a:cubicBezTo>
                <a:close/>
                <a:moveTo>
                  <a:pt x="2480765" y="86375"/>
                </a:moveTo>
                <a:cubicBezTo>
                  <a:pt x="2482847" y="86488"/>
                  <a:pt x="2485363" y="86909"/>
                  <a:pt x="2488315" y="87638"/>
                </a:cubicBezTo>
                <a:cubicBezTo>
                  <a:pt x="2500122" y="90552"/>
                  <a:pt x="2507731" y="95079"/>
                  <a:pt x="2511142" y="101218"/>
                </a:cubicBezTo>
                <a:cubicBezTo>
                  <a:pt x="2514552" y="107357"/>
                  <a:pt x="2514475" y="113707"/>
                  <a:pt x="2510909" y="120268"/>
                </a:cubicBezTo>
                <a:cubicBezTo>
                  <a:pt x="2507343" y="126829"/>
                  <a:pt x="2498801" y="124590"/>
                  <a:pt x="2485283" y="113552"/>
                </a:cubicBezTo>
                <a:cubicBezTo>
                  <a:pt x="2479726" y="107227"/>
                  <a:pt x="2475891" y="100598"/>
                  <a:pt x="2473777" y="93665"/>
                </a:cubicBezTo>
                <a:cubicBezTo>
                  <a:pt x="2472191" y="88466"/>
                  <a:pt x="2474520" y="86035"/>
                  <a:pt x="2480765" y="86375"/>
                </a:cubicBezTo>
                <a:close/>
                <a:moveTo>
                  <a:pt x="806218" y="71823"/>
                </a:moveTo>
                <a:cubicBezTo>
                  <a:pt x="811157" y="71126"/>
                  <a:pt x="817589" y="73452"/>
                  <a:pt x="825514" y="78801"/>
                </a:cubicBezTo>
                <a:cubicBezTo>
                  <a:pt x="836081" y="85932"/>
                  <a:pt x="838183" y="92134"/>
                  <a:pt x="831821" y="97405"/>
                </a:cubicBezTo>
                <a:cubicBezTo>
                  <a:pt x="825458" y="102676"/>
                  <a:pt x="820857" y="111022"/>
                  <a:pt x="818017" y="122445"/>
                </a:cubicBezTo>
                <a:cubicBezTo>
                  <a:pt x="825024" y="128981"/>
                  <a:pt x="826941" y="133244"/>
                  <a:pt x="823766" y="135235"/>
                </a:cubicBezTo>
                <a:cubicBezTo>
                  <a:pt x="820591" y="137225"/>
                  <a:pt x="810507" y="138773"/>
                  <a:pt x="793516" y="139876"/>
                </a:cubicBezTo>
                <a:cubicBezTo>
                  <a:pt x="804405" y="144800"/>
                  <a:pt x="808464" y="149479"/>
                  <a:pt x="805692" y="153913"/>
                </a:cubicBezTo>
                <a:cubicBezTo>
                  <a:pt x="802920" y="158347"/>
                  <a:pt x="800781" y="167527"/>
                  <a:pt x="799274" y="181455"/>
                </a:cubicBezTo>
                <a:cubicBezTo>
                  <a:pt x="797767" y="195383"/>
                  <a:pt x="798452" y="206666"/>
                  <a:pt x="801330" y="215304"/>
                </a:cubicBezTo>
                <a:cubicBezTo>
                  <a:pt x="804207" y="223943"/>
                  <a:pt x="811314" y="228615"/>
                  <a:pt x="822649" y="229322"/>
                </a:cubicBezTo>
                <a:cubicBezTo>
                  <a:pt x="833985" y="230029"/>
                  <a:pt x="842902" y="229527"/>
                  <a:pt x="849401" y="227815"/>
                </a:cubicBezTo>
                <a:cubicBezTo>
                  <a:pt x="855900" y="226104"/>
                  <a:pt x="860250" y="221279"/>
                  <a:pt x="862452" y="213342"/>
                </a:cubicBezTo>
                <a:cubicBezTo>
                  <a:pt x="864653" y="205404"/>
                  <a:pt x="867273" y="196335"/>
                  <a:pt x="870312" y="186134"/>
                </a:cubicBezTo>
                <a:cubicBezTo>
                  <a:pt x="873350" y="175933"/>
                  <a:pt x="876082" y="178919"/>
                  <a:pt x="878506" y="195092"/>
                </a:cubicBezTo>
                <a:cubicBezTo>
                  <a:pt x="880931" y="211264"/>
                  <a:pt x="884298" y="222256"/>
                  <a:pt x="888608" y="228066"/>
                </a:cubicBezTo>
                <a:cubicBezTo>
                  <a:pt x="892918" y="233877"/>
                  <a:pt x="888971" y="239433"/>
                  <a:pt x="876767" y="244735"/>
                </a:cubicBezTo>
                <a:cubicBezTo>
                  <a:pt x="864563" y="250037"/>
                  <a:pt x="849631" y="252688"/>
                  <a:pt x="831970" y="252688"/>
                </a:cubicBezTo>
                <a:cubicBezTo>
                  <a:pt x="814780" y="252688"/>
                  <a:pt x="801714" y="249476"/>
                  <a:pt x="792772" y="243051"/>
                </a:cubicBezTo>
                <a:cubicBezTo>
                  <a:pt x="783830" y="236627"/>
                  <a:pt x="780137" y="220749"/>
                  <a:pt x="781694" y="195417"/>
                </a:cubicBezTo>
                <a:cubicBezTo>
                  <a:pt x="783250" y="170085"/>
                  <a:pt x="782757" y="152204"/>
                  <a:pt x="780215" y="141774"/>
                </a:cubicBezTo>
                <a:cubicBezTo>
                  <a:pt x="777065" y="142555"/>
                  <a:pt x="772935" y="143256"/>
                  <a:pt x="767825" y="143876"/>
                </a:cubicBezTo>
                <a:cubicBezTo>
                  <a:pt x="777945" y="150363"/>
                  <a:pt x="781536" y="155289"/>
                  <a:pt x="778596" y="158657"/>
                </a:cubicBezTo>
                <a:cubicBezTo>
                  <a:pt x="775657" y="162024"/>
                  <a:pt x="772073" y="168510"/>
                  <a:pt x="767843" y="178116"/>
                </a:cubicBezTo>
                <a:cubicBezTo>
                  <a:pt x="763614" y="187721"/>
                  <a:pt x="757900" y="197532"/>
                  <a:pt x="750700" y="207547"/>
                </a:cubicBezTo>
                <a:cubicBezTo>
                  <a:pt x="743501" y="217562"/>
                  <a:pt x="735436" y="225608"/>
                  <a:pt x="726506" y="231685"/>
                </a:cubicBezTo>
                <a:cubicBezTo>
                  <a:pt x="717577" y="237762"/>
                  <a:pt x="709171" y="241613"/>
                  <a:pt x="701289" y="243237"/>
                </a:cubicBezTo>
                <a:cubicBezTo>
                  <a:pt x="693408" y="244862"/>
                  <a:pt x="693085" y="242131"/>
                  <a:pt x="700322" y="235043"/>
                </a:cubicBezTo>
                <a:cubicBezTo>
                  <a:pt x="707559" y="227955"/>
                  <a:pt x="715763" y="219059"/>
                  <a:pt x="724934" y="208356"/>
                </a:cubicBezTo>
                <a:cubicBezTo>
                  <a:pt x="734106" y="197653"/>
                  <a:pt x="741578" y="185120"/>
                  <a:pt x="747352" y="170758"/>
                </a:cubicBezTo>
                <a:cubicBezTo>
                  <a:pt x="750238" y="163577"/>
                  <a:pt x="752240" y="157961"/>
                  <a:pt x="753358" y="153908"/>
                </a:cubicBezTo>
                <a:lnTo>
                  <a:pt x="754038" y="150618"/>
                </a:lnTo>
                <a:lnTo>
                  <a:pt x="752841" y="152714"/>
                </a:lnTo>
                <a:cubicBezTo>
                  <a:pt x="749403" y="157079"/>
                  <a:pt x="746389" y="155727"/>
                  <a:pt x="743798" y="148657"/>
                </a:cubicBezTo>
                <a:cubicBezTo>
                  <a:pt x="740344" y="139231"/>
                  <a:pt x="737284" y="129753"/>
                  <a:pt x="734618" y="120222"/>
                </a:cubicBezTo>
                <a:cubicBezTo>
                  <a:pt x="731951" y="110691"/>
                  <a:pt x="728819" y="102539"/>
                  <a:pt x="725223" y="95767"/>
                </a:cubicBezTo>
                <a:cubicBezTo>
                  <a:pt x="721626" y="88996"/>
                  <a:pt x="724280" y="86193"/>
                  <a:pt x="733185" y="87359"/>
                </a:cubicBezTo>
                <a:cubicBezTo>
                  <a:pt x="742090" y="88524"/>
                  <a:pt x="754433" y="87414"/>
                  <a:pt x="770215" y="84029"/>
                </a:cubicBezTo>
                <a:cubicBezTo>
                  <a:pt x="785997" y="80643"/>
                  <a:pt x="796518" y="77142"/>
                  <a:pt x="801776" y="73527"/>
                </a:cubicBezTo>
                <a:cubicBezTo>
                  <a:pt x="803091" y="72623"/>
                  <a:pt x="804571" y="72055"/>
                  <a:pt x="806218" y="71823"/>
                </a:cubicBezTo>
                <a:close/>
                <a:moveTo>
                  <a:pt x="196618" y="71823"/>
                </a:moveTo>
                <a:cubicBezTo>
                  <a:pt x="201557" y="71126"/>
                  <a:pt x="207989" y="73452"/>
                  <a:pt x="215914" y="78801"/>
                </a:cubicBezTo>
                <a:cubicBezTo>
                  <a:pt x="226481" y="85932"/>
                  <a:pt x="228583" y="92134"/>
                  <a:pt x="222221" y="97405"/>
                </a:cubicBezTo>
                <a:cubicBezTo>
                  <a:pt x="215858" y="102676"/>
                  <a:pt x="211257" y="111022"/>
                  <a:pt x="208417" y="122445"/>
                </a:cubicBezTo>
                <a:cubicBezTo>
                  <a:pt x="215424" y="128981"/>
                  <a:pt x="217340" y="133244"/>
                  <a:pt x="214165" y="135235"/>
                </a:cubicBezTo>
                <a:cubicBezTo>
                  <a:pt x="210991" y="137225"/>
                  <a:pt x="200907" y="138773"/>
                  <a:pt x="183916" y="139876"/>
                </a:cubicBezTo>
                <a:cubicBezTo>
                  <a:pt x="194806" y="144800"/>
                  <a:pt x="198864" y="149479"/>
                  <a:pt x="196092" y="153913"/>
                </a:cubicBezTo>
                <a:cubicBezTo>
                  <a:pt x="193320" y="158347"/>
                  <a:pt x="191181" y="167527"/>
                  <a:pt x="189674" y="181455"/>
                </a:cubicBezTo>
                <a:cubicBezTo>
                  <a:pt x="188167" y="195383"/>
                  <a:pt x="188852" y="206666"/>
                  <a:pt x="191730" y="215304"/>
                </a:cubicBezTo>
                <a:cubicBezTo>
                  <a:pt x="194607" y="223943"/>
                  <a:pt x="201714" y="228615"/>
                  <a:pt x="213049" y="229322"/>
                </a:cubicBezTo>
                <a:cubicBezTo>
                  <a:pt x="224385" y="230029"/>
                  <a:pt x="233302" y="229527"/>
                  <a:pt x="239801" y="227815"/>
                </a:cubicBezTo>
                <a:cubicBezTo>
                  <a:pt x="246300" y="226104"/>
                  <a:pt x="250650" y="221279"/>
                  <a:pt x="252852" y="213342"/>
                </a:cubicBezTo>
                <a:cubicBezTo>
                  <a:pt x="255053" y="205404"/>
                  <a:pt x="257673" y="196335"/>
                  <a:pt x="260712" y="186134"/>
                </a:cubicBezTo>
                <a:cubicBezTo>
                  <a:pt x="263750" y="175933"/>
                  <a:pt x="266482" y="178919"/>
                  <a:pt x="268906" y="195092"/>
                </a:cubicBezTo>
                <a:cubicBezTo>
                  <a:pt x="271331" y="211264"/>
                  <a:pt x="274698" y="222256"/>
                  <a:pt x="279008" y="228066"/>
                </a:cubicBezTo>
                <a:cubicBezTo>
                  <a:pt x="283318" y="233877"/>
                  <a:pt x="279371" y="239433"/>
                  <a:pt x="267167" y="244735"/>
                </a:cubicBezTo>
                <a:cubicBezTo>
                  <a:pt x="254963" y="250037"/>
                  <a:pt x="240031" y="252688"/>
                  <a:pt x="222370" y="252688"/>
                </a:cubicBezTo>
                <a:cubicBezTo>
                  <a:pt x="205180" y="252688"/>
                  <a:pt x="192114" y="249476"/>
                  <a:pt x="183172" y="243051"/>
                </a:cubicBezTo>
                <a:cubicBezTo>
                  <a:pt x="174230" y="236627"/>
                  <a:pt x="170537" y="220749"/>
                  <a:pt x="172094" y="195417"/>
                </a:cubicBezTo>
                <a:cubicBezTo>
                  <a:pt x="173650" y="170085"/>
                  <a:pt x="173157" y="152204"/>
                  <a:pt x="170615" y="141774"/>
                </a:cubicBezTo>
                <a:cubicBezTo>
                  <a:pt x="167464" y="142555"/>
                  <a:pt x="163334" y="143256"/>
                  <a:pt x="158225" y="143876"/>
                </a:cubicBezTo>
                <a:cubicBezTo>
                  <a:pt x="168345" y="150363"/>
                  <a:pt x="171936" y="155289"/>
                  <a:pt x="168996" y="158657"/>
                </a:cubicBezTo>
                <a:cubicBezTo>
                  <a:pt x="166057" y="162024"/>
                  <a:pt x="162473" y="168510"/>
                  <a:pt x="158243" y="178116"/>
                </a:cubicBezTo>
                <a:cubicBezTo>
                  <a:pt x="154014" y="187721"/>
                  <a:pt x="148300" y="197532"/>
                  <a:pt x="141100" y="207547"/>
                </a:cubicBezTo>
                <a:cubicBezTo>
                  <a:pt x="133901" y="217562"/>
                  <a:pt x="125836" y="225608"/>
                  <a:pt x="116906" y="231685"/>
                </a:cubicBezTo>
                <a:cubicBezTo>
                  <a:pt x="107977" y="237762"/>
                  <a:pt x="99571" y="241613"/>
                  <a:pt x="91689" y="243237"/>
                </a:cubicBezTo>
                <a:cubicBezTo>
                  <a:pt x="83808" y="244862"/>
                  <a:pt x="83485" y="242131"/>
                  <a:pt x="90722" y="235043"/>
                </a:cubicBezTo>
                <a:cubicBezTo>
                  <a:pt x="97959" y="227955"/>
                  <a:pt x="106163" y="219059"/>
                  <a:pt x="115334" y="208356"/>
                </a:cubicBezTo>
                <a:cubicBezTo>
                  <a:pt x="124506" y="197653"/>
                  <a:pt x="131978" y="185120"/>
                  <a:pt x="137752" y="170758"/>
                </a:cubicBezTo>
                <a:cubicBezTo>
                  <a:pt x="140638" y="163577"/>
                  <a:pt x="142640" y="157961"/>
                  <a:pt x="143758" y="153908"/>
                </a:cubicBezTo>
                <a:lnTo>
                  <a:pt x="144438" y="150618"/>
                </a:lnTo>
                <a:lnTo>
                  <a:pt x="143241" y="152714"/>
                </a:lnTo>
                <a:cubicBezTo>
                  <a:pt x="139803" y="157079"/>
                  <a:pt x="136789" y="155727"/>
                  <a:pt x="134198" y="148657"/>
                </a:cubicBezTo>
                <a:cubicBezTo>
                  <a:pt x="130744" y="139231"/>
                  <a:pt x="127684" y="129753"/>
                  <a:pt x="125018" y="120222"/>
                </a:cubicBezTo>
                <a:cubicBezTo>
                  <a:pt x="122351" y="110691"/>
                  <a:pt x="119219" y="102539"/>
                  <a:pt x="115623" y="95767"/>
                </a:cubicBezTo>
                <a:cubicBezTo>
                  <a:pt x="112026" y="88996"/>
                  <a:pt x="114680" y="86193"/>
                  <a:pt x="123585" y="87359"/>
                </a:cubicBezTo>
                <a:cubicBezTo>
                  <a:pt x="132490" y="88524"/>
                  <a:pt x="144833" y="87414"/>
                  <a:pt x="160615" y="84029"/>
                </a:cubicBezTo>
                <a:cubicBezTo>
                  <a:pt x="176397" y="80643"/>
                  <a:pt x="186918" y="77142"/>
                  <a:pt x="192176" y="73527"/>
                </a:cubicBezTo>
                <a:cubicBezTo>
                  <a:pt x="193491" y="72623"/>
                  <a:pt x="194971" y="72055"/>
                  <a:pt x="196618" y="71823"/>
                </a:cubicBezTo>
                <a:close/>
                <a:moveTo>
                  <a:pt x="1271310" y="55286"/>
                </a:moveTo>
                <a:cubicBezTo>
                  <a:pt x="1278343" y="55286"/>
                  <a:pt x="1285561" y="57531"/>
                  <a:pt x="1292965" y="62021"/>
                </a:cubicBezTo>
                <a:cubicBezTo>
                  <a:pt x="1300369" y="66510"/>
                  <a:pt x="1302698" y="71744"/>
                  <a:pt x="1299951" y="77722"/>
                </a:cubicBezTo>
                <a:cubicBezTo>
                  <a:pt x="1297203" y="83700"/>
                  <a:pt x="1295464" y="97225"/>
                  <a:pt x="1294732" y="118296"/>
                </a:cubicBezTo>
                <a:cubicBezTo>
                  <a:pt x="1300685" y="116907"/>
                  <a:pt x="1309531" y="113447"/>
                  <a:pt x="1321270" y="107915"/>
                </a:cubicBezTo>
                <a:cubicBezTo>
                  <a:pt x="1333009" y="102384"/>
                  <a:pt x="1341443" y="102818"/>
                  <a:pt x="1346571" y="109218"/>
                </a:cubicBezTo>
                <a:cubicBezTo>
                  <a:pt x="1351699" y="115617"/>
                  <a:pt x="1346524" y="122060"/>
                  <a:pt x="1331046" y="128547"/>
                </a:cubicBezTo>
                <a:cubicBezTo>
                  <a:pt x="1315568" y="135033"/>
                  <a:pt x="1303352" y="137111"/>
                  <a:pt x="1294397" y="134779"/>
                </a:cubicBezTo>
                <a:cubicBezTo>
                  <a:pt x="1293021" y="155851"/>
                  <a:pt x="1292146" y="170572"/>
                  <a:pt x="1291774" y="178944"/>
                </a:cubicBezTo>
                <a:cubicBezTo>
                  <a:pt x="1291402" y="187315"/>
                  <a:pt x="1291235" y="191557"/>
                  <a:pt x="1291272" y="191669"/>
                </a:cubicBezTo>
                <a:cubicBezTo>
                  <a:pt x="1291309" y="191780"/>
                  <a:pt x="1293281" y="190757"/>
                  <a:pt x="1297188" y="188599"/>
                </a:cubicBezTo>
                <a:cubicBezTo>
                  <a:pt x="1301095" y="186441"/>
                  <a:pt x="1311001" y="181576"/>
                  <a:pt x="1326907" y="174004"/>
                </a:cubicBezTo>
                <a:cubicBezTo>
                  <a:pt x="1342813" y="166433"/>
                  <a:pt x="1348825" y="165825"/>
                  <a:pt x="1344943" y="172181"/>
                </a:cubicBezTo>
                <a:cubicBezTo>
                  <a:pt x="1341061" y="178538"/>
                  <a:pt x="1330584" y="188503"/>
                  <a:pt x="1313513" y="202077"/>
                </a:cubicBezTo>
                <a:cubicBezTo>
                  <a:pt x="1296441" y="215652"/>
                  <a:pt x="1285440" y="225728"/>
                  <a:pt x="1280510" y="232308"/>
                </a:cubicBezTo>
                <a:cubicBezTo>
                  <a:pt x="1275580" y="238887"/>
                  <a:pt x="1270712" y="240342"/>
                  <a:pt x="1265906" y="236670"/>
                </a:cubicBezTo>
                <a:cubicBezTo>
                  <a:pt x="1261100" y="232999"/>
                  <a:pt x="1258065" y="228076"/>
                  <a:pt x="1256800" y="221899"/>
                </a:cubicBezTo>
                <a:cubicBezTo>
                  <a:pt x="1255535" y="215723"/>
                  <a:pt x="1255876" y="211270"/>
                  <a:pt x="1257823" y="208542"/>
                </a:cubicBezTo>
                <a:cubicBezTo>
                  <a:pt x="1259770" y="205813"/>
                  <a:pt x="1262495" y="202077"/>
                  <a:pt x="1265999" y="197333"/>
                </a:cubicBezTo>
                <a:cubicBezTo>
                  <a:pt x="1269503" y="192589"/>
                  <a:pt x="1271642" y="171822"/>
                  <a:pt x="1272417" y="135030"/>
                </a:cubicBezTo>
                <a:cubicBezTo>
                  <a:pt x="1273192" y="98239"/>
                  <a:pt x="1271050" y="75750"/>
                  <a:pt x="1265990" y="67564"/>
                </a:cubicBezTo>
                <a:cubicBezTo>
                  <a:pt x="1260930" y="59379"/>
                  <a:pt x="1262703" y="55286"/>
                  <a:pt x="1271310" y="55286"/>
                </a:cubicBezTo>
                <a:close/>
                <a:moveTo>
                  <a:pt x="2384374" y="54670"/>
                </a:moveTo>
                <a:cubicBezTo>
                  <a:pt x="2395148" y="54021"/>
                  <a:pt x="2404376" y="56812"/>
                  <a:pt x="2412059" y="63044"/>
                </a:cubicBezTo>
                <a:cubicBezTo>
                  <a:pt x="2422303" y="71353"/>
                  <a:pt x="2421256" y="76240"/>
                  <a:pt x="2408915" y="77703"/>
                </a:cubicBezTo>
                <a:cubicBezTo>
                  <a:pt x="2396575" y="79167"/>
                  <a:pt x="2380728" y="80286"/>
                  <a:pt x="2361374" y="81061"/>
                </a:cubicBezTo>
                <a:cubicBezTo>
                  <a:pt x="2342020" y="81836"/>
                  <a:pt x="2319290" y="84072"/>
                  <a:pt x="2293183" y="87768"/>
                </a:cubicBezTo>
                <a:cubicBezTo>
                  <a:pt x="2303303" y="91563"/>
                  <a:pt x="2306925" y="95578"/>
                  <a:pt x="2304047" y="99814"/>
                </a:cubicBezTo>
                <a:cubicBezTo>
                  <a:pt x="2301170" y="104049"/>
                  <a:pt x="2297939" y="109850"/>
                  <a:pt x="2294355" y="117217"/>
                </a:cubicBezTo>
                <a:cubicBezTo>
                  <a:pt x="2296972" y="117155"/>
                  <a:pt x="2301678" y="116957"/>
                  <a:pt x="2308475" y="116622"/>
                </a:cubicBezTo>
                <a:cubicBezTo>
                  <a:pt x="2315271" y="116287"/>
                  <a:pt x="2321206" y="114926"/>
                  <a:pt x="2326279" y="112538"/>
                </a:cubicBezTo>
                <a:cubicBezTo>
                  <a:pt x="2331351" y="110151"/>
                  <a:pt x="2337149" y="110399"/>
                  <a:pt x="2343673" y="113283"/>
                </a:cubicBezTo>
                <a:cubicBezTo>
                  <a:pt x="2350196" y="116166"/>
                  <a:pt x="2356447" y="119667"/>
                  <a:pt x="2362425" y="123784"/>
                </a:cubicBezTo>
                <a:cubicBezTo>
                  <a:pt x="2368403" y="127902"/>
                  <a:pt x="2369575" y="132215"/>
                  <a:pt x="2365941" y="136723"/>
                </a:cubicBezTo>
                <a:cubicBezTo>
                  <a:pt x="2362307" y="141231"/>
                  <a:pt x="2358370" y="151398"/>
                  <a:pt x="2354128" y="167224"/>
                </a:cubicBezTo>
                <a:cubicBezTo>
                  <a:pt x="2349886" y="183049"/>
                  <a:pt x="2345797" y="195696"/>
                  <a:pt x="2341859" y="205165"/>
                </a:cubicBezTo>
                <a:cubicBezTo>
                  <a:pt x="2337921" y="214635"/>
                  <a:pt x="2332870" y="223471"/>
                  <a:pt x="2326706" y="231675"/>
                </a:cubicBezTo>
                <a:cubicBezTo>
                  <a:pt x="2320542" y="239880"/>
                  <a:pt x="2312921" y="245433"/>
                  <a:pt x="2303843" y="248335"/>
                </a:cubicBezTo>
                <a:cubicBezTo>
                  <a:pt x="2294764" y="251237"/>
                  <a:pt x="2289561" y="248695"/>
                  <a:pt x="2288234" y="240707"/>
                </a:cubicBezTo>
                <a:cubicBezTo>
                  <a:pt x="2286907" y="232720"/>
                  <a:pt x="2280957" y="223161"/>
                  <a:pt x="2270384" y="212030"/>
                </a:cubicBezTo>
                <a:cubicBezTo>
                  <a:pt x="2259811" y="200899"/>
                  <a:pt x="2261504" y="198453"/>
                  <a:pt x="2275463" y="204691"/>
                </a:cubicBezTo>
                <a:cubicBezTo>
                  <a:pt x="2289422" y="210929"/>
                  <a:pt x="2298417" y="214049"/>
                  <a:pt x="2302447" y="214049"/>
                </a:cubicBezTo>
                <a:cubicBezTo>
                  <a:pt x="2306230" y="214049"/>
                  <a:pt x="2310084" y="210315"/>
                  <a:pt x="2314010" y="202849"/>
                </a:cubicBezTo>
                <a:cubicBezTo>
                  <a:pt x="2317935" y="195383"/>
                  <a:pt x="2322037" y="184826"/>
                  <a:pt x="2326316" y="171177"/>
                </a:cubicBezTo>
                <a:cubicBezTo>
                  <a:pt x="2330595" y="157528"/>
                  <a:pt x="2332734" y="147708"/>
                  <a:pt x="2332734" y="141718"/>
                </a:cubicBezTo>
                <a:cubicBezTo>
                  <a:pt x="2332734" y="136918"/>
                  <a:pt x="2331441" y="133784"/>
                  <a:pt x="2328855" y="132314"/>
                </a:cubicBezTo>
                <a:cubicBezTo>
                  <a:pt x="2326269" y="130844"/>
                  <a:pt x="2322815" y="130305"/>
                  <a:pt x="2318493" y="130695"/>
                </a:cubicBezTo>
                <a:cubicBezTo>
                  <a:pt x="2314171" y="131086"/>
                  <a:pt x="2309213" y="131282"/>
                  <a:pt x="2303619" y="131282"/>
                </a:cubicBezTo>
                <a:cubicBezTo>
                  <a:pt x="2298485" y="131282"/>
                  <a:pt x="2293673" y="130109"/>
                  <a:pt x="2289183" y="127765"/>
                </a:cubicBezTo>
                <a:cubicBezTo>
                  <a:pt x="2282982" y="142896"/>
                  <a:pt x="2274930" y="157199"/>
                  <a:pt x="2265026" y="170674"/>
                </a:cubicBezTo>
                <a:cubicBezTo>
                  <a:pt x="2255123" y="184150"/>
                  <a:pt x="2243440" y="196626"/>
                  <a:pt x="2229977" y="208105"/>
                </a:cubicBezTo>
                <a:cubicBezTo>
                  <a:pt x="2216515" y="219583"/>
                  <a:pt x="2200506" y="229105"/>
                  <a:pt x="2181952" y="236670"/>
                </a:cubicBezTo>
                <a:cubicBezTo>
                  <a:pt x="2163398" y="244236"/>
                  <a:pt x="2161613" y="241768"/>
                  <a:pt x="2176595" y="229266"/>
                </a:cubicBezTo>
                <a:cubicBezTo>
                  <a:pt x="2191577" y="216765"/>
                  <a:pt x="2204286" y="205293"/>
                  <a:pt x="2214723" y="194850"/>
                </a:cubicBezTo>
                <a:cubicBezTo>
                  <a:pt x="2225159" y="184407"/>
                  <a:pt x="2235217" y="172414"/>
                  <a:pt x="2244897" y="158871"/>
                </a:cubicBezTo>
                <a:cubicBezTo>
                  <a:pt x="2254578" y="145327"/>
                  <a:pt x="2261907" y="132038"/>
                  <a:pt x="2266887" y="119003"/>
                </a:cubicBezTo>
                <a:cubicBezTo>
                  <a:pt x="2271866" y="105968"/>
                  <a:pt x="2274747" y="96437"/>
                  <a:pt x="2275528" y="90410"/>
                </a:cubicBezTo>
                <a:cubicBezTo>
                  <a:pt x="2256490" y="92741"/>
                  <a:pt x="2239772" y="95464"/>
                  <a:pt x="2225373" y="98577"/>
                </a:cubicBezTo>
                <a:cubicBezTo>
                  <a:pt x="2210974" y="101690"/>
                  <a:pt x="2201223" y="103441"/>
                  <a:pt x="2196119" y="103832"/>
                </a:cubicBezTo>
                <a:cubicBezTo>
                  <a:pt x="2191015" y="104223"/>
                  <a:pt x="2183518" y="101091"/>
                  <a:pt x="2173627" y="94437"/>
                </a:cubicBezTo>
                <a:cubicBezTo>
                  <a:pt x="2163737" y="87783"/>
                  <a:pt x="2165042" y="84456"/>
                  <a:pt x="2177543" y="84456"/>
                </a:cubicBezTo>
                <a:cubicBezTo>
                  <a:pt x="2188222" y="84456"/>
                  <a:pt x="2201120" y="83297"/>
                  <a:pt x="2216239" y="80978"/>
                </a:cubicBezTo>
                <a:cubicBezTo>
                  <a:pt x="2231357" y="78658"/>
                  <a:pt x="2257343" y="74975"/>
                  <a:pt x="2294197" y="69927"/>
                </a:cubicBezTo>
                <a:cubicBezTo>
                  <a:pt x="2331050" y="64879"/>
                  <a:pt x="2357346" y="60393"/>
                  <a:pt x="2373085" y="56467"/>
                </a:cubicBezTo>
                <a:cubicBezTo>
                  <a:pt x="2377020" y="55486"/>
                  <a:pt x="2380782" y="54887"/>
                  <a:pt x="2384374" y="54670"/>
                </a:cubicBezTo>
                <a:close/>
                <a:moveTo>
                  <a:pt x="729040" y="34453"/>
                </a:moveTo>
                <a:cubicBezTo>
                  <a:pt x="731065" y="34364"/>
                  <a:pt x="733700" y="34717"/>
                  <a:pt x="736943" y="35511"/>
                </a:cubicBezTo>
                <a:cubicBezTo>
                  <a:pt x="748961" y="37210"/>
                  <a:pt x="756917" y="40918"/>
                  <a:pt x="760811" y="46636"/>
                </a:cubicBezTo>
                <a:cubicBezTo>
                  <a:pt x="764706" y="52353"/>
                  <a:pt x="765409" y="59134"/>
                  <a:pt x="762923" y="66978"/>
                </a:cubicBezTo>
                <a:cubicBezTo>
                  <a:pt x="760436" y="74823"/>
                  <a:pt x="755497" y="76215"/>
                  <a:pt x="748105" y="71155"/>
                </a:cubicBezTo>
                <a:cubicBezTo>
                  <a:pt x="740713" y="66095"/>
                  <a:pt x="733762" y="58095"/>
                  <a:pt x="727251" y="47156"/>
                </a:cubicBezTo>
                <a:cubicBezTo>
                  <a:pt x="722367" y="38952"/>
                  <a:pt x="722964" y="34718"/>
                  <a:pt x="729040" y="34453"/>
                </a:cubicBezTo>
                <a:close/>
                <a:moveTo>
                  <a:pt x="119440" y="34453"/>
                </a:moveTo>
                <a:cubicBezTo>
                  <a:pt x="121465" y="34364"/>
                  <a:pt x="124100" y="34717"/>
                  <a:pt x="127343" y="35511"/>
                </a:cubicBezTo>
                <a:cubicBezTo>
                  <a:pt x="139361" y="37210"/>
                  <a:pt x="147317" y="40918"/>
                  <a:pt x="151211" y="46636"/>
                </a:cubicBezTo>
                <a:cubicBezTo>
                  <a:pt x="155106" y="52353"/>
                  <a:pt x="155809" y="59134"/>
                  <a:pt x="153323" y="66978"/>
                </a:cubicBezTo>
                <a:cubicBezTo>
                  <a:pt x="150836" y="74823"/>
                  <a:pt x="145897" y="76215"/>
                  <a:pt x="138505" y="71155"/>
                </a:cubicBezTo>
                <a:cubicBezTo>
                  <a:pt x="131113" y="66095"/>
                  <a:pt x="124162" y="58095"/>
                  <a:pt x="117650" y="47156"/>
                </a:cubicBezTo>
                <a:cubicBezTo>
                  <a:pt x="112767" y="38952"/>
                  <a:pt x="113363" y="34718"/>
                  <a:pt x="119440" y="34453"/>
                </a:cubicBezTo>
                <a:close/>
                <a:moveTo>
                  <a:pt x="2515904" y="31985"/>
                </a:moveTo>
                <a:cubicBezTo>
                  <a:pt x="2524313" y="32810"/>
                  <a:pt x="2531922" y="36218"/>
                  <a:pt x="2538731" y="42208"/>
                </a:cubicBezTo>
                <a:cubicBezTo>
                  <a:pt x="2545540" y="48198"/>
                  <a:pt x="2548191" y="56173"/>
                  <a:pt x="2546684" y="66132"/>
                </a:cubicBezTo>
                <a:cubicBezTo>
                  <a:pt x="2545177" y="76091"/>
                  <a:pt x="2537583" y="75607"/>
                  <a:pt x="2523904" y="64681"/>
                </a:cubicBezTo>
                <a:cubicBezTo>
                  <a:pt x="2516003" y="58356"/>
                  <a:pt x="2510593" y="51119"/>
                  <a:pt x="2507672" y="42971"/>
                </a:cubicBezTo>
                <a:cubicBezTo>
                  <a:pt x="2504751" y="34822"/>
                  <a:pt x="2507495" y="31161"/>
                  <a:pt x="2515904" y="31985"/>
                </a:cubicBezTo>
                <a:close/>
                <a:moveTo>
                  <a:pt x="667366" y="24925"/>
                </a:moveTo>
                <a:cubicBezTo>
                  <a:pt x="677251" y="24925"/>
                  <a:pt x="686543" y="26674"/>
                  <a:pt x="695243" y="30171"/>
                </a:cubicBezTo>
                <a:cubicBezTo>
                  <a:pt x="703943" y="33669"/>
                  <a:pt x="707587" y="40887"/>
                  <a:pt x="706173" y="51826"/>
                </a:cubicBezTo>
                <a:cubicBezTo>
                  <a:pt x="704759" y="62765"/>
                  <a:pt x="699289" y="65757"/>
                  <a:pt x="689764" y="60802"/>
                </a:cubicBezTo>
                <a:cubicBezTo>
                  <a:pt x="680239" y="55847"/>
                  <a:pt x="671195" y="48629"/>
                  <a:pt x="662631" y="39148"/>
                </a:cubicBezTo>
                <a:cubicBezTo>
                  <a:pt x="654067" y="29666"/>
                  <a:pt x="655646" y="24925"/>
                  <a:pt x="667366" y="24925"/>
                </a:cubicBezTo>
                <a:close/>
                <a:moveTo>
                  <a:pt x="57766" y="24925"/>
                </a:moveTo>
                <a:cubicBezTo>
                  <a:pt x="67650" y="24925"/>
                  <a:pt x="76943" y="26674"/>
                  <a:pt x="85643" y="30171"/>
                </a:cubicBezTo>
                <a:cubicBezTo>
                  <a:pt x="94343" y="33669"/>
                  <a:pt x="97987" y="40887"/>
                  <a:pt x="96573" y="51826"/>
                </a:cubicBezTo>
                <a:cubicBezTo>
                  <a:pt x="95159" y="62765"/>
                  <a:pt x="89689" y="65757"/>
                  <a:pt x="80164" y="60802"/>
                </a:cubicBezTo>
                <a:cubicBezTo>
                  <a:pt x="70639" y="55847"/>
                  <a:pt x="61595" y="48629"/>
                  <a:pt x="53031" y="39148"/>
                </a:cubicBezTo>
                <a:cubicBezTo>
                  <a:pt x="44467" y="29666"/>
                  <a:pt x="46046" y="24925"/>
                  <a:pt x="57766" y="24925"/>
                </a:cubicBezTo>
                <a:close/>
                <a:moveTo>
                  <a:pt x="1121264" y="16898"/>
                </a:moveTo>
                <a:cubicBezTo>
                  <a:pt x="1133424" y="16011"/>
                  <a:pt x="1142397" y="18005"/>
                  <a:pt x="1148183" y="22879"/>
                </a:cubicBezTo>
                <a:cubicBezTo>
                  <a:pt x="1153969" y="27753"/>
                  <a:pt x="1156108" y="33613"/>
                  <a:pt x="1154601" y="40459"/>
                </a:cubicBezTo>
                <a:cubicBezTo>
                  <a:pt x="1153094" y="47305"/>
                  <a:pt x="1147309" y="48902"/>
                  <a:pt x="1137244" y="45250"/>
                </a:cubicBezTo>
                <a:cubicBezTo>
                  <a:pt x="1127180" y="41597"/>
                  <a:pt x="1118879" y="36912"/>
                  <a:pt x="1112343" y="31195"/>
                </a:cubicBezTo>
                <a:cubicBezTo>
                  <a:pt x="1106130" y="22550"/>
                  <a:pt x="1109103" y="17785"/>
                  <a:pt x="1121264" y="16898"/>
                </a:cubicBezTo>
                <a:close/>
                <a:moveTo>
                  <a:pt x="1360926" y="12840"/>
                </a:moveTo>
                <a:cubicBezTo>
                  <a:pt x="1362720" y="11983"/>
                  <a:pt x="1366002" y="12163"/>
                  <a:pt x="1370774" y="13382"/>
                </a:cubicBezTo>
                <a:cubicBezTo>
                  <a:pt x="1380318" y="15819"/>
                  <a:pt x="1388125" y="19118"/>
                  <a:pt x="1394196" y="23279"/>
                </a:cubicBezTo>
                <a:cubicBezTo>
                  <a:pt x="1400267" y="27440"/>
                  <a:pt x="1401144" y="32302"/>
                  <a:pt x="1396828" y="37864"/>
                </a:cubicBezTo>
                <a:cubicBezTo>
                  <a:pt x="1392512" y="43426"/>
                  <a:pt x="1389610" y="67124"/>
                  <a:pt x="1388122" y="108957"/>
                </a:cubicBezTo>
                <a:cubicBezTo>
                  <a:pt x="1395067" y="105485"/>
                  <a:pt x="1403451" y="99972"/>
                  <a:pt x="1413274" y="92419"/>
                </a:cubicBezTo>
                <a:cubicBezTo>
                  <a:pt x="1423097" y="84866"/>
                  <a:pt x="1428926" y="79068"/>
                  <a:pt x="1430761" y="75024"/>
                </a:cubicBezTo>
                <a:cubicBezTo>
                  <a:pt x="1432597" y="70981"/>
                  <a:pt x="1433514" y="67137"/>
                  <a:pt x="1433514" y="63490"/>
                </a:cubicBezTo>
                <a:cubicBezTo>
                  <a:pt x="1433514" y="56446"/>
                  <a:pt x="1441514" y="57767"/>
                  <a:pt x="1457513" y="67453"/>
                </a:cubicBezTo>
                <a:cubicBezTo>
                  <a:pt x="1473512" y="77139"/>
                  <a:pt x="1476693" y="84305"/>
                  <a:pt x="1467057" y="88949"/>
                </a:cubicBezTo>
                <a:cubicBezTo>
                  <a:pt x="1457420" y="93594"/>
                  <a:pt x="1445483" y="99085"/>
                  <a:pt x="1431245" y="105423"/>
                </a:cubicBezTo>
                <a:cubicBezTo>
                  <a:pt x="1417007" y="111760"/>
                  <a:pt x="1402161" y="118823"/>
                  <a:pt x="1386708" y="126612"/>
                </a:cubicBezTo>
                <a:cubicBezTo>
                  <a:pt x="1383744" y="160656"/>
                  <a:pt x="1384807" y="182764"/>
                  <a:pt x="1389899" y="192934"/>
                </a:cubicBezTo>
                <a:cubicBezTo>
                  <a:pt x="1394990" y="203104"/>
                  <a:pt x="1405832" y="208012"/>
                  <a:pt x="1422427" y="207658"/>
                </a:cubicBezTo>
                <a:cubicBezTo>
                  <a:pt x="1439021" y="207305"/>
                  <a:pt x="1450692" y="205178"/>
                  <a:pt x="1457439" y="201277"/>
                </a:cubicBezTo>
                <a:cubicBezTo>
                  <a:pt x="1464185" y="197377"/>
                  <a:pt x="1468303" y="191529"/>
                  <a:pt x="1469791" y="183734"/>
                </a:cubicBezTo>
                <a:cubicBezTo>
                  <a:pt x="1471280" y="175939"/>
                  <a:pt x="1472762" y="166780"/>
                  <a:pt x="1474238" y="156257"/>
                </a:cubicBezTo>
                <a:cubicBezTo>
                  <a:pt x="1475713" y="145733"/>
                  <a:pt x="1478826" y="148753"/>
                  <a:pt x="1483577" y="165317"/>
                </a:cubicBezTo>
                <a:cubicBezTo>
                  <a:pt x="1488327" y="181880"/>
                  <a:pt x="1492866" y="193588"/>
                  <a:pt x="1497194" y="200440"/>
                </a:cubicBezTo>
                <a:cubicBezTo>
                  <a:pt x="1501523" y="207292"/>
                  <a:pt x="1498230" y="214197"/>
                  <a:pt x="1487316" y="221155"/>
                </a:cubicBezTo>
                <a:cubicBezTo>
                  <a:pt x="1476402" y="228113"/>
                  <a:pt x="1462908" y="232382"/>
                  <a:pt x="1446835" y="233964"/>
                </a:cubicBezTo>
                <a:cubicBezTo>
                  <a:pt x="1430761" y="235545"/>
                  <a:pt x="1415971" y="234711"/>
                  <a:pt x="1402465" y="231461"/>
                </a:cubicBezTo>
                <a:cubicBezTo>
                  <a:pt x="1388959" y="228212"/>
                  <a:pt x="1379676" y="222157"/>
                  <a:pt x="1374616" y="213295"/>
                </a:cubicBezTo>
                <a:cubicBezTo>
                  <a:pt x="1369556" y="204434"/>
                  <a:pt x="1366626" y="194013"/>
                  <a:pt x="1365826" y="182032"/>
                </a:cubicBezTo>
                <a:cubicBezTo>
                  <a:pt x="1365026" y="170051"/>
                  <a:pt x="1364821" y="154889"/>
                  <a:pt x="1365212" y="136546"/>
                </a:cubicBezTo>
                <a:cubicBezTo>
                  <a:pt x="1365602" y="118203"/>
                  <a:pt x="1365798" y="97746"/>
                  <a:pt x="1365798" y="75173"/>
                </a:cubicBezTo>
                <a:cubicBezTo>
                  <a:pt x="1365798" y="52229"/>
                  <a:pt x="1365426" y="38518"/>
                  <a:pt x="1364681" y="34041"/>
                </a:cubicBezTo>
                <a:cubicBezTo>
                  <a:pt x="1363937" y="29564"/>
                  <a:pt x="1362381" y="24392"/>
                  <a:pt x="1360012" y="18526"/>
                </a:cubicBezTo>
                <a:cubicBezTo>
                  <a:pt x="1358827" y="15592"/>
                  <a:pt x="1359132" y="13697"/>
                  <a:pt x="1360926" y="12840"/>
                </a:cubicBezTo>
                <a:close/>
                <a:moveTo>
                  <a:pt x="813260" y="10256"/>
                </a:moveTo>
                <a:cubicBezTo>
                  <a:pt x="815572" y="10576"/>
                  <a:pt x="818287" y="11236"/>
                  <a:pt x="821403" y="12238"/>
                </a:cubicBezTo>
                <a:cubicBezTo>
                  <a:pt x="831660" y="15661"/>
                  <a:pt x="838329" y="19524"/>
                  <a:pt x="841411" y="23828"/>
                </a:cubicBezTo>
                <a:cubicBezTo>
                  <a:pt x="844493" y="28131"/>
                  <a:pt x="843033" y="31480"/>
                  <a:pt x="837030" y="33874"/>
                </a:cubicBezTo>
                <a:cubicBezTo>
                  <a:pt x="831027" y="36267"/>
                  <a:pt x="823015" y="42087"/>
                  <a:pt x="812994" y="51333"/>
                </a:cubicBezTo>
                <a:cubicBezTo>
                  <a:pt x="802973" y="60579"/>
                  <a:pt x="793888" y="67068"/>
                  <a:pt x="785740" y="70801"/>
                </a:cubicBezTo>
                <a:cubicBezTo>
                  <a:pt x="777592" y="74535"/>
                  <a:pt x="775868" y="72789"/>
                  <a:pt x="780568" y="65565"/>
                </a:cubicBezTo>
                <a:cubicBezTo>
                  <a:pt x="785269" y="58340"/>
                  <a:pt x="790329" y="50099"/>
                  <a:pt x="795749" y="40841"/>
                </a:cubicBezTo>
                <a:cubicBezTo>
                  <a:pt x="801168" y="31582"/>
                  <a:pt x="803683" y="23499"/>
                  <a:pt x="803292" y="16591"/>
                </a:cubicBezTo>
                <a:cubicBezTo>
                  <a:pt x="802999" y="11410"/>
                  <a:pt x="806322" y="9298"/>
                  <a:pt x="813260" y="10256"/>
                </a:cubicBezTo>
                <a:close/>
                <a:moveTo>
                  <a:pt x="203660" y="10256"/>
                </a:moveTo>
                <a:cubicBezTo>
                  <a:pt x="205972" y="10576"/>
                  <a:pt x="208687" y="11236"/>
                  <a:pt x="211803" y="12238"/>
                </a:cubicBezTo>
                <a:cubicBezTo>
                  <a:pt x="222060" y="15661"/>
                  <a:pt x="228729" y="19524"/>
                  <a:pt x="231811" y="23828"/>
                </a:cubicBezTo>
                <a:cubicBezTo>
                  <a:pt x="234893" y="28131"/>
                  <a:pt x="233433" y="31480"/>
                  <a:pt x="227430" y="33874"/>
                </a:cubicBezTo>
                <a:cubicBezTo>
                  <a:pt x="221427" y="36267"/>
                  <a:pt x="213415" y="42087"/>
                  <a:pt x="203394" y="51333"/>
                </a:cubicBezTo>
                <a:cubicBezTo>
                  <a:pt x="193373" y="60579"/>
                  <a:pt x="184288" y="67068"/>
                  <a:pt x="176140" y="70801"/>
                </a:cubicBezTo>
                <a:cubicBezTo>
                  <a:pt x="167992" y="74535"/>
                  <a:pt x="166268" y="72789"/>
                  <a:pt x="170968" y="65565"/>
                </a:cubicBezTo>
                <a:cubicBezTo>
                  <a:pt x="175669" y="58340"/>
                  <a:pt x="180729" y="50099"/>
                  <a:pt x="186149" y="40841"/>
                </a:cubicBezTo>
                <a:cubicBezTo>
                  <a:pt x="191568" y="31582"/>
                  <a:pt x="194083" y="23499"/>
                  <a:pt x="193692" y="16591"/>
                </a:cubicBezTo>
                <a:cubicBezTo>
                  <a:pt x="193399" y="11410"/>
                  <a:pt x="196722" y="9298"/>
                  <a:pt x="203660" y="10256"/>
                </a:cubicBezTo>
                <a:close/>
                <a:moveTo>
                  <a:pt x="2283211" y="7203"/>
                </a:moveTo>
                <a:cubicBezTo>
                  <a:pt x="2286585" y="7378"/>
                  <a:pt x="2290057" y="7878"/>
                  <a:pt x="2293629" y="8703"/>
                </a:cubicBezTo>
                <a:cubicBezTo>
                  <a:pt x="2300773" y="10352"/>
                  <a:pt x="2307154" y="13571"/>
                  <a:pt x="2312772" y="18358"/>
                </a:cubicBezTo>
                <a:cubicBezTo>
                  <a:pt x="2318391" y="23145"/>
                  <a:pt x="2320477" y="30320"/>
                  <a:pt x="2319032" y="39882"/>
                </a:cubicBezTo>
                <a:cubicBezTo>
                  <a:pt x="2317588" y="49445"/>
                  <a:pt x="2311523" y="51159"/>
                  <a:pt x="2300838" y="45026"/>
                </a:cubicBezTo>
                <a:cubicBezTo>
                  <a:pt x="2290154" y="38893"/>
                  <a:pt x="2281351" y="32360"/>
                  <a:pt x="2274431" y="25428"/>
                </a:cubicBezTo>
                <a:cubicBezTo>
                  <a:pt x="2267386" y="14526"/>
                  <a:pt x="2267039" y="8601"/>
                  <a:pt x="2273389" y="7652"/>
                </a:cubicBezTo>
                <a:cubicBezTo>
                  <a:pt x="2276564" y="7177"/>
                  <a:pt x="2279838" y="7028"/>
                  <a:pt x="2283211" y="7203"/>
                </a:cubicBezTo>
                <a:close/>
                <a:moveTo>
                  <a:pt x="1610096" y="6031"/>
                </a:moveTo>
                <a:cubicBezTo>
                  <a:pt x="1611374" y="6054"/>
                  <a:pt x="1612897" y="6436"/>
                  <a:pt x="1614666" y="7177"/>
                </a:cubicBezTo>
                <a:cubicBezTo>
                  <a:pt x="1621742" y="10142"/>
                  <a:pt x="1627992" y="14337"/>
                  <a:pt x="1633419" y="19763"/>
                </a:cubicBezTo>
                <a:cubicBezTo>
                  <a:pt x="1638845" y="25189"/>
                  <a:pt x="1639294" y="29936"/>
                  <a:pt x="1634767" y="34004"/>
                </a:cubicBezTo>
                <a:cubicBezTo>
                  <a:pt x="1630240" y="38072"/>
                  <a:pt x="1619661" y="57184"/>
                  <a:pt x="1603030" y="91340"/>
                </a:cubicBezTo>
                <a:cubicBezTo>
                  <a:pt x="1610037" y="98074"/>
                  <a:pt x="1612948" y="107432"/>
                  <a:pt x="1611764" y="119412"/>
                </a:cubicBezTo>
                <a:cubicBezTo>
                  <a:pt x="1610580" y="131393"/>
                  <a:pt x="1610180" y="155810"/>
                  <a:pt x="1610564" y="192664"/>
                </a:cubicBezTo>
                <a:cubicBezTo>
                  <a:pt x="1610949" y="229517"/>
                  <a:pt x="1608694" y="250874"/>
                  <a:pt x="1603802" y="256734"/>
                </a:cubicBezTo>
                <a:cubicBezTo>
                  <a:pt x="1598909" y="262594"/>
                  <a:pt x="1593836" y="260347"/>
                  <a:pt x="1588584" y="249991"/>
                </a:cubicBezTo>
                <a:cubicBezTo>
                  <a:pt x="1583332" y="239635"/>
                  <a:pt x="1582070" y="229083"/>
                  <a:pt x="1584798" y="218337"/>
                </a:cubicBezTo>
                <a:cubicBezTo>
                  <a:pt x="1587527" y="207590"/>
                  <a:pt x="1589083" y="194468"/>
                  <a:pt x="1589468" y="178972"/>
                </a:cubicBezTo>
                <a:cubicBezTo>
                  <a:pt x="1589852" y="163475"/>
                  <a:pt x="1590044" y="148719"/>
                  <a:pt x="1590044" y="134705"/>
                </a:cubicBezTo>
                <a:cubicBezTo>
                  <a:pt x="1590044" y="121149"/>
                  <a:pt x="1589951" y="112225"/>
                  <a:pt x="1589765" y="107934"/>
                </a:cubicBezTo>
                <a:cubicBezTo>
                  <a:pt x="1585549" y="118054"/>
                  <a:pt x="1578876" y="127679"/>
                  <a:pt x="1569748" y="136807"/>
                </a:cubicBezTo>
                <a:cubicBezTo>
                  <a:pt x="1560620" y="145935"/>
                  <a:pt x="1550825" y="152744"/>
                  <a:pt x="1540364" y="157233"/>
                </a:cubicBezTo>
                <a:cubicBezTo>
                  <a:pt x="1529902" y="161723"/>
                  <a:pt x="1529034" y="158703"/>
                  <a:pt x="1537759" y="148174"/>
                </a:cubicBezTo>
                <a:cubicBezTo>
                  <a:pt x="1546484" y="137644"/>
                  <a:pt x="1556809" y="123149"/>
                  <a:pt x="1568734" y="104688"/>
                </a:cubicBezTo>
                <a:cubicBezTo>
                  <a:pt x="1580659" y="86227"/>
                  <a:pt x="1589917" y="68879"/>
                  <a:pt x="1596509" y="52644"/>
                </a:cubicBezTo>
                <a:cubicBezTo>
                  <a:pt x="1603101" y="36410"/>
                  <a:pt x="1606006" y="24032"/>
                  <a:pt x="1605225" y="15512"/>
                </a:cubicBezTo>
                <a:cubicBezTo>
                  <a:pt x="1604639" y="9122"/>
                  <a:pt x="1606263" y="5961"/>
                  <a:pt x="1610096" y="6031"/>
                </a:cubicBezTo>
                <a:close/>
                <a:moveTo>
                  <a:pt x="2016454" y="6022"/>
                </a:moveTo>
                <a:cubicBezTo>
                  <a:pt x="2018088" y="5972"/>
                  <a:pt x="2020107" y="6305"/>
                  <a:pt x="2022511" y="7019"/>
                </a:cubicBezTo>
                <a:cubicBezTo>
                  <a:pt x="2032129" y="9878"/>
                  <a:pt x="2039350" y="13205"/>
                  <a:pt x="2044175" y="17000"/>
                </a:cubicBezTo>
                <a:cubicBezTo>
                  <a:pt x="2048999" y="20795"/>
                  <a:pt x="2049567" y="24962"/>
                  <a:pt x="2045877" y="29502"/>
                </a:cubicBezTo>
                <a:cubicBezTo>
                  <a:pt x="2042187" y="34041"/>
                  <a:pt x="2037828" y="41334"/>
                  <a:pt x="2032799" y="51379"/>
                </a:cubicBezTo>
                <a:cubicBezTo>
                  <a:pt x="2027770" y="61425"/>
                  <a:pt x="2020356" y="71670"/>
                  <a:pt x="2010558" y="82112"/>
                </a:cubicBezTo>
                <a:cubicBezTo>
                  <a:pt x="2035078" y="81430"/>
                  <a:pt x="2050236" y="78925"/>
                  <a:pt x="2056035" y="74597"/>
                </a:cubicBezTo>
                <a:cubicBezTo>
                  <a:pt x="2061833" y="70268"/>
                  <a:pt x="2068552" y="69772"/>
                  <a:pt x="2076191" y="73108"/>
                </a:cubicBezTo>
                <a:cubicBezTo>
                  <a:pt x="2083831" y="76445"/>
                  <a:pt x="2089980" y="80615"/>
                  <a:pt x="2094637" y="85619"/>
                </a:cubicBezTo>
                <a:cubicBezTo>
                  <a:pt x="2099294" y="90624"/>
                  <a:pt x="2099644" y="95281"/>
                  <a:pt x="2095688" y="99590"/>
                </a:cubicBezTo>
                <a:cubicBezTo>
                  <a:pt x="2091732" y="103900"/>
                  <a:pt x="2088987" y="114120"/>
                  <a:pt x="2087456" y="130249"/>
                </a:cubicBezTo>
                <a:cubicBezTo>
                  <a:pt x="2085924" y="146378"/>
                  <a:pt x="2084575" y="162601"/>
                  <a:pt x="2083410" y="178916"/>
                </a:cubicBezTo>
                <a:cubicBezTo>
                  <a:pt x="2082244" y="195231"/>
                  <a:pt x="2078802" y="209305"/>
                  <a:pt x="2073085" y="221136"/>
                </a:cubicBezTo>
                <a:cubicBezTo>
                  <a:pt x="2067367" y="232968"/>
                  <a:pt x="2058496" y="241963"/>
                  <a:pt x="2046472" y="248121"/>
                </a:cubicBezTo>
                <a:cubicBezTo>
                  <a:pt x="2034448" y="254279"/>
                  <a:pt x="2027980" y="252731"/>
                  <a:pt x="2027069" y="243479"/>
                </a:cubicBezTo>
                <a:cubicBezTo>
                  <a:pt x="2026157" y="234227"/>
                  <a:pt x="2021209" y="223698"/>
                  <a:pt x="2012223" y="211891"/>
                </a:cubicBezTo>
                <a:cubicBezTo>
                  <a:pt x="2003238" y="200084"/>
                  <a:pt x="2004453" y="196946"/>
                  <a:pt x="2015870" y="202477"/>
                </a:cubicBezTo>
                <a:cubicBezTo>
                  <a:pt x="2027286" y="208009"/>
                  <a:pt x="2035257" y="211122"/>
                  <a:pt x="2039784" y="211816"/>
                </a:cubicBezTo>
                <a:cubicBezTo>
                  <a:pt x="2044311" y="212511"/>
                  <a:pt x="2048525" y="208353"/>
                  <a:pt x="2052425" y="199342"/>
                </a:cubicBezTo>
                <a:cubicBezTo>
                  <a:pt x="2056326" y="190332"/>
                  <a:pt x="2059054" y="176687"/>
                  <a:pt x="2060611" y="158405"/>
                </a:cubicBezTo>
                <a:cubicBezTo>
                  <a:pt x="2062167" y="140124"/>
                  <a:pt x="2062946" y="124832"/>
                  <a:pt x="2062946" y="112529"/>
                </a:cubicBezTo>
                <a:cubicBezTo>
                  <a:pt x="2062946" y="101429"/>
                  <a:pt x="2061876" y="95163"/>
                  <a:pt x="2059737" y="93730"/>
                </a:cubicBezTo>
                <a:cubicBezTo>
                  <a:pt x="2057597" y="92298"/>
                  <a:pt x="2052280" y="92648"/>
                  <a:pt x="2043784" y="94781"/>
                </a:cubicBezTo>
                <a:lnTo>
                  <a:pt x="2019451" y="100883"/>
                </a:lnTo>
                <a:cubicBezTo>
                  <a:pt x="2013547" y="101690"/>
                  <a:pt x="2008301" y="99755"/>
                  <a:pt x="2003712" y="95079"/>
                </a:cubicBezTo>
                <a:cubicBezTo>
                  <a:pt x="1991843" y="108560"/>
                  <a:pt x="1979487" y="118935"/>
                  <a:pt x="1966645" y="126203"/>
                </a:cubicBezTo>
                <a:cubicBezTo>
                  <a:pt x="1963434" y="128020"/>
                  <a:pt x="1961017" y="129125"/>
                  <a:pt x="1959393" y="129520"/>
                </a:cubicBezTo>
                <a:lnTo>
                  <a:pt x="1957955" y="128972"/>
                </a:lnTo>
                <a:lnTo>
                  <a:pt x="1957680" y="133784"/>
                </a:lnTo>
                <a:cubicBezTo>
                  <a:pt x="1957502" y="140124"/>
                  <a:pt x="1957606" y="147963"/>
                  <a:pt x="1957994" y="157299"/>
                </a:cubicBezTo>
                <a:cubicBezTo>
                  <a:pt x="1958769" y="175970"/>
                  <a:pt x="1958155" y="190109"/>
                  <a:pt x="1956152" y="199715"/>
                </a:cubicBezTo>
                <a:cubicBezTo>
                  <a:pt x="1954149" y="209320"/>
                  <a:pt x="1951458" y="217047"/>
                  <a:pt x="1948078" y="222895"/>
                </a:cubicBezTo>
                <a:cubicBezTo>
                  <a:pt x="1944699" y="228742"/>
                  <a:pt x="1941080" y="228829"/>
                  <a:pt x="1937223" y="223155"/>
                </a:cubicBezTo>
                <a:cubicBezTo>
                  <a:pt x="1933366" y="217481"/>
                  <a:pt x="1930414" y="212768"/>
                  <a:pt x="1928368" y="209016"/>
                </a:cubicBezTo>
                <a:cubicBezTo>
                  <a:pt x="1926322" y="205265"/>
                  <a:pt x="1924322" y="203237"/>
                  <a:pt x="1922368" y="202933"/>
                </a:cubicBezTo>
                <a:cubicBezTo>
                  <a:pt x="1920415" y="202629"/>
                  <a:pt x="1910707" y="203903"/>
                  <a:pt x="1893245" y="206756"/>
                </a:cubicBezTo>
                <a:cubicBezTo>
                  <a:pt x="1889176" y="224144"/>
                  <a:pt x="1884535" y="228900"/>
                  <a:pt x="1879320" y="221025"/>
                </a:cubicBezTo>
                <a:cubicBezTo>
                  <a:pt x="1874105" y="213149"/>
                  <a:pt x="1871497" y="202663"/>
                  <a:pt x="1871497" y="189566"/>
                </a:cubicBezTo>
                <a:cubicBezTo>
                  <a:pt x="1871497" y="177226"/>
                  <a:pt x="1871116" y="161894"/>
                  <a:pt x="1870353" y="143569"/>
                </a:cubicBezTo>
                <a:cubicBezTo>
                  <a:pt x="1869590" y="125245"/>
                  <a:pt x="1866868" y="111980"/>
                  <a:pt x="1862186" y="103776"/>
                </a:cubicBezTo>
                <a:cubicBezTo>
                  <a:pt x="1857504" y="95572"/>
                  <a:pt x="1858301" y="91470"/>
                  <a:pt x="1864577" y="91470"/>
                </a:cubicBezTo>
                <a:cubicBezTo>
                  <a:pt x="1868719" y="91470"/>
                  <a:pt x="1873562" y="91848"/>
                  <a:pt x="1879106" y="92605"/>
                </a:cubicBezTo>
                <a:cubicBezTo>
                  <a:pt x="1885059" y="85126"/>
                  <a:pt x="1891700" y="73561"/>
                  <a:pt x="1899030" y="57909"/>
                </a:cubicBezTo>
                <a:cubicBezTo>
                  <a:pt x="1906360" y="42257"/>
                  <a:pt x="1908664" y="29926"/>
                  <a:pt x="1905941" y="20916"/>
                </a:cubicBezTo>
                <a:cubicBezTo>
                  <a:pt x="1903219" y="11906"/>
                  <a:pt x="1910074" y="10966"/>
                  <a:pt x="1926508" y="18098"/>
                </a:cubicBezTo>
                <a:cubicBezTo>
                  <a:pt x="1940522" y="24869"/>
                  <a:pt x="1944854" y="30832"/>
                  <a:pt x="1939502" y="35985"/>
                </a:cubicBezTo>
                <a:cubicBezTo>
                  <a:pt x="1934150" y="41138"/>
                  <a:pt x="1928387" y="48347"/>
                  <a:pt x="1922210" y="57612"/>
                </a:cubicBezTo>
                <a:cubicBezTo>
                  <a:pt x="1916034" y="66876"/>
                  <a:pt x="1906571" y="78541"/>
                  <a:pt x="1893821" y="92605"/>
                </a:cubicBezTo>
                <a:cubicBezTo>
                  <a:pt x="1908828" y="90447"/>
                  <a:pt x="1919258" y="86794"/>
                  <a:pt x="1925112" y="81647"/>
                </a:cubicBezTo>
                <a:cubicBezTo>
                  <a:pt x="1930966" y="76500"/>
                  <a:pt x="1937304" y="75589"/>
                  <a:pt x="1944125" y="78913"/>
                </a:cubicBezTo>
                <a:cubicBezTo>
                  <a:pt x="1950946" y="82236"/>
                  <a:pt x="1956915" y="85697"/>
                  <a:pt x="1962031" y="89293"/>
                </a:cubicBezTo>
                <a:cubicBezTo>
                  <a:pt x="1967147" y="92890"/>
                  <a:pt x="1968303" y="97110"/>
                  <a:pt x="1965501" y="101953"/>
                </a:cubicBezTo>
                <a:cubicBezTo>
                  <a:pt x="1962698" y="106796"/>
                  <a:pt x="1960552" y="112563"/>
                  <a:pt x="1959064" y="119254"/>
                </a:cubicBezTo>
                <a:cubicBezTo>
                  <a:pt x="1958692" y="120927"/>
                  <a:pt x="1958390" y="122974"/>
                  <a:pt x="1958160" y="125396"/>
                </a:cubicBezTo>
                <a:lnTo>
                  <a:pt x="1958141" y="125718"/>
                </a:lnTo>
                <a:lnTo>
                  <a:pt x="1959170" y="123353"/>
                </a:lnTo>
                <a:cubicBezTo>
                  <a:pt x="1960719" y="120903"/>
                  <a:pt x="1963062" y="117741"/>
                  <a:pt x="1966198" y="113869"/>
                </a:cubicBezTo>
                <a:cubicBezTo>
                  <a:pt x="1978743" y="98378"/>
                  <a:pt x="1990221" y="80671"/>
                  <a:pt x="2000633" y="60746"/>
                </a:cubicBezTo>
                <a:cubicBezTo>
                  <a:pt x="2011045" y="40822"/>
                  <a:pt x="2014890" y="26172"/>
                  <a:pt x="2012167" y="16795"/>
                </a:cubicBezTo>
                <a:cubicBezTo>
                  <a:pt x="2010126" y="9763"/>
                  <a:pt x="2011555" y="6172"/>
                  <a:pt x="2016454" y="6022"/>
                </a:cubicBezTo>
                <a:close/>
                <a:moveTo>
                  <a:pt x="1699861" y="2750"/>
                </a:moveTo>
                <a:cubicBezTo>
                  <a:pt x="1705070" y="2750"/>
                  <a:pt x="1711829" y="4601"/>
                  <a:pt x="1720139" y="8303"/>
                </a:cubicBezTo>
                <a:cubicBezTo>
                  <a:pt x="1728448" y="12005"/>
                  <a:pt x="1731000" y="16154"/>
                  <a:pt x="1727794" y="20749"/>
                </a:cubicBezTo>
                <a:cubicBezTo>
                  <a:pt x="1724588" y="25344"/>
                  <a:pt x="1721137" y="34903"/>
                  <a:pt x="1717441" y="49426"/>
                </a:cubicBezTo>
                <a:cubicBezTo>
                  <a:pt x="1730600" y="47218"/>
                  <a:pt x="1741638" y="44719"/>
                  <a:pt x="1750556" y="41929"/>
                </a:cubicBezTo>
                <a:cubicBezTo>
                  <a:pt x="1759473" y="39138"/>
                  <a:pt x="1767271" y="41272"/>
                  <a:pt x="1773950" y="48328"/>
                </a:cubicBezTo>
                <a:cubicBezTo>
                  <a:pt x="1780628" y="55385"/>
                  <a:pt x="1778954" y="59884"/>
                  <a:pt x="1768927" y="61825"/>
                </a:cubicBezTo>
                <a:cubicBezTo>
                  <a:pt x="1758899" y="63766"/>
                  <a:pt x="1750438" y="65512"/>
                  <a:pt x="1743542" y="67062"/>
                </a:cubicBezTo>
                <a:lnTo>
                  <a:pt x="1714409" y="71378"/>
                </a:lnTo>
                <a:cubicBezTo>
                  <a:pt x="1710874" y="85430"/>
                  <a:pt x="1708381" y="93678"/>
                  <a:pt x="1706930" y="96121"/>
                </a:cubicBezTo>
                <a:cubicBezTo>
                  <a:pt x="1719481" y="94037"/>
                  <a:pt x="1727500" y="91374"/>
                  <a:pt x="1730985" y="88131"/>
                </a:cubicBezTo>
                <a:cubicBezTo>
                  <a:pt x="1734470" y="84887"/>
                  <a:pt x="1739421" y="84506"/>
                  <a:pt x="1745840" y="86987"/>
                </a:cubicBezTo>
                <a:cubicBezTo>
                  <a:pt x="1752258" y="89467"/>
                  <a:pt x="1758273" y="92552"/>
                  <a:pt x="1763885" y="96242"/>
                </a:cubicBezTo>
                <a:cubicBezTo>
                  <a:pt x="1769497" y="99931"/>
                  <a:pt x="1770725" y="103987"/>
                  <a:pt x="1767569" y="108408"/>
                </a:cubicBezTo>
                <a:cubicBezTo>
                  <a:pt x="1764412" y="112830"/>
                  <a:pt x="1762263" y="124175"/>
                  <a:pt x="1761122" y="142444"/>
                </a:cubicBezTo>
                <a:cubicBezTo>
                  <a:pt x="1759981" y="160712"/>
                  <a:pt x="1759039" y="184568"/>
                  <a:pt x="1758295" y="214011"/>
                </a:cubicBezTo>
                <a:cubicBezTo>
                  <a:pt x="1765476" y="214086"/>
                  <a:pt x="1773379" y="213326"/>
                  <a:pt x="1782005" y="211732"/>
                </a:cubicBezTo>
                <a:cubicBezTo>
                  <a:pt x="1790631" y="210139"/>
                  <a:pt x="1798264" y="210852"/>
                  <a:pt x="1804906" y="213872"/>
                </a:cubicBezTo>
                <a:cubicBezTo>
                  <a:pt x="1811547" y="216892"/>
                  <a:pt x="1816139" y="221586"/>
                  <a:pt x="1818682" y="227955"/>
                </a:cubicBezTo>
                <a:cubicBezTo>
                  <a:pt x="1821224" y="234323"/>
                  <a:pt x="1813324" y="236534"/>
                  <a:pt x="1794981" y="234587"/>
                </a:cubicBezTo>
                <a:cubicBezTo>
                  <a:pt x="1776638" y="232640"/>
                  <a:pt x="1756524" y="232633"/>
                  <a:pt x="1734640" y="234568"/>
                </a:cubicBezTo>
                <a:cubicBezTo>
                  <a:pt x="1712756" y="236503"/>
                  <a:pt x="1694590" y="238642"/>
                  <a:pt x="1680141" y="240986"/>
                </a:cubicBezTo>
                <a:cubicBezTo>
                  <a:pt x="1665692" y="243330"/>
                  <a:pt x="1654357" y="245476"/>
                  <a:pt x="1646134" y="247423"/>
                </a:cubicBezTo>
                <a:cubicBezTo>
                  <a:pt x="1637911" y="249370"/>
                  <a:pt x="1629233" y="246630"/>
                  <a:pt x="1620098" y="239201"/>
                </a:cubicBezTo>
                <a:cubicBezTo>
                  <a:pt x="1610964" y="231772"/>
                  <a:pt x="1611866" y="228057"/>
                  <a:pt x="1622805" y="228057"/>
                </a:cubicBezTo>
                <a:cubicBezTo>
                  <a:pt x="1631164" y="228057"/>
                  <a:pt x="1644764" y="226662"/>
                  <a:pt x="1663603" y="223871"/>
                </a:cubicBezTo>
                <a:cubicBezTo>
                  <a:pt x="1663603" y="207264"/>
                  <a:pt x="1663410" y="186134"/>
                  <a:pt x="1663026" y="160480"/>
                </a:cubicBezTo>
                <a:cubicBezTo>
                  <a:pt x="1662641" y="134825"/>
                  <a:pt x="1660499" y="118662"/>
                  <a:pt x="1656599" y="111990"/>
                </a:cubicBezTo>
                <a:cubicBezTo>
                  <a:pt x="1652698" y="105317"/>
                  <a:pt x="1653885" y="101981"/>
                  <a:pt x="1660161" y="101981"/>
                </a:cubicBezTo>
                <a:cubicBezTo>
                  <a:pt x="1664961" y="101981"/>
                  <a:pt x="1668657" y="101975"/>
                  <a:pt x="1671249" y="101962"/>
                </a:cubicBezTo>
                <a:cubicBezTo>
                  <a:pt x="1673841" y="101950"/>
                  <a:pt x="1679527" y="101386"/>
                  <a:pt x="1688308" y="100269"/>
                </a:cubicBezTo>
                <a:cubicBezTo>
                  <a:pt x="1688953" y="95767"/>
                  <a:pt x="1690441" y="87036"/>
                  <a:pt x="1692773" y="74076"/>
                </a:cubicBezTo>
                <a:cubicBezTo>
                  <a:pt x="1686200" y="75626"/>
                  <a:pt x="1679413" y="76987"/>
                  <a:pt x="1672412" y="78159"/>
                </a:cubicBezTo>
                <a:cubicBezTo>
                  <a:pt x="1665410" y="79331"/>
                  <a:pt x="1657910" y="77068"/>
                  <a:pt x="1649911" y="71369"/>
                </a:cubicBezTo>
                <a:cubicBezTo>
                  <a:pt x="1641911" y="65670"/>
                  <a:pt x="1642482" y="62545"/>
                  <a:pt x="1651622" y="61993"/>
                </a:cubicBezTo>
                <a:cubicBezTo>
                  <a:pt x="1660763" y="61441"/>
                  <a:pt x="1675310" y="59025"/>
                  <a:pt x="1695266" y="54747"/>
                </a:cubicBezTo>
                <a:cubicBezTo>
                  <a:pt x="1695961" y="47851"/>
                  <a:pt x="1696497" y="40338"/>
                  <a:pt x="1696875" y="32208"/>
                </a:cubicBezTo>
                <a:cubicBezTo>
                  <a:pt x="1697253" y="24079"/>
                  <a:pt x="1696277" y="17137"/>
                  <a:pt x="1693945" y="11382"/>
                </a:cubicBezTo>
                <a:cubicBezTo>
                  <a:pt x="1691614" y="5627"/>
                  <a:pt x="1693585" y="2750"/>
                  <a:pt x="1699861" y="2750"/>
                </a:cubicBezTo>
                <a:close/>
                <a:moveTo>
                  <a:pt x="2598557" y="1365"/>
                </a:moveTo>
                <a:cubicBezTo>
                  <a:pt x="2599979" y="1164"/>
                  <a:pt x="2601784" y="1269"/>
                  <a:pt x="2603973" y="1680"/>
                </a:cubicBezTo>
                <a:cubicBezTo>
                  <a:pt x="2612729" y="3323"/>
                  <a:pt x="2620533" y="6595"/>
                  <a:pt x="2627386" y="11493"/>
                </a:cubicBezTo>
                <a:cubicBezTo>
                  <a:pt x="2634238" y="16392"/>
                  <a:pt x="2635900" y="21803"/>
                  <a:pt x="2632371" y="27725"/>
                </a:cubicBezTo>
                <a:cubicBezTo>
                  <a:pt x="2628843" y="33647"/>
                  <a:pt x="2626719" y="48663"/>
                  <a:pt x="2626000" y="72773"/>
                </a:cubicBezTo>
                <a:cubicBezTo>
                  <a:pt x="2633639" y="71347"/>
                  <a:pt x="2641329" y="69434"/>
                  <a:pt x="2649068" y="67034"/>
                </a:cubicBezTo>
                <a:cubicBezTo>
                  <a:pt x="2656807" y="64634"/>
                  <a:pt x="2663653" y="66228"/>
                  <a:pt x="2669606" y="71815"/>
                </a:cubicBezTo>
                <a:cubicBezTo>
                  <a:pt x="2675560" y="77403"/>
                  <a:pt x="2672998" y="82283"/>
                  <a:pt x="2661923" y="86456"/>
                </a:cubicBezTo>
                <a:cubicBezTo>
                  <a:pt x="2650848" y="90630"/>
                  <a:pt x="2638824" y="93740"/>
                  <a:pt x="2625851" y="95786"/>
                </a:cubicBezTo>
                <a:lnTo>
                  <a:pt x="2624828" y="129961"/>
                </a:lnTo>
                <a:cubicBezTo>
                  <a:pt x="2653948" y="126116"/>
                  <a:pt x="2673519" y="123211"/>
                  <a:pt x="2683540" y="121245"/>
                </a:cubicBezTo>
                <a:cubicBezTo>
                  <a:pt x="2693561" y="119279"/>
                  <a:pt x="2702290" y="119574"/>
                  <a:pt x="2709725" y="122129"/>
                </a:cubicBezTo>
                <a:cubicBezTo>
                  <a:pt x="2717160" y="124683"/>
                  <a:pt x="2722381" y="129182"/>
                  <a:pt x="2725389" y="135625"/>
                </a:cubicBezTo>
                <a:cubicBezTo>
                  <a:pt x="2728396" y="142068"/>
                  <a:pt x="2724450" y="145095"/>
                  <a:pt x="2713548" y="144704"/>
                </a:cubicBezTo>
                <a:cubicBezTo>
                  <a:pt x="2702646" y="144313"/>
                  <a:pt x="2689264" y="144701"/>
                  <a:pt x="2673402" y="145867"/>
                </a:cubicBezTo>
                <a:cubicBezTo>
                  <a:pt x="2657539" y="147032"/>
                  <a:pt x="2636288" y="148930"/>
                  <a:pt x="2609647" y="151559"/>
                </a:cubicBezTo>
                <a:cubicBezTo>
                  <a:pt x="2618217" y="158728"/>
                  <a:pt x="2620732" y="163819"/>
                  <a:pt x="2617191" y="166833"/>
                </a:cubicBezTo>
                <a:cubicBezTo>
                  <a:pt x="2613650" y="169847"/>
                  <a:pt x="2609071" y="174538"/>
                  <a:pt x="2603452" y="180906"/>
                </a:cubicBezTo>
                <a:cubicBezTo>
                  <a:pt x="2597834" y="187275"/>
                  <a:pt x="2593379" y="191858"/>
                  <a:pt x="2590086" y="194654"/>
                </a:cubicBezTo>
                <a:cubicBezTo>
                  <a:pt x="2586793" y="197451"/>
                  <a:pt x="2586951" y="198670"/>
                  <a:pt x="2590560" y="198310"/>
                </a:cubicBezTo>
                <a:cubicBezTo>
                  <a:pt x="2594169" y="197950"/>
                  <a:pt x="2613715" y="195978"/>
                  <a:pt x="2649198" y="192394"/>
                </a:cubicBezTo>
                <a:cubicBezTo>
                  <a:pt x="2644535" y="185560"/>
                  <a:pt x="2640452" y="178311"/>
                  <a:pt x="2636948" y="170647"/>
                </a:cubicBezTo>
                <a:cubicBezTo>
                  <a:pt x="2633444" y="162982"/>
                  <a:pt x="2635385" y="160412"/>
                  <a:pt x="2642771" y="162935"/>
                </a:cubicBezTo>
                <a:cubicBezTo>
                  <a:pt x="2650156" y="165459"/>
                  <a:pt x="2657483" y="169952"/>
                  <a:pt x="2664751" y="176414"/>
                </a:cubicBezTo>
                <a:cubicBezTo>
                  <a:pt x="2672018" y="182875"/>
                  <a:pt x="2678468" y="190552"/>
                  <a:pt x="2684099" y="199445"/>
                </a:cubicBezTo>
                <a:cubicBezTo>
                  <a:pt x="2689729" y="208337"/>
                  <a:pt x="2691075" y="217878"/>
                  <a:pt x="2688136" y="228066"/>
                </a:cubicBezTo>
                <a:cubicBezTo>
                  <a:pt x="2685196" y="238255"/>
                  <a:pt x="2680616" y="240596"/>
                  <a:pt x="2674397" y="235089"/>
                </a:cubicBezTo>
                <a:cubicBezTo>
                  <a:pt x="2668177" y="229582"/>
                  <a:pt x="2661495" y="219884"/>
                  <a:pt x="2654352" y="205993"/>
                </a:cubicBezTo>
                <a:cubicBezTo>
                  <a:pt x="2616388" y="212976"/>
                  <a:pt x="2591341" y="218554"/>
                  <a:pt x="2579212" y="222727"/>
                </a:cubicBezTo>
                <a:cubicBezTo>
                  <a:pt x="2567082" y="226900"/>
                  <a:pt x="2557037" y="231186"/>
                  <a:pt x="2549074" y="235582"/>
                </a:cubicBezTo>
                <a:cubicBezTo>
                  <a:pt x="2541112" y="239979"/>
                  <a:pt x="2537131" y="236317"/>
                  <a:pt x="2537131" y="224597"/>
                </a:cubicBezTo>
                <a:cubicBezTo>
                  <a:pt x="2537131" y="213521"/>
                  <a:pt x="2540303" y="206926"/>
                  <a:pt x="2546646" y="204812"/>
                </a:cubicBezTo>
                <a:cubicBezTo>
                  <a:pt x="2552990" y="202697"/>
                  <a:pt x="2558156" y="200189"/>
                  <a:pt x="2562143" y="197287"/>
                </a:cubicBezTo>
                <a:cubicBezTo>
                  <a:pt x="2566130" y="194385"/>
                  <a:pt x="2571721" y="188577"/>
                  <a:pt x="2578914" y="179865"/>
                </a:cubicBezTo>
                <a:cubicBezTo>
                  <a:pt x="2586107" y="171152"/>
                  <a:pt x="2590473" y="162349"/>
                  <a:pt x="2592011" y="153457"/>
                </a:cubicBezTo>
                <a:cubicBezTo>
                  <a:pt x="2577897" y="156495"/>
                  <a:pt x="2567064" y="159007"/>
                  <a:pt x="2559511" y="160991"/>
                </a:cubicBezTo>
                <a:cubicBezTo>
                  <a:pt x="2551958" y="162976"/>
                  <a:pt x="2544200" y="160446"/>
                  <a:pt x="2536238" y="153401"/>
                </a:cubicBezTo>
                <a:cubicBezTo>
                  <a:pt x="2528276" y="146357"/>
                  <a:pt x="2530154" y="142834"/>
                  <a:pt x="2541875" y="142834"/>
                </a:cubicBezTo>
                <a:cubicBezTo>
                  <a:pt x="2551710" y="142834"/>
                  <a:pt x="2571919" y="139554"/>
                  <a:pt x="2602504" y="132993"/>
                </a:cubicBezTo>
                <a:lnTo>
                  <a:pt x="2602504" y="99749"/>
                </a:lnTo>
                <a:cubicBezTo>
                  <a:pt x="2592110" y="101311"/>
                  <a:pt x="2582703" y="99873"/>
                  <a:pt x="2574282" y="95433"/>
                </a:cubicBezTo>
                <a:cubicBezTo>
                  <a:pt x="2565861" y="90993"/>
                  <a:pt x="2565978" y="87684"/>
                  <a:pt x="2574635" y="85508"/>
                </a:cubicBezTo>
                <a:cubicBezTo>
                  <a:pt x="2583292" y="83331"/>
                  <a:pt x="2592581" y="80922"/>
                  <a:pt x="2602504" y="78280"/>
                </a:cubicBezTo>
                <a:cubicBezTo>
                  <a:pt x="2602504" y="65419"/>
                  <a:pt x="2602317" y="53097"/>
                  <a:pt x="2601945" y="41315"/>
                </a:cubicBezTo>
                <a:cubicBezTo>
                  <a:pt x="2601573" y="29533"/>
                  <a:pt x="2599629" y="19571"/>
                  <a:pt x="2596113" y="11428"/>
                </a:cubicBezTo>
                <a:cubicBezTo>
                  <a:pt x="2593476" y="5322"/>
                  <a:pt x="2594291" y="1967"/>
                  <a:pt x="2598557" y="1365"/>
                </a:cubicBezTo>
                <a:close/>
                <a:moveTo>
                  <a:pt x="1038843" y="238"/>
                </a:moveTo>
                <a:cubicBezTo>
                  <a:pt x="1041765" y="-453"/>
                  <a:pt x="1047033" y="362"/>
                  <a:pt x="1054645" y="2685"/>
                </a:cubicBezTo>
                <a:cubicBezTo>
                  <a:pt x="1069868" y="7329"/>
                  <a:pt x="1076690" y="12523"/>
                  <a:pt x="1075108" y="18265"/>
                </a:cubicBezTo>
                <a:cubicBezTo>
                  <a:pt x="1073527" y="24007"/>
                  <a:pt x="1071971" y="31461"/>
                  <a:pt x="1070439" y="40627"/>
                </a:cubicBezTo>
                <a:cubicBezTo>
                  <a:pt x="1068907" y="49792"/>
                  <a:pt x="1068141" y="60117"/>
                  <a:pt x="1068141" y="71601"/>
                </a:cubicBezTo>
                <a:lnTo>
                  <a:pt x="1084420" y="65927"/>
                </a:lnTo>
                <a:cubicBezTo>
                  <a:pt x="1092729" y="62703"/>
                  <a:pt x="1100459" y="64321"/>
                  <a:pt x="1107609" y="70783"/>
                </a:cubicBezTo>
                <a:cubicBezTo>
                  <a:pt x="1114759" y="77244"/>
                  <a:pt x="1112719" y="82131"/>
                  <a:pt x="1101488" y="85442"/>
                </a:cubicBezTo>
                <a:cubicBezTo>
                  <a:pt x="1090258" y="88754"/>
                  <a:pt x="1079142" y="91730"/>
                  <a:pt x="1068141" y="94372"/>
                </a:cubicBezTo>
                <a:lnTo>
                  <a:pt x="1068141" y="138593"/>
                </a:lnTo>
                <a:lnTo>
                  <a:pt x="1071558" y="140972"/>
                </a:lnTo>
                <a:lnTo>
                  <a:pt x="1071801" y="140255"/>
                </a:lnTo>
                <a:cubicBezTo>
                  <a:pt x="1072729" y="138986"/>
                  <a:pt x="1074287" y="137321"/>
                  <a:pt x="1076476" y="135263"/>
                </a:cubicBezTo>
                <a:cubicBezTo>
                  <a:pt x="1085232" y="127028"/>
                  <a:pt x="1093597" y="118575"/>
                  <a:pt x="1101572" y="109906"/>
                </a:cubicBezTo>
                <a:cubicBezTo>
                  <a:pt x="1109547" y="101237"/>
                  <a:pt x="1113143" y="93851"/>
                  <a:pt x="1112362" y="87749"/>
                </a:cubicBezTo>
                <a:cubicBezTo>
                  <a:pt x="1111581" y="81647"/>
                  <a:pt x="1118582" y="82708"/>
                  <a:pt x="1133365" y="90930"/>
                </a:cubicBezTo>
                <a:cubicBezTo>
                  <a:pt x="1145135" y="99054"/>
                  <a:pt x="1147575" y="104635"/>
                  <a:pt x="1140686" y="107674"/>
                </a:cubicBezTo>
                <a:cubicBezTo>
                  <a:pt x="1133796" y="110712"/>
                  <a:pt x="1124898" y="115931"/>
                  <a:pt x="1113990" y="123329"/>
                </a:cubicBezTo>
                <a:cubicBezTo>
                  <a:pt x="1103082" y="130727"/>
                  <a:pt x="1091914" y="136624"/>
                  <a:pt x="1080485" y="141020"/>
                </a:cubicBezTo>
                <a:lnTo>
                  <a:pt x="1074394" y="142948"/>
                </a:lnTo>
                <a:lnTo>
                  <a:pt x="1111078" y="168498"/>
                </a:lnTo>
                <a:cubicBezTo>
                  <a:pt x="1126358" y="178041"/>
                  <a:pt x="1141842" y="184726"/>
                  <a:pt x="1157531" y="188552"/>
                </a:cubicBezTo>
                <a:cubicBezTo>
                  <a:pt x="1173220" y="192379"/>
                  <a:pt x="1185982" y="195212"/>
                  <a:pt x="1195817" y="197054"/>
                </a:cubicBezTo>
                <a:cubicBezTo>
                  <a:pt x="1205652" y="198896"/>
                  <a:pt x="1201343" y="202589"/>
                  <a:pt x="1182888" y="208133"/>
                </a:cubicBezTo>
                <a:cubicBezTo>
                  <a:pt x="1164433" y="213676"/>
                  <a:pt x="1151172" y="216650"/>
                  <a:pt x="1143104" y="217053"/>
                </a:cubicBezTo>
                <a:cubicBezTo>
                  <a:pt x="1135036" y="217456"/>
                  <a:pt x="1127846" y="214938"/>
                  <a:pt x="1121534" y="209500"/>
                </a:cubicBezTo>
                <a:cubicBezTo>
                  <a:pt x="1115221" y="204062"/>
                  <a:pt x="1105603" y="194881"/>
                  <a:pt x="1092679" y="181957"/>
                </a:cubicBezTo>
                <a:cubicBezTo>
                  <a:pt x="1079756" y="169034"/>
                  <a:pt x="1071577" y="159534"/>
                  <a:pt x="1068141" y="153457"/>
                </a:cubicBezTo>
                <a:cubicBezTo>
                  <a:pt x="1068886" y="176662"/>
                  <a:pt x="1069850" y="196022"/>
                  <a:pt x="1071034" y="211537"/>
                </a:cubicBezTo>
                <a:cubicBezTo>
                  <a:pt x="1072219" y="227052"/>
                  <a:pt x="1069062" y="240903"/>
                  <a:pt x="1061565" y="253088"/>
                </a:cubicBezTo>
                <a:cubicBezTo>
                  <a:pt x="1054068" y="265273"/>
                  <a:pt x="1047938" y="267081"/>
                  <a:pt x="1043176" y="258511"/>
                </a:cubicBezTo>
                <a:cubicBezTo>
                  <a:pt x="1038413" y="249941"/>
                  <a:pt x="1031049" y="241160"/>
                  <a:pt x="1021084" y="232168"/>
                </a:cubicBezTo>
                <a:cubicBezTo>
                  <a:pt x="1011119" y="223177"/>
                  <a:pt x="1011661" y="219850"/>
                  <a:pt x="1022712" y="222188"/>
                </a:cubicBezTo>
                <a:cubicBezTo>
                  <a:pt x="1033762" y="224525"/>
                  <a:pt x="1040187" y="224457"/>
                  <a:pt x="1041985" y="221983"/>
                </a:cubicBezTo>
                <a:cubicBezTo>
                  <a:pt x="1043783" y="219509"/>
                  <a:pt x="1045067" y="208430"/>
                  <a:pt x="1045836" y="188748"/>
                </a:cubicBezTo>
                <a:cubicBezTo>
                  <a:pt x="1046605" y="169065"/>
                  <a:pt x="1046989" y="139014"/>
                  <a:pt x="1046989" y="98595"/>
                </a:cubicBezTo>
                <a:cubicBezTo>
                  <a:pt x="1032317" y="102353"/>
                  <a:pt x="1021555" y="104849"/>
                  <a:pt x="1014703" y="106083"/>
                </a:cubicBezTo>
                <a:cubicBezTo>
                  <a:pt x="1007850" y="107317"/>
                  <a:pt x="1000235" y="105218"/>
                  <a:pt x="991858" y="99786"/>
                </a:cubicBezTo>
                <a:cubicBezTo>
                  <a:pt x="983480" y="94354"/>
                  <a:pt x="985201" y="90648"/>
                  <a:pt x="997020" y="88670"/>
                </a:cubicBezTo>
                <a:cubicBezTo>
                  <a:pt x="1008840" y="86692"/>
                  <a:pt x="1025496" y="82838"/>
                  <a:pt x="1046989" y="77108"/>
                </a:cubicBezTo>
                <a:cubicBezTo>
                  <a:pt x="1046989" y="55987"/>
                  <a:pt x="1046226" y="40847"/>
                  <a:pt x="1044701" y="31688"/>
                </a:cubicBezTo>
                <a:cubicBezTo>
                  <a:pt x="1043176" y="22528"/>
                  <a:pt x="1040645" y="14244"/>
                  <a:pt x="1037111" y="6833"/>
                </a:cubicBezTo>
                <a:cubicBezTo>
                  <a:pt x="1035343" y="3128"/>
                  <a:pt x="1035921" y="930"/>
                  <a:pt x="1038843" y="2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"/>
              <p:cNvSpPr txBox="1"/>
              <p:nvPr/>
            </p:nvSpPr>
            <p:spPr>
              <a:xfrm>
                <a:off x="3503714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4" y="2402095"/>
                <a:ext cx="365805" cy="610936"/>
              </a:xfrm>
              <a:prstGeom prst="rect">
                <a:avLst/>
              </a:prstGeom>
              <a:blipFill rotWithShape="1">
                <a:blip r:embed="rId3"/>
                <a:stretch>
                  <a:fillRect l="-115" t="-86" r="127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4"/>
              <p:cNvSpPr txBox="1"/>
              <p:nvPr/>
            </p:nvSpPr>
            <p:spPr>
              <a:xfrm>
                <a:off x="6203795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95" y="2402095"/>
                <a:ext cx="365805" cy="610936"/>
              </a:xfrm>
              <a:prstGeom prst="rect">
                <a:avLst/>
              </a:prstGeom>
              <a:blipFill rotWithShape="1">
                <a:blip r:embed="rId3"/>
                <a:stretch>
                  <a:fillRect l="-131" t="-86" r="144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5"/>
              <p:cNvSpPr txBox="1"/>
              <p:nvPr/>
            </p:nvSpPr>
            <p:spPr>
              <a:xfrm>
                <a:off x="8904314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4" y="2402095"/>
                <a:ext cx="365805" cy="610936"/>
              </a:xfrm>
              <a:prstGeom prst="rect">
                <a:avLst/>
              </a:prstGeom>
              <a:blipFill rotWithShape="1">
                <a:blip r:embed="rId3"/>
                <a:stretch>
                  <a:fillRect l="-94" t="-86" r="106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2"/>
              <p:cNvSpPr>
                <a:spLocks noChangeArrowheads="1"/>
              </p:cNvSpPr>
              <p:nvPr/>
            </p:nvSpPr>
            <p:spPr bwMode="auto">
              <a:xfrm>
                <a:off x="1241558" y="5011892"/>
                <a:ext cx="2673361" cy="554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国旗长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5m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m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20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1558" y="5011892"/>
                <a:ext cx="2673361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5" t="-85" r="5" b="5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8158416" y="5089253"/>
            <a:ext cx="31714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国旗长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，宽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1.6m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4357656" y="5089253"/>
            <a:ext cx="335802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国旗长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，宽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40cm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Picture 38" descr="67副本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41558" y="2357710"/>
            <a:ext cx="283786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9" descr="68副本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58416" y="2345635"/>
            <a:ext cx="279202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0" descr="69副本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74298" y="2331062"/>
            <a:ext cx="2792027" cy="22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1"/>
          <p:cNvSpPr txBox="1"/>
          <p:nvPr/>
        </p:nvSpPr>
        <p:spPr>
          <a:xfrm>
            <a:off x="4439816" y="1340770"/>
            <a:ext cx="3358024" cy="6706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你知道了什么信息？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246" y="2286590"/>
            <a:ext cx="5616624" cy="1099284"/>
            <a:chOff x="1619672" y="1427645"/>
            <a:chExt cx="5616624" cy="1099284"/>
          </a:xfrm>
        </p:grpSpPr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1619672" y="1427645"/>
              <a:ext cx="561662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操场上：国旗长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2.4m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，宽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1.6m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</a:p>
          </p:txBody>
        </p:sp>
        <p:sp>
          <p:nvSpPr>
            <p:cNvPr id="9" name="矩形 2"/>
            <p:cNvSpPr>
              <a:spLocks noChangeArrowheads="1"/>
            </p:cNvSpPr>
            <p:nvPr/>
          </p:nvSpPr>
          <p:spPr bwMode="auto">
            <a:xfrm>
              <a:off x="1619672" y="2003709"/>
              <a:ext cx="541603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教室里：国旗长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60cm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，宽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40cm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 </a:t>
              </a:r>
            </a:p>
          </p:txBody>
        </p:sp>
      </p:grpSp>
      <p:sp>
        <p:nvSpPr>
          <p:cNvPr id="31" name="任意多边形: 形状 30"/>
          <p:cNvSpPr>
            <a:spLocks noChangeArrowheads="1"/>
          </p:cNvSpPr>
          <p:nvPr/>
        </p:nvSpPr>
        <p:spPr bwMode="auto">
          <a:xfrm>
            <a:off x="2452800" y="1427560"/>
            <a:ext cx="6583085" cy="320099"/>
          </a:xfrm>
          <a:custGeom>
            <a:avLst/>
            <a:gdLst/>
            <a:ahLst/>
            <a:cxnLst/>
            <a:rect l="l" t="t" r="r" b="b"/>
            <a:pathLst>
              <a:path w="6583085" h="320099">
                <a:moveTo>
                  <a:pt x="6489756" y="243775"/>
                </a:moveTo>
                <a:lnTo>
                  <a:pt x="6535810" y="243775"/>
                </a:lnTo>
                <a:lnTo>
                  <a:pt x="6535810" y="289807"/>
                </a:lnTo>
                <a:lnTo>
                  <a:pt x="6489756" y="289807"/>
                </a:lnTo>
                <a:close/>
                <a:moveTo>
                  <a:pt x="3085467" y="239308"/>
                </a:moveTo>
                <a:cubicBezTo>
                  <a:pt x="3088450" y="238464"/>
                  <a:pt x="3095104" y="240641"/>
                  <a:pt x="3105429" y="245840"/>
                </a:cubicBezTo>
                <a:cubicBezTo>
                  <a:pt x="3123139" y="255146"/>
                  <a:pt x="3134579" y="264632"/>
                  <a:pt x="3139749" y="274298"/>
                </a:cubicBezTo>
                <a:cubicBezTo>
                  <a:pt x="3144918" y="283963"/>
                  <a:pt x="3144570" y="293237"/>
                  <a:pt x="3138705" y="302121"/>
                </a:cubicBezTo>
                <a:cubicBezTo>
                  <a:pt x="3132840" y="311005"/>
                  <a:pt x="3125025" y="308133"/>
                  <a:pt x="3115259" y="293506"/>
                </a:cubicBezTo>
                <a:cubicBezTo>
                  <a:pt x="3105493" y="278879"/>
                  <a:pt x="3096251" y="264679"/>
                  <a:pt x="3087532" y="250905"/>
                </a:cubicBezTo>
                <a:cubicBezTo>
                  <a:pt x="3083173" y="244018"/>
                  <a:pt x="3082485" y="240153"/>
                  <a:pt x="3085467" y="239308"/>
                </a:cubicBezTo>
                <a:close/>
                <a:moveTo>
                  <a:pt x="1143503" y="236695"/>
                </a:moveTo>
                <a:cubicBezTo>
                  <a:pt x="1148236" y="236700"/>
                  <a:pt x="1152975" y="237952"/>
                  <a:pt x="1157721" y="240451"/>
                </a:cubicBezTo>
                <a:cubicBezTo>
                  <a:pt x="1167215" y="245449"/>
                  <a:pt x="1171961" y="253339"/>
                  <a:pt x="1171961" y="264123"/>
                </a:cubicBezTo>
                <a:cubicBezTo>
                  <a:pt x="1171961" y="274907"/>
                  <a:pt x="1166465" y="282558"/>
                  <a:pt x="1155474" y="287075"/>
                </a:cubicBezTo>
                <a:cubicBezTo>
                  <a:pt x="1144482" y="291592"/>
                  <a:pt x="1134781" y="291043"/>
                  <a:pt x="1126370" y="285429"/>
                </a:cubicBezTo>
                <a:cubicBezTo>
                  <a:pt x="1117959" y="279815"/>
                  <a:pt x="1113991" y="272154"/>
                  <a:pt x="1114464" y="262445"/>
                </a:cubicBezTo>
                <a:cubicBezTo>
                  <a:pt x="1114937" y="252737"/>
                  <a:pt x="1119892" y="245395"/>
                  <a:pt x="1129328" y="240419"/>
                </a:cubicBezTo>
                <a:cubicBezTo>
                  <a:pt x="1134046" y="237931"/>
                  <a:pt x="1138771" y="236690"/>
                  <a:pt x="1143503" y="236695"/>
                </a:cubicBezTo>
                <a:close/>
                <a:moveTo>
                  <a:pt x="887504" y="184387"/>
                </a:moveTo>
                <a:lnTo>
                  <a:pt x="828897" y="191010"/>
                </a:lnTo>
                <a:cubicBezTo>
                  <a:pt x="827564" y="193078"/>
                  <a:pt x="826283" y="194718"/>
                  <a:pt x="825055" y="195930"/>
                </a:cubicBezTo>
                <a:lnTo>
                  <a:pt x="823624" y="196883"/>
                </a:lnTo>
                <a:lnTo>
                  <a:pt x="830812" y="198721"/>
                </a:lnTo>
                <a:cubicBezTo>
                  <a:pt x="836734" y="201008"/>
                  <a:pt x="839222" y="203457"/>
                  <a:pt x="838276" y="206067"/>
                </a:cubicBezTo>
                <a:cubicBezTo>
                  <a:pt x="837329" y="208677"/>
                  <a:pt x="836455" y="211337"/>
                  <a:pt x="835652" y="214047"/>
                </a:cubicBezTo>
                <a:cubicBezTo>
                  <a:pt x="849189" y="213259"/>
                  <a:pt x="867580" y="211201"/>
                  <a:pt x="890825" y="207874"/>
                </a:cubicBezTo>
                <a:cubicBezTo>
                  <a:pt x="890825" y="201191"/>
                  <a:pt x="889703" y="195150"/>
                  <a:pt x="887459" y="189751"/>
                </a:cubicBezTo>
                <a:close/>
                <a:moveTo>
                  <a:pt x="173129" y="184387"/>
                </a:moveTo>
                <a:lnTo>
                  <a:pt x="114522" y="191010"/>
                </a:lnTo>
                <a:cubicBezTo>
                  <a:pt x="113189" y="193078"/>
                  <a:pt x="111908" y="194718"/>
                  <a:pt x="110679" y="195930"/>
                </a:cubicBezTo>
                <a:lnTo>
                  <a:pt x="109249" y="196883"/>
                </a:lnTo>
                <a:lnTo>
                  <a:pt x="116437" y="198721"/>
                </a:lnTo>
                <a:cubicBezTo>
                  <a:pt x="122359" y="201008"/>
                  <a:pt x="124847" y="203457"/>
                  <a:pt x="123901" y="206067"/>
                </a:cubicBezTo>
                <a:cubicBezTo>
                  <a:pt x="122954" y="208677"/>
                  <a:pt x="122080" y="211337"/>
                  <a:pt x="121277" y="214047"/>
                </a:cubicBezTo>
                <a:cubicBezTo>
                  <a:pt x="134814" y="213259"/>
                  <a:pt x="153205" y="211201"/>
                  <a:pt x="176450" y="207874"/>
                </a:cubicBezTo>
                <a:cubicBezTo>
                  <a:pt x="176450" y="201191"/>
                  <a:pt x="175328" y="195150"/>
                  <a:pt x="173084" y="189751"/>
                </a:cubicBezTo>
                <a:close/>
                <a:moveTo>
                  <a:pt x="898182" y="183180"/>
                </a:moveTo>
                <a:lnTo>
                  <a:pt x="890498" y="184048"/>
                </a:lnTo>
                <a:lnTo>
                  <a:pt x="894375" y="183825"/>
                </a:lnTo>
                <a:lnTo>
                  <a:pt x="900965" y="185805"/>
                </a:lnTo>
                <a:close/>
                <a:moveTo>
                  <a:pt x="183807" y="183180"/>
                </a:moveTo>
                <a:lnTo>
                  <a:pt x="176123" y="184048"/>
                </a:lnTo>
                <a:lnTo>
                  <a:pt x="180000" y="183825"/>
                </a:lnTo>
                <a:lnTo>
                  <a:pt x="186589" y="185805"/>
                </a:lnTo>
                <a:close/>
                <a:moveTo>
                  <a:pt x="5511729" y="162917"/>
                </a:moveTo>
                <a:lnTo>
                  <a:pt x="5460603" y="175174"/>
                </a:lnTo>
                <a:lnTo>
                  <a:pt x="5466224" y="178028"/>
                </a:lnTo>
                <a:cubicBezTo>
                  <a:pt x="5477976" y="184603"/>
                  <a:pt x="5482859" y="190139"/>
                  <a:pt x="5480872" y="194634"/>
                </a:cubicBezTo>
                <a:cubicBezTo>
                  <a:pt x="5478886" y="199130"/>
                  <a:pt x="5476280" y="202869"/>
                  <a:pt x="5473053" y="205852"/>
                </a:cubicBezTo>
                <a:lnTo>
                  <a:pt x="5513385" y="234310"/>
                </a:lnTo>
                <a:lnTo>
                  <a:pt x="5513385" y="184449"/>
                </a:lnTo>
                <a:cubicBezTo>
                  <a:pt x="5513385" y="171930"/>
                  <a:pt x="5512833" y="164753"/>
                  <a:pt x="5511729" y="162917"/>
                </a:cubicBezTo>
                <a:close/>
                <a:moveTo>
                  <a:pt x="4452436" y="157173"/>
                </a:moveTo>
                <a:cubicBezTo>
                  <a:pt x="4454755" y="157484"/>
                  <a:pt x="4457559" y="158119"/>
                  <a:pt x="4460850" y="159078"/>
                </a:cubicBezTo>
                <a:cubicBezTo>
                  <a:pt x="4474015" y="162914"/>
                  <a:pt x="4483490" y="168725"/>
                  <a:pt x="4489276" y="176512"/>
                </a:cubicBezTo>
                <a:cubicBezTo>
                  <a:pt x="4495063" y="184299"/>
                  <a:pt x="4496490" y="193878"/>
                  <a:pt x="4493557" y="205250"/>
                </a:cubicBezTo>
                <a:cubicBezTo>
                  <a:pt x="4490624" y="216621"/>
                  <a:pt x="4481379" y="213940"/>
                  <a:pt x="4465819" y="197205"/>
                </a:cubicBezTo>
                <a:cubicBezTo>
                  <a:pt x="4454132" y="181015"/>
                  <a:pt x="4447091" y="169654"/>
                  <a:pt x="4444696" y="163122"/>
                </a:cubicBezTo>
                <a:cubicBezTo>
                  <a:pt x="4442900" y="158223"/>
                  <a:pt x="4445480" y="156240"/>
                  <a:pt x="4452436" y="157173"/>
                </a:cubicBezTo>
                <a:close/>
                <a:moveTo>
                  <a:pt x="2241794" y="148075"/>
                </a:moveTo>
                <a:cubicBezTo>
                  <a:pt x="2235054" y="148936"/>
                  <a:pt x="2223245" y="150549"/>
                  <a:pt x="2206367" y="152915"/>
                </a:cubicBezTo>
                <a:cubicBezTo>
                  <a:pt x="2209005" y="176218"/>
                  <a:pt x="2210780" y="195595"/>
                  <a:pt x="2211690" y="211047"/>
                </a:cubicBezTo>
                <a:cubicBezTo>
                  <a:pt x="2212601" y="226498"/>
                  <a:pt x="2213444" y="239659"/>
                  <a:pt x="2214218" y="250529"/>
                </a:cubicBezTo>
                <a:cubicBezTo>
                  <a:pt x="2220700" y="250529"/>
                  <a:pt x="2232874" y="249747"/>
                  <a:pt x="2250742" y="248184"/>
                </a:cubicBezTo>
                <a:cubicBezTo>
                  <a:pt x="2250742" y="206167"/>
                  <a:pt x="2249861" y="180090"/>
                  <a:pt x="2248097" y="169951"/>
                </a:cubicBezTo>
                <a:cubicBezTo>
                  <a:pt x="2246333" y="159813"/>
                  <a:pt x="2244232" y="152521"/>
                  <a:pt x="2241794" y="148075"/>
                </a:cubicBezTo>
                <a:close/>
                <a:moveTo>
                  <a:pt x="3826381" y="145169"/>
                </a:moveTo>
                <a:cubicBezTo>
                  <a:pt x="3822720" y="145310"/>
                  <a:pt x="3817846" y="145831"/>
                  <a:pt x="3811759" y="146731"/>
                </a:cubicBezTo>
                <a:cubicBezTo>
                  <a:pt x="3799584" y="148530"/>
                  <a:pt x="3784792" y="150613"/>
                  <a:pt x="3767383" y="152979"/>
                </a:cubicBezTo>
                <a:cubicBezTo>
                  <a:pt x="3769147" y="179236"/>
                  <a:pt x="3770416" y="197348"/>
                  <a:pt x="3771190" y="207315"/>
                </a:cubicBezTo>
                <a:cubicBezTo>
                  <a:pt x="3787710" y="206497"/>
                  <a:pt x="3807185" y="204425"/>
                  <a:pt x="3829612" y="201098"/>
                </a:cubicBezTo>
                <a:cubicBezTo>
                  <a:pt x="3831262" y="191189"/>
                  <a:pt x="3832976" y="179817"/>
                  <a:pt x="3834753" y="166983"/>
                </a:cubicBezTo>
                <a:cubicBezTo>
                  <a:pt x="3836532" y="154148"/>
                  <a:pt x="3836188" y="147114"/>
                  <a:pt x="3833721" y="145881"/>
                </a:cubicBezTo>
                <a:cubicBezTo>
                  <a:pt x="3832488" y="145264"/>
                  <a:pt x="3830041" y="145027"/>
                  <a:pt x="3826381" y="145169"/>
                </a:cubicBezTo>
                <a:close/>
                <a:moveTo>
                  <a:pt x="2308519" y="141321"/>
                </a:moveTo>
                <a:cubicBezTo>
                  <a:pt x="2291440" y="143085"/>
                  <a:pt x="2277186" y="144598"/>
                  <a:pt x="2265757" y="145860"/>
                </a:cubicBezTo>
                <a:cubicBezTo>
                  <a:pt x="2268352" y="146820"/>
                  <a:pt x="2269901" y="148287"/>
                  <a:pt x="2270403" y="150258"/>
                </a:cubicBezTo>
                <a:cubicBezTo>
                  <a:pt x="2270905" y="152230"/>
                  <a:pt x="2271156" y="156400"/>
                  <a:pt x="2271156" y="162767"/>
                </a:cubicBezTo>
                <a:cubicBezTo>
                  <a:pt x="2276619" y="162853"/>
                  <a:pt x="2283194" y="161523"/>
                  <a:pt x="2290881" y="158777"/>
                </a:cubicBezTo>
                <a:cubicBezTo>
                  <a:pt x="2298567" y="156030"/>
                  <a:pt x="2304626" y="158074"/>
                  <a:pt x="2309057" y="164907"/>
                </a:cubicBezTo>
                <a:cubicBezTo>
                  <a:pt x="2313488" y="171740"/>
                  <a:pt x="2310588" y="176268"/>
                  <a:pt x="2300356" y="178491"/>
                </a:cubicBezTo>
                <a:cubicBezTo>
                  <a:pt x="2290124" y="180713"/>
                  <a:pt x="2280391" y="181825"/>
                  <a:pt x="2271156" y="181825"/>
                </a:cubicBezTo>
                <a:lnTo>
                  <a:pt x="2271156" y="200560"/>
                </a:lnTo>
                <a:cubicBezTo>
                  <a:pt x="2276576" y="200661"/>
                  <a:pt x="2282675" y="199560"/>
                  <a:pt x="2289450" y="197258"/>
                </a:cubicBezTo>
                <a:cubicBezTo>
                  <a:pt x="2296226" y="194957"/>
                  <a:pt x="2301844" y="196914"/>
                  <a:pt x="2306304" y="203131"/>
                </a:cubicBezTo>
                <a:cubicBezTo>
                  <a:pt x="2310763" y="209347"/>
                  <a:pt x="2308602" y="213875"/>
                  <a:pt x="2299818" y="216715"/>
                </a:cubicBezTo>
                <a:cubicBezTo>
                  <a:pt x="2291035" y="219554"/>
                  <a:pt x="2281481" y="220974"/>
                  <a:pt x="2271156" y="220974"/>
                </a:cubicBezTo>
                <a:lnTo>
                  <a:pt x="2271156" y="245108"/>
                </a:lnTo>
                <a:lnTo>
                  <a:pt x="2307637" y="241537"/>
                </a:lnTo>
                <a:cubicBezTo>
                  <a:pt x="2309301" y="223942"/>
                  <a:pt x="2310358" y="204529"/>
                  <a:pt x="2310810" y="183298"/>
                </a:cubicBezTo>
                <a:cubicBezTo>
                  <a:pt x="2311262" y="162068"/>
                  <a:pt x="2310498" y="148075"/>
                  <a:pt x="2308519" y="141321"/>
                </a:cubicBezTo>
                <a:close/>
                <a:moveTo>
                  <a:pt x="1143519" y="135462"/>
                </a:moveTo>
                <a:cubicBezTo>
                  <a:pt x="1148251" y="135467"/>
                  <a:pt x="1152989" y="136718"/>
                  <a:pt x="1157732" y="139213"/>
                </a:cubicBezTo>
                <a:cubicBezTo>
                  <a:pt x="1167218" y="144203"/>
                  <a:pt x="1171961" y="152098"/>
                  <a:pt x="1171961" y="162896"/>
                </a:cubicBezTo>
                <a:cubicBezTo>
                  <a:pt x="1171961" y="173680"/>
                  <a:pt x="1166465" y="181330"/>
                  <a:pt x="1155474" y="185847"/>
                </a:cubicBezTo>
                <a:cubicBezTo>
                  <a:pt x="1144482" y="190364"/>
                  <a:pt x="1134781" y="189816"/>
                  <a:pt x="1126370" y="184202"/>
                </a:cubicBezTo>
                <a:cubicBezTo>
                  <a:pt x="1117959" y="178588"/>
                  <a:pt x="1113991" y="170923"/>
                  <a:pt x="1114464" y="161207"/>
                </a:cubicBezTo>
                <a:cubicBezTo>
                  <a:pt x="1114937" y="151492"/>
                  <a:pt x="1119896" y="144149"/>
                  <a:pt x="1129339" y="139181"/>
                </a:cubicBezTo>
                <a:cubicBezTo>
                  <a:pt x="1134060" y="136696"/>
                  <a:pt x="1138787" y="135457"/>
                  <a:pt x="1143519" y="135462"/>
                </a:cubicBezTo>
                <a:close/>
                <a:moveTo>
                  <a:pt x="5214535" y="135233"/>
                </a:moveTo>
                <a:cubicBezTo>
                  <a:pt x="5209079" y="135664"/>
                  <a:pt x="5193051" y="137958"/>
                  <a:pt x="5166449" y="142117"/>
                </a:cubicBezTo>
                <a:lnTo>
                  <a:pt x="5166449" y="158723"/>
                </a:lnTo>
                <a:cubicBezTo>
                  <a:pt x="5177262" y="157920"/>
                  <a:pt x="5186328" y="156141"/>
                  <a:pt x="5193649" y="153388"/>
                </a:cubicBezTo>
                <a:cubicBezTo>
                  <a:pt x="5200970" y="150635"/>
                  <a:pt x="5208166" y="151843"/>
                  <a:pt x="5215235" y="157013"/>
                </a:cubicBezTo>
                <a:cubicBezTo>
                  <a:pt x="5222305" y="162182"/>
                  <a:pt x="5218702" y="166710"/>
                  <a:pt x="5204426" y="170596"/>
                </a:cubicBezTo>
                <a:cubicBezTo>
                  <a:pt x="5190150" y="174483"/>
                  <a:pt x="5177492" y="175974"/>
                  <a:pt x="5166449" y="175071"/>
                </a:cubicBezTo>
                <a:lnTo>
                  <a:pt x="5166449" y="193806"/>
                </a:lnTo>
                <a:cubicBezTo>
                  <a:pt x="5173505" y="193046"/>
                  <a:pt x="5181708" y="190830"/>
                  <a:pt x="5191057" y="187159"/>
                </a:cubicBezTo>
                <a:cubicBezTo>
                  <a:pt x="5200407" y="183488"/>
                  <a:pt x="5208090" y="184768"/>
                  <a:pt x="5214105" y="190999"/>
                </a:cubicBezTo>
                <a:cubicBezTo>
                  <a:pt x="5220121" y="197230"/>
                  <a:pt x="5216701" y="201984"/>
                  <a:pt x="5203845" y="205260"/>
                </a:cubicBezTo>
                <a:cubicBezTo>
                  <a:pt x="5190989" y="208537"/>
                  <a:pt x="5178524" y="210175"/>
                  <a:pt x="5166449" y="210175"/>
                </a:cubicBezTo>
                <a:lnTo>
                  <a:pt x="5166449" y="228911"/>
                </a:lnTo>
                <a:cubicBezTo>
                  <a:pt x="5178137" y="227204"/>
                  <a:pt x="5187408" y="224978"/>
                  <a:pt x="5194262" y="222232"/>
                </a:cubicBezTo>
                <a:cubicBezTo>
                  <a:pt x="5201117" y="219486"/>
                  <a:pt x="5208093" y="220658"/>
                  <a:pt x="5215192" y="225749"/>
                </a:cubicBezTo>
                <a:cubicBezTo>
                  <a:pt x="5222290" y="230840"/>
                  <a:pt x="5219394" y="235364"/>
                  <a:pt x="5206502" y="239322"/>
                </a:cubicBezTo>
                <a:cubicBezTo>
                  <a:pt x="5193610" y="243280"/>
                  <a:pt x="5180259" y="245259"/>
                  <a:pt x="5166449" y="245259"/>
                </a:cubicBezTo>
                <a:lnTo>
                  <a:pt x="5166449" y="265349"/>
                </a:lnTo>
                <a:cubicBezTo>
                  <a:pt x="5173290" y="265392"/>
                  <a:pt x="5193481" y="263736"/>
                  <a:pt x="5227023" y="260380"/>
                </a:cubicBezTo>
                <a:cubicBezTo>
                  <a:pt x="5227023" y="241251"/>
                  <a:pt x="5227248" y="216460"/>
                  <a:pt x="5227700" y="186009"/>
                </a:cubicBezTo>
                <a:cubicBezTo>
                  <a:pt x="5228152" y="155557"/>
                  <a:pt x="5227435" y="139374"/>
                  <a:pt x="5225549" y="137460"/>
                </a:cubicBezTo>
                <a:cubicBezTo>
                  <a:pt x="5223663" y="135545"/>
                  <a:pt x="5219992" y="134803"/>
                  <a:pt x="5214535" y="135233"/>
                </a:cubicBezTo>
                <a:close/>
                <a:moveTo>
                  <a:pt x="2379546" y="133480"/>
                </a:moveTo>
                <a:cubicBezTo>
                  <a:pt x="2375430" y="132412"/>
                  <a:pt x="2359993" y="133764"/>
                  <a:pt x="2333235" y="137535"/>
                </a:cubicBezTo>
                <a:cubicBezTo>
                  <a:pt x="2342240" y="144476"/>
                  <a:pt x="2345363" y="150427"/>
                  <a:pt x="2342602" y="155389"/>
                </a:cubicBezTo>
                <a:cubicBezTo>
                  <a:pt x="2339842" y="160350"/>
                  <a:pt x="2337572" y="169284"/>
                  <a:pt x="2335794" y="182190"/>
                </a:cubicBezTo>
                <a:cubicBezTo>
                  <a:pt x="2334016" y="195097"/>
                  <a:pt x="2332267" y="213818"/>
                  <a:pt x="2330546" y="238354"/>
                </a:cubicBezTo>
                <a:cubicBezTo>
                  <a:pt x="2344226" y="236547"/>
                  <a:pt x="2353995" y="236665"/>
                  <a:pt x="2359854" y="238709"/>
                </a:cubicBezTo>
                <a:cubicBezTo>
                  <a:pt x="2365711" y="240752"/>
                  <a:pt x="2369203" y="243678"/>
                  <a:pt x="2370329" y="247485"/>
                </a:cubicBezTo>
                <a:cubicBezTo>
                  <a:pt x="2371455" y="251292"/>
                  <a:pt x="2373627" y="245997"/>
                  <a:pt x="2376846" y="231600"/>
                </a:cubicBezTo>
                <a:cubicBezTo>
                  <a:pt x="2380066" y="217202"/>
                  <a:pt x="2382350" y="202328"/>
                  <a:pt x="2383698" y="186977"/>
                </a:cubicBezTo>
                <a:cubicBezTo>
                  <a:pt x="2385046" y="171625"/>
                  <a:pt x="2385720" y="158630"/>
                  <a:pt x="2385720" y="147989"/>
                </a:cubicBezTo>
                <a:cubicBezTo>
                  <a:pt x="2385720" y="139385"/>
                  <a:pt x="2383662" y="134549"/>
                  <a:pt x="2379546" y="133480"/>
                </a:cubicBezTo>
                <a:close/>
                <a:moveTo>
                  <a:pt x="1959063" y="133233"/>
                </a:moveTo>
                <a:lnTo>
                  <a:pt x="1918451" y="138245"/>
                </a:lnTo>
                <a:cubicBezTo>
                  <a:pt x="1917662" y="150735"/>
                  <a:pt x="1915956" y="160128"/>
                  <a:pt x="1913332" y="166423"/>
                </a:cubicBezTo>
                <a:cubicBezTo>
                  <a:pt x="1926252" y="168904"/>
                  <a:pt x="1934208" y="173490"/>
                  <a:pt x="1937198" y="180179"/>
                </a:cubicBezTo>
                <a:lnTo>
                  <a:pt x="1936903" y="195684"/>
                </a:lnTo>
                <a:lnTo>
                  <a:pt x="1945070" y="183642"/>
                </a:lnTo>
                <a:cubicBezTo>
                  <a:pt x="1952606" y="168564"/>
                  <a:pt x="1957270" y="151761"/>
                  <a:pt x="1959063" y="133233"/>
                </a:cubicBezTo>
                <a:close/>
                <a:moveTo>
                  <a:pt x="612258" y="130868"/>
                </a:moveTo>
                <a:cubicBezTo>
                  <a:pt x="628438" y="129785"/>
                  <a:pt x="642010" y="132157"/>
                  <a:pt x="652975" y="137987"/>
                </a:cubicBezTo>
                <a:cubicBezTo>
                  <a:pt x="667595" y="145759"/>
                  <a:pt x="674034" y="152757"/>
                  <a:pt x="672291" y="158981"/>
                </a:cubicBezTo>
                <a:cubicBezTo>
                  <a:pt x="670549" y="165204"/>
                  <a:pt x="663515" y="167868"/>
                  <a:pt x="651190" y="166972"/>
                </a:cubicBezTo>
                <a:cubicBezTo>
                  <a:pt x="638865" y="166076"/>
                  <a:pt x="621545" y="165628"/>
                  <a:pt x="599232" y="165628"/>
                </a:cubicBezTo>
                <a:cubicBezTo>
                  <a:pt x="576947" y="165628"/>
                  <a:pt x="553006" y="166750"/>
                  <a:pt x="527409" y="168994"/>
                </a:cubicBezTo>
                <a:cubicBezTo>
                  <a:pt x="501811" y="171238"/>
                  <a:pt x="480387" y="173909"/>
                  <a:pt x="463136" y="177007"/>
                </a:cubicBezTo>
                <a:cubicBezTo>
                  <a:pt x="445885" y="180104"/>
                  <a:pt x="430828" y="183029"/>
                  <a:pt x="417964" y="185783"/>
                </a:cubicBezTo>
                <a:cubicBezTo>
                  <a:pt x="405101" y="188536"/>
                  <a:pt x="391714" y="185546"/>
                  <a:pt x="377805" y="176813"/>
                </a:cubicBezTo>
                <a:cubicBezTo>
                  <a:pt x="365199" y="162946"/>
                  <a:pt x="364303" y="156697"/>
                  <a:pt x="375116" y="158067"/>
                </a:cubicBezTo>
                <a:cubicBezTo>
                  <a:pt x="385928" y="159436"/>
                  <a:pt x="404452" y="159006"/>
                  <a:pt x="430688" y="156776"/>
                </a:cubicBezTo>
                <a:cubicBezTo>
                  <a:pt x="456923" y="154546"/>
                  <a:pt x="484930" y="151173"/>
                  <a:pt x="514707" y="146655"/>
                </a:cubicBezTo>
                <a:cubicBezTo>
                  <a:pt x="544484" y="142138"/>
                  <a:pt x="571319" y="137621"/>
                  <a:pt x="595209" y="133104"/>
                </a:cubicBezTo>
                <a:cubicBezTo>
                  <a:pt x="601182" y="131975"/>
                  <a:pt x="606865" y="131229"/>
                  <a:pt x="612258" y="130868"/>
                </a:cubicBezTo>
                <a:close/>
                <a:moveTo>
                  <a:pt x="4376304" y="129845"/>
                </a:moveTo>
                <a:cubicBezTo>
                  <a:pt x="4371378" y="130283"/>
                  <a:pt x="4358841" y="132509"/>
                  <a:pt x="4338693" y="136524"/>
                </a:cubicBezTo>
                <a:lnTo>
                  <a:pt x="4339876" y="174920"/>
                </a:lnTo>
                <a:cubicBezTo>
                  <a:pt x="4347806" y="174174"/>
                  <a:pt x="4354407" y="172410"/>
                  <a:pt x="4359677" y="169628"/>
                </a:cubicBezTo>
                <a:cubicBezTo>
                  <a:pt x="4364947" y="166846"/>
                  <a:pt x="4370640" y="168463"/>
                  <a:pt x="4376756" y="174479"/>
                </a:cubicBezTo>
                <a:cubicBezTo>
                  <a:pt x="4382872" y="180495"/>
                  <a:pt x="4381115" y="185471"/>
                  <a:pt x="4371486" y="189407"/>
                </a:cubicBezTo>
                <a:cubicBezTo>
                  <a:pt x="4361856" y="193344"/>
                  <a:pt x="4351377" y="195312"/>
                  <a:pt x="4340048" y="195312"/>
                </a:cubicBezTo>
                <a:lnTo>
                  <a:pt x="4341210" y="230245"/>
                </a:lnTo>
                <a:cubicBezTo>
                  <a:pt x="4345741" y="230374"/>
                  <a:pt x="4352496" y="228606"/>
                  <a:pt x="4361473" y="224942"/>
                </a:cubicBezTo>
                <a:cubicBezTo>
                  <a:pt x="4370450" y="221278"/>
                  <a:pt x="4376469" y="221472"/>
                  <a:pt x="4379531" y="225523"/>
                </a:cubicBezTo>
                <a:cubicBezTo>
                  <a:pt x="4382592" y="229574"/>
                  <a:pt x="4384847" y="229316"/>
                  <a:pt x="4386296" y="224749"/>
                </a:cubicBezTo>
                <a:cubicBezTo>
                  <a:pt x="4387744" y="220181"/>
                  <a:pt x="4388694" y="204665"/>
                  <a:pt x="4389146" y="178200"/>
                </a:cubicBezTo>
                <a:cubicBezTo>
                  <a:pt x="4389597" y="151735"/>
                  <a:pt x="4388802" y="136951"/>
                  <a:pt x="4386758" y="133846"/>
                </a:cubicBezTo>
                <a:cubicBezTo>
                  <a:pt x="4384715" y="130741"/>
                  <a:pt x="4381230" y="129408"/>
                  <a:pt x="4376304" y="129845"/>
                </a:cubicBezTo>
                <a:close/>
                <a:moveTo>
                  <a:pt x="4122770" y="129805"/>
                </a:moveTo>
                <a:cubicBezTo>
                  <a:pt x="4125823" y="129835"/>
                  <a:pt x="4129040" y="130580"/>
                  <a:pt x="4132420" y="132039"/>
                </a:cubicBezTo>
                <a:cubicBezTo>
                  <a:pt x="4139182" y="134957"/>
                  <a:pt x="4144857" y="138112"/>
                  <a:pt x="4149446" y="141504"/>
                </a:cubicBezTo>
                <a:cubicBezTo>
                  <a:pt x="4154035" y="144895"/>
                  <a:pt x="4154694" y="148735"/>
                  <a:pt x="4151425" y="153023"/>
                </a:cubicBezTo>
                <a:cubicBezTo>
                  <a:pt x="4148155" y="157310"/>
                  <a:pt x="4145907" y="162103"/>
                  <a:pt x="4144681" y="167402"/>
                </a:cubicBezTo>
                <a:cubicBezTo>
                  <a:pt x="4143455" y="172701"/>
                  <a:pt x="4142842" y="181983"/>
                  <a:pt x="4142842" y="195247"/>
                </a:cubicBezTo>
                <a:cubicBezTo>
                  <a:pt x="4142842" y="208956"/>
                  <a:pt x="4141849" y="220282"/>
                  <a:pt x="4139863" y="229223"/>
                </a:cubicBezTo>
                <a:cubicBezTo>
                  <a:pt x="4137877" y="238164"/>
                  <a:pt x="4134589" y="243524"/>
                  <a:pt x="4130000" y="245302"/>
                </a:cubicBezTo>
                <a:cubicBezTo>
                  <a:pt x="4125411" y="247080"/>
                  <a:pt x="4121428" y="244230"/>
                  <a:pt x="4118051" y="236751"/>
                </a:cubicBezTo>
                <a:cubicBezTo>
                  <a:pt x="4114674" y="229273"/>
                  <a:pt x="4113886" y="220690"/>
                  <a:pt x="4115685" y="211004"/>
                </a:cubicBezTo>
                <a:cubicBezTo>
                  <a:pt x="4117485" y="201317"/>
                  <a:pt x="4118385" y="190214"/>
                  <a:pt x="4118385" y="177695"/>
                </a:cubicBezTo>
                <a:cubicBezTo>
                  <a:pt x="4118385" y="165248"/>
                  <a:pt x="4117661" y="158099"/>
                  <a:pt x="4116212" y="156249"/>
                </a:cubicBezTo>
                <a:cubicBezTo>
                  <a:pt x="4114764" y="154399"/>
                  <a:pt x="4109687" y="154148"/>
                  <a:pt x="4100983" y="155496"/>
                </a:cubicBezTo>
                <a:cubicBezTo>
                  <a:pt x="4096630" y="156170"/>
                  <a:pt x="4089281" y="157199"/>
                  <a:pt x="4078935" y="158583"/>
                </a:cubicBezTo>
                <a:lnTo>
                  <a:pt x="4066571" y="160194"/>
                </a:lnTo>
                <a:lnTo>
                  <a:pt x="4067502" y="160261"/>
                </a:lnTo>
                <a:cubicBezTo>
                  <a:pt x="4074980" y="162189"/>
                  <a:pt x="4081756" y="165287"/>
                  <a:pt x="4087829" y="169553"/>
                </a:cubicBezTo>
                <a:cubicBezTo>
                  <a:pt x="4093902" y="173819"/>
                  <a:pt x="4095756" y="178107"/>
                  <a:pt x="4093390" y="182416"/>
                </a:cubicBezTo>
                <a:cubicBezTo>
                  <a:pt x="4091023" y="186726"/>
                  <a:pt x="4088098" y="194989"/>
                  <a:pt x="4084613" y="207207"/>
                </a:cubicBezTo>
                <a:lnTo>
                  <a:pt x="4080946" y="216974"/>
                </a:lnTo>
                <a:lnTo>
                  <a:pt x="4082616" y="214808"/>
                </a:lnTo>
                <a:cubicBezTo>
                  <a:pt x="4085120" y="213674"/>
                  <a:pt x="4089647" y="214140"/>
                  <a:pt x="4096197" y="216209"/>
                </a:cubicBezTo>
                <a:cubicBezTo>
                  <a:pt x="4109297" y="220346"/>
                  <a:pt x="4114667" y="224487"/>
                  <a:pt x="4112308" y="228631"/>
                </a:cubicBezTo>
                <a:cubicBezTo>
                  <a:pt x="4109949" y="232776"/>
                  <a:pt x="4107698" y="239835"/>
                  <a:pt x="4105554" y="249808"/>
                </a:cubicBezTo>
                <a:cubicBezTo>
                  <a:pt x="4103410" y="259782"/>
                  <a:pt x="4105776" y="267568"/>
                  <a:pt x="4112652" y="273168"/>
                </a:cubicBezTo>
                <a:cubicBezTo>
                  <a:pt x="4119528" y="278768"/>
                  <a:pt x="4132266" y="281568"/>
                  <a:pt x="4150865" y="281568"/>
                </a:cubicBezTo>
                <a:cubicBezTo>
                  <a:pt x="4169923" y="281568"/>
                  <a:pt x="4182654" y="280170"/>
                  <a:pt x="4189057" y="277374"/>
                </a:cubicBezTo>
                <a:cubicBezTo>
                  <a:pt x="4195460" y="274577"/>
                  <a:pt x="4199679" y="271136"/>
                  <a:pt x="4201716" y="267049"/>
                </a:cubicBezTo>
                <a:cubicBezTo>
                  <a:pt x="4203752" y="262962"/>
                  <a:pt x="4206391" y="254232"/>
                  <a:pt x="4209631" y="240860"/>
                </a:cubicBezTo>
                <a:cubicBezTo>
                  <a:pt x="4212872" y="227488"/>
                  <a:pt x="4216034" y="228154"/>
                  <a:pt x="4219117" y="242860"/>
                </a:cubicBezTo>
                <a:cubicBezTo>
                  <a:pt x="4222201" y="257566"/>
                  <a:pt x="4226004" y="269221"/>
                  <a:pt x="4230529" y="277825"/>
                </a:cubicBezTo>
                <a:cubicBezTo>
                  <a:pt x="4235053" y="286429"/>
                  <a:pt x="4229787" y="293503"/>
                  <a:pt x="4214729" y="299045"/>
                </a:cubicBezTo>
                <a:cubicBezTo>
                  <a:pt x="4199672" y="304588"/>
                  <a:pt x="4180578" y="307130"/>
                  <a:pt x="4157447" y="306671"/>
                </a:cubicBezTo>
                <a:cubicBezTo>
                  <a:pt x="4134317" y="306212"/>
                  <a:pt x="4116173" y="302562"/>
                  <a:pt x="4103016" y="295722"/>
                </a:cubicBezTo>
                <a:cubicBezTo>
                  <a:pt x="4089858" y="288882"/>
                  <a:pt x="4083506" y="276015"/>
                  <a:pt x="4083957" y="257122"/>
                </a:cubicBezTo>
                <a:cubicBezTo>
                  <a:pt x="4084409" y="238228"/>
                  <a:pt x="4083481" y="226860"/>
                  <a:pt x="4081172" y="223017"/>
                </a:cubicBezTo>
                <a:lnTo>
                  <a:pt x="4080460" y="218267"/>
                </a:lnTo>
                <a:lnTo>
                  <a:pt x="4070040" y="246012"/>
                </a:lnTo>
                <a:cubicBezTo>
                  <a:pt x="4064010" y="258989"/>
                  <a:pt x="4052628" y="271293"/>
                  <a:pt x="4035892" y="282923"/>
                </a:cubicBezTo>
                <a:cubicBezTo>
                  <a:pt x="4019157" y="294553"/>
                  <a:pt x="4000375" y="302207"/>
                  <a:pt x="3979546" y="305886"/>
                </a:cubicBezTo>
                <a:cubicBezTo>
                  <a:pt x="3958717" y="309564"/>
                  <a:pt x="3957534" y="306771"/>
                  <a:pt x="3975997" y="297507"/>
                </a:cubicBezTo>
                <a:cubicBezTo>
                  <a:pt x="3994460" y="288244"/>
                  <a:pt x="4010030" y="277929"/>
                  <a:pt x="4022707" y="266565"/>
                </a:cubicBezTo>
                <a:cubicBezTo>
                  <a:pt x="4035384" y="255200"/>
                  <a:pt x="4045949" y="239164"/>
                  <a:pt x="4054402" y="218457"/>
                </a:cubicBezTo>
                <a:cubicBezTo>
                  <a:pt x="4062856" y="197750"/>
                  <a:pt x="4065283" y="182391"/>
                  <a:pt x="4061683" y="172382"/>
                </a:cubicBezTo>
                <a:cubicBezTo>
                  <a:pt x="4059883" y="167377"/>
                  <a:pt x="4059469" y="163865"/>
                  <a:pt x="4060438" y="161844"/>
                </a:cubicBezTo>
                <a:lnTo>
                  <a:pt x="4061777" y="160819"/>
                </a:lnTo>
                <a:lnTo>
                  <a:pt x="4038904" y="163799"/>
                </a:lnTo>
                <a:cubicBezTo>
                  <a:pt x="4039807" y="183029"/>
                  <a:pt x="4040259" y="198008"/>
                  <a:pt x="4040259" y="208734"/>
                </a:cubicBezTo>
                <a:cubicBezTo>
                  <a:pt x="4040259" y="220034"/>
                  <a:pt x="4038359" y="229621"/>
                  <a:pt x="4034559" y="237494"/>
                </a:cubicBezTo>
                <a:cubicBezTo>
                  <a:pt x="4030759" y="245366"/>
                  <a:pt x="4026009" y="245603"/>
                  <a:pt x="4020308" y="238203"/>
                </a:cubicBezTo>
                <a:cubicBezTo>
                  <a:pt x="4014608" y="230804"/>
                  <a:pt x="4012432" y="224455"/>
                  <a:pt x="4013780" y="219156"/>
                </a:cubicBezTo>
                <a:cubicBezTo>
                  <a:pt x="4015128" y="213857"/>
                  <a:pt x="4015802" y="204088"/>
                  <a:pt x="4015802" y="189848"/>
                </a:cubicBezTo>
                <a:cubicBezTo>
                  <a:pt x="4015802" y="175379"/>
                  <a:pt x="4013776" y="164097"/>
                  <a:pt x="4009725" y="156002"/>
                </a:cubicBezTo>
                <a:cubicBezTo>
                  <a:pt x="4005674" y="147907"/>
                  <a:pt x="4006868" y="144322"/>
                  <a:pt x="4013307" y="145247"/>
                </a:cubicBezTo>
                <a:cubicBezTo>
                  <a:pt x="4019746" y="146171"/>
                  <a:pt x="4025170" y="146853"/>
                  <a:pt x="4029579" y="147290"/>
                </a:cubicBezTo>
                <a:cubicBezTo>
                  <a:pt x="4033989" y="147727"/>
                  <a:pt x="4040969" y="147509"/>
                  <a:pt x="4050520" y="146634"/>
                </a:cubicBezTo>
                <a:cubicBezTo>
                  <a:pt x="4060070" y="145759"/>
                  <a:pt x="4071693" y="143777"/>
                  <a:pt x="4085388" y="140686"/>
                </a:cubicBezTo>
                <a:cubicBezTo>
                  <a:pt x="4099083" y="137596"/>
                  <a:pt x="4108655" y="134653"/>
                  <a:pt x="4114104" y="131856"/>
                </a:cubicBezTo>
                <a:cubicBezTo>
                  <a:pt x="4116829" y="130458"/>
                  <a:pt x="4119717" y="129774"/>
                  <a:pt x="4122770" y="129805"/>
                </a:cubicBezTo>
                <a:close/>
                <a:moveTo>
                  <a:pt x="5597846" y="123610"/>
                </a:moveTo>
                <a:cubicBezTo>
                  <a:pt x="5607764" y="123502"/>
                  <a:pt x="5615909" y="127323"/>
                  <a:pt x="5622282" y="135072"/>
                </a:cubicBezTo>
                <a:cubicBezTo>
                  <a:pt x="5630778" y="145404"/>
                  <a:pt x="5625246" y="150825"/>
                  <a:pt x="5605686" y="151334"/>
                </a:cubicBezTo>
                <a:cubicBezTo>
                  <a:pt x="5586126" y="151843"/>
                  <a:pt x="5563511" y="154055"/>
                  <a:pt x="5537843" y="157970"/>
                </a:cubicBezTo>
                <a:cubicBezTo>
                  <a:pt x="5541442" y="162042"/>
                  <a:pt x="5542550" y="166699"/>
                  <a:pt x="5541166" y="171941"/>
                </a:cubicBezTo>
                <a:cubicBezTo>
                  <a:pt x="5539782" y="177182"/>
                  <a:pt x="5538674" y="183123"/>
                  <a:pt x="5537843" y="189762"/>
                </a:cubicBezTo>
                <a:cubicBezTo>
                  <a:pt x="5548540" y="187195"/>
                  <a:pt x="5558080" y="184302"/>
                  <a:pt x="5566462" y="181083"/>
                </a:cubicBezTo>
                <a:cubicBezTo>
                  <a:pt x="5574844" y="177863"/>
                  <a:pt x="5582968" y="179760"/>
                  <a:pt x="5590833" y="186772"/>
                </a:cubicBezTo>
                <a:cubicBezTo>
                  <a:pt x="5598699" y="193785"/>
                  <a:pt x="5595494" y="199438"/>
                  <a:pt x="5581218" y="203733"/>
                </a:cubicBezTo>
                <a:cubicBezTo>
                  <a:pt x="5566942" y="208028"/>
                  <a:pt x="5552420" y="209724"/>
                  <a:pt x="5537649" y="208820"/>
                </a:cubicBezTo>
                <a:lnTo>
                  <a:pt x="5536466" y="246592"/>
                </a:lnTo>
                <a:cubicBezTo>
                  <a:pt x="5561820" y="259255"/>
                  <a:pt x="5584968" y="267368"/>
                  <a:pt x="5605912" y="270931"/>
                </a:cubicBezTo>
                <a:cubicBezTo>
                  <a:pt x="5626856" y="274495"/>
                  <a:pt x="5646617" y="277754"/>
                  <a:pt x="5665195" y="280708"/>
                </a:cubicBezTo>
                <a:cubicBezTo>
                  <a:pt x="5683772" y="283662"/>
                  <a:pt x="5686031" y="287695"/>
                  <a:pt x="5671970" y="292807"/>
                </a:cubicBezTo>
                <a:cubicBezTo>
                  <a:pt x="5657910" y="297920"/>
                  <a:pt x="5641863" y="302297"/>
                  <a:pt x="5623830" y="305939"/>
                </a:cubicBezTo>
                <a:cubicBezTo>
                  <a:pt x="5605797" y="309582"/>
                  <a:pt x="5592002" y="309761"/>
                  <a:pt x="5582444" y="306477"/>
                </a:cubicBezTo>
                <a:cubicBezTo>
                  <a:pt x="5572886" y="303193"/>
                  <a:pt x="5556176" y="292090"/>
                  <a:pt x="5532314" y="273168"/>
                </a:cubicBezTo>
                <a:cubicBezTo>
                  <a:pt x="5508452" y="254246"/>
                  <a:pt x="5485321" y="235945"/>
                  <a:pt x="5462922" y="218263"/>
                </a:cubicBezTo>
                <a:cubicBezTo>
                  <a:pt x="5458376" y="225218"/>
                  <a:pt x="5450353" y="234902"/>
                  <a:pt x="5438852" y="247313"/>
                </a:cubicBezTo>
                <a:cubicBezTo>
                  <a:pt x="5427351" y="259724"/>
                  <a:pt x="5416241" y="269426"/>
                  <a:pt x="5405522" y="276416"/>
                </a:cubicBezTo>
                <a:cubicBezTo>
                  <a:pt x="5394802" y="283407"/>
                  <a:pt x="5383104" y="288287"/>
                  <a:pt x="5370428" y="291054"/>
                </a:cubicBezTo>
                <a:cubicBezTo>
                  <a:pt x="5357751" y="293822"/>
                  <a:pt x="5358314" y="289957"/>
                  <a:pt x="5372116" y="279460"/>
                </a:cubicBezTo>
                <a:cubicBezTo>
                  <a:pt x="5385919" y="268963"/>
                  <a:pt x="5400352" y="254404"/>
                  <a:pt x="5415416" y="235783"/>
                </a:cubicBezTo>
                <a:cubicBezTo>
                  <a:pt x="5430481" y="217163"/>
                  <a:pt x="5440003" y="203475"/>
                  <a:pt x="5443982" y="194720"/>
                </a:cubicBezTo>
                <a:cubicBezTo>
                  <a:pt x="5445972" y="190343"/>
                  <a:pt x="5447407" y="186501"/>
                  <a:pt x="5448289" y="183193"/>
                </a:cubicBezTo>
                <a:lnTo>
                  <a:pt x="5448882" y="178186"/>
                </a:lnTo>
                <a:lnTo>
                  <a:pt x="5427806" y="183815"/>
                </a:lnTo>
                <a:cubicBezTo>
                  <a:pt x="5417804" y="186991"/>
                  <a:pt x="5407522" y="183603"/>
                  <a:pt x="5396960" y="173651"/>
                </a:cubicBezTo>
                <a:cubicBezTo>
                  <a:pt x="5386399" y="163699"/>
                  <a:pt x="5385134" y="159178"/>
                  <a:pt x="5393164" y="160089"/>
                </a:cubicBezTo>
                <a:cubicBezTo>
                  <a:pt x="5401194" y="160999"/>
                  <a:pt x="5408645" y="161024"/>
                  <a:pt x="5415513" y="160164"/>
                </a:cubicBezTo>
                <a:cubicBezTo>
                  <a:pt x="5422382" y="159304"/>
                  <a:pt x="5435539" y="157292"/>
                  <a:pt x="5454985" y="154130"/>
                </a:cubicBezTo>
                <a:cubicBezTo>
                  <a:pt x="5474430" y="150968"/>
                  <a:pt x="5497650" y="146236"/>
                  <a:pt x="5524646" y="139933"/>
                </a:cubicBezTo>
                <a:cubicBezTo>
                  <a:pt x="5551641" y="133631"/>
                  <a:pt x="5572539" y="128662"/>
                  <a:pt x="5587338" y="125027"/>
                </a:cubicBezTo>
                <a:cubicBezTo>
                  <a:pt x="5591038" y="124118"/>
                  <a:pt x="5594540" y="123646"/>
                  <a:pt x="5597846" y="123610"/>
                </a:cubicBezTo>
                <a:close/>
                <a:moveTo>
                  <a:pt x="3087941" y="119725"/>
                </a:moveTo>
                <a:cubicBezTo>
                  <a:pt x="3068008" y="123324"/>
                  <a:pt x="3054872" y="125812"/>
                  <a:pt x="3048534" y="127189"/>
                </a:cubicBezTo>
                <a:cubicBezTo>
                  <a:pt x="3047918" y="132064"/>
                  <a:pt x="3047609" y="137177"/>
                  <a:pt x="3047609" y="142525"/>
                </a:cubicBezTo>
                <a:cubicBezTo>
                  <a:pt x="3054622" y="140876"/>
                  <a:pt x="3060838" y="138887"/>
                  <a:pt x="3066259" y="136556"/>
                </a:cubicBezTo>
                <a:cubicBezTo>
                  <a:pt x="3071679" y="134226"/>
                  <a:pt x="3076677" y="135915"/>
                  <a:pt x="3081251" y="141622"/>
                </a:cubicBezTo>
                <a:cubicBezTo>
                  <a:pt x="3085826" y="147329"/>
                  <a:pt x="3083987" y="151624"/>
                  <a:pt x="3075734" y="154507"/>
                </a:cubicBezTo>
                <a:cubicBezTo>
                  <a:pt x="3067481" y="157389"/>
                  <a:pt x="3058020" y="159210"/>
                  <a:pt x="3047351" y="159970"/>
                </a:cubicBezTo>
                <a:lnTo>
                  <a:pt x="3046276" y="177630"/>
                </a:lnTo>
                <a:cubicBezTo>
                  <a:pt x="3050004" y="177630"/>
                  <a:pt x="3055288" y="176053"/>
                  <a:pt x="3062129" y="172898"/>
                </a:cubicBezTo>
                <a:cubicBezTo>
                  <a:pt x="3068969" y="169743"/>
                  <a:pt x="3075236" y="170711"/>
                  <a:pt x="3080929" y="175802"/>
                </a:cubicBezTo>
                <a:cubicBezTo>
                  <a:pt x="3086622" y="180893"/>
                  <a:pt x="3084815" y="185195"/>
                  <a:pt x="3075508" y="188708"/>
                </a:cubicBezTo>
                <a:cubicBezTo>
                  <a:pt x="3066201" y="192221"/>
                  <a:pt x="3056299" y="193526"/>
                  <a:pt x="3045802" y="192623"/>
                </a:cubicBezTo>
                <a:cubicBezTo>
                  <a:pt x="3045214" y="198718"/>
                  <a:pt x="3044920" y="205414"/>
                  <a:pt x="3044920" y="212714"/>
                </a:cubicBezTo>
                <a:cubicBezTo>
                  <a:pt x="3055274" y="210950"/>
                  <a:pt x="3069192" y="208878"/>
                  <a:pt x="3086672" y="206497"/>
                </a:cubicBezTo>
                <a:cubicBezTo>
                  <a:pt x="3087518" y="176497"/>
                  <a:pt x="3087941" y="147573"/>
                  <a:pt x="3087941" y="119725"/>
                </a:cubicBezTo>
                <a:close/>
                <a:moveTo>
                  <a:pt x="3841260" y="116157"/>
                </a:moveTo>
                <a:cubicBezTo>
                  <a:pt x="3845473" y="116298"/>
                  <a:pt x="3850198" y="117552"/>
                  <a:pt x="3855435" y="119918"/>
                </a:cubicBezTo>
                <a:cubicBezTo>
                  <a:pt x="3865911" y="124650"/>
                  <a:pt x="3874551" y="129687"/>
                  <a:pt x="3881355" y="135029"/>
                </a:cubicBezTo>
                <a:cubicBezTo>
                  <a:pt x="3888160" y="140371"/>
                  <a:pt x="3887622" y="146318"/>
                  <a:pt x="3879742" y="152872"/>
                </a:cubicBezTo>
                <a:cubicBezTo>
                  <a:pt x="3871862" y="159425"/>
                  <a:pt x="3862760" y="175644"/>
                  <a:pt x="3852435" y="201528"/>
                </a:cubicBezTo>
                <a:cubicBezTo>
                  <a:pt x="3865929" y="215037"/>
                  <a:pt x="3867958" y="222103"/>
                  <a:pt x="3858522" y="222727"/>
                </a:cubicBezTo>
                <a:cubicBezTo>
                  <a:pt x="3849087" y="223350"/>
                  <a:pt x="3837891" y="223888"/>
                  <a:pt x="3824934" y="224340"/>
                </a:cubicBezTo>
                <a:cubicBezTo>
                  <a:pt x="3811978" y="224792"/>
                  <a:pt x="3794049" y="226244"/>
                  <a:pt x="3771147" y="228696"/>
                </a:cubicBezTo>
                <a:cubicBezTo>
                  <a:pt x="3770287" y="241559"/>
                  <a:pt x="3767060" y="248887"/>
                  <a:pt x="3761468" y="250679"/>
                </a:cubicBezTo>
                <a:cubicBezTo>
                  <a:pt x="3755875" y="252472"/>
                  <a:pt x="3751853" y="244108"/>
                  <a:pt x="3749400" y="225588"/>
                </a:cubicBezTo>
                <a:cubicBezTo>
                  <a:pt x="3746948" y="207067"/>
                  <a:pt x="3744375" y="190178"/>
                  <a:pt x="3741678" y="174920"/>
                </a:cubicBezTo>
                <a:cubicBezTo>
                  <a:pt x="3738982" y="159662"/>
                  <a:pt x="3735817" y="147749"/>
                  <a:pt x="3732181" y="139181"/>
                </a:cubicBezTo>
                <a:cubicBezTo>
                  <a:pt x="3728546" y="130612"/>
                  <a:pt x="3731056" y="127038"/>
                  <a:pt x="3739710" y="128458"/>
                </a:cubicBezTo>
                <a:cubicBezTo>
                  <a:pt x="3748365" y="129877"/>
                  <a:pt x="3754373" y="131225"/>
                  <a:pt x="3757736" y="132502"/>
                </a:cubicBezTo>
                <a:cubicBezTo>
                  <a:pt x="3761099" y="133778"/>
                  <a:pt x="3771635" y="133556"/>
                  <a:pt x="3789345" y="131835"/>
                </a:cubicBezTo>
                <a:cubicBezTo>
                  <a:pt x="3810182" y="127490"/>
                  <a:pt x="3823787" y="123234"/>
                  <a:pt x="3830161" y="119068"/>
                </a:cubicBezTo>
                <a:cubicBezTo>
                  <a:pt x="3833348" y="116986"/>
                  <a:pt x="3837048" y="116015"/>
                  <a:pt x="3841260" y="116157"/>
                </a:cubicBezTo>
                <a:close/>
                <a:moveTo>
                  <a:pt x="6274960" y="114027"/>
                </a:moveTo>
                <a:cubicBezTo>
                  <a:pt x="6276864" y="114247"/>
                  <a:pt x="6279177" y="114827"/>
                  <a:pt x="6281902" y="115767"/>
                </a:cubicBezTo>
                <a:cubicBezTo>
                  <a:pt x="6290090" y="118835"/>
                  <a:pt x="6296862" y="123539"/>
                  <a:pt x="6302218" y="129877"/>
                </a:cubicBezTo>
                <a:cubicBezTo>
                  <a:pt x="6307574" y="136216"/>
                  <a:pt x="6307632" y="141719"/>
                  <a:pt x="6302390" y="146387"/>
                </a:cubicBezTo>
                <a:cubicBezTo>
                  <a:pt x="6297149" y="151054"/>
                  <a:pt x="6289144" y="163480"/>
                  <a:pt x="6278374" y="183664"/>
                </a:cubicBezTo>
                <a:cubicBezTo>
                  <a:pt x="6267604" y="203848"/>
                  <a:pt x="6254472" y="222375"/>
                  <a:pt x="6238978" y="239247"/>
                </a:cubicBezTo>
                <a:cubicBezTo>
                  <a:pt x="6223483" y="256118"/>
                  <a:pt x="6204960" y="271200"/>
                  <a:pt x="6183407" y="284494"/>
                </a:cubicBezTo>
                <a:cubicBezTo>
                  <a:pt x="6161853" y="297787"/>
                  <a:pt x="6138661" y="307169"/>
                  <a:pt x="6113831" y="312640"/>
                </a:cubicBezTo>
                <a:cubicBezTo>
                  <a:pt x="6089001" y="318111"/>
                  <a:pt x="6087395" y="315314"/>
                  <a:pt x="6109013" y="304251"/>
                </a:cubicBezTo>
                <a:cubicBezTo>
                  <a:pt x="6130631" y="293187"/>
                  <a:pt x="6151693" y="279636"/>
                  <a:pt x="6172200" y="263596"/>
                </a:cubicBezTo>
                <a:cubicBezTo>
                  <a:pt x="6192705" y="247557"/>
                  <a:pt x="6210287" y="231324"/>
                  <a:pt x="6224943" y="214897"/>
                </a:cubicBezTo>
                <a:cubicBezTo>
                  <a:pt x="6239598" y="198470"/>
                  <a:pt x="6251156" y="180774"/>
                  <a:pt x="6259618" y="161809"/>
                </a:cubicBezTo>
                <a:cubicBezTo>
                  <a:pt x="6268078" y="142845"/>
                  <a:pt x="6271182" y="129490"/>
                  <a:pt x="6268932" y="121747"/>
                </a:cubicBezTo>
                <a:cubicBezTo>
                  <a:pt x="6267242" y="115939"/>
                  <a:pt x="6269252" y="113366"/>
                  <a:pt x="6274960" y="114027"/>
                </a:cubicBezTo>
                <a:close/>
                <a:moveTo>
                  <a:pt x="888433" y="96776"/>
                </a:moveTo>
                <a:cubicBezTo>
                  <a:pt x="884199" y="97011"/>
                  <a:pt x="878472" y="97691"/>
                  <a:pt x="871251" y="98816"/>
                </a:cubicBezTo>
                <a:cubicBezTo>
                  <a:pt x="856810" y="101068"/>
                  <a:pt x="840893" y="103377"/>
                  <a:pt x="823498" y="105743"/>
                </a:cubicBezTo>
                <a:cubicBezTo>
                  <a:pt x="823498" y="112225"/>
                  <a:pt x="823685" y="115932"/>
                  <a:pt x="824058" y="116864"/>
                </a:cubicBezTo>
                <a:cubicBezTo>
                  <a:pt x="833565" y="116075"/>
                  <a:pt x="843904" y="113630"/>
                  <a:pt x="855076" y="109529"/>
                </a:cubicBezTo>
                <a:cubicBezTo>
                  <a:pt x="866246" y="105427"/>
                  <a:pt x="874800" y="106754"/>
                  <a:pt x="880737" y="113508"/>
                </a:cubicBezTo>
                <a:cubicBezTo>
                  <a:pt x="886674" y="120262"/>
                  <a:pt x="882290" y="125235"/>
                  <a:pt x="867584" y="128425"/>
                </a:cubicBezTo>
                <a:cubicBezTo>
                  <a:pt x="852878" y="131616"/>
                  <a:pt x="839086" y="133577"/>
                  <a:pt x="826208" y="134309"/>
                </a:cubicBezTo>
                <a:cubicBezTo>
                  <a:pt x="827112" y="138037"/>
                  <a:pt x="827564" y="141220"/>
                  <a:pt x="827564" y="143859"/>
                </a:cubicBezTo>
                <a:cubicBezTo>
                  <a:pt x="838348" y="141493"/>
                  <a:pt x="848877" y="138879"/>
                  <a:pt x="859151" y="136019"/>
                </a:cubicBezTo>
                <a:cubicBezTo>
                  <a:pt x="869426" y="133158"/>
                  <a:pt x="877529" y="134839"/>
                  <a:pt x="883458" y="141063"/>
                </a:cubicBezTo>
                <a:cubicBezTo>
                  <a:pt x="889388" y="147286"/>
                  <a:pt x="885943" y="152033"/>
                  <a:pt x="873123" y="155303"/>
                </a:cubicBezTo>
                <a:cubicBezTo>
                  <a:pt x="860302" y="158572"/>
                  <a:pt x="845561" y="160594"/>
                  <a:pt x="828897" y="161369"/>
                </a:cubicBezTo>
                <a:lnTo>
                  <a:pt x="829908" y="174920"/>
                </a:lnTo>
                <a:cubicBezTo>
                  <a:pt x="830927" y="174146"/>
                  <a:pt x="839710" y="172382"/>
                  <a:pt x="856259" y="169628"/>
                </a:cubicBezTo>
                <a:cubicBezTo>
                  <a:pt x="872807" y="166875"/>
                  <a:pt x="883010" y="165498"/>
                  <a:pt x="886868" y="165498"/>
                </a:cubicBezTo>
                <a:cubicBezTo>
                  <a:pt x="891629" y="165498"/>
                  <a:pt x="895307" y="165484"/>
                  <a:pt x="897902" y="165455"/>
                </a:cubicBezTo>
                <a:cubicBezTo>
                  <a:pt x="900383" y="141149"/>
                  <a:pt x="901419" y="124059"/>
                  <a:pt x="901011" y="114186"/>
                </a:cubicBezTo>
                <a:cubicBezTo>
                  <a:pt x="900602" y="104312"/>
                  <a:pt x="899150" y="98720"/>
                  <a:pt x="896655" y="97408"/>
                </a:cubicBezTo>
                <a:cubicBezTo>
                  <a:pt x="895407" y="96752"/>
                  <a:pt x="892667" y="96541"/>
                  <a:pt x="888433" y="96776"/>
                </a:cubicBezTo>
                <a:close/>
                <a:moveTo>
                  <a:pt x="174058" y="96776"/>
                </a:moveTo>
                <a:cubicBezTo>
                  <a:pt x="169824" y="97011"/>
                  <a:pt x="164096" y="97691"/>
                  <a:pt x="156876" y="98816"/>
                </a:cubicBezTo>
                <a:cubicBezTo>
                  <a:pt x="142436" y="101068"/>
                  <a:pt x="126518" y="103377"/>
                  <a:pt x="109123" y="105743"/>
                </a:cubicBezTo>
                <a:cubicBezTo>
                  <a:pt x="109123" y="112225"/>
                  <a:pt x="109310" y="115932"/>
                  <a:pt x="109683" y="116864"/>
                </a:cubicBezTo>
                <a:cubicBezTo>
                  <a:pt x="119190" y="116075"/>
                  <a:pt x="129529" y="113630"/>
                  <a:pt x="140700" y="109529"/>
                </a:cubicBezTo>
                <a:cubicBezTo>
                  <a:pt x="151871" y="105427"/>
                  <a:pt x="160425" y="106754"/>
                  <a:pt x="166362" y="113508"/>
                </a:cubicBezTo>
                <a:cubicBezTo>
                  <a:pt x="172299" y="120262"/>
                  <a:pt x="167915" y="125235"/>
                  <a:pt x="153209" y="128425"/>
                </a:cubicBezTo>
                <a:cubicBezTo>
                  <a:pt x="138503" y="131616"/>
                  <a:pt x="124711" y="133577"/>
                  <a:pt x="111834" y="134309"/>
                </a:cubicBezTo>
                <a:cubicBezTo>
                  <a:pt x="112737" y="138037"/>
                  <a:pt x="113189" y="141220"/>
                  <a:pt x="113189" y="143859"/>
                </a:cubicBezTo>
                <a:cubicBezTo>
                  <a:pt x="123973" y="141493"/>
                  <a:pt x="134502" y="138879"/>
                  <a:pt x="144776" y="136019"/>
                </a:cubicBezTo>
                <a:cubicBezTo>
                  <a:pt x="155051" y="133158"/>
                  <a:pt x="163153" y="134839"/>
                  <a:pt x="169083" y="141063"/>
                </a:cubicBezTo>
                <a:cubicBezTo>
                  <a:pt x="175013" y="147286"/>
                  <a:pt x="171568" y="152033"/>
                  <a:pt x="158748" y="155303"/>
                </a:cubicBezTo>
                <a:cubicBezTo>
                  <a:pt x="145927" y="158572"/>
                  <a:pt x="131186" y="160594"/>
                  <a:pt x="114522" y="161369"/>
                </a:cubicBezTo>
                <a:lnTo>
                  <a:pt x="115533" y="174920"/>
                </a:lnTo>
                <a:cubicBezTo>
                  <a:pt x="116551" y="174146"/>
                  <a:pt x="125335" y="172382"/>
                  <a:pt x="141883" y="169628"/>
                </a:cubicBezTo>
                <a:cubicBezTo>
                  <a:pt x="158432" y="166875"/>
                  <a:pt x="168635" y="165498"/>
                  <a:pt x="172493" y="165498"/>
                </a:cubicBezTo>
                <a:cubicBezTo>
                  <a:pt x="177253" y="165498"/>
                  <a:pt x="180932" y="165484"/>
                  <a:pt x="183527" y="165455"/>
                </a:cubicBezTo>
                <a:cubicBezTo>
                  <a:pt x="186008" y="141149"/>
                  <a:pt x="187044" y="124059"/>
                  <a:pt x="186636" y="114186"/>
                </a:cubicBezTo>
                <a:cubicBezTo>
                  <a:pt x="186227" y="104312"/>
                  <a:pt x="184775" y="98720"/>
                  <a:pt x="182280" y="97408"/>
                </a:cubicBezTo>
                <a:cubicBezTo>
                  <a:pt x="181032" y="96752"/>
                  <a:pt x="178291" y="96541"/>
                  <a:pt x="174058" y="96776"/>
                </a:cubicBezTo>
                <a:close/>
                <a:moveTo>
                  <a:pt x="2982819" y="95538"/>
                </a:moveTo>
                <a:cubicBezTo>
                  <a:pt x="2988748" y="95392"/>
                  <a:pt x="2993915" y="98058"/>
                  <a:pt x="2998319" y="103538"/>
                </a:cubicBezTo>
                <a:cubicBezTo>
                  <a:pt x="3004191" y="110844"/>
                  <a:pt x="2999810" y="115817"/>
                  <a:pt x="2985176" y="118455"/>
                </a:cubicBezTo>
                <a:cubicBezTo>
                  <a:pt x="2970541" y="121094"/>
                  <a:pt x="2958062" y="123353"/>
                  <a:pt x="2947737" y="125231"/>
                </a:cubicBezTo>
                <a:cubicBezTo>
                  <a:pt x="2958535" y="129289"/>
                  <a:pt x="2962769" y="133047"/>
                  <a:pt x="2960439" y="136503"/>
                </a:cubicBezTo>
                <a:cubicBezTo>
                  <a:pt x="2958108" y="139959"/>
                  <a:pt x="2956570" y="143006"/>
                  <a:pt x="2955825" y="145644"/>
                </a:cubicBezTo>
                <a:cubicBezTo>
                  <a:pt x="2964988" y="146376"/>
                  <a:pt x="2972904" y="148853"/>
                  <a:pt x="2979572" y="153076"/>
                </a:cubicBezTo>
                <a:cubicBezTo>
                  <a:pt x="2986240" y="157299"/>
                  <a:pt x="2988653" y="161967"/>
                  <a:pt x="2986811" y="167079"/>
                </a:cubicBezTo>
                <a:cubicBezTo>
                  <a:pt x="2984968" y="172192"/>
                  <a:pt x="2983376" y="178985"/>
                  <a:pt x="2982035" y="187461"/>
                </a:cubicBezTo>
                <a:cubicBezTo>
                  <a:pt x="2980694" y="195936"/>
                  <a:pt x="2976787" y="209648"/>
                  <a:pt x="2970312" y="228599"/>
                </a:cubicBezTo>
                <a:cubicBezTo>
                  <a:pt x="2963838" y="247550"/>
                  <a:pt x="2953738" y="262937"/>
                  <a:pt x="2940015" y="274760"/>
                </a:cubicBezTo>
                <a:cubicBezTo>
                  <a:pt x="2926291" y="286584"/>
                  <a:pt x="2918318" y="287627"/>
                  <a:pt x="2916095" y="277890"/>
                </a:cubicBezTo>
                <a:cubicBezTo>
                  <a:pt x="2913872" y="268153"/>
                  <a:pt x="2909789" y="258903"/>
                  <a:pt x="2903845" y="250142"/>
                </a:cubicBezTo>
                <a:cubicBezTo>
                  <a:pt x="2897901" y="241380"/>
                  <a:pt x="2898995" y="238383"/>
                  <a:pt x="2907125" y="241150"/>
                </a:cubicBezTo>
                <a:cubicBezTo>
                  <a:pt x="2915256" y="243918"/>
                  <a:pt x="2921297" y="245943"/>
                  <a:pt x="2925248" y="247227"/>
                </a:cubicBezTo>
                <a:cubicBezTo>
                  <a:pt x="2929198" y="248510"/>
                  <a:pt x="2932601" y="247446"/>
                  <a:pt x="2935454" y="244033"/>
                </a:cubicBezTo>
                <a:cubicBezTo>
                  <a:pt x="2938308" y="240620"/>
                  <a:pt x="2941499" y="234715"/>
                  <a:pt x="2945027" y="226319"/>
                </a:cubicBezTo>
                <a:cubicBezTo>
                  <a:pt x="2948554" y="217923"/>
                  <a:pt x="2951659" y="208806"/>
                  <a:pt x="2954340" y="198969"/>
                </a:cubicBezTo>
                <a:cubicBezTo>
                  <a:pt x="2957022" y="189131"/>
                  <a:pt x="2958363" y="179788"/>
                  <a:pt x="2958363" y="170941"/>
                </a:cubicBezTo>
                <a:cubicBezTo>
                  <a:pt x="2958363" y="163570"/>
                  <a:pt x="2955602" y="159547"/>
                  <a:pt x="2950081" y="158873"/>
                </a:cubicBezTo>
                <a:cubicBezTo>
                  <a:pt x="2939900" y="179365"/>
                  <a:pt x="2927453" y="197656"/>
                  <a:pt x="2912740" y="213746"/>
                </a:cubicBezTo>
                <a:cubicBezTo>
                  <a:pt x="2898026" y="229836"/>
                  <a:pt x="2881933" y="241136"/>
                  <a:pt x="2864460" y="247646"/>
                </a:cubicBezTo>
                <a:cubicBezTo>
                  <a:pt x="2846986" y="254157"/>
                  <a:pt x="2842910" y="253067"/>
                  <a:pt x="2852231" y="244377"/>
                </a:cubicBezTo>
                <a:cubicBezTo>
                  <a:pt x="2861552" y="235687"/>
                  <a:pt x="2873082" y="224028"/>
                  <a:pt x="2886820" y="209401"/>
                </a:cubicBezTo>
                <a:cubicBezTo>
                  <a:pt x="2900557" y="194774"/>
                  <a:pt x="2911643" y="179491"/>
                  <a:pt x="2920075" y="163552"/>
                </a:cubicBezTo>
                <a:cubicBezTo>
                  <a:pt x="2928507" y="147613"/>
                  <a:pt x="2932414" y="136603"/>
                  <a:pt x="2931798" y="130523"/>
                </a:cubicBezTo>
                <a:cubicBezTo>
                  <a:pt x="2918992" y="133147"/>
                  <a:pt x="2908502" y="136954"/>
                  <a:pt x="2900328" y="141945"/>
                </a:cubicBezTo>
                <a:cubicBezTo>
                  <a:pt x="2892154" y="146935"/>
                  <a:pt x="2883138" y="145214"/>
                  <a:pt x="2873279" y="136782"/>
                </a:cubicBezTo>
                <a:cubicBezTo>
                  <a:pt x="2863420" y="128350"/>
                  <a:pt x="2863768" y="123844"/>
                  <a:pt x="2874322" y="123263"/>
                </a:cubicBezTo>
                <a:cubicBezTo>
                  <a:pt x="2884876" y="122682"/>
                  <a:pt x="2897765" y="120431"/>
                  <a:pt x="2912987" y="116509"/>
                </a:cubicBezTo>
                <a:cubicBezTo>
                  <a:pt x="2928209" y="112587"/>
                  <a:pt x="2940477" y="108966"/>
                  <a:pt x="2949791" y="105646"/>
                </a:cubicBezTo>
                <a:cubicBezTo>
                  <a:pt x="2959105" y="102326"/>
                  <a:pt x="2968054" y="99318"/>
                  <a:pt x="2976636" y="96622"/>
                </a:cubicBezTo>
                <a:cubicBezTo>
                  <a:pt x="2978782" y="95948"/>
                  <a:pt x="2980843" y="95587"/>
                  <a:pt x="2982819" y="95538"/>
                </a:cubicBezTo>
                <a:close/>
                <a:moveTo>
                  <a:pt x="6139372" y="85394"/>
                </a:moveTo>
                <a:cubicBezTo>
                  <a:pt x="6141295" y="85168"/>
                  <a:pt x="6143677" y="86599"/>
                  <a:pt x="6146516" y="89685"/>
                </a:cubicBezTo>
                <a:cubicBezTo>
                  <a:pt x="6152195" y="95859"/>
                  <a:pt x="6155034" y="104947"/>
                  <a:pt x="6155034" y="116950"/>
                </a:cubicBezTo>
                <a:cubicBezTo>
                  <a:pt x="6155034" y="128364"/>
                  <a:pt x="6150502" y="142031"/>
                  <a:pt x="6141440" y="157948"/>
                </a:cubicBezTo>
                <a:cubicBezTo>
                  <a:pt x="6132377" y="173866"/>
                  <a:pt x="6124926" y="176684"/>
                  <a:pt x="6119091" y="166402"/>
                </a:cubicBezTo>
                <a:cubicBezTo>
                  <a:pt x="6113254" y="156120"/>
                  <a:pt x="6112143" y="147699"/>
                  <a:pt x="6115757" y="141138"/>
                </a:cubicBezTo>
                <a:cubicBezTo>
                  <a:pt x="6119370" y="134577"/>
                  <a:pt x="6123027" y="126213"/>
                  <a:pt x="6126727" y="116046"/>
                </a:cubicBezTo>
                <a:cubicBezTo>
                  <a:pt x="6130212" y="106453"/>
                  <a:pt x="6132961" y="98117"/>
                  <a:pt x="6134976" y="91041"/>
                </a:cubicBezTo>
                <a:cubicBezTo>
                  <a:pt x="6135983" y="87502"/>
                  <a:pt x="6137448" y="85620"/>
                  <a:pt x="6139372" y="85394"/>
                </a:cubicBezTo>
                <a:close/>
                <a:moveTo>
                  <a:pt x="4689759" y="73714"/>
                </a:moveTo>
                <a:cubicBezTo>
                  <a:pt x="4697890" y="73714"/>
                  <a:pt x="4706236" y="76310"/>
                  <a:pt x="4714797" y="81501"/>
                </a:cubicBezTo>
                <a:cubicBezTo>
                  <a:pt x="4723358" y="86692"/>
                  <a:pt x="4726050" y="92743"/>
                  <a:pt x="4722874" y="99655"/>
                </a:cubicBezTo>
                <a:cubicBezTo>
                  <a:pt x="4719698" y="106567"/>
                  <a:pt x="4717687" y="122205"/>
                  <a:pt x="4716841" y="146569"/>
                </a:cubicBezTo>
                <a:cubicBezTo>
                  <a:pt x="4723724" y="144963"/>
                  <a:pt x="4733952" y="140962"/>
                  <a:pt x="4747525" y="134567"/>
                </a:cubicBezTo>
                <a:cubicBezTo>
                  <a:pt x="4761098" y="128171"/>
                  <a:pt x="4770849" y="128673"/>
                  <a:pt x="4776779" y="136072"/>
                </a:cubicBezTo>
                <a:cubicBezTo>
                  <a:pt x="4782709" y="143472"/>
                  <a:pt x="4776726" y="150922"/>
                  <a:pt x="4758829" y="158422"/>
                </a:cubicBezTo>
                <a:cubicBezTo>
                  <a:pt x="4740932" y="165921"/>
                  <a:pt x="4726807" y="168323"/>
                  <a:pt x="4716453" y="165628"/>
                </a:cubicBezTo>
                <a:cubicBezTo>
                  <a:pt x="4714862" y="189992"/>
                  <a:pt x="4713851" y="207013"/>
                  <a:pt x="4713420" y="216693"/>
                </a:cubicBezTo>
                <a:cubicBezTo>
                  <a:pt x="4712990" y="226373"/>
                  <a:pt x="4712797" y="231277"/>
                  <a:pt x="4712840" y="231406"/>
                </a:cubicBezTo>
                <a:cubicBezTo>
                  <a:pt x="4712883" y="231535"/>
                  <a:pt x="4715163" y="230352"/>
                  <a:pt x="4719680" y="227857"/>
                </a:cubicBezTo>
                <a:cubicBezTo>
                  <a:pt x="4724197" y="225362"/>
                  <a:pt x="4735651" y="219737"/>
                  <a:pt x="4754043" y="210982"/>
                </a:cubicBezTo>
                <a:cubicBezTo>
                  <a:pt x="4772434" y="202227"/>
                  <a:pt x="4779385" y="201525"/>
                  <a:pt x="4774897" y="208874"/>
                </a:cubicBezTo>
                <a:cubicBezTo>
                  <a:pt x="4770409" y="216223"/>
                  <a:pt x="4758294" y="227746"/>
                  <a:pt x="4738555" y="243441"/>
                </a:cubicBezTo>
                <a:cubicBezTo>
                  <a:pt x="4718816" y="259136"/>
                  <a:pt x="4706096" y="270788"/>
                  <a:pt x="4700396" y="278395"/>
                </a:cubicBezTo>
                <a:cubicBezTo>
                  <a:pt x="4694696" y="286003"/>
                  <a:pt x="4689067" y="287684"/>
                  <a:pt x="4683510" y="283440"/>
                </a:cubicBezTo>
                <a:cubicBezTo>
                  <a:pt x="4677953" y="279195"/>
                  <a:pt x="4674444" y="273502"/>
                  <a:pt x="4672981" y="266360"/>
                </a:cubicBezTo>
                <a:cubicBezTo>
                  <a:pt x="4671518" y="259219"/>
                  <a:pt x="4671913" y="254071"/>
                  <a:pt x="4674164" y="250916"/>
                </a:cubicBezTo>
                <a:cubicBezTo>
                  <a:pt x="4676415" y="247761"/>
                  <a:pt x="4679567" y="243441"/>
                  <a:pt x="4683618" y="237956"/>
                </a:cubicBezTo>
                <a:cubicBezTo>
                  <a:pt x="4687669" y="232471"/>
                  <a:pt x="4690143" y="208458"/>
                  <a:pt x="4691039" y="165918"/>
                </a:cubicBezTo>
                <a:cubicBezTo>
                  <a:pt x="4691935" y="123378"/>
                  <a:pt x="4689458" y="97375"/>
                  <a:pt x="4683607" y="87911"/>
                </a:cubicBezTo>
                <a:cubicBezTo>
                  <a:pt x="4677756" y="78446"/>
                  <a:pt x="4679807" y="73714"/>
                  <a:pt x="4689759" y="73714"/>
                </a:cubicBezTo>
                <a:close/>
                <a:moveTo>
                  <a:pt x="2700616" y="71111"/>
                </a:moveTo>
                <a:cubicBezTo>
                  <a:pt x="2704380" y="71878"/>
                  <a:pt x="2707883" y="73592"/>
                  <a:pt x="2711123" y="76252"/>
                </a:cubicBezTo>
                <a:cubicBezTo>
                  <a:pt x="2717605" y="81572"/>
                  <a:pt x="2716795" y="86516"/>
                  <a:pt x="2708693" y="91084"/>
                </a:cubicBezTo>
                <a:cubicBezTo>
                  <a:pt x="2700591" y="95651"/>
                  <a:pt x="2686193" y="99684"/>
                  <a:pt x="2665500" y="103183"/>
                </a:cubicBezTo>
                <a:cubicBezTo>
                  <a:pt x="2671796" y="105607"/>
                  <a:pt x="2674251" y="109113"/>
                  <a:pt x="2672867" y="113702"/>
                </a:cubicBezTo>
                <a:cubicBezTo>
                  <a:pt x="2671484" y="118291"/>
                  <a:pt x="2670376" y="123847"/>
                  <a:pt x="2669544" y="130372"/>
                </a:cubicBezTo>
                <a:cubicBezTo>
                  <a:pt x="2675438" y="129684"/>
                  <a:pt x="2681866" y="128386"/>
                  <a:pt x="2688828" y="126479"/>
                </a:cubicBezTo>
                <a:cubicBezTo>
                  <a:pt x="2695790" y="124572"/>
                  <a:pt x="2702190" y="126930"/>
                  <a:pt x="2708026" y="133556"/>
                </a:cubicBezTo>
                <a:cubicBezTo>
                  <a:pt x="2713862" y="140181"/>
                  <a:pt x="2711242" y="145157"/>
                  <a:pt x="2700164" y="148484"/>
                </a:cubicBezTo>
                <a:cubicBezTo>
                  <a:pt x="2689086" y="151811"/>
                  <a:pt x="2678829" y="154206"/>
                  <a:pt x="2669393" y="155668"/>
                </a:cubicBezTo>
                <a:lnTo>
                  <a:pt x="2668189" y="197850"/>
                </a:lnTo>
                <a:cubicBezTo>
                  <a:pt x="2684063" y="196072"/>
                  <a:pt x="2698232" y="193828"/>
                  <a:pt x="2710693" y="191117"/>
                </a:cubicBezTo>
                <a:lnTo>
                  <a:pt x="2713680" y="190816"/>
                </a:lnTo>
                <a:lnTo>
                  <a:pt x="2706090" y="187805"/>
                </a:lnTo>
                <a:cubicBezTo>
                  <a:pt x="2698504" y="182112"/>
                  <a:pt x="2692291" y="174490"/>
                  <a:pt x="2687451" y="164939"/>
                </a:cubicBezTo>
                <a:cubicBezTo>
                  <a:pt x="2682611" y="155389"/>
                  <a:pt x="2685289" y="151567"/>
                  <a:pt x="2695485" y="153474"/>
                </a:cubicBezTo>
                <a:cubicBezTo>
                  <a:pt x="2705681" y="155381"/>
                  <a:pt x="2713805" y="158884"/>
                  <a:pt x="2719857" y="163982"/>
                </a:cubicBezTo>
                <a:cubicBezTo>
                  <a:pt x="2725908" y="169080"/>
                  <a:pt x="2728034" y="175802"/>
                  <a:pt x="2726234" y="184148"/>
                </a:cubicBezTo>
                <a:cubicBezTo>
                  <a:pt x="2725785" y="186234"/>
                  <a:pt x="2725027" y="187875"/>
                  <a:pt x="2723963" y="189071"/>
                </a:cubicBezTo>
                <a:lnTo>
                  <a:pt x="2721256" y="190552"/>
                </a:lnTo>
                <a:lnTo>
                  <a:pt x="2727186" y="191634"/>
                </a:lnTo>
                <a:cubicBezTo>
                  <a:pt x="2731951" y="193333"/>
                  <a:pt x="2735982" y="196559"/>
                  <a:pt x="2739281" y="201313"/>
                </a:cubicBezTo>
                <a:cubicBezTo>
                  <a:pt x="2745877" y="210821"/>
                  <a:pt x="2742468" y="215349"/>
                  <a:pt x="2729052" y="214897"/>
                </a:cubicBezTo>
                <a:cubicBezTo>
                  <a:pt x="2715637" y="214445"/>
                  <a:pt x="2701333" y="215116"/>
                  <a:pt x="2686139" y="216908"/>
                </a:cubicBezTo>
                <a:cubicBezTo>
                  <a:pt x="2670946" y="218701"/>
                  <a:pt x="2658287" y="220698"/>
                  <a:pt x="2648163" y="222899"/>
                </a:cubicBezTo>
                <a:cubicBezTo>
                  <a:pt x="2638039" y="225100"/>
                  <a:pt x="2627602" y="227129"/>
                  <a:pt x="2616854" y="228986"/>
                </a:cubicBezTo>
                <a:cubicBezTo>
                  <a:pt x="2606107" y="230843"/>
                  <a:pt x="2596879" y="227699"/>
                  <a:pt x="2589171" y="219554"/>
                </a:cubicBezTo>
                <a:cubicBezTo>
                  <a:pt x="2581463" y="211409"/>
                  <a:pt x="2583933" y="207336"/>
                  <a:pt x="2596581" y="207336"/>
                </a:cubicBezTo>
                <a:cubicBezTo>
                  <a:pt x="2607178" y="207336"/>
                  <a:pt x="2623347" y="205321"/>
                  <a:pt x="2645087" y="201292"/>
                </a:cubicBezTo>
                <a:lnTo>
                  <a:pt x="2645087" y="158873"/>
                </a:lnTo>
                <a:cubicBezTo>
                  <a:pt x="2630001" y="159777"/>
                  <a:pt x="2619256" y="157844"/>
                  <a:pt x="2612853" y="153076"/>
                </a:cubicBezTo>
                <a:cubicBezTo>
                  <a:pt x="2606451" y="148308"/>
                  <a:pt x="2607827" y="144702"/>
                  <a:pt x="2616983" y="142257"/>
                </a:cubicBezTo>
                <a:cubicBezTo>
                  <a:pt x="2626140" y="139812"/>
                  <a:pt x="2635507" y="137478"/>
                  <a:pt x="2645087" y="135255"/>
                </a:cubicBezTo>
                <a:cubicBezTo>
                  <a:pt x="2645087" y="123582"/>
                  <a:pt x="2644090" y="114361"/>
                  <a:pt x="2642097" y="107593"/>
                </a:cubicBezTo>
                <a:cubicBezTo>
                  <a:pt x="2628273" y="108482"/>
                  <a:pt x="2617442" y="106517"/>
                  <a:pt x="2609605" y="101699"/>
                </a:cubicBezTo>
                <a:cubicBezTo>
                  <a:pt x="2601768" y="96881"/>
                  <a:pt x="2602414" y="93500"/>
                  <a:pt x="2611541" y="91557"/>
                </a:cubicBezTo>
                <a:cubicBezTo>
                  <a:pt x="2620669" y="89614"/>
                  <a:pt x="2633640" y="86373"/>
                  <a:pt x="2650454" y="81834"/>
                </a:cubicBezTo>
                <a:cubicBezTo>
                  <a:pt x="2667268" y="77295"/>
                  <a:pt x="2679962" y="73900"/>
                  <a:pt x="2688538" y="71649"/>
                </a:cubicBezTo>
                <a:cubicBezTo>
                  <a:pt x="2692825" y="70523"/>
                  <a:pt x="2696852" y="70344"/>
                  <a:pt x="2700616" y="71111"/>
                </a:cubicBezTo>
                <a:close/>
                <a:moveTo>
                  <a:pt x="6309952" y="69681"/>
                </a:moveTo>
                <a:cubicBezTo>
                  <a:pt x="6313980" y="68741"/>
                  <a:pt x="6322584" y="70595"/>
                  <a:pt x="6335764" y="75241"/>
                </a:cubicBezTo>
                <a:cubicBezTo>
                  <a:pt x="6351050" y="78310"/>
                  <a:pt x="6358944" y="86491"/>
                  <a:pt x="6359447" y="99784"/>
                </a:cubicBezTo>
                <a:cubicBezTo>
                  <a:pt x="6359948" y="113078"/>
                  <a:pt x="6354230" y="117172"/>
                  <a:pt x="6342292" y="112067"/>
                </a:cubicBezTo>
                <a:cubicBezTo>
                  <a:pt x="6330354" y="106962"/>
                  <a:pt x="6317053" y="99197"/>
                  <a:pt x="6302390" y="88771"/>
                </a:cubicBezTo>
                <a:cubicBezTo>
                  <a:pt x="6287728" y="78346"/>
                  <a:pt x="6284314" y="72793"/>
                  <a:pt x="6292152" y="72111"/>
                </a:cubicBezTo>
                <a:cubicBezTo>
                  <a:pt x="6299988" y="71430"/>
                  <a:pt x="6305922" y="70620"/>
                  <a:pt x="6309952" y="69681"/>
                </a:cubicBezTo>
                <a:close/>
                <a:moveTo>
                  <a:pt x="1955750" y="68444"/>
                </a:moveTo>
                <a:cubicBezTo>
                  <a:pt x="1938829" y="71140"/>
                  <a:pt x="1924689" y="73291"/>
                  <a:pt x="1913332" y="74897"/>
                </a:cubicBezTo>
                <a:cubicBezTo>
                  <a:pt x="1922323" y="79185"/>
                  <a:pt x="1925897" y="83637"/>
                  <a:pt x="1924054" y="88255"/>
                </a:cubicBezTo>
                <a:cubicBezTo>
                  <a:pt x="1922212" y="92872"/>
                  <a:pt x="1920437" y="103312"/>
                  <a:pt x="1918731" y="119574"/>
                </a:cubicBezTo>
                <a:cubicBezTo>
                  <a:pt x="1930404" y="118785"/>
                  <a:pt x="1944350" y="117172"/>
                  <a:pt x="1960568" y="114734"/>
                </a:cubicBezTo>
                <a:cubicBezTo>
                  <a:pt x="1962261" y="91747"/>
                  <a:pt x="1960655" y="76317"/>
                  <a:pt x="1955750" y="68444"/>
                </a:cubicBezTo>
                <a:close/>
                <a:moveTo>
                  <a:pt x="1670032" y="67128"/>
                </a:moveTo>
                <a:cubicBezTo>
                  <a:pt x="1679291" y="66347"/>
                  <a:pt x="1687354" y="69041"/>
                  <a:pt x="1694221" y="75209"/>
                </a:cubicBezTo>
                <a:cubicBezTo>
                  <a:pt x="1703377" y="83433"/>
                  <a:pt x="1701854" y="88409"/>
                  <a:pt x="1689650" y="90137"/>
                </a:cubicBezTo>
                <a:cubicBezTo>
                  <a:pt x="1677446" y="91865"/>
                  <a:pt x="1660152" y="94428"/>
                  <a:pt x="1637767" y="97827"/>
                </a:cubicBezTo>
                <a:cubicBezTo>
                  <a:pt x="1650358" y="103907"/>
                  <a:pt x="1655445" y="109618"/>
                  <a:pt x="1653029" y="114960"/>
                </a:cubicBezTo>
                <a:cubicBezTo>
                  <a:pt x="1650613" y="120302"/>
                  <a:pt x="1643725" y="137894"/>
                  <a:pt x="1632368" y="167736"/>
                </a:cubicBezTo>
                <a:cubicBezTo>
                  <a:pt x="1654366" y="185976"/>
                  <a:pt x="1668864" y="199643"/>
                  <a:pt x="1675862" y="208734"/>
                </a:cubicBezTo>
                <a:cubicBezTo>
                  <a:pt x="1682860" y="217826"/>
                  <a:pt x="1683753" y="226638"/>
                  <a:pt x="1678540" y="235170"/>
                </a:cubicBezTo>
                <a:cubicBezTo>
                  <a:pt x="1673327" y="243703"/>
                  <a:pt x="1665157" y="241903"/>
                  <a:pt x="1654029" y="229771"/>
                </a:cubicBezTo>
                <a:cubicBezTo>
                  <a:pt x="1642901" y="217639"/>
                  <a:pt x="1631293" y="205257"/>
                  <a:pt x="1619204" y="192623"/>
                </a:cubicBezTo>
                <a:cubicBezTo>
                  <a:pt x="1605451" y="210907"/>
                  <a:pt x="1592036" y="223784"/>
                  <a:pt x="1578958" y="231256"/>
                </a:cubicBezTo>
                <a:cubicBezTo>
                  <a:pt x="1572419" y="234991"/>
                  <a:pt x="1566164" y="237966"/>
                  <a:pt x="1560193" y="240180"/>
                </a:cubicBezTo>
                <a:lnTo>
                  <a:pt x="1546143" y="243769"/>
                </a:lnTo>
                <a:lnTo>
                  <a:pt x="1553339" y="245323"/>
                </a:lnTo>
                <a:cubicBezTo>
                  <a:pt x="1571551" y="249769"/>
                  <a:pt x="1596019" y="253992"/>
                  <a:pt x="1626743" y="257993"/>
                </a:cubicBezTo>
                <a:cubicBezTo>
                  <a:pt x="1657467" y="261994"/>
                  <a:pt x="1687456" y="262195"/>
                  <a:pt x="1716710" y="258595"/>
                </a:cubicBezTo>
                <a:cubicBezTo>
                  <a:pt x="1745964" y="254996"/>
                  <a:pt x="1756106" y="256785"/>
                  <a:pt x="1747136" y="263962"/>
                </a:cubicBezTo>
                <a:cubicBezTo>
                  <a:pt x="1738167" y="271139"/>
                  <a:pt x="1724783" y="279041"/>
                  <a:pt x="1706987" y="287666"/>
                </a:cubicBezTo>
                <a:cubicBezTo>
                  <a:pt x="1689191" y="296292"/>
                  <a:pt x="1675292" y="300146"/>
                  <a:pt x="1665290" y="299228"/>
                </a:cubicBezTo>
                <a:cubicBezTo>
                  <a:pt x="1655287" y="298310"/>
                  <a:pt x="1638395" y="293811"/>
                  <a:pt x="1614611" y="285730"/>
                </a:cubicBezTo>
                <a:cubicBezTo>
                  <a:pt x="1590828" y="277650"/>
                  <a:pt x="1570354" y="271064"/>
                  <a:pt x="1553189" y="265973"/>
                </a:cubicBezTo>
                <a:cubicBezTo>
                  <a:pt x="1536023" y="260882"/>
                  <a:pt x="1521848" y="256831"/>
                  <a:pt x="1510663" y="253820"/>
                </a:cubicBezTo>
                <a:cubicBezTo>
                  <a:pt x="1499477" y="250808"/>
                  <a:pt x="1489816" y="251712"/>
                  <a:pt x="1481678" y="256530"/>
                </a:cubicBezTo>
                <a:cubicBezTo>
                  <a:pt x="1473540" y="261348"/>
                  <a:pt x="1466592" y="264948"/>
                  <a:pt x="1460834" y="267328"/>
                </a:cubicBezTo>
                <a:cubicBezTo>
                  <a:pt x="1455076" y="269709"/>
                  <a:pt x="1448003" y="267232"/>
                  <a:pt x="1439614" y="259897"/>
                </a:cubicBezTo>
                <a:cubicBezTo>
                  <a:pt x="1431225" y="252561"/>
                  <a:pt x="1431311" y="248292"/>
                  <a:pt x="1439872" y="247087"/>
                </a:cubicBezTo>
                <a:cubicBezTo>
                  <a:pt x="1448433" y="245883"/>
                  <a:pt x="1456930" y="243724"/>
                  <a:pt x="1465362" y="240613"/>
                </a:cubicBezTo>
                <a:cubicBezTo>
                  <a:pt x="1473794" y="237501"/>
                  <a:pt x="1481717" y="235213"/>
                  <a:pt x="1489131" y="233751"/>
                </a:cubicBezTo>
                <a:cubicBezTo>
                  <a:pt x="1488270" y="222393"/>
                  <a:pt x="1485356" y="211670"/>
                  <a:pt x="1480387" y="201582"/>
                </a:cubicBezTo>
                <a:cubicBezTo>
                  <a:pt x="1475418" y="191494"/>
                  <a:pt x="1473611" y="183137"/>
                  <a:pt x="1474966" y="176512"/>
                </a:cubicBezTo>
                <a:cubicBezTo>
                  <a:pt x="1476321" y="169887"/>
                  <a:pt x="1477895" y="164617"/>
                  <a:pt x="1479688" y="160702"/>
                </a:cubicBezTo>
                <a:cubicBezTo>
                  <a:pt x="1481480" y="156787"/>
                  <a:pt x="1478788" y="156629"/>
                  <a:pt x="1471611" y="160228"/>
                </a:cubicBezTo>
                <a:cubicBezTo>
                  <a:pt x="1464433" y="163828"/>
                  <a:pt x="1456787" y="163555"/>
                  <a:pt x="1448670" y="159411"/>
                </a:cubicBezTo>
                <a:cubicBezTo>
                  <a:pt x="1440553" y="155267"/>
                  <a:pt x="1439783" y="152144"/>
                  <a:pt x="1446357" y="150043"/>
                </a:cubicBezTo>
                <a:cubicBezTo>
                  <a:pt x="1452932" y="147942"/>
                  <a:pt x="1459411" y="145193"/>
                  <a:pt x="1465792" y="141794"/>
                </a:cubicBezTo>
                <a:cubicBezTo>
                  <a:pt x="1472173" y="138395"/>
                  <a:pt x="1477756" y="134291"/>
                  <a:pt x="1482538" y="129479"/>
                </a:cubicBezTo>
                <a:cubicBezTo>
                  <a:pt x="1487320" y="124668"/>
                  <a:pt x="1495491" y="125923"/>
                  <a:pt x="1507049" y="133244"/>
                </a:cubicBezTo>
                <a:cubicBezTo>
                  <a:pt x="1518607" y="140564"/>
                  <a:pt x="1520712" y="147283"/>
                  <a:pt x="1513362" y="153399"/>
                </a:cubicBezTo>
                <a:cubicBezTo>
                  <a:pt x="1506013" y="159515"/>
                  <a:pt x="1501514" y="166846"/>
                  <a:pt x="1499865" y="175393"/>
                </a:cubicBezTo>
                <a:cubicBezTo>
                  <a:pt x="1498215" y="183940"/>
                  <a:pt x="1500316" y="193225"/>
                  <a:pt x="1506167" y="203249"/>
                </a:cubicBezTo>
                <a:cubicBezTo>
                  <a:pt x="1512018" y="213273"/>
                  <a:pt x="1512240" y="223949"/>
                  <a:pt x="1506834" y="235278"/>
                </a:cubicBezTo>
                <a:lnTo>
                  <a:pt x="1536635" y="241715"/>
                </a:lnTo>
                <a:lnTo>
                  <a:pt x="1542928" y="235568"/>
                </a:lnTo>
                <a:cubicBezTo>
                  <a:pt x="1553597" y="228205"/>
                  <a:pt x="1564019" y="219213"/>
                  <a:pt x="1574193" y="208594"/>
                </a:cubicBezTo>
                <a:cubicBezTo>
                  <a:pt x="1584368" y="197975"/>
                  <a:pt x="1592904" y="187138"/>
                  <a:pt x="1599802" y="176082"/>
                </a:cubicBezTo>
                <a:cubicBezTo>
                  <a:pt x="1582751" y="161268"/>
                  <a:pt x="1569716" y="149047"/>
                  <a:pt x="1560696" y="139417"/>
                </a:cubicBezTo>
                <a:cubicBezTo>
                  <a:pt x="1551676" y="129788"/>
                  <a:pt x="1554780" y="127777"/>
                  <a:pt x="1570010" y="133384"/>
                </a:cubicBezTo>
                <a:cubicBezTo>
                  <a:pt x="1585239" y="138991"/>
                  <a:pt x="1599436" y="146082"/>
                  <a:pt x="1612600" y="154657"/>
                </a:cubicBezTo>
                <a:cubicBezTo>
                  <a:pt x="1620272" y="136517"/>
                  <a:pt x="1623721" y="118577"/>
                  <a:pt x="1622947" y="100838"/>
                </a:cubicBezTo>
                <a:cubicBezTo>
                  <a:pt x="1602698" y="104409"/>
                  <a:pt x="1586938" y="107776"/>
                  <a:pt x="1575667" y="110938"/>
                </a:cubicBezTo>
                <a:cubicBezTo>
                  <a:pt x="1564395" y="114100"/>
                  <a:pt x="1553454" y="111608"/>
                  <a:pt x="1542842" y="103463"/>
                </a:cubicBezTo>
                <a:cubicBezTo>
                  <a:pt x="1532230" y="95317"/>
                  <a:pt x="1532352" y="91245"/>
                  <a:pt x="1543208" y="91245"/>
                </a:cubicBezTo>
                <a:cubicBezTo>
                  <a:pt x="1551898" y="91245"/>
                  <a:pt x="1564041" y="89911"/>
                  <a:pt x="1579636" y="87244"/>
                </a:cubicBezTo>
                <a:cubicBezTo>
                  <a:pt x="1595230" y="84577"/>
                  <a:pt x="1609234" y="81913"/>
                  <a:pt x="1621645" y="79253"/>
                </a:cubicBezTo>
                <a:cubicBezTo>
                  <a:pt x="1634057" y="76593"/>
                  <a:pt x="1646966" y="73198"/>
                  <a:pt x="1660374" y="69068"/>
                </a:cubicBezTo>
                <a:cubicBezTo>
                  <a:pt x="1663727" y="68035"/>
                  <a:pt x="1666946" y="67389"/>
                  <a:pt x="1670032" y="67128"/>
                </a:cubicBezTo>
                <a:close/>
                <a:moveTo>
                  <a:pt x="4162696" y="55592"/>
                </a:moveTo>
                <a:cubicBezTo>
                  <a:pt x="4159469" y="55810"/>
                  <a:pt x="4153904" y="56423"/>
                  <a:pt x="4146001" y="57431"/>
                </a:cubicBezTo>
                <a:lnTo>
                  <a:pt x="4122400" y="60661"/>
                </a:lnTo>
                <a:lnTo>
                  <a:pt x="4127236" y="62679"/>
                </a:lnTo>
                <a:cubicBezTo>
                  <a:pt x="4139433" y="68845"/>
                  <a:pt x="4144043" y="74227"/>
                  <a:pt x="4141067" y="78823"/>
                </a:cubicBezTo>
                <a:cubicBezTo>
                  <a:pt x="4138092" y="83419"/>
                  <a:pt x="4134632" y="87552"/>
                  <a:pt x="4130689" y="91223"/>
                </a:cubicBezTo>
                <a:cubicBezTo>
                  <a:pt x="4138346" y="88527"/>
                  <a:pt x="4145602" y="86280"/>
                  <a:pt x="4152457" y="84480"/>
                </a:cubicBezTo>
                <a:cubicBezTo>
                  <a:pt x="4155884" y="83580"/>
                  <a:pt x="4159425" y="83875"/>
                  <a:pt x="4163080" y="85364"/>
                </a:cubicBezTo>
                <a:lnTo>
                  <a:pt x="4164925" y="86402"/>
                </a:lnTo>
                <a:lnTo>
                  <a:pt x="4164366" y="85413"/>
                </a:lnTo>
                <a:cubicBezTo>
                  <a:pt x="4164309" y="83977"/>
                  <a:pt x="4164730" y="82056"/>
                  <a:pt x="4165632" y="79651"/>
                </a:cubicBezTo>
                <a:cubicBezTo>
                  <a:pt x="4169239" y="70029"/>
                  <a:pt x="4171264" y="63504"/>
                  <a:pt x="4171709" y="60076"/>
                </a:cubicBezTo>
                <a:cubicBezTo>
                  <a:pt x="4172153" y="56649"/>
                  <a:pt x="4169149" y="55154"/>
                  <a:pt x="4162696" y="55592"/>
                </a:cubicBezTo>
                <a:close/>
                <a:moveTo>
                  <a:pt x="2719157" y="50892"/>
                </a:moveTo>
                <a:cubicBezTo>
                  <a:pt x="2708783" y="51795"/>
                  <a:pt x="2662998" y="56606"/>
                  <a:pt x="2581803" y="65325"/>
                </a:cubicBezTo>
                <a:cubicBezTo>
                  <a:pt x="2581803" y="125755"/>
                  <a:pt x="2580455" y="190178"/>
                  <a:pt x="2577759" y="258595"/>
                </a:cubicBezTo>
                <a:cubicBezTo>
                  <a:pt x="2615804" y="256874"/>
                  <a:pt x="2650149" y="253970"/>
                  <a:pt x="2680794" y="249883"/>
                </a:cubicBezTo>
                <a:cubicBezTo>
                  <a:pt x="2711439" y="245796"/>
                  <a:pt x="2732835" y="246449"/>
                  <a:pt x="2744981" y="251841"/>
                </a:cubicBezTo>
                <a:cubicBezTo>
                  <a:pt x="2747677" y="244499"/>
                  <a:pt x="2748132" y="211401"/>
                  <a:pt x="2746346" y="152549"/>
                </a:cubicBezTo>
                <a:cubicBezTo>
                  <a:pt x="2744561" y="93697"/>
                  <a:pt x="2742177" y="61815"/>
                  <a:pt x="2739194" y="56904"/>
                </a:cubicBezTo>
                <a:cubicBezTo>
                  <a:pt x="2736212" y="51992"/>
                  <a:pt x="2729533" y="49988"/>
                  <a:pt x="2719157" y="50892"/>
                </a:cubicBezTo>
                <a:close/>
                <a:moveTo>
                  <a:pt x="916138" y="50440"/>
                </a:moveTo>
                <a:cubicBezTo>
                  <a:pt x="918866" y="49730"/>
                  <a:pt x="924181" y="50719"/>
                  <a:pt x="932082" y="53408"/>
                </a:cubicBezTo>
                <a:cubicBezTo>
                  <a:pt x="947885" y="58786"/>
                  <a:pt x="954604" y="66684"/>
                  <a:pt x="952237" y="77102"/>
                </a:cubicBezTo>
                <a:cubicBezTo>
                  <a:pt x="949871" y="87520"/>
                  <a:pt x="943225" y="88678"/>
                  <a:pt x="932297" y="80576"/>
                </a:cubicBezTo>
                <a:cubicBezTo>
                  <a:pt x="926131" y="73520"/>
                  <a:pt x="920603" y="65884"/>
                  <a:pt x="915713" y="57667"/>
                </a:cubicBezTo>
                <a:cubicBezTo>
                  <a:pt x="913268" y="53559"/>
                  <a:pt x="913410" y="51150"/>
                  <a:pt x="916138" y="50440"/>
                </a:cubicBezTo>
                <a:close/>
                <a:moveTo>
                  <a:pt x="201763" y="50440"/>
                </a:moveTo>
                <a:cubicBezTo>
                  <a:pt x="204491" y="49730"/>
                  <a:pt x="209806" y="50719"/>
                  <a:pt x="217707" y="53408"/>
                </a:cubicBezTo>
                <a:cubicBezTo>
                  <a:pt x="233510" y="58786"/>
                  <a:pt x="240229" y="66684"/>
                  <a:pt x="237863" y="77102"/>
                </a:cubicBezTo>
                <a:cubicBezTo>
                  <a:pt x="235496" y="87520"/>
                  <a:pt x="228850" y="88678"/>
                  <a:pt x="217922" y="80576"/>
                </a:cubicBezTo>
                <a:cubicBezTo>
                  <a:pt x="211756" y="73520"/>
                  <a:pt x="206228" y="65884"/>
                  <a:pt x="201338" y="57667"/>
                </a:cubicBezTo>
                <a:cubicBezTo>
                  <a:pt x="198893" y="53559"/>
                  <a:pt x="199035" y="51150"/>
                  <a:pt x="201763" y="50440"/>
                </a:cubicBezTo>
                <a:close/>
                <a:moveTo>
                  <a:pt x="5869080" y="46848"/>
                </a:moveTo>
                <a:cubicBezTo>
                  <a:pt x="5865186" y="50676"/>
                  <a:pt x="5860393" y="54967"/>
                  <a:pt x="5854698" y="59719"/>
                </a:cubicBezTo>
                <a:lnTo>
                  <a:pt x="5838117" y="72825"/>
                </a:lnTo>
                <a:lnTo>
                  <a:pt x="5848161" y="72499"/>
                </a:lnTo>
                <a:cubicBezTo>
                  <a:pt x="5858895" y="74413"/>
                  <a:pt x="5866796" y="77934"/>
                  <a:pt x="5871866" y="83060"/>
                </a:cubicBezTo>
                <a:cubicBezTo>
                  <a:pt x="5876935" y="88187"/>
                  <a:pt x="5879018" y="92256"/>
                  <a:pt x="5878114" y="95267"/>
                </a:cubicBezTo>
                <a:cubicBezTo>
                  <a:pt x="5880337" y="91582"/>
                  <a:pt x="5885854" y="84889"/>
                  <a:pt x="5894667" y="75187"/>
                </a:cubicBezTo>
                <a:cubicBezTo>
                  <a:pt x="5903478" y="65486"/>
                  <a:pt x="5908745" y="58786"/>
                  <a:pt x="5910466" y="55086"/>
                </a:cubicBezTo>
                <a:cubicBezTo>
                  <a:pt x="5912187" y="51386"/>
                  <a:pt x="5910824" y="49536"/>
                  <a:pt x="5906379" y="49536"/>
                </a:cubicBezTo>
                <a:cubicBezTo>
                  <a:pt x="5900470" y="49536"/>
                  <a:pt x="5894140" y="49988"/>
                  <a:pt x="5887386" y="50892"/>
                </a:cubicBezTo>
                <a:cubicBezTo>
                  <a:pt x="5880631" y="51795"/>
                  <a:pt x="5874529" y="50447"/>
                  <a:pt x="5869080" y="46848"/>
                </a:cubicBezTo>
                <a:close/>
                <a:moveTo>
                  <a:pt x="1466698" y="43734"/>
                </a:moveTo>
                <a:cubicBezTo>
                  <a:pt x="1469242" y="43053"/>
                  <a:pt x="1473306" y="43191"/>
                  <a:pt x="1478892" y="44148"/>
                </a:cubicBezTo>
                <a:cubicBezTo>
                  <a:pt x="1490063" y="46062"/>
                  <a:pt x="1499312" y="50737"/>
                  <a:pt x="1506640" y="58173"/>
                </a:cubicBezTo>
                <a:cubicBezTo>
                  <a:pt x="1513968" y="65608"/>
                  <a:pt x="1516216" y="73678"/>
                  <a:pt x="1513384" y="82383"/>
                </a:cubicBezTo>
                <a:cubicBezTo>
                  <a:pt x="1510551" y="91087"/>
                  <a:pt x="1504884" y="93242"/>
                  <a:pt x="1496380" y="88846"/>
                </a:cubicBezTo>
                <a:cubicBezTo>
                  <a:pt x="1487876" y="84451"/>
                  <a:pt x="1480355" y="78045"/>
                  <a:pt x="1473816" y="69627"/>
                </a:cubicBezTo>
                <a:cubicBezTo>
                  <a:pt x="1468022" y="60005"/>
                  <a:pt x="1464627" y="52874"/>
                  <a:pt x="1463631" y="48235"/>
                </a:cubicBezTo>
                <a:cubicBezTo>
                  <a:pt x="1463132" y="45915"/>
                  <a:pt x="1464155" y="44415"/>
                  <a:pt x="1466698" y="43734"/>
                </a:cubicBezTo>
                <a:close/>
                <a:moveTo>
                  <a:pt x="5547240" y="39379"/>
                </a:moveTo>
                <a:cubicBezTo>
                  <a:pt x="5545763" y="39074"/>
                  <a:pt x="5544039" y="39090"/>
                  <a:pt x="5542069" y="39427"/>
                </a:cubicBezTo>
                <a:cubicBezTo>
                  <a:pt x="5534189" y="40774"/>
                  <a:pt x="5517035" y="43478"/>
                  <a:pt x="5490606" y="47536"/>
                </a:cubicBezTo>
                <a:cubicBezTo>
                  <a:pt x="5491495" y="49687"/>
                  <a:pt x="5492692" y="56154"/>
                  <a:pt x="5494198" y="66938"/>
                </a:cubicBezTo>
                <a:cubicBezTo>
                  <a:pt x="5498156" y="67039"/>
                  <a:pt x="5507875" y="65264"/>
                  <a:pt x="5523355" y="61614"/>
                </a:cubicBezTo>
                <a:cubicBezTo>
                  <a:pt x="5538835" y="57965"/>
                  <a:pt x="5547145" y="59851"/>
                  <a:pt x="5548285" y="67272"/>
                </a:cubicBezTo>
                <a:cubicBezTo>
                  <a:pt x="5549426" y="74693"/>
                  <a:pt x="5543693" y="79669"/>
                  <a:pt x="5531088" y="82200"/>
                </a:cubicBezTo>
                <a:cubicBezTo>
                  <a:pt x="5518483" y="84731"/>
                  <a:pt x="5506789" y="85093"/>
                  <a:pt x="5496005" y="83286"/>
                </a:cubicBezTo>
                <a:lnTo>
                  <a:pt x="5499597" y="110131"/>
                </a:lnTo>
                <a:cubicBezTo>
                  <a:pt x="5506208" y="108324"/>
                  <a:pt x="5514590" y="106750"/>
                  <a:pt x="5524743" y="105409"/>
                </a:cubicBezTo>
                <a:cubicBezTo>
                  <a:pt x="5534896" y="104069"/>
                  <a:pt x="5542517" y="103398"/>
                  <a:pt x="5547608" y="103398"/>
                </a:cubicBezTo>
                <a:cubicBezTo>
                  <a:pt x="5551796" y="79952"/>
                  <a:pt x="5553889" y="62421"/>
                  <a:pt x="5553889" y="50805"/>
                </a:cubicBezTo>
                <a:cubicBezTo>
                  <a:pt x="5553889" y="44105"/>
                  <a:pt x="5551673" y="40296"/>
                  <a:pt x="5547240" y="39379"/>
                </a:cubicBezTo>
                <a:close/>
                <a:moveTo>
                  <a:pt x="6518322" y="34694"/>
                </a:moveTo>
                <a:cubicBezTo>
                  <a:pt x="6544306" y="30994"/>
                  <a:pt x="6564935" y="43815"/>
                  <a:pt x="6580207" y="73155"/>
                </a:cubicBezTo>
                <a:cubicBezTo>
                  <a:pt x="6589298" y="105119"/>
                  <a:pt x="6576858" y="136840"/>
                  <a:pt x="6542886" y="168316"/>
                </a:cubicBezTo>
                <a:cubicBezTo>
                  <a:pt x="6532762" y="183517"/>
                  <a:pt x="6527700" y="201514"/>
                  <a:pt x="6527700" y="222307"/>
                </a:cubicBezTo>
                <a:lnTo>
                  <a:pt x="6495263" y="222307"/>
                </a:lnTo>
                <a:cubicBezTo>
                  <a:pt x="6494288" y="185797"/>
                  <a:pt x="6509237" y="152549"/>
                  <a:pt x="6540112" y="122564"/>
                </a:cubicBezTo>
                <a:cubicBezTo>
                  <a:pt x="6547038" y="112210"/>
                  <a:pt x="6550064" y="101204"/>
                  <a:pt x="6549189" y="89546"/>
                </a:cubicBezTo>
                <a:cubicBezTo>
                  <a:pt x="6544471" y="73671"/>
                  <a:pt x="6535515" y="66185"/>
                  <a:pt x="6522323" y="67089"/>
                </a:cubicBezTo>
                <a:lnTo>
                  <a:pt x="6517032" y="67089"/>
                </a:lnTo>
                <a:cubicBezTo>
                  <a:pt x="6500754" y="67863"/>
                  <a:pt x="6493069" y="81809"/>
                  <a:pt x="6493972" y="108926"/>
                </a:cubicBezTo>
                <a:lnTo>
                  <a:pt x="6460158" y="108926"/>
                </a:lnTo>
                <a:cubicBezTo>
                  <a:pt x="6459196" y="71814"/>
                  <a:pt x="6470934" y="49027"/>
                  <a:pt x="6495370" y="40567"/>
                </a:cubicBezTo>
                <a:cubicBezTo>
                  <a:pt x="6499342" y="37584"/>
                  <a:pt x="6506992" y="35626"/>
                  <a:pt x="6518322" y="34694"/>
                </a:cubicBezTo>
                <a:close/>
                <a:moveTo>
                  <a:pt x="2358831" y="32586"/>
                </a:moveTo>
                <a:cubicBezTo>
                  <a:pt x="2365987" y="31181"/>
                  <a:pt x="2373409" y="33966"/>
                  <a:pt x="2381095" y="40943"/>
                </a:cubicBezTo>
                <a:cubicBezTo>
                  <a:pt x="2388781" y="47919"/>
                  <a:pt x="2387580" y="53114"/>
                  <a:pt x="2377492" y="56527"/>
                </a:cubicBezTo>
                <a:cubicBezTo>
                  <a:pt x="2367404" y="59940"/>
                  <a:pt x="2341408" y="64465"/>
                  <a:pt x="2299506" y="70100"/>
                </a:cubicBezTo>
                <a:cubicBezTo>
                  <a:pt x="2308497" y="77801"/>
                  <a:pt x="2309161" y="84236"/>
                  <a:pt x="2301496" y="89406"/>
                </a:cubicBezTo>
                <a:cubicBezTo>
                  <a:pt x="2293831" y="94575"/>
                  <a:pt x="2280570" y="107779"/>
                  <a:pt x="2261713" y="129017"/>
                </a:cubicBezTo>
                <a:cubicBezTo>
                  <a:pt x="2290020" y="125461"/>
                  <a:pt x="2314646" y="122123"/>
                  <a:pt x="2335590" y="119004"/>
                </a:cubicBezTo>
                <a:cubicBezTo>
                  <a:pt x="2356534" y="115885"/>
                  <a:pt x="2370598" y="112949"/>
                  <a:pt x="2377782" y="110195"/>
                </a:cubicBezTo>
                <a:cubicBezTo>
                  <a:pt x="2384967" y="107442"/>
                  <a:pt x="2391914" y="107535"/>
                  <a:pt x="2398626" y="110475"/>
                </a:cubicBezTo>
                <a:cubicBezTo>
                  <a:pt x="2405337" y="113415"/>
                  <a:pt x="2413439" y="119115"/>
                  <a:pt x="2422932" y="127576"/>
                </a:cubicBezTo>
                <a:cubicBezTo>
                  <a:pt x="2432426" y="136037"/>
                  <a:pt x="2434630" y="143038"/>
                  <a:pt x="2429547" y="148581"/>
                </a:cubicBezTo>
                <a:cubicBezTo>
                  <a:pt x="2424463" y="154123"/>
                  <a:pt x="2420624" y="163168"/>
                  <a:pt x="2418028" y="175716"/>
                </a:cubicBezTo>
                <a:cubicBezTo>
                  <a:pt x="2415432" y="188264"/>
                  <a:pt x="2413224" y="204077"/>
                  <a:pt x="2411403" y="223157"/>
                </a:cubicBezTo>
                <a:cubicBezTo>
                  <a:pt x="2409582" y="242237"/>
                  <a:pt x="2405850" y="257892"/>
                  <a:pt x="2400207" y="270125"/>
                </a:cubicBezTo>
                <a:cubicBezTo>
                  <a:pt x="2394564" y="282357"/>
                  <a:pt x="2387580" y="290943"/>
                  <a:pt x="2379256" y="295883"/>
                </a:cubicBezTo>
                <a:cubicBezTo>
                  <a:pt x="2370931" y="300823"/>
                  <a:pt x="2365450" y="296944"/>
                  <a:pt x="2362811" y="284246"/>
                </a:cubicBezTo>
                <a:cubicBezTo>
                  <a:pt x="2360172" y="271548"/>
                  <a:pt x="2357857" y="262539"/>
                  <a:pt x="2355863" y="257218"/>
                </a:cubicBezTo>
                <a:cubicBezTo>
                  <a:pt x="2345252" y="256444"/>
                  <a:pt x="2324240" y="257408"/>
                  <a:pt x="2292827" y="260112"/>
                </a:cubicBezTo>
                <a:cubicBezTo>
                  <a:pt x="2261415" y="262815"/>
                  <a:pt x="2234961" y="264991"/>
                  <a:pt x="2213465" y="266640"/>
                </a:cubicBezTo>
                <a:cubicBezTo>
                  <a:pt x="2206281" y="284780"/>
                  <a:pt x="2200129" y="288588"/>
                  <a:pt x="2195009" y="278062"/>
                </a:cubicBezTo>
                <a:cubicBezTo>
                  <a:pt x="2189890" y="267536"/>
                  <a:pt x="2186875" y="252755"/>
                  <a:pt x="2185964" y="233718"/>
                </a:cubicBezTo>
                <a:cubicBezTo>
                  <a:pt x="2185054" y="214682"/>
                  <a:pt x="2183286" y="198140"/>
                  <a:pt x="2180662" y="184094"/>
                </a:cubicBezTo>
                <a:cubicBezTo>
                  <a:pt x="2178038" y="170048"/>
                  <a:pt x="2174216" y="157131"/>
                  <a:pt x="2169197" y="145343"/>
                </a:cubicBezTo>
                <a:cubicBezTo>
                  <a:pt x="2164178" y="133556"/>
                  <a:pt x="2165942" y="128364"/>
                  <a:pt x="2174488" y="129770"/>
                </a:cubicBezTo>
                <a:cubicBezTo>
                  <a:pt x="2183035" y="131175"/>
                  <a:pt x="2189678" y="132527"/>
                  <a:pt x="2194418" y="133825"/>
                </a:cubicBezTo>
                <a:cubicBezTo>
                  <a:pt x="2199157" y="135122"/>
                  <a:pt x="2215207" y="134538"/>
                  <a:pt x="2242569" y="132071"/>
                </a:cubicBezTo>
                <a:cubicBezTo>
                  <a:pt x="2255274" y="112597"/>
                  <a:pt x="2262738" y="99075"/>
                  <a:pt x="2264961" y="91503"/>
                </a:cubicBezTo>
                <a:cubicBezTo>
                  <a:pt x="2267183" y="83931"/>
                  <a:pt x="2268295" y="78045"/>
                  <a:pt x="2268295" y="73843"/>
                </a:cubicBezTo>
                <a:cubicBezTo>
                  <a:pt x="2263677" y="74689"/>
                  <a:pt x="2258282" y="75575"/>
                  <a:pt x="2252108" y="76500"/>
                </a:cubicBezTo>
                <a:cubicBezTo>
                  <a:pt x="2245935" y="77424"/>
                  <a:pt x="2240547" y="77643"/>
                  <a:pt x="2235943" y="77156"/>
                </a:cubicBezTo>
                <a:cubicBezTo>
                  <a:pt x="2231340" y="76668"/>
                  <a:pt x="2225231" y="72821"/>
                  <a:pt x="2217616" y="65615"/>
                </a:cubicBezTo>
                <a:cubicBezTo>
                  <a:pt x="2210002" y="58409"/>
                  <a:pt x="2214770" y="54806"/>
                  <a:pt x="2231921" y="54806"/>
                </a:cubicBezTo>
                <a:cubicBezTo>
                  <a:pt x="2246017" y="54806"/>
                  <a:pt x="2264599" y="52810"/>
                  <a:pt x="2287665" y="48816"/>
                </a:cubicBezTo>
                <a:cubicBezTo>
                  <a:pt x="2310731" y="44822"/>
                  <a:pt x="2326570" y="41470"/>
                  <a:pt x="2335181" y="38760"/>
                </a:cubicBezTo>
                <a:cubicBezTo>
                  <a:pt x="2343792" y="36049"/>
                  <a:pt x="2351676" y="33992"/>
                  <a:pt x="2358831" y="32586"/>
                </a:cubicBezTo>
                <a:close/>
                <a:moveTo>
                  <a:pt x="2939379" y="32341"/>
                </a:moveTo>
                <a:cubicBezTo>
                  <a:pt x="2941570" y="31985"/>
                  <a:pt x="2944521" y="32102"/>
                  <a:pt x="2948232" y="32694"/>
                </a:cubicBezTo>
                <a:cubicBezTo>
                  <a:pt x="2963074" y="35060"/>
                  <a:pt x="2973062" y="39319"/>
                  <a:pt x="2978195" y="45471"/>
                </a:cubicBezTo>
                <a:cubicBezTo>
                  <a:pt x="2983086" y="50461"/>
                  <a:pt x="2984674" y="57786"/>
                  <a:pt x="2982960" y="67444"/>
                </a:cubicBezTo>
                <a:cubicBezTo>
                  <a:pt x="2981246" y="77102"/>
                  <a:pt x="2976055" y="79532"/>
                  <a:pt x="2967387" y="74736"/>
                </a:cubicBezTo>
                <a:cubicBezTo>
                  <a:pt x="2958718" y="69939"/>
                  <a:pt x="2949648" y="61141"/>
                  <a:pt x="2940176" y="48343"/>
                </a:cubicBezTo>
                <a:cubicBezTo>
                  <a:pt x="2933072" y="38744"/>
                  <a:pt x="2932807" y="33410"/>
                  <a:pt x="2939379" y="32341"/>
                </a:cubicBezTo>
                <a:close/>
                <a:moveTo>
                  <a:pt x="2025632" y="31272"/>
                </a:moveTo>
                <a:cubicBezTo>
                  <a:pt x="2033969" y="31074"/>
                  <a:pt x="2041904" y="34162"/>
                  <a:pt x="2049438" y="40534"/>
                </a:cubicBezTo>
                <a:cubicBezTo>
                  <a:pt x="2059483" y="49031"/>
                  <a:pt x="2058032" y="54681"/>
                  <a:pt x="2045082" y="57484"/>
                </a:cubicBezTo>
                <a:cubicBezTo>
                  <a:pt x="2032133" y="60288"/>
                  <a:pt x="2008909" y="63174"/>
                  <a:pt x="1975411" y="66142"/>
                </a:cubicBezTo>
                <a:cubicBezTo>
                  <a:pt x="1988016" y="72667"/>
                  <a:pt x="1993393" y="78242"/>
                  <a:pt x="1991543" y="82867"/>
                </a:cubicBezTo>
                <a:cubicBezTo>
                  <a:pt x="1989693" y="87491"/>
                  <a:pt x="1987915" y="96579"/>
                  <a:pt x="1986209" y="110131"/>
                </a:cubicBezTo>
                <a:cubicBezTo>
                  <a:pt x="2004894" y="107578"/>
                  <a:pt x="2016915" y="104915"/>
                  <a:pt x="2022270" y="102140"/>
                </a:cubicBezTo>
                <a:cubicBezTo>
                  <a:pt x="2027627" y="99365"/>
                  <a:pt x="2034309" y="99397"/>
                  <a:pt x="2042318" y="102237"/>
                </a:cubicBezTo>
                <a:cubicBezTo>
                  <a:pt x="2050327" y="105076"/>
                  <a:pt x="2058275" y="109016"/>
                  <a:pt x="2066162" y="114057"/>
                </a:cubicBezTo>
                <a:cubicBezTo>
                  <a:pt x="2074050" y="119097"/>
                  <a:pt x="2076182" y="126601"/>
                  <a:pt x="2072562" y="136567"/>
                </a:cubicBezTo>
                <a:cubicBezTo>
                  <a:pt x="2068941" y="146534"/>
                  <a:pt x="2066905" y="169299"/>
                  <a:pt x="2066453" y="204862"/>
                </a:cubicBezTo>
                <a:cubicBezTo>
                  <a:pt x="2066001" y="240426"/>
                  <a:pt x="2063158" y="264392"/>
                  <a:pt x="2057924" y="276761"/>
                </a:cubicBezTo>
                <a:cubicBezTo>
                  <a:pt x="2052690" y="289129"/>
                  <a:pt x="2044978" y="297995"/>
                  <a:pt x="2034790" y="303358"/>
                </a:cubicBezTo>
                <a:cubicBezTo>
                  <a:pt x="2024601" y="308721"/>
                  <a:pt x="2018707" y="307305"/>
                  <a:pt x="2017108" y="299110"/>
                </a:cubicBezTo>
                <a:cubicBezTo>
                  <a:pt x="2015509" y="290914"/>
                  <a:pt x="2008135" y="281439"/>
                  <a:pt x="1994985" y="270684"/>
                </a:cubicBezTo>
                <a:cubicBezTo>
                  <a:pt x="1981835" y="259929"/>
                  <a:pt x="1981874" y="256129"/>
                  <a:pt x="1995103" y="259283"/>
                </a:cubicBezTo>
                <a:cubicBezTo>
                  <a:pt x="2008332" y="262438"/>
                  <a:pt x="2017822" y="263836"/>
                  <a:pt x="2023572" y="263478"/>
                </a:cubicBezTo>
                <a:cubicBezTo>
                  <a:pt x="2029322" y="263119"/>
                  <a:pt x="2033280" y="253845"/>
                  <a:pt x="2035446" y="235654"/>
                </a:cubicBezTo>
                <a:cubicBezTo>
                  <a:pt x="2037611" y="217464"/>
                  <a:pt x="2038694" y="198144"/>
                  <a:pt x="2038694" y="177695"/>
                </a:cubicBezTo>
                <a:cubicBezTo>
                  <a:pt x="2038694" y="157518"/>
                  <a:pt x="2037708" y="144472"/>
                  <a:pt x="2035736" y="138557"/>
                </a:cubicBezTo>
                <a:cubicBezTo>
                  <a:pt x="2033765" y="132641"/>
                  <a:pt x="2030566" y="128924"/>
                  <a:pt x="2026142" y="127404"/>
                </a:cubicBezTo>
                <a:cubicBezTo>
                  <a:pt x="2021719" y="125884"/>
                  <a:pt x="2008214" y="126780"/>
                  <a:pt x="1985628" y="130093"/>
                </a:cubicBezTo>
                <a:cubicBezTo>
                  <a:pt x="1983276" y="143415"/>
                  <a:pt x="1980774" y="154693"/>
                  <a:pt x="1978121" y="163928"/>
                </a:cubicBezTo>
                <a:cubicBezTo>
                  <a:pt x="1982824" y="165190"/>
                  <a:pt x="1989475" y="167728"/>
                  <a:pt x="1998072" y="171543"/>
                </a:cubicBezTo>
                <a:cubicBezTo>
                  <a:pt x="2006669" y="175357"/>
                  <a:pt x="2013365" y="180692"/>
                  <a:pt x="2018162" y="187547"/>
                </a:cubicBezTo>
                <a:cubicBezTo>
                  <a:pt x="2022959" y="194401"/>
                  <a:pt x="2023845" y="201686"/>
                  <a:pt x="2020819" y="209401"/>
                </a:cubicBezTo>
                <a:cubicBezTo>
                  <a:pt x="2017793" y="217116"/>
                  <a:pt x="2010967" y="216707"/>
                  <a:pt x="2000341" y="208175"/>
                </a:cubicBezTo>
                <a:cubicBezTo>
                  <a:pt x="1989715" y="199643"/>
                  <a:pt x="1980745" y="189059"/>
                  <a:pt x="1973431" y="176426"/>
                </a:cubicBezTo>
                <a:cubicBezTo>
                  <a:pt x="1962447" y="202625"/>
                  <a:pt x="1947182" y="220873"/>
                  <a:pt x="1927636" y="231169"/>
                </a:cubicBezTo>
                <a:cubicBezTo>
                  <a:pt x="1908090" y="241466"/>
                  <a:pt x="1904226" y="239888"/>
                  <a:pt x="1916042" y="226437"/>
                </a:cubicBezTo>
                <a:lnTo>
                  <a:pt x="1932079" y="202794"/>
                </a:lnTo>
                <a:lnTo>
                  <a:pt x="1930642" y="203287"/>
                </a:lnTo>
                <a:cubicBezTo>
                  <a:pt x="1928122" y="203376"/>
                  <a:pt x="1925148" y="202073"/>
                  <a:pt x="1921721" y="199377"/>
                </a:cubicBezTo>
                <a:cubicBezTo>
                  <a:pt x="1914866" y="193985"/>
                  <a:pt x="1910535" y="188134"/>
                  <a:pt x="1908728" y="181825"/>
                </a:cubicBezTo>
                <a:cubicBezTo>
                  <a:pt x="1905057" y="195046"/>
                  <a:pt x="1898561" y="206784"/>
                  <a:pt x="1889240" y="217037"/>
                </a:cubicBezTo>
                <a:cubicBezTo>
                  <a:pt x="1879919" y="227290"/>
                  <a:pt x="1868755" y="235009"/>
                  <a:pt x="1855749" y="240193"/>
                </a:cubicBezTo>
                <a:cubicBezTo>
                  <a:pt x="1842742" y="245377"/>
                  <a:pt x="1841032" y="242803"/>
                  <a:pt x="1850618" y="232471"/>
                </a:cubicBezTo>
                <a:cubicBezTo>
                  <a:pt x="1860205" y="222139"/>
                  <a:pt x="1869207" y="209673"/>
                  <a:pt x="1877624" y="195075"/>
                </a:cubicBezTo>
                <a:cubicBezTo>
                  <a:pt x="1886042" y="180477"/>
                  <a:pt x="1891140" y="162559"/>
                  <a:pt x="1892918" y="141321"/>
                </a:cubicBezTo>
                <a:cubicBezTo>
                  <a:pt x="1876112" y="143128"/>
                  <a:pt x="1859972" y="144806"/>
                  <a:pt x="1844499" y="146354"/>
                </a:cubicBezTo>
                <a:lnTo>
                  <a:pt x="1844499" y="206045"/>
                </a:lnTo>
                <a:cubicBezTo>
                  <a:pt x="1844499" y="219109"/>
                  <a:pt x="1844026" y="232707"/>
                  <a:pt x="1843079" y="246840"/>
                </a:cubicBezTo>
                <a:cubicBezTo>
                  <a:pt x="1842133" y="260972"/>
                  <a:pt x="1839648" y="270992"/>
                  <a:pt x="1835626" y="276900"/>
                </a:cubicBezTo>
                <a:cubicBezTo>
                  <a:pt x="1831603" y="282809"/>
                  <a:pt x="1826649" y="281134"/>
                  <a:pt x="1820762" y="271878"/>
                </a:cubicBezTo>
                <a:cubicBezTo>
                  <a:pt x="1814875" y="262621"/>
                  <a:pt x="1813061" y="253304"/>
                  <a:pt x="1815320" y="243925"/>
                </a:cubicBezTo>
                <a:cubicBezTo>
                  <a:pt x="1817579" y="234547"/>
                  <a:pt x="1819152" y="216424"/>
                  <a:pt x="1820041" y="189558"/>
                </a:cubicBezTo>
                <a:cubicBezTo>
                  <a:pt x="1820930" y="162691"/>
                  <a:pt x="1818676" y="144311"/>
                  <a:pt x="1813276" y="134416"/>
                </a:cubicBezTo>
                <a:cubicBezTo>
                  <a:pt x="1807877" y="124521"/>
                  <a:pt x="1809265" y="120513"/>
                  <a:pt x="1817439" y="122392"/>
                </a:cubicBezTo>
                <a:cubicBezTo>
                  <a:pt x="1825613" y="124270"/>
                  <a:pt x="1831815" y="125844"/>
                  <a:pt x="1836045" y="127113"/>
                </a:cubicBezTo>
                <a:cubicBezTo>
                  <a:pt x="1840276" y="128382"/>
                  <a:pt x="1859714" y="127382"/>
                  <a:pt x="1894360" y="124113"/>
                </a:cubicBezTo>
                <a:cubicBezTo>
                  <a:pt x="1895206" y="100078"/>
                  <a:pt x="1894302" y="84670"/>
                  <a:pt x="1891649" y="77887"/>
                </a:cubicBezTo>
                <a:cubicBezTo>
                  <a:pt x="1877768" y="79665"/>
                  <a:pt x="1867346" y="80784"/>
                  <a:pt x="1860384" y="81243"/>
                </a:cubicBezTo>
                <a:cubicBezTo>
                  <a:pt x="1853422" y="81701"/>
                  <a:pt x="1845406" y="77862"/>
                  <a:pt x="1836336" y="69724"/>
                </a:cubicBezTo>
                <a:cubicBezTo>
                  <a:pt x="1827265" y="61586"/>
                  <a:pt x="1829958" y="57517"/>
                  <a:pt x="1844413" y="57517"/>
                </a:cubicBezTo>
                <a:cubicBezTo>
                  <a:pt x="1856846" y="57517"/>
                  <a:pt x="1876843" y="55738"/>
                  <a:pt x="1904405" y="52182"/>
                </a:cubicBezTo>
                <a:cubicBezTo>
                  <a:pt x="1931967" y="48626"/>
                  <a:pt x="1954782" y="45263"/>
                  <a:pt x="1972851" y="42094"/>
                </a:cubicBezTo>
                <a:cubicBezTo>
                  <a:pt x="1990919" y="38925"/>
                  <a:pt x="2005690" y="35748"/>
                  <a:pt x="2017162" y="32565"/>
                </a:cubicBezTo>
                <a:cubicBezTo>
                  <a:pt x="2020030" y="31769"/>
                  <a:pt x="2022854" y="31338"/>
                  <a:pt x="2025632" y="31272"/>
                </a:cubicBezTo>
                <a:close/>
                <a:moveTo>
                  <a:pt x="4797780" y="24049"/>
                </a:moveTo>
                <a:cubicBezTo>
                  <a:pt x="4799677" y="24153"/>
                  <a:pt x="4802005" y="24557"/>
                  <a:pt x="4804764" y="25262"/>
                </a:cubicBezTo>
                <a:cubicBezTo>
                  <a:pt x="4815799" y="28080"/>
                  <a:pt x="4824826" y="31894"/>
                  <a:pt x="4831845" y="36705"/>
                </a:cubicBezTo>
                <a:cubicBezTo>
                  <a:pt x="4838865" y="41517"/>
                  <a:pt x="4839880" y="47138"/>
                  <a:pt x="4834889" y="53570"/>
                </a:cubicBezTo>
                <a:cubicBezTo>
                  <a:pt x="4829899" y="60001"/>
                  <a:pt x="4826543" y="87402"/>
                  <a:pt x="4824823" y="135771"/>
                </a:cubicBezTo>
                <a:cubicBezTo>
                  <a:pt x="4832853" y="131756"/>
                  <a:pt x="4842547" y="125382"/>
                  <a:pt x="4853905" y="116649"/>
                </a:cubicBezTo>
                <a:cubicBezTo>
                  <a:pt x="4865262" y="107915"/>
                  <a:pt x="4872002" y="101211"/>
                  <a:pt x="4874124" y="96536"/>
                </a:cubicBezTo>
                <a:cubicBezTo>
                  <a:pt x="4876247" y="91862"/>
                  <a:pt x="4877308" y="87416"/>
                  <a:pt x="4877308" y="83200"/>
                </a:cubicBezTo>
                <a:cubicBezTo>
                  <a:pt x="4877308" y="75055"/>
                  <a:pt x="4886557" y="76582"/>
                  <a:pt x="4905056" y="87782"/>
                </a:cubicBezTo>
                <a:cubicBezTo>
                  <a:pt x="4923555" y="98981"/>
                  <a:pt x="4927233" y="107266"/>
                  <a:pt x="4916091" y="112637"/>
                </a:cubicBezTo>
                <a:cubicBezTo>
                  <a:pt x="4904949" y="118007"/>
                  <a:pt x="4891147" y="124356"/>
                  <a:pt x="4874684" y="131684"/>
                </a:cubicBezTo>
                <a:cubicBezTo>
                  <a:pt x="4858221" y="139012"/>
                  <a:pt x="4841055" y="147179"/>
                  <a:pt x="4823188" y="156185"/>
                </a:cubicBezTo>
                <a:cubicBezTo>
                  <a:pt x="4819760" y="195548"/>
                  <a:pt x="4820990" y="221110"/>
                  <a:pt x="4826877" y="232869"/>
                </a:cubicBezTo>
                <a:cubicBezTo>
                  <a:pt x="4832763" y="244628"/>
                  <a:pt x="4845300" y="250303"/>
                  <a:pt x="4864488" y="249894"/>
                </a:cubicBezTo>
                <a:cubicBezTo>
                  <a:pt x="4883675" y="249486"/>
                  <a:pt x="4897169" y="247026"/>
                  <a:pt x="4904970" y="242516"/>
                </a:cubicBezTo>
                <a:cubicBezTo>
                  <a:pt x="4912771" y="238006"/>
                  <a:pt x="4917532" y="231245"/>
                  <a:pt x="4919253" y="222232"/>
                </a:cubicBezTo>
                <a:cubicBezTo>
                  <a:pt x="4920974" y="213219"/>
                  <a:pt x="4922688" y="202629"/>
                  <a:pt x="4924394" y="190461"/>
                </a:cubicBezTo>
                <a:cubicBezTo>
                  <a:pt x="4926101" y="178294"/>
                  <a:pt x="4929700" y="181785"/>
                  <a:pt x="4935192" y="200937"/>
                </a:cubicBezTo>
                <a:cubicBezTo>
                  <a:pt x="4940685" y="220088"/>
                  <a:pt x="4945933" y="233625"/>
                  <a:pt x="4950938" y="241548"/>
                </a:cubicBezTo>
                <a:cubicBezTo>
                  <a:pt x="4955943" y="249471"/>
                  <a:pt x="4952135" y="257455"/>
                  <a:pt x="4939516" y="265500"/>
                </a:cubicBezTo>
                <a:cubicBezTo>
                  <a:pt x="4926897" y="273545"/>
                  <a:pt x="4911294" y="278481"/>
                  <a:pt x="4892709" y="280310"/>
                </a:cubicBezTo>
                <a:cubicBezTo>
                  <a:pt x="4874124" y="282138"/>
                  <a:pt x="4857024" y="281174"/>
                  <a:pt x="4841407" y="277417"/>
                </a:cubicBezTo>
                <a:cubicBezTo>
                  <a:pt x="4825791" y="273660"/>
                  <a:pt x="4815057" y="266658"/>
                  <a:pt x="4809206" y="256412"/>
                </a:cubicBezTo>
                <a:cubicBezTo>
                  <a:pt x="4803355" y="246166"/>
                  <a:pt x="4799967" y="234116"/>
                  <a:pt x="4799042" y="220264"/>
                </a:cubicBezTo>
                <a:cubicBezTo>
                  <a:pt x="4798117" y="206411"/>
                  <a:pt x="4797881" y="188880"/>
                  <a:pt x="4798332" y="167671"/>
                </a:cubicBezTo>
                <a:cubicBezTo>
                  <a:pt x="4798784" y="146462"/>
                  <a:pt x="4799010" y="122808"/>
                  <a:pt x="4799010" y="96708"/>
                </a:cubicBezTo>
                <a:cubicBezTo>
                  <a:pt x="4799010" y="70179"/>
                  <a:pt x="4798580" y="54326"/>
                  <a:pt x="4797720" y="49149"/>
                </a:cubicBezTo>
                <a:cubicBezTo>
                  <a:pt x="4796859" y="43972"/>
                  <a:pt x="4795059" y="37992"/>
                  <a:pt x="4792321" y="31210"/>
                </a:cubicBezTo>
                <a:cubicBezTo>
                  <a:pt x="4790266" y="26122"/>
                  <a:pt x="4792086" y="23735"/>
                  <a:pt x="4797780" y="24049"/>
                </a:cubicBezTo>
                <a:close/>
                <a:moveTo>
                  <a:pt x="2739899" y="22143"/>
                </a:moveTo>
                <a:cubicBezTo>
                  <a:pt x="2744161" y="22182"/>
                  <a:pt x="2748544" y="23043"/>
                  <a:pt x="2753047" y="24724"/>
                </a:cubicBezTo>
                <a:cubicBezTo>
                  <a:pt x="2762053" y="28087"/>
                  <a:pt x="2769958" y="33077"/>
                  <a:pt x="2776762" y="39695"/>
                </a:cubicBezTo>
                <a:cubicBezTo>
                  <a:pt x="2783567" y="46313"/>
                  <a:pt x="2784269" y="53433"/>
                  <a:pt x="2778870" y="61055"/>
                </a:cubicBezTo>
                <a:cubicBezTo>
                  <a:pt x="2773471" y="68677"/>
                  <a:pt x="2771887" y="101240"/>
                  <a:pt x="2774116" y="158744"/>
                </a:cubicBezTo>
                <a:cubicBezTo>
                  <a:pt x="2776346" y="216248"/>
                  <a:pt x="2777924" y="251457"/>
                  <a:pt x="2778849" y="264371"/>
                </a:cubicBezTo>
                <a:cubicBezTo>
                  <a:pt x="2779774" y="277284"/>
                  <a:pt x="2776802" y="290599"/>
                  <a:pt x="2769933" y="304315"/>
                </a:cubicBezTo>
                <a:cubicBezTo>
                  <a:pt x="2763064" y="318032"/>
                  <a:pt x="2756983" y="318989"/>
                  <a:pt x="2751692" y="307187"/>
                </a:cubicBezTo>
                <a:cubicBezTo>
                  <a:pt x="2746400" y="295385"/>
                  <a:pt x="2742579" y="283196"/>
                  <a:pt x="2740227" y="270619"/>
                </a:cubicBezTo>
                <a:cubicBezTo>
                  <a:pt x="2723607" y="269013"/>
                  <a:pt x="2703817" y="269325"/>
                  <a:pt x="2680858" y="271555"/>
                </a:cubicBezTo>
                <a:cubicBezTo>
                  <a:pt x="2657900" y="273785"/>
                  <a:pt x="2637207" y="275585"/>
                  <a:pt x="2618780" y="276954"/>
                </a:cubicBezTo>
                <a:cubicBezTo>
                  <a:pt x="2600352" y="278324"/>
                  <a:pt x="2586321" y="278557"/>
                  <a:pt x="2576684" y="277653"/>
                </a:cubicBezTo>
                <a:cubicBezTo>
                  <a:pt x="2568811" y="301056"/>
                  <a:pt x="2561146" y="304695"/>
                  <a:pt x="2553689" y="288570"/>
                </a:cubicBezTo>
                <a:cubicBezTo>
                  <a:pt x="2546233" y="272444"/>
                  <a:pt x="2544529" y="258645"/>
                  <a:pt x="2548581" y="247173"/>
                </a:cubicBezTo>
                <a:cubicBezTo>
                  <a:pt x="2552632" y="235701"/>
                  <a:pt x="2555106" y="203704"/>
                  <a:pt x="2556002" y="151183"/>
                </a:cubicBezTo>
                <a:cubicBezTo>
                  <a:pt x="2556898" y="98662"/>
                  <a:pt x="2554198" y="66992"/>
                  <a:pt x="2547903" y="56172"/>
                </a:cubicBezTo>
                <a:cubicBezTo>
                  <a:pt x="2541608" y="45353"/>
                  <a:pt x="2542257" y="40412"/>
                  <a:pt x="2549850" y="41352"/>
                </a:cubicBezTo>
                <a:cubicBezTo>
                  <a:pt x="2557443" y="42291"/>
                  <a:pt x="2564713" y="43413"/>
                  <a:pt x="2571661" y="44718"/>
                </a:cubicBezTo>
                <a:cubicBezTo>
                  <a:pt x="2578609" y="46023"/>
                  <a:pt x="2594874" y="45353"/>
                  <a:pt x="2620457" y="42707"/>
                </a:cubicBezTo>
                <a:cubicBezTo>
                  <a:pt x="2646040" y="40061"/>
                  <a:pt x="2668261" y="37164"/>
                  <a:pt x="2687118" y="34017"/>
                </a:cubicBezTo>
                <a:cubicBezTo>
                  <a:pt x="2705975" y="30869"/>
                  <a:pt x="2719426" y="27693"/>
                  <a:pt x="2727471" y="24488"/>
                </a:cubicBezTo>
                <a:cubicBezTo>
                  <a:pt x="2731494" y="22885"/>
                  <a:pt x="2735636" y="22104"/>
                  <a:pt x="2739899" y="22143"/>
                </a:cubicBezTo>
                <a:close/>
                <a:moveTo>
                  <a:pt x="1594489" y="21057"/>
                </a:moveTo>
                <a:cubicBezTo>
                  <a:pt x="1604383" y="21057"/>
                  <a:pt x="1614518" y="24050"/>
                  <a:pt x="1624893" y="30037"/>
                </a:cubicBezTo>
                <a:cubicBezTo>
                  <a:pt x="1635268" y="36024"/>
                  <a:pt x="1639072" y="45270"/>
                  <a:pt x="1636304" y="57775"/>
                </a:cubicBezTo>
                <a:cubicBezTo>
                  <a:pt x="1633537" y="70279"/>
                  <a:pt x="1624431" y="70211"/>
                  <a:pt x="1608986" y="57570"/>
                </a:cubicBezTo>
                <a:cubicBezTo>
                  <a:pt x="1593542" y="44930"/>
                  <a:pt x="1584328" y="35684"/>
                  <a:pt x="1581346" y="29833"/>
                </a:cubicBezTo>
                <a:cubicBezTo>
                  <a:pt x="1578363" y="23982"/>
                  <a:pt x="1582744" y="21057"/>
                  <a:pt x="1594489" y="21057"/>
                </a:cubicBezTo>
                <a:close/>
                <a:moveTo>
                  <a:pt x="3305465" y="18959"/>
                </a:moveTo>
                <a:cubicBezTo>
                  <a:pt x="3306880" y="18707"/>
                  <a:pt x="3308721" y="18757"/>
                  <a:pt x="3310988" y="19110"/>
                </a:cubicBezTo>
                <a:cubicBezTo>
                  <a:pt x="3320058" y="20523"/>
                  <a:pt x="3329082" y="23319"/>
                  <a:pt x="3338059" y="27499"/>
                </a:cubicBezTo>
                <a:cubicBezTo>
                  <a:pt x="3347036" y="31679"/>
                  <a:pt x="3349951" y="36594"/>
                  <a:pt x="3346803" y="42244"/>
                </a:cubicBezTo>
                <a:cubicBezTo>
                  <a:pt x="3343655" y="47894"/>
                  <a:pt x="3342081" y="72767"/>
                  <a:pt x="3342081" y="116864"/>
                </a:cubicBezTo>
                <a:cubicBezTo>
                  <a:pt x="3356794" y="99784"/>
                  <a:pt x="3370568" y="83078"/>
                  <a:pt x="3383402" y="66745"/>
                </a:cubicBezTo>
                <a:cubicBezTo>
                  <a:pt x="3396237" y="50411"/>
                  <a:pt x="3402206" y="37810"/>
                  <a:pt x="3401310" y="28940"/>
                </a:cubicBezTo>
                <a:cubicBezTo>
                  <a:pt x="3400414" y="20071"/>
                  <a:pt x="3404432" y="17314"/>
                  <a:pt x="3413366" y="20670"/>
                </a:cubicBezTo>
                <a:cubicBezTo>
                  <a:pt x="3422301" y="24025"/>
                  <a:pt x="3431098" y="28987"/>
                  <a:pt x="3439759" y="35555"/>
                </a:cubicBezTo>
                <a:cubicBezTo>
                  <a:pt x="3448421" y="42122"/>
                  <a:pt x="3448622" y="47353"/>
                  <a:pt x="3440362" y="51246"/>
                </a:cubicBezTo>
                <a:cubicBezTo>
                  <a:pt x="3432102" y="55140"/>
                  <a:pt x="3419070" y="65540"/>
                  <a:pt x="3401267" y="82447"/>
                </a:cubicBezTo>
                <a:cubicBezTo>
                  <a:pt x="3383464" y="99354"/>
                  <a:pt x="3363735" y="115609"/>
                  <a:pt x="3342081" y="131211"/>
                </a:cubicBezTo>
                <a:lnTo>
                  <a:pt x="3342081" y="135771"/>
                </a:lnTo>
                <a:cubicBezTo>
                  <a:pt x="3370217" y="131340"/>
                  <a:pt x="3392283" y="127346"/>
                  <a:pt x="3408279" y="123790"/>
                </a:cubicBezTo>
                <a:cubicBezTo>
                  <a:pt x="3424276" y="120234"/>
                  <a:pt x="3437139" y="116842"/>
                  <a:pt x="3446869" y="113616"/>
                </a:cubicBezTo>
                <a:cubicBezTo>
                  <a:pt x="3456599" y="110389"/>
                  <a:pt x="3467210" y="113128"/>
                  <a:pt x="3478704" y="121833"/>
                </a:cubicBezTo>
                <a:cubicBezTo>
                  <a:pt x="3490198" y="130537"/>
                  <a:pt x="3488445" y="135728"/>
                  <a:pt x="3473445" y="137406"/>
                </a:cubicBezTo>
                <a:cubicBezTo>
                  <a:pt x="3458445" y="139084"/>
                  <a:pt x="3443617" y="141031"/>
                  <a:pt x="3428961" y="143246"/>
                </a:cubicBezTo>
                <a:cubicBezTo>
                  <a:pt x="3414306" y="145462"/>
                  <a:pt x="3392544" y="148871"/>
                  <a:pt x="3363677" y="153474"/>
                </a:cubicBezTo>
                <a:cubicBezTo>
                  <a:pt x="3379782" y="164645"/>
                  <a:pt x="3394628" y="176114"/>
                  <a:pt x="3408215" y="187880"/>
                </a:cubicBezTo>
                <a:cubicBezTo>
                  <a:pt x="3421802" y="199646"/>
                  <a:pt x="3434317" y="209053"/>
                  <a:pt x="3445761" y="216102"/>
                </a:cubicBezTo>
                <a:cubicBezTo>
                  <a:pt x="3457204" y="223150"/>
                  <a:pt x="3467985" y="228434"/>
                  <a:pt x="3478102" y="231955"/>
                </a:cubicBezTo>
                <a:cubicBezTo>
                  <a:pt x="3488219" y="235475"/>
                  <a:pt x="3499573" y="239010"/>
                  <a:pt x="3512163" y="242559"/>
                </a:cubicBezTo>
                <a:cubicBezTo>
                  <a:pt x="3524754" y="246108"/>
                  <a:pt x="3527368" y="249690"/>
                  <a:pt x="3520004" y="253304"/>
                </a:cubicBezTo>
                <a:cubicBezTo>
                  <a:pt x="3512640" y="256917"/>
                  <a:pt x="3497751" y="259631"/>
                  <a:pt x="3475337" y="261445"/>
                </a:cubicBezTo>
                <a:cubicBezTo>
                  <a:pt x="3452924" y="263259"/>
                  <a:pt x="3437877" y="260829"/>
                  <a:pt x="3430198" y="254153"/>
                </a:cubicBezTo>
                <a:cubicBezTo>
                  <a:pt x="3422519" y="247478"/>
                  <a:pt x="3412510" y="236371"/>
                  <a:pt x="3400170" y="220834"/>
                </a:cubicBezTo>
                <a:cubicBezTo>
                  <a:pt x="3387830" y="205296"/>
                  <a:pt x="3370117" y="183746"/>
                  <a:pt x="3347028" y="156185"/>
                </a:cubicBezTo>
                <a:lnTo>
                  <a:pt x="3341952" y="157066"/>
                </a:lnTo>
                <a:cubicBezTo>
                  <a:pt x="3341092" y="198926"/>
                  <a:pt x="3340224" y="224964"/>
                  <a:pt x="3339349" y="235181"/>
                </a:cubicBezTo>
                <a:cubicBezTo>
                  <a:pt x="3338475" y="245399"/>
                  <a:pt x="3338557" y="250357"/>
                  <a:pt x="3339597" y="250056"/>
                </a:cubicBezTo>
                <a:cubicBezTo>
                  <a:pt x="3340637" y="249754"/>
                  <a:pt x="3346541" y="246463"/>
                  <a:pt x="3357310" y="240182"/>
                </a:cubicBezTo>
                <a:cubicBezTo>
                  <a:pt x="3368080" y="233901"/>
                  <a:pt x="3377681" y="229327"/>
                  <a:pt x="3386113" y="226459"/>
                </a:cubicBezTo>
                <a:cubicBezTo>
                  <a:pt x="3394545" y="223591"/>
                  <a:pt x="3388920" y="232073"/>
                  <a:pt x="3369238" y="251905"/>
                </a:cubicBezTo>
                <a:cubicBezTo>
                  <a:pt x="3349556" y="271738"/>
                  <a:pt x="3335195" y="286838"/>
                  <a:pt x="3326153" y="297206"/>
                </a:cubicBezTo>
                <a:cubicBezTo>
                  <a:pt x="3317111" y="307574"/>
                  <a:pt x="3310056" y="307359"/>
                  <a:pt x="3304987" y="296561"/>
                </a:cubicBezTo>
                <a:cubicBezTo>
                  <a:pt x="3299918" y="285763"/>
                  <a:pt x="3298967" y="277782"/>
                  <a:pt x="3302136" y="272620"/>
                </a:cubicBezTo>
                <a:cubicBezTo>
                  <a:pt x="3305306" y="267457"/>
                  <a:pt x="3308228" y="257971"/>
                  <a:pt x="3310902" y="244162"/>
                </a:cubicBezTo>
                <a:cubicBezTo>
                  <a:pt x="3313577" y="230352"/>
                  <a:pt x="3316269" y="202374"/>
                  <a:pt x="3318979" y="160228"/>
                </a:cubicBezTo>
                <a:cubicBezTo>
                  <a:pt x="3285509" y="166481"/>
                  <a:pt x="3266168" y="169844"/>
                  <a:pt x="3260955" y="170317"/>
                </a:cubicBezTo>
                <a:cubicBezTo>
                  <a:pt x="3255742" y="170790"/>
                  <a:pt x="3248361" y="167180"/>
                  <a:pt x="3238810" y="159486"/>
                </a:cubicBezTo>
                <a:cubicBezTo>
                  <a:pt x="3229259" y="151793"/>
                  <a:pt x="3232608" y="147946"/>
                  <a:pt x="3248855" y="147946"/>
                </a:cubicBezTo>
                <a:cubicBezTo>
                  <a:pt x="3262006" y="147946"/>
                  <a:pt x="3285380" y="145006"/>
                  <a:pt x="3318979" y="139127"/>
                </a:cubicBezTo>
                <a:cubicBezTo>
                  <a:pt x="3318979" y="117272"/>
                  <a:pt x="3318753" y="101007"/>
                  <a:pt x="3318301" y="90331"/>
                </a:cubicBezTo>
                <a:cubicBezTo>
                  <a:pt x="3317850" y="79654"/>
                  <a:pt x="3316541" y="68903"/>
                  <a:pt x="3314376" y="58076"/>
                </a:cubicBezTo>
                <a:cubicBezTo>
                  <a:pt x="3312211" y="47249"/>
                  <a:pt x="3308837" y="37695"/>
                  <a:pt x="3304255" y="29413"/>
                </a:cubicBezTo>
                <a:cubicBezTo>
                  <a:pt x="3300819" y="23202"/>
                  <a:pt x="3301223" y="19718"/>
                  <a:pt x="3305465" y="18959"/>
                </a:cubicBezTo>
                <a:close/>
                <a:moveTo>
                  <a:pt x="3702753" y="18809"/>
                </a:moveTo>
                <a:cubicBezTo>
                  <a:pt x="3705666" y="18382"/>
                  <a:pt x="3709614" y="19013"/>
                  <a:pt x="3714597" y="20702"/>
                </a:cubicBezTo>
                <a:cubicBezTo>
                  <a:pt x="3724564" y="24079"/>
                  <a:pt x="3732253" y="28987"/>
                  <a:pt x="3737667" y="35426"/>
                </a:cubicBezTo>
                <a:cubicBezTo>
                  <a:pt x="3743080" y="41864"/>
                  <a:pt x="3741972" y="46235"/>
                  <a:pt x="3734343" y="48536"/>
                </a:cubicBezTo>
                <a:cubicBezTo>
                  <a:pt x="3726715" y="50838"/>
                  <a:pt x="3717275" y="54236"/>
                  <a:pt x="3706025" y="58732"/>
                </a:cubicBezTo>
                <a:cubicBezTo>
                  <a:pt x="3694775" y="63228"/>
                  <a:pt x="3684189" y="66723"/>
                  <a:pt x="3674265" y="69218"/>
                </a:cubicBezTo>
                <a:cubicBezTo>
                  <a:pt x="3688663" y="74223"/>
                  <a:pt x="3694962" y="79282"/>
                  <a:pt x="3693162" y="84394"/>
                </a:cubicBezTo>
                <a:cubicBezTo>
                  <a:pt x="3691362" y="89506"/>
                  <a:pt x="3690462" y="98085"/>
                  <a:pt x="3690462" y="110131"/>
                </a:cubicBezTo>
                <a:cubicBezTo>
                  <a:pt x="3699267" y="108482"/>
                  <a:pt x="3707481" y="106044"/>
                  <a:pt x="3715102" y="102817"/>
                </a:cubicBezTo>
                <a:cubicBezTo>
                  <a:pt x="3722724" y="99591"/>
                  <a:pt x="3729744" y="101588"/>
                  <a:pt x="3736161" y="108808"/>
                </a:cubicBezTo>
                <a:cubicBezTo>
                  <a:pt x="3742578" y="116028"/>
                  <a:pt x="3740696" y="120732"/>
                  <a:pt x="3730514" y="122919"/>
                </a:cubicBezTo>
                <a:cubicBezTo>
                  <a:pt x="3720333" y="125106"/>
                  <a:pt x="3707427" y="127841"/>
                  <a:pt x="3691796" y="131125"/>
                </a:cubicBezTo>
                <a:lnTo>
                  <a:pt x="3691796" y="167714"/>
                </a:lnTo>
                <a:cubicBezTo>
                  <a:pt x="3704673" y="170926"/>
                  <a:pt x="3714841" y="174518"/>
                  <a:pt x="3722297" y="178491"/>
                </a:cubicBezTo>
                <a:cubicBezTo>
                  <a:pt x="3729754" y="182463"/>
                  <a:pt x="3733960" y="189637"/>
                  <a:pt x="3734913" y="200012"/>
                </a:cubicBezTo>
                <a:cubicBezTo>
                  <a:pt x="3735867" y="210387"/>
                  <a:pt x="3731189" y="213893"/>
                  <a:pt x="3720878" y="210530"/>
                </a:cubicBezTo>
                <a:cubicBezTo>
                  <a:pt x="3710567" y="207168"/>
                  <a:pt x="3700873" y="197599"/>
                  <a:pt x="3691796" y="181825"/>
                </a:cubicBezTo>
                <a:lnTo>
                  <a:pt x="3691796" y="238440"/>
                </a:lnTo>
                <a:cubicBezTo>
                  <a:pt x="3691796" y="261069"/>
                  <a:pt x="3690057" y="279560"/>
                  <a:pt x="3686580" y="293915"/>
                </a:cubicBezTo>
                <a:cubicBezTo>
                  <a:pt x="3683102" y="308270"/>
                  <a:pt x="3677452" y="309704"/>
                  <a:pt x="3669629" y="298217"/>
                </a:cubicBezTo>
                <a:cubicBezTo>
                  <a:pt x="3661807" y="286731"/>
                  <a:pt x="3658796" y="277460"/>
                  <a:pt x="3660595" y="270404"/>
                </a:cubicBezTo>
                <a:cubicBezTo>
                  <a:pt x="3662395" y="263349"/>
                  <a:pt x="3663969" y="251938"/>
                  <a:pt x="3665317" y="236171"/>
                </a:cubicBezTo>
                <a:cubicBezTo>
                  <a:pt x="3666665" y="220404"/>
                  <a:pt x="3667339" y="197785"/>
                  <a:pt x="3667339" y="168316"/>
                </a:cubicBezTo>
                <a:cubicBezTo>
                  <a:pt x="3666120" y="179659"/>
                  <a:pt x="3658412" y="194035"/>
                  <a:pt x="3644215" y="211445"/>
                </a:cubicBezTo>
                <a:cubicBezTo>
                  <a:pt x="3630018" y="228854"/>
                  <a:pt x="3613226" y="242893"/>
                  <a:pt x="3593838" y="253562"/>
                </a:cubicBezTo>
                <a:cubicBezTo>
                  <a:pt x="3574450" y="264231"/>
                  <a:pt x="3570926" y="262804"/>
                  <a:pt x="3583265" y="249281"/>
                </a:cubicBezTo>
                <a:cubicBezTo>
                  <a:pt x="3595605" y="235758"/>
                  <a:pt x="3610035" y="217829"/>
                  <a:pt x="3626555" y="195495"/>
                </a:cubicBezTo>
                <a:cubicBezTo>
                  <a:pt x="3643075" y="173160"/>
                  <a:pt x="3654425" y="154206"/>
                  <a:pt x="3660606" y="138632"/>
                </a:cubicBezTo>
                <a:cubicBezTo>
                  <a:pt x="3652489" y="142117"/>
                  <a:pt x="3643821" y="145702"/>
                  <a:pt x="3634600" y="149387"/>
                </a:cubicBezTo>
                <a:lnTo>
                  <a:pt x="3607841" y="158744"/>
                </a:lnTo>
                <a:cubicBezTo>
                  <a:pt x="3597617" y="161526"/>
                  <a:pt x="3587206" y="158705"/>
                  <a:pt x="3576608" y="150280"/>
                </a:cubicBezTo>
                <a:cubicBezTo>
                  <a:pt x="3566011" y="141855"/>
                  <a:pt x="3566638" y="137349"/>
                  <a:pt x="3578490" y="136761"/>
                </a:cubicBezTo>
                <a:cubicBezTo>
                  <a:pt x="3590342" y="136173"/>
                  <a:pt x="3602987" y="134312"/>
                  <a:pt x="3616424" y="131179"/>
                </a:cubicBezTo>
                <a:cubicBezTo>
                  <a:pt x="3629861" y="128045"/>
                  <a:pt x="3646387" y="123618"/>
                  <a:pt x="3666005" y="117896"/>
                </a:cubicBezTo>
                <a:cubicBezTo>
                  <a:pt x="3666005" y="109550"/>
                  <a:pt x="3665564" y="102065"/>
                  <a:pt x="3664682" y="95439"/>
                </a:cubicBezTo>
                <a:cubicBezTo>
                  <a:pt x="3663800" y="88814"/>
                  <a:pt x="3662506" y="82963"/>
                  <a:pt x="3660799" y="77887"/>
                </a:cubicBezTo>
                <a:cubicBezTo>
                  <a:pt x="3652181" y="80583"/>
                  <a:pt x="3644043" y="81931"/>
                  <a:pt x="3636385" y="81931"/>
                </a:cubicBezTo>
                <a:cubicBezTo>
                  <a:pt x="3627337" y="81931"/>
                  <a:pt x="3627781" y="78654"/>
                  <a:pt x="3637719" y="72101"/>
                </a:cubicBezTo>
                <a:cubicBezTo>
                  <a:pt x="3647657" y="65547"/>
                  <a:pt x="3657261" y="59399"/>
                  <a:pt x="3666532" y="53656"/>
                </a:cubicBezTo>
                <a:cubicBezTo>
                  <a:pt x="3675803" y="47912"/>
                  <a:pt x="3682797" y="42682"/>
                  <a:pt x="3687515" y="37964"/>
                </a:cubicBezTo>
                <a:cubicBezTo>
                  <a:pt x="3692234" y="33246"/>
                  <a:pt x="3695435" y="28345"/>
                  <a:pt x="3697120" y="23262"/>
                </a:cubicBezTo>
                <a:cubicBezTo>
                  <a:pt x="3697962" y="20720"/>
                  <a:pt x="3699840" y="19235"/>
                  <a:pt x="3702753" y="18809"/>
                </a:cubicBezTo>
                <a:close/>
                <a:moveTo>
                  <a:pt x="5556194" y="17064"/>
                </a:moveTo>
                <a:cubicBezTo>
                  <a:pt x="5558848" y="16851"/>
                  <a:pt x="5561503" y="17113"/>
                  <a:pt x="5564160" y="17852"/>
                </a:cubicBezTo>
                <a:cubicBezTo>
                  <a:pt x="5569473" y="19329"/>
                  <a:pt x="5576540" y="22914"/>
                  <a:pt x="5585359" y="28607"/>
                </a:cubicBezTo>
                <a:cubicBezTo>
                  <a:pt x="5594178" y="34300"/>
                  <a:pt x="5596899" y="39376"/>
                  <a:pt x="5593522" y="43836"/>
                </a:cubicBezTo>
                <a:cubicBezTo>
                  <a:pt x="5590145" y="48296"/>
                  <a:pt x="5587169" y="53523"/>
                  <a:pt x="5584595" y="59517"/>
                </a:cubicBezTo>
                <a:cubicBezTo>
                  <a:pt x="5582021" y="65511"/>
                  <a:pt x="5578447" y="76973"/>
                  <a:pt x="5573872" y="93901"/>
                </a:cubicBezTo>
                <a:cubicBezTo>
                  <a:pt x="5569298" y="110830"/>
                  <a:pt x="5564565" y="120943"/>
                  <a:pt x="5559675" y="124242"/>
                </a:cubicBezTo>
                <a:cubicBezTo>
                  <a:pt x="5554786" y="127540"/>
                  <a:pt x="5550684" y="126034"/>
                  <a:pt x="5547372" y="119725"/>
                </a:cubicBezTo>
                <a:cubicBezTo>
                  <a:pt x="5537749" y="121531"/>
                  <a:pt x="5521523" y="124062"/>
                  <a:pt x="5498694" y="127318"/>
                </a:cubicBezTo>
                <a:cubicBezTo>
                  <a:pt x="5498694" y="131864"/>
                  <a:pt x="5496414" y="135112"/>
                  <a:pt x="5491853" y="137062"/>
                </a:cubicBezTo>
                <a:cubicBezTo>
                  <a:pt x="5487293" y="139012"/>
                  <a:pt x="5483443" y="133190"/>
                  <a:pt x="5480302" y="119595"/>
                </a:cubicBezTo>
                <a:cubicBezTo>
                  <a:pt x="5477162" y="106001"/>
                  <a:pt x="5473623" y="91679"/>
                  <a:pt x="5469687" y="76629"/>
                </a:cubicBezTo>
                <a:cubicBezTo>
                  <a:pt x="5465750" y="61579"/>
                  <a:pt x="5461477" y="50124"/>
                  <a:pt x="5456867" y="42266"/>
                </a:cubicBezTo>
                <a:cubicBezTo>
                  <a:pt x="5452256" y="34407"/>
                  <a:pt x="5453931" y="30948"/>
                  <a:pt x="5461890" y="31887"/>
                </a:cubicBezTo>
                <a:cubicBezTo>
                  <a:pt x="5469848" y="32826"/>
                  <a:pt x="5475441" y="33278"/>
                  <a:pt x="5478668" y="33242"/>
                </a:cubicBezTo>
                <a:cubicBezTo>
                  <a:pt x="5481894" y="33206"/>
                  <a:pt x="5492969" y="31428"/>
                  <a:pt x="5511890" y="27908"/>
                </a:cubicBezTo>
                <a:cubicBezTo>
                  <a:pt x="5530812" y="24387"/>
                  <a:pt x="5542926" y="21462"/>
                  <a:pt x="5548232" y="19132"/>
                </a:cubicBezTo>
                <a:cubicBezTo>
                  <a:pt x="5550885" y="17966"/>
                  <a:pt x="5553539" y="17277"/>
                  <a:pt x="5556194" y="17064"/>
                </a:cubicBezTo>
                <a:close/>
                <a:moveTo>
                  <a:pt x="5081480" y="16763"/>
                </a:moveTo>
                <a:cubicBezTo>
                  <a:pt x="5082957" y="16790"/>
                  <a:pt x="5084719" y="17231"/>
                  <a:pt x="5086764" y="18088"/>
                </a:cubicBezTo>
                <a:cubicBezTo>
                  <a:pt x="5094946" y="21516"/>
                  <a:pt x="5102173" y="26366"/>
                  <a:pt x="5108447" y="32640"/>
                </a:cubicBezTo>
                <a:cubicBezTo>
                  <a:pt x="5114721" y="38914"/>
                  <a:pt x="5115241" y="44403"/>
                  <a:pt x="5110006" y="49106"/>
                </a:cubicBezTo>
                <a:cubicBezTo>
                  <a:pt x="5104772" y="53810"/>
                  <a:pt x="5092540" y="75908"/>
                  <a:pt x="5073310" y="115401"/>
                </a:cubicBezTo>
                <a:cubicBezTo>
                  <a:pt x="5081412" y="123188"/>
                  <a:pt x="5084778" y="134007"/>
                  <a:pt x="5083409" y="147860"/>
                </a:cubicBezTo>
                <a:cubicBezTo>
                  <a:pt x="5082040" y="161713"/>
                  <a:pt x="5081577" y="189945"/>
                  <a:pt x="5082021" y="232557"/>
                </a:cubicBezTo>
                <a:cubicBezTo>
                  <a:pt x="5082466" y="275169"/>
                  <a:pt x="5079859" y="299863"/>
                  <a:pt x="5074202" y="306638"/>
                </a:cubicBezTo>
                <a:cubicBezTo>
                  <a:pt x="5068545" y="313414"/>
                  <a:pt x="5062680" y="310815"/>
                  <a:pt x="5056607" y="298841"/>
                </a:cubicBezTo>
                <a:cubicBezTo>
                  <a:pt x="5050534" y="286867"/>
                  <a:pt x="5049075" y="274667"/>
                  <a:pt x="5052230" y="262241"/>
                </a:cubicBezTo>
                <a:cubicBezTo>
                  <a:pt x="5055385" y="249815"/>
                  <a:pt x="5057185" y="234643"/>
                  <a:pt x="5057629" y="216725"/>
                </a:cubicBezTo>
                <a:cubicBezTo>
                  <a:pt x="5058074" y="198807"/>
                  <a:pt x="5058296" y="181746"/>
                  <a:pt x="5058296" y="165542"/>
                </a:cubicBezTo>
                <a:cubicBezTo>
                  <a:pt x="5058296" y="149868"/>
                  <a:pt x="5058188" y="139550"/>
                  <a:pt x="5057973" y="134588"/>
                </a:cubicBezTo>
                <a:cubicBezTo>
                  <a:pt x="5053098" y="146290"/>
                  <a:pt x="5045382" y="157418"/>
                  <a:pt x="5034828" y="167972"/>
                </a:cubicBezTo>
                <a:cubicBezTo>
                  <a:pt x="5024274" y="178527"/>
                  <a:pt x="5012948" y="186399"/>
                  <a:pt x="5000852" y="191590"/>
                </a:cubicBezTo>
                <a:cubicBezTo>
                  <a:pt x="4988756" y="196782"/>
                  <a:pt x="4987752" y="193290"/>
                  <a:pt x="4997841" y="181115"/>
                </a:cubicBezTo>
                <a:cubicBezTo>
                  <a:pt x="5007929" y="168940"/>
                  <a:pt x="5019867" y="152180"/>
                  <a:pt x="5033655" y="130835"/>
                </a:cubicBezTo>
                <a:cubicBezTo>
                  <a:pt x="5047443" y="109489"/>
                  <a:pt x="5058149" y="89431"/>
                  <a:pt x="5065770" y="70659"/>
                </a:cubicBezTo>
                <a:cubicBezTo>
                  <a:pt x="5073392" y="51888"/>
                  <a:pt x="5076751" y="37577"/>
                  <a:pt x="5075848" y="27725"/>
                </a:cubicBezTo>
                <a:cubicBezTo>
                  <a:pt x="5075170" y="20336"/>
                  <a:pt x="5077048" y="16682"/>
                  <a:pt x="5081480" y="16763"/>
                </a:cubicBezTo>
                <a:close/>
                <a:moveTo>
                  <a:pt x="4484532" y="16753"/>
                </a:moveTo>
                <a:cubicBezTo>
                  <a:pt x="4486420" y="16695"/>
                  <a:pt x="4488755" y="17079"/>
                  <a:pt x="4491535" y="17905"/>
                </a:cubicBezTo>
                <a:cubicBezTo>
                  <a:pt x="4502656" y="21211"/>
                  <a:pt x="4511005" y="25058"/>
                  <a:pt x="4516584" y="29446"/>
                </a:cubicBezTo>
                <a:cubicBezTo>
                  <a:pt x="4522162" y="33834"/>
                  <a:pt x="4522818" y="38652"/>
                  <a:pt x="4518552" y="43901"/>
                </a:cubicBezTo>
                <a:cubicBezTo>
                  <a:pt x="4514286" y="49149"/>
                  <a:pt x="4509245" y="57581"/>
                  <a:pt x="4503430" y="69197"/>
                </a:cubicBezTo>
                <a:cubicBezTo>
                  <a:pt x="4497615" y="80812"/>
                  <a:pt x="4489043" y="92657"/>
                  <a:pt x="4477714" y="104732"/>
                </a:cubicBezTo>
                <a:cubicBezTo>
                  <a:pt x="4506065" y="103943"/>
                  <a:pt x="4523592" y="101046"/>
                  <a:pt x="4530296" y="96042"/>
                </a:cubicBezTo>
                <a:cubicBezTo>
                  <a:pt x="4537000" y="91037"/>
                  <a:pt x="4544769" y="90463"/>
                  <a:pt x="4553603" y="94321"/>
                </a:cubicBezTo>
                <a:cubicBezTo>
                  <a:pt x="4562436" y="98178"/>
                  <a:pt x="4569546" y="103000"/>
                  <a:pt x="4574930" y="108787"/>
                </a:cubicBezTo>
                <a:cubicBezTo>
                  <a:pt x="4580315" y="114573"/>
                  <a:pt x="4580720" y="119958"/>
                  <a:pt x="4576146" y="124941"/>
                </a:cubicBezTo>
                <a:cubicBezTo>
                  <a:pt x="4571571" y="129924"/>
                  <a:pt x="4568398" y="141740"/>
                  <a:pt x="4566627" y="160390"/>
                </a:cubicBezTo>
                <a:cubicBezTo>
                  <a:pt x="4564856" y="179039"/>
                  <a:pt x="4563297" y="197796"/>
                  <a:pt x="4561949" y="216661"/>
                </a:cubicBezTo>
                <a:cubicBezTo>
                  <a:pt x="4560601" y="235525"/>
                  <a:pt x="4556622" y="251798"/>
                  <a:pt x="4550011" y="265478"/>
                </a:cubicBezTo>
                <a:cubicBezTo>
                  <a:pt x="4543400" y="279159"/>
                  <a:pt x="4533143" y="289559"/>
                  <a:pt x="4519240" y="296679"/>
                </a:cubicBezTo>
                <a:cubicBezTo>
                  <a:pt x="4505337" y="303799"/>
                  <a:pt x="4497859" y="302010"/>
                  <a:pt x="4496805" y="291312"/>
                </a:cubicBezTo>
                <a:cubicBezTo>
                  <a:pt x="4495751" y="280614"/>
                  <a:pt x="4490029" y="268440"/>
                  <a:pt x="4479640" y="254788"/>
                </a:cubicBezTo>
                <a:cubicBezTo>
                  <a:pt x="4469250" y="241136"/>
                  <a:pt x="4470656" y="237508"/>
                  <a:pt x="4483856" y="243904"/>
                </a:cubicBezTo>
                <a:cubicBezTo>
                  <a:pt x="4497056" y="250299"/>
                  <a:pt x="4506273" y="253899"/>
                  <a:pt x="4511507" y="254702"/>
                </a:cubicBezTo>
                <a:cubicBezTo>
                  <a:pt x="4516741" y="255505"/>
                  <a:pt x="4521614" y="250697"/>
                  <a:pt x="4526123" y="240279"/>
                </a:cubicBezTo>
                <a:cubicBezTo>
                  <a:pt x="4530633" y="229861"/>
                  <a:pt x="4533788" y="214083"/>
                  <a:pt x="4535588" y="192946"/>
                </a:cubicBezTo>
                <a:cubicBezTo>
                  <a:pt x="4537388" y="171808"/>
                  <a:pt x="4538288" y="154127"/>
                  <a:pt x="4538288" y="139901"/>
                </a:cubicBezTo>
                <a:cubicBezTo>
                  <a:pt x="4538288" y="127067"/>
                  <a:pt x="4537051" y="119821"/>
                  <a:pt x="4534577" y="118165"/>
                </a:cubicBezTo>
                <a:cubicBezTo>
                  <a:pt x="4532103" y="116509"/>
                  <a:pt x="4525955" y="116914"/>
                  <a:pt x="4516132" y="119380"/>
                </a:cubicBezTo>
                <a:lnTo>
                  <a:pt x="4487996" y="126436"/>
                </a:lnTo>
                <a:cubicBezTo>
                  <a:pt x="4481170" y="127368"/>
                  <a:pt x="4475104" y="125131"/>
                  <a:pt x="4469799" y="119725"/>
                </a:cubicBezTo>
                <a:cubicBezTo>
                  <a:pt x="4456075" y="135312"/>
                  <a:pt x="4441789" y="147308"/>
                  <a:pt x="4426939" y="155711"/>
                </a:cubicBezTo>
                <a:cubicBezTo>
                  <a:pt x="4423227" y="157812"/>
                  <a:pt x="4420432" y="159091"/>
                  <a:pt x="4418554" y="159547"/>
                </a:cubicBezTo>
                <a:lnTo>
                  <a:pt x="4416892" y="158913"/>
                </a:lnTo>
                <a:lnTo>
                  <a:pt x="4416574" y="164477"/>
                </a:lnTo>
                <a:cubicBezTo>
                  <a:pt x="4416368" y="171808"/>
                  <a:pt x="4416489" y="180871"/>
                  <a:pt x="4416937" y="191666"/>
                </a:cubicBezTo>
                <a:cubicBezTo>
                  <a:pt x="4417833" y="213255"/>
                  <a:pt x="4417123" y="229603"/>
                  <a:pt x="4414808" y="240709"/>
                </a:cubicBezTo>
                <a:cubicBezTo>
                  <a:pt x="4412492" y="251816"/>
                  <a:pt x="4409380" y="260750"/>
                  <a:pt x="4405472" y="267511"/>
                </a:cubicBezTo>
                <a:cubicBezTo>
                  <a:pt x="4401564" y="274273"/>
                  <a:pt x="4397381" y="274373"/>
                  <a:pt x="4392921" y="267812"/>
                </a:cubicBezTo>
                <a:cubicBezTo>
                  <a:pt x="4388461" y="261252"/>
                  <a:pt x="4385048" y="255802"/>
                  <a:pt x="4382682" y="251464"/>
                </a:cubicBezTo>
                <a:cubicBezTo>
                  <a:pt x="4380316" y="247127"/>
                  <a:pt x="4378003" y="244782"/>
                  <a:pt x="4375745" y="244431"/>
                </a:cubicBezTo>
                <a:cubicBezTo>
                  <a:pt x="4373486" y="244079"/>
                  <a:pt x="4362261" y="245553"/>
                  <a:pt x="4342070" y="248851"/>
                </a:cubicBezTo>
                <a:cubicBezTo>
                  <a:pt x="4337367" y="268956"/>
                  <a:pt x="4332000" y="274455"/>
                  <a:pt x="4325970" y="265349"/>
                </a:cubicBezTo>
                <a:cubicBezTo>
                  <a:pt x="4319940" y="256243"/>
                  <a:pt x="4316925" y="244119"/>
                  <a:pt x="4316925" y="228975"/>
                </a:cubicBezTo>
                <a:cubicBezTo>
                  <a:pt x="4316925" y="214707"/>
                  <a:pt x="4316484" y="196979"/>
                  <a:pt x="4315602" y="175791"/>
                </a:cubicBezTo>
                <a:cubicBezTo>
                  <a:pt x="4314720" y="154604"/>
                  <a:pt x="4311572" y="139267"/>
                  <a:pt x="4306159" y="129781"/>
                </a:cubicBezTo>
                <a:cubicBezTo>
                  <a:pt x="4300746" y="120295"/>
                  <a:pt x="4301667" y="115552"/>
                  <a:pt x="4308923" y="115552"/>
                </a:cubicBezTo>
                <a:cubicBezTo>
                  <a:pt x="4313713" y="115552"/>
                  <a:pt x="4319313" y="115989"/>
                  <a:pt x="4325723" y="116864"/>
                </a:cubicBezTo>
                <a:cubicBezTo>
                  <a:pt x="4332606" y="108216"/>
                  <a:pt x="4340285" y="94844"/>
                  <a:pt x="4348760" y="76747"/>
                </a:cubicBezTo>
                <a:cubicBezTo>
                  <a:pt x="4357235" y="58650"/>
                  <a:pt x="4359899" y="44392"/>
                  <a:pt x="4356751" y="33974"/>
                </a:cubicBezTo>
                <a:cubicBezTo>
                  <a:pt x="4353603" y="23555"/>
                  <a:pt x="4361530" y="22469"/>
                  <a:pt x="4380531" y="30715"/>
                </a:cubicBezTo>
                <a:cubicBezTo>
                  <a:pt x="4396735" y="38545"/>
                  <a:pt x="4401744" y="45439"/>
                  <a:pt x="4395556" y="51397"/>
                </a:cubicBezTo>
                <a:cubicBezTo>
                  <a:pt x="4389368" y="57355"/>
                  <a:pt x="4382703" y="65691"/>
                  <a:pt x="4375562" y="76403"/>
                </a:cubicBezTo>
                <a:cubicBezTo>
                  <a:pt x="4368421" y="87115"/>
                  <a:pt x="4357479" y="100602"/>
                  <a:pt x="4342737" y="116864"/>
                </a:cubicBezTo>
                <a:cubicBezTo>
                  <a:pt x="4360089" y="114368"/>
                  <a:pt x="4372149" y="110145"/>
                  <a:pt x="4378918" y="104194"/>
                </a:cubicBezTo>
                <a:cubicBezTo>
                  <a:pt x="4385686" y="98243"/>
                  <a:pt x="4393014" y="97189"/>
                  <a:pt x="4400901" y="101032"/>
                </a:cubicBezTo>
                <a:cubicBezTo>
                  <a:pt x="4408788" y="104875"/>
                  <a:pt x="4415689" y="108876"/>
                  <a:pt x="4421605" y="113035"/>
                </a:cubicBezTo>
                <a:cubicBezTo>
                  <a:pt x="4427520" y="117193"/>
                  <a:pt x="4428857" y="122073"/>
                  <a:pt x="4425617" y="127673"/>
                </a:cubicBezTo>
                <a:cubicBezTo>
                  <a:pt x="4422376" y="133272"/>
                  <a:pt x="4419895" y="139941"/>
                  <a:pt x="4418174" y="147677"/>
                </a:cubicBezTo>
                <a:cubicBezTo>
                  <a:pt x="4417744" y="149611"/>
                  <a:pt x="4417395" y="151978"/>
                  <a:pt x="4417129" y="154778"/>
                </a:cubicBezTo>
                <a:lnTo>
                  <a:pt x="4417107" y="155150"/>
                </a:lnTo>
                <a:lnTo>
                  <a:pt x="4418296" y="152416"/>
                </a:lnTo>
                <a:cubicBezTo>
                  <a:pt x="4420088" y="149583"/>
                  <a:pt x="4422797" y="145928"/>
                  <a:pt x="4426423" y="141450"/>
                </a:cubicBezTo>
                <a:cubicBezTo>
                  <a:pt x="4440928" y="123539"/>
                  <a:pt x="4454200" y="103065"/>
                  <a:pt x="4466239" y="80027"/>
                </a:cubicBezTo>
                <a:cubicBezTo>
                  <a:pt x="4478277" y="56990"/>
                  <a:pt x="4482723" y="40050"/>
                  <a:pt x="4479575" y="29209"/>
                </a:cubicBezTo>
                <a:cubicBezTo>
                  <a:pt x="4477214" y="21078"/>
                  <a:pt x="4478866" y="16926"/>
                  <a:pt x="4484532" y="16753"/>
                </a:cubicBezTo>
                <a:close/>
                <a:moveTo>
                  <a:pt x="3049909" y="16650"/>
                </a:moveTo>
                <a:cubicBezTo>
                  <a:pt x="3052477" y="16876"/>
                  <a:pt x="3055511" y="17438"/>
                  <a:pt x="3059010" y="18336"/>
                </a:cubicBezTo>
                <a:cubicBezTo>
                  <a:pt x="3073006" y="21928"/>
                  <a:pt x="3078265" y="26660"/>
                  <a:pt x="3074788" y="32532"/>
                </a:cubicBezTo>
                <a:cubicBezTo>
                  <a:pt x="3071310" y="38405"/>
                  <a:pt x="3064954" y="46718"/>
                  <a:pt x="3055719" y="57474"/>
                </a:cubicBezTo>
                <a:cubicBezTo>
                  <a:pt x="3081760" y="52211"/>
                  <a:pt x="3099058" y="47973"/>
                  <a:pt x="3107613" y="44761"/>
                </a:cubicBezTo>
                <a:cubicBezTo>
                  <a:pt x="3116166" y="41549"/>
                  <a:pt x="3125627" y="42399"/>
                  <a:pt x="3135995" y="47310"/>
                </a:cubicBezTo>
                <a:cubicBezTo>
                  <a:pt x="3146363" y="52222"/>
                  <a:pt x="3143011" y="57198"/>
                  <a:pt x="3125939" y="62238"/>
                </a:cubicBezTo>
                <a:cubicBezTo>
                  <a:pt x="3108867" y="67279"/>
                  <a:pt x="3093674" y="70921"/>
                  <a:pt x="3080359" y="73165"/>
                </a:cubicBezTo>
                <a:cubicBezTo>
                  <a:pt x="3067044" y="75410"/>
                  <a:pt x="3056436" y="74288"/>
                  <a:pt x="3048534" y="69799"/>
                </a:cubicBezTo>
                <a:cubicBezTo>
                  <a:pt x="3043601" y="76123"/>
                  <a:pt x="3038338" y="81615"/>
                  <a:pt x="3032746" y="86276"/>
                </a:cubicBezTo>
                <a:lnTo>
                  <a:pt x="3025528" y="91032"/>
                </a:lnTo>
                <a:lnTo>
                  <a:pt x="3036058" y="92535"/>
                </a:lnTo>
                <a:cubicBezTo>
                  <a:pt x="3048262" y="96106"/>
                  <a:pt x="3053880" y="99480"/>
                  <a:pt x="3052912" y="102656"/>
                </a:cubicBezTo>
                <a:cubicBezTo>
                  <a:pt x="3051944" y="105832"/>
                  <a:pt x="3051080" y="107872"/>
                  <a:pt x="3050320" y="108776"/>
                </a:cubicBezTo>
                <a:cubicBezTo>
                  <a:pt x="3059067" y="107155"/>
                  <a:pt x="3071607" y="104323"/>
                  <a:pt x="3087941" y="100279"/>
                </a:cubicBezTo>
                <a:cubicBezTo>
                  <a:pt x="3087124" y="93439"/>
                  <a:pt x="3085120" y="86394"/>
                  <a:pt x="3081929" y="79145"/>
                </a:cubicBezTo>
                <a:cubicBezTo>
                  <a:pt x="3078738" y="71896"/>
                  <a:pt x="3083919" y="70520"/>
                  <a:pt x="3097470" y="75015"/>
                </a:cubicBezTo>
                <a:cubicBezTo>
                  <a:pt x="3111022" y="79511"/>
                  <a:pt x="3117349" y="83652"/>
                  <a:pt x="3116453" y="87438"/>
                </a:cubicBezTo>
                <a:cubicBezTo>
                  <a:pt x="3115557" y="91223"/>
                  <a:pt x="3115109" y="93389"/>
                  <a:pt x="3115109" y="93934"/>
                </a:cubicBezTo>
                <a:cubicBezTo>
                  <a:pt x="3118206" y="93045"/>
                  <a:pt x="3121325" y="92600"/>
                  <a:pt x="3124466" y="92600"/>
                </a:cubicBezTo>
                <a:cubicBezTo>
                  <a:pt x="3129327" y="92600"/>
                  <a:pt x="3134156" y="95257"/>
                  <a:pt x="3138953" y="100570"/>
                </a:cubicBezTo>
                <a:cubicBezTo>
                  <a:pt x="3143750" y="105883"/>
                  <a:pt x="3142021" y="109719"/>
                  <a:pt x="3133769" y="112078"/>
                </a:cubicBezTo>
                <a:cubicBezTo>
                  <a:pt x="3125516" y="114437"/>
                  <a:pt x="3118765" y="115946"/>
                  <a:pt x="3113517" y="116606"/>
                </a:cubicBezTo>
                <a:cubicBezTo>
                  <a:pt x="3111839" y="152958"/>
                  <a:pt x="3110570" y="181839"/>
                  <a:pt x="3109709" y="203249"/>
                </a:cubicBezTo>
                <a:cubicBezTo>
                  <a:pt x="3132152" y="201471"/>
                  <a:pt x="3145624" y="200582"/>
                  <a:pt x="3150127" y="200582"/>
                </a:cubicBezTo>
                <a:cubicBezTo>
                  <a:pt x="3156580" y="200582"/>
                  <a:pt x="3162482" y="202453"/>
                  <a:pt x="3167830" y="206196"/>
                </a:cubicBezTo>
                <a:cubicBezTo>
                  <a:pt x="3173179" y="209939"/>
                  <a:pt x="3175854" y="213933"/>
                  <a:pt x="3175854" y="218177"/>
                </a:cubicBezTo>
                <a:cubicBezTo>
                  <a:pt x="3175854" y="223641"/>
                  <a:pt x="3170189" y="226147"/>
                  <a:pt x="3158861" y="225695"/>
                </a:cubicBezTo>
                <a:cubicBezTo>
                  <a:pt x="3147532" y="225243"/>
                  <a:pt x="3134995" y="225243"/>
                  <a:pt x="3121250" y="225695"/>
                </a:cubicBezTo>
                <a:cubicBezTo>
                  <a:pt x="3107505" y="226147"/>
                  <a:pt x="3090734" y="227495"/>
                  <a:pt x="3070937" y="229739"/>
                </a:cubicBezTo>
                <a:lnTo>
                  <a:pt x="3029255" y="234641"/>
                </a:lnTo>
                <a:lnTo>
                  <a:pt x="3030812" y="234965"/>
                </a:lnTo>
                <a:cubicBezTo>
                  <a:pt x="3033370" y="235919"/>
                  <a:pt x="3036331" y="237379"/>
                  <a:pt x="3039693" y="239343"/>
                </a:cubicBezTo>
                <a:cubicBezTo>
                  <a:pt x="3049473" y="245739"/>
                  <a:pt x="3052618" y="251472"/>
                  <a:pt x="3049126" y="256541"/>
                </a:cubicBezTo>
                <a:cubicBezTo>
                  <a:pt x="3045634" y="261610"/>
                  <a:pt x="3040228" y="267070"/>
                  <a:pt x="3032907" y="272921"/>
                </a:cubicBezTo>
                <a:cubicBezTo>
                  <a:pt x="3025586" y="278772"/>
                  <a:pt x="3015695" y="286153"/>
                  <a:pt x="3003233" y="295066"/>
                </a:cubicBezTo>
                <a:cubicBezTo>
                  <a:pt x="2990772" y="303978"/>
                  <a:pt x="2979056" y="309377"/>
                  <a:pt x="2968086" y="311263"/>
                </a:cubicBezTo>
                <a:cubicBezTo>
                  <a:pt x="2957115" y="313149"/>
                  <a:pt x="2956499" y="310202"/>
                  <a:pt x="2966236" y="302422"/>
                </a:cubicBezTo>
                <a:cubicBezTo>
                  <a:pt x="2975973" y="294643"/>
                  <a:pt x="2987000" y="284375"/>
                  <a:pt x="2999319" y="271620"/>
                </a:cubicBezTo>
                <a:cubicBezTo>
                  <a:pt x="3011637" y="258864"/>
                  <a:pt x="3018083" y="248331"/>
                  <a:pt x="3018656" y="240021"/>
                </a:cubicBezTo>
                <a:lnTo>
                  <a:pt x="3020126" y="235787"/>
                </a:lnTo>
                <a:lnTo>
                  <a:pt x="2999738" y="238461"/>
                </a:lnTo>
                <a:cubicBezTo>
                  <a:pt x="2993077" y="239394"/>
                  <a:pt x="2986316" y="236465"/>
                  <a:pt x="2979454" y="229675"/>
                </a:cubicBezTo>
                <a:cubicBezTo>
                  <a:pt x="2972592" y="222884"/>
                  <a:pt x="2975041" y="219489"/>
                  <a:pt x="2986800" y="219489"/>
                </a:cubicBezTo>
                <a:cubicBezTo>
                  <a:pt x="2995504" y="219489"/>
                  <a:pt x="3007220" y="218321"/>
                  <a:pt x="3021947" y="215983"/>
                </a:cubicBezTo>
                <a:cubicBezTo>
                  <a:pt x="3023654" y="189325"/>
                  <a:pt x="3024507" y="160838"/>
                  <a:pt x="3024507" y="130523"/>
                </a:cubicBezTo>
                <a:cubicBezTo>
                  <a:pt x="3024120" y="131426"/>
                  <a:pt x="3021897" y="131878"/>
                  <a:pt x="3017839" y="131878"/>
                </a:cubicBezTo>
                <a:cubicBezTo>
                  <a:pt x="3014096" y="131878"/>
                  <a:pt x="3010224" y="129526"/>
                  <a:pt x="3006223" y="124822"/>
                </a:cubicBezTo>
                <a:cubicBezTo>
                  <a:pt x="3002222" y="120119"/>
                  <a:pt x="3002961" y="117419"/>
                  <a:pt x="3008439" y="116724"/>
                </a:cubicBezTo>
                <a:cubicBezTo>
                  <a:pt x="3013917" y="116028"/>
                  <a:pt x="3019273" y="115021"/>
                  <a:pt x="3024507" y="113702"/>
                </a:cubicBezTo>
                <a:cubicBezTo>
                  <a:pt x="3024507" y="107636"/>
                  <a:pt x="3023381" y="101699"/>
                  <a:pt x="3021130" y="95891"/>
                </a:cubicBezTo>
                <a:lnTo>
                  <a:pt x="3022171" y="93245"/>
                </a:lnTo>
                <a:lnTo>
                  <a:pt x="3010257" y="101097"/>
                </a:lnTo>
                <a:cubicBezTo>
                  <a:pt x="3000857" y="106316"/>
                  <a:pt x="3000473" y="102688"/>
                  <a:pt x="3009106" y="90212"/>
                </a:cubicBezTo>
                <a:cubicBezTo>
                  <a:pt x="3017739" y="77736"/>
                  <a:pt x="3025163" y="65321"/>
                  <a:pt x="3031380" y="52967"/>
                </a:cubicBezTo>
                <a:cubicBezTo>
                  <a:pt x="3037596" y="40613"/>
                  <a:pt x="3040256" y="30855"/>
                  <a:pt x="3039360" y="23692"/>
                </a:cubicBezTo>
                <a:cubicBezTo>
                  <a:pt x="3038688" y="18320"/>
                  <a:pt x="3042204" y="15972"/>
                  <a:pt x="3049909" y="16650"/>
                </a:cubicBezTo>
                <a:close/>
                <a:moveTo>
                  <a:pt x="802456" y="13595"/>
                </a:moveTo>
                <a:cubicBezTo>
                  <a:pt x="804280" y="12966"/>
                  <a:pt x="807244" y="13005"/>
                  <a:pt x="811345" y="13711"/>
                </a:cubicBezTo>
                <a:cubicBezTo>
                  <a:pt x="819547" y="15123"/>
                  <a:pt x="826323" y="17307"/>
                  <a:pt x="831672" y="20261"/>
                </a:cubicBezTo>
                <a:cubicBezTo>
                  <a:pt x="837021" y="23215"/>
                  <a:pt x="838466" y="26499"/>
                  <a:pt x="836007" y="30113"/>
                </a:cubicBezTo>
                <a:cubicBezTo>
                  <a:pt x="833547" y="33726"/>
                  <a:pt x="830733" y="37462"/>
                  <a:pt x="827564" y="41319"/>
                </a:cubicBezTo>
                <a:cubicBezTo>
                  <a:pt x="830489" y="41319"/>
                  <a:pt x="837498" y="39290"/>
                  <a:pt x="848590" y="35232"/>
                </a:cubicBezTo>
                <a:cubicBezTo>
                  <a:pt x="859682" y="31174"/>
                  <a:pt x="867949" y="32457"/>
                  <a:pt x="873392" y="39082"/>
                </a:cubicBezTo>
                <a:cubicBezTo>
                  <a:pt x="878833" y="45708"/>
                  <a:pt x="877199" y="50447"/>
                  <a:pt x="868487" y="53301"/>
                </a:cubicBezTo>
                <a:cubicBezTo>
                  <a:pt x="859775" y="56154"/>
                  <a:pt x="850691" y="58040"/>
                  <a:pt x="841234" y="58958"/>
                </a:cubicBezTo>
                <a:cubicBezTo>
                  <a:pt x="831776" y="59876"/>
                  <a:pt x="824624" y="59438"/>
                  <a:pt x="819777" y="57646"/>
                </a:cubicBezTo>
                <a:cubicBezTo>
                  <a:pt x="809796" y="73076"/>
                  <a:pt x="796198" y="85706"/>
                  <a:pt x="778983" y="95536"/>
                </a:cubicBezTo>
                <a:cubicBezTo>
                  <a:pt x="761767" y="105366"/>
                  <a:pt x="757056" y="105356"/>
                  <a:pt x="764851" y="95504"/>
                </a:cubicBezTo>
                <a:cubicBezTo>
                  <a:pt x="772644" y="85652"/>
                  <a:pt x="778983" y="77174"/>
                  <a:pt x="783865" y="70068"/>
                </a:cubicBezTo>
                <a:cubicBezTo>
                  <a:pt x="788748" y="62962"/>
                  <a:pt x="792950" y="55674"/>
                  <a:pt x="796471" y="48203"/>
                </a:cubicBezTo>
                <a:cubicBezTo>
                  <a:pt x="799991" y="40731"/>
                  <a:pt x="801751" y="34852"/>
                  <a:pt x="801751" y="30564"/>
                </a:cubicBezTo>
                <a:cubicBezTo>
                  <a:pt x="801751" y="25775"/>
                  <a:pt x="801300" y="21415"/>
                  <a:pt x="800396" y="17486"/>
                </a:cubicBezTo>
                <a:cubicBezTo>
                  <a:pt x="799944" y="15521"/>
                  <a:pt x="800631" y="14224"/>
                  <a:pt x="802456" y="13595"/>
                </a:cubicBezTo>
                <a:close/>
                <a:moveTo>
                  <a:pt x="88081" y="13595"/>
                </a:moveTo>
                <a:cubicBezTo>
                  <a:pt x="89906" y="12966"/>
                  <a:pt x="92868" y="13005"/>
                  <a:pt x="96970" y="13711"/>
                </a:cubicBezTo>
                <a:cubicBezTo>
                  <a:pt x="105172" y="15123"/>
                  <a:pt x="111948" y="17307"/>
                  <a:pt x="117297" y="20261"/>
                </a:cubicBezTo>
                <a:cubicBezTo>
                  <a:pt x="122646" y="23215"/>
                  <a:pt x="124091" y="26499"/>
                  <a:pt x="121632" y="30113"/>
                </a:cubicBezTo>
                <a:cubicBezTo>
                  <a:pt x="119172" y="33726"/>
                  <a:pt x="116358" y="37462"/>
                  <a:pt x="113189" y="41319"/>
                </a:cubicBezTo>
                <a:cubicBezTo>
                  <a:pt x="116114" y="41319"/>
                  <a:pt x="123123" y="39290"/>
                  <a:pt x="134215" y="35232"/>
                </a:cubicBezTo>
                <a:cubicBezTo>
                  <a:pt x="145307" y="31174"/>
                  <a:pt x="153574" y="32457"/>
                  <a:pt x="159016" y="39082"/>
                </a:cubicBezTo>
                <a:cubicBezTo>
                  <a:pt x="164458" y="45708"/>
                  <a:pt x="162824" y="50447"/>
                  <a:pt x="154112" y="53301"/>
                </a:cubicBezTo>
                <a:cubicBezTo>
                  <a:pt x="145400" y="56154"/>
                  <a:pt x="136316" y="58040"/>
                  <a:pt x="126859" y="58958"/>
                </a:cubicBezTo>
                <a:cubicBezTo>
                  <a:pt x="117401" y="59876"/>
                  <a:pt x="110249" y="59438"/>
                  <a:pt x="105402" y="57646"/>
                </a:cubicBezTo>
                <a:cubicBezTo>
                  <a:pt x="95421" y="73076"/>
                  <a:pt x="81823" y="85706"/>
                  <a:pt x="64608" y="95536"/>
                </a:cubicBezTo>
                <a:cubicBezTo>
                  <a:pt x="47392" y="105366"/>
                  <a:pt x="42681" y="105356"/>
                  <a:pt x="50475" y="95504"/>
                </a:cubicBezTo>
                <a:cubicBezTo>
                  <a:pt x="58269" y="85652"/>
                  <a:pt x="64608" y="77174"/>
                  <a:pt x="69490" y="70068"/>
                </a:cubicBezTo>
                <a:cubicBezTo>
                  <a:pt x="74373" y="62962"/>
                  <a:pt x="78575" y="55674"/>
                  <a:pt x="82095" y="48203"/>
                </a:cubicBezTo>
                <a:cubicBezTo>
                  <a:pt x="85616" y="40731"/>
                  <a:pt x="87376" y="34852"/>
                  <a:pt x="87376" y="30564"/>
                </a:cubicBezTo>
                <a:cubicBezTo>
                  <a:pt x="87376" y="25775"/>
                  <a:pt x="86925" y="21415"/>
                  <a:pt x="86021" y="17486"/>
                </a:cubicBezTo>
                <a:cubicBezTo>
                  <a:pt x="85570" y="15521"/>
                  <a:pt x="86256" y="14224"/>
                  <a:pt x="88081" y="13595"/>
                </a:cubicBezTo>
                <a:close/>
                <a:moveTo>
                  <a:pt x="5185271" y="12969"/>
                </a:moveTo>
                <a:cubicBezTo>
                  <a:pt x="5191294" y="12969"/>
                  <a:pt x="5199110" y="15109"/>
                  <a:pt x="5208717" y="19390"/>
                </a:cubicBezTo>
                <a:cubicBezTo>
                  <a:pt x="5218325" y="23670"/>
                  <a:pt x="5221276" y="28467"/>
                  <a:pt x="5217568" y="33780"/>
                </a:cubicBezTo>
                <a:cubicBezTo>
                  <a:pt x="5213862" y="39093"/>
                  <a:pt x="5209872" y="50146"/>
                  <a:pt x="5205598" y="66938"/>
                </a:cubicBezTo>
                <a:cubicBezTo>
                  <a:pt x="5220814" y="64386"/>
                  <a:pt x="5233576" y="61496"/>
                  <a:pt x="5243887" y="58270"/>
                </a:cubicBezTo>
                <a:cubicBezTo>
                  <a:pt x="5254198" y="55043"/>
                  <a:pt x="5263213" y="57510"/>
                  <a:pt x="5270936" y="65669"/>
                </a:cubicBezTo>
                <a:cubicBezTo>
                  <a:pt x="5278658" y="73829"/>
                  <a:pt x="5276722" y="79031"/>
                  <a:pt x="5265128" y="81275"/>
                </a:cubicBezTo>
                <a:cubicBezTo>
                  <a:pt x="5253534" y="83519"/>
                  <a:pt x="5243751" y="85537"/>
                  <a:pt x="5235777" y="87330"/>
                </a:cubicBezTo>
                <a:lnTo>
                  <a:pt x="5202092" y="92320"/>
                </a:lnTo>
                <a:cubicBezTo>
                  <a:pt x="5198005" y="108568"/>
                  <a:pt x="5195123" y="118104"/>
                  <a:pt x="5193445" y="120929"/>
                </a:cubicBezTo>
                <a:cubicBezTo>
                  <a:pt x="5207957" y="118520"/>
                  <a:pt x="5217228" y="115440"/>
                  <a:pt x="5221258" y="111690"/>
                </a:cubicBezTo>
                <a:cubicBezTo>
                  <a:pt x="5225288" y="107940"/>
                  <a:pt x="5231012" y="107499"/>
                  <a:pt x="5238433" y="110368"/>
                </a:cubicBezTo>
                <a:cubicBezTo>
                  <a:pt x="5245855" y="113236"/>
                  <a:pt x="5252810" y="116803"/>
                  <a:pt x="5259298" y="121069"/>
                </a:cubicBezTo>
                <a:cubicBezTo>
                  <a:pt x="5265788" y="125335"/>
                  <a:pt x="5267207" y="130024"/>
                  <a:pt x="5263558" y="135137"/>
                </a:cubicBezTo>
                <a:cubicBezTo>
                  <a:pt x="5259908" y="140249"/>
                  <a:pt x="5257424" y="153367"/>
                  <a:pt x="5256104" y="174490"/>
                </a:cubicBezTo>
                <a:cubicBezTo>
                  <a:pt x="5254785" y="195613"/>
                  <a:pt x="5253695" y="223196"/>
                  <a:pt x="5252835" y="257240"/>
                </a:cubicBezTo>
                <a:cubicBezTo>
                  <a:pt x="5261138" y="257326"/>
                  <a:pt x="5270276" y="256448"/>
                  <a:pt x="5280250" y="254605"/>
                </a:cubicBezTo>
                <a:cubicBezTo>
                  <a:pt x="5290223" y="252762"/>
                  <a:pt x="5299050" y="253587"/>
                  <a:pt x="5306729" y="257079"/>
                </a:cubicBezTo>
                <a:cubicBezTo>
                  <a:pt x="5314408" y="260570"/>
                  <a:pt x="5319718" y="265998"/>
                  <a:pt x="5322657" y="273362"/>
                </a:cubicBezTo>
                <a:cubicBezTo>
                  <a:pt x="5325597" y="280726"/>
                  <a:pt x="5316462" y="283282"/>
                  <a:pt x="5295253" y="281030"/>
                </a:cubicBezTo>
                <a:cubicBezTo>
                  <a:pt x="5274044" y="278779"/>
                  <a:pt x="5250788" y="278772"/>
                  <a:pt x="5225484" y="281009"/>
                </a:cubicBezTo>
                <a:cubicBezTo>
                  <a:pt x="5200181" y="283246"/>
                  <a:pt x="5179177" y="285720"/>
                  <a:pt x="5162470" y="288430"/>
                </a:cubicBezTo>
                <a:cubicBezTo>
                  <a:pt x="5145764" y="291140"/>
                  <a:pt x="5132657" y="293621"/>
                  <a:pt x="5123149" y="295873"/>
                </a:cubicBezTo>
                <a:cubicBezTo>
                  <a:pt x="5113642" y="298124"/>
                  <a:pt x="5103607" y="294955"/>
                  <a:pt x="5093045" y="286365"/>
                </a:cubicBezTo>
                <a:cubicBezTo>
                  <a:pt x="5082484" y="277775"/>
                  <a:pt x="5083527" y="273480"/>
                  <a:pt x="5096175" y="273480"/>
                </a:cubicBezTo>
                <a:cubicBezTo>
                  <a:pt x="5105841" y="273480"/>
                  <a:pt x="5121565" y="271867"/>
                  <a:pt x="5143347" y="268640"/>
                </a:cubicBezTo>
                <a:cubicBezTo>
                  <a:pt x="5143347" y="249439"/>
                  <a:pt x="5143125" y="225007"/>
                  <a:pt x="5142681" y="195344"/>
                </a:cubicBezTo>
                <a:cubicBezTo>
                  <a:pt x="5142236" y="165681"/>
                  <a:pt x="5139759" y="146992"/>
                  <a:pt x="5135248" y="139277"/>
                </a:cubicBezTo>
                <a:cubicBezTo>
                  <a:pt x="5130739" y="131562"/>
                  <a:pt x="5132112" y="127705"/>
                  <a:pt x="5139368" y="127705"/>
                </a:cubicBezTo>
                <a:cubicBezTo>
                  <a:pt x="5144918" y="127705"/>
                  <a:pt x="5149191" y="127698"/>
                  <a:pt x="5152188" y="127683"/>
                </a:cubicBezTo>
                <a:cubicBezTo>
                  <a:pt x="5155186" y="127669"/>
                  <a:pt x="5161760" y="127017"/>
                  <a:pt x="5171913" y="125726"/>
                </a:cubicBezTo>
                <a:cubicBezTo>
                  <a:pt x="5172659" y="120520"/>
                  <a:pt x="5174380" y="110425"/>
                  <a:pt x="5177076" y="95439"/>
                </a:cubicBezTo>
                <a:cubicBezTo>
                  <a:pt x="5169475" y="97232"/>
                  <a:pt x="5161628" y="98806"/>
                  <a:pt x="5153532" y="100161"/>
                </a:cubicBezTo>
                <a:cubicBezTo>
                  <a:pt x="5145437" y="101516"/>
                  <a:pt x="5136765" y="98899"/>
                  <a:pt x="5127516" y="92310"/>
                </a:cubicBezTo>
                <a:cubicBezTo>
                  <a:pt x="5118266" y="85720"/>
                  <a:pt x="5118926" y="82107"/>
                  <a:pt x="5129495" y="81468"/>
                </a:cubicBezTo>
                <a:cubicBezTo>
                  <a:pt x="5140064" y="80830"/>
                  <a:pt x="5156885" y="78038"/>
                  <a:pt x="5179958" y="73090"/>
                </a:cubicBezTo>
                <a:cubicBezTo>
                  <a:pt x="5180761" y="65117"/>
                  <a:pt x="5181381" y="56430"/>
                  <a:pt x="5181818" y="47030"/>
                </a:cubicBezTo>
                <a:cubicBezTo>
                  <a:pt x="5182256" y="37630"/>
                  <a:pt x="5181127" y="29603"/>
                  <a:pt x="5178431" y="22950"/>
                </a:cubicBezTo>
                <a:cubicBezTo>
                  <a:pt x="5175735" y="16296"/>
                  <a:pt x="5178015" y="12969"/>
                  <a:pt x="5185271" y="12969"/>
                </a:cubicBezTo>
                <a:close/>
                <a:moveTo>
                  <a:pt x="6209001" y="7796"/>
                </a:moveTo>
                <a:cubicBezTo>
                  <a:pt x="6213176" y="8125"/>
                  <a:pt x="6218920" y="9441"/>
                  <a:pt x="6226234" y="11743"/>
                </a:cubicBezTo>
                <a:cubicBezTo>
                  <a:pt x="6240860" y="16116"/>
                  <a:pt x="6246374" y="22516"/>
                  <a:pt x="6242775" y="30941"/>
                </a:cubicBezTo>
                <a:cubicBezTo>
                  <a:pt x="6239175" y="39366"/>
                  <a:pt x="6237376" y="56785"/>
                  <a:pt x="6237376" y="83200"/>
                </a:cubicBezTo>
                <a:cubicBezTo>
                  <a:pt x="6237376" y="110059"/>
                  <a:pt x="6236658" y="130924"/>
                  <a:pt x="6235224" y="145795"/>
                </a:cubicBezTo>
                <a:cubicBezTo>
                  <a:pt x="6233790" y="160666"/>
                  <a:pt x="6230571" y="169263"/>
                  <a:pt x="6225567" y="171586"/>
                </a:cubicBezTo>
                <a:cubicBezTo>
                  <a:pt x="6220561" y="173909"/>
                  <a:pt x="6215403" y="170198"/>
                  <a:pt x="6210090" y="160454"/>
                </a:cubicBezTo>
                <a:cubicBezTo>
                  <a:pt x="6204777" y="150710"/>
                  <a:pt x="6203694" y="140980"/>
                  <a:pt x="6206842" y="131265"/>
                </a:cubicBezTo>
                <a:cubicBezTo>
                  <a:pt x="6209989" y="121549"/>
                  <a:pt x="6211564" y="103283"/>
                  <a:pt x="6211564" y="76467"/>
                </a:cubicBezTo>
                <a:cubicBezTo>
                  <a:pt x="6211564" y="49465"/>
                  <a:pt x="6209315" y="32418"/>
                  <a:pt x="6204820" y="25326"/>
                </a:cubicBezTo>
                <a:cubicBezTo>
                  <a:pt x="6200324" y="18235"/>
                  <a:pt x="6199112" y="13048"/>
                  <a:pt x="6201185" y="9764"/>
                </a:cubicBezTo>
                <a:cubicBezTo>
                  <a:pt x="6202221" y="8122"/>
                  <a:pt x="6204826" y="7466"/>
                  <a:pt x="6209001" y="7796"/>
                </a:cubicBezTo>
                <a:close/>
                <a:moveTo>
                  <a:pt x="4063639" y="4843"/>
                </a:moveTo>
                <a:cubicBezTo>
                  <a:pt x="4065589" y="4085"/>
                  <a:pt x="4068604" y="4180"/>
                  <a:pt x="4072686" y="5128"/>
                </a:cubicBezTo>
                <a:cubicBezTo>
                  <a:pt x="4089012" y="8921"/>
                  <a:pt x="4099162" y="14155"/>
                  <a:pt x="4103134" y="20831"/>
                </a:cubicBezTo>
                <a:cubicBezTo>
                  <a:pt x="4107106" y="27506"/>
                  <a:pt x="4106733" y="34859"/>
                  <a:pt x="4102015" y="42890"/>
                </a:cubicBezTo>
                <a:lnTo>
                  <a:pt x="4098288" y="46321"/>
                </a:lnTo>
                <a:lnTo>
                  <a:pt x="4099681" y="46148"/>
                </a:lnTo>
                <a:cubicBezTo>
                  <a:pt x="4139010" y="40334"/>
                  <a:pt x="4162155" y="35594"/>
                  <a:pt x="4169117" y="31930"/>
                </a:cubicBezTo>
                <a:cubicBezTo>
                  <a:pt x="4176079" y="28266"/>
                  <a:pt x="4184981" y="30220"/>
                  <a:pt x="4195822" y="37792"/>
                </a:cubicBezTo>
                <a:cubicBezTo>
                  <a:pt x="4206663" y="45363"/>
                  <a:pt x="4214941" y="52609"/>
                  <a:pt x="4220655" y="59528"/>
                </a:cubicBezTo>
                <a:cubicBezTo>
                  <a:pt x="4226370" y="66447"/>
                  <a:pt x="4223599" y="70989"/>
                  <a:pt x="4212342" y="73155"/>
                </a:cubicBezTo>
                <a:cubicBezTo>
                  <a:pt x="4201085" y="75320"/>
                  <a:pt x="4189584" y="79350"/>
                  <a:pt x="4177839" y="85243"/>
                </a:cubicBezTo>
                <a:cubicBezTo>
                  <a:pt x="4174903" y="86717"/>
                  <a:pt x="4172446" y="87706"/>
                  <a:pt x="4170470" y="88209"/>
                </a:cubicBezTo>
                <a:lnTo>
                  <a:pt x="4168191" y="88238"/>
                </a:lnTo>
                <a:lnTo>
                  <a:pt x="4168648" y="88495"/>
                </a:lnTo>
                <a:cubicBezTo>
                  <a:pt x="4170533" y="89837"/>
                  <a:pt x="4172445" y="91478"/>
                  <a:pt x="4174387" y="93417"/>
                </a:cubicBezTo>
                <a:cubicBezTo>
                  <a:pt x="4182152" y="101175"/>
                  <a:pt x="4178642" y="106331"/>
                  <a:pt x="4163857" y="108883"/>
                </a:cubicBezTo>
                <a:lnTo>
                  <a:pt x="4123289" y="112820"/>
                </a:lnTo>
                <a:cubicBezTo>
                  <a:pt x="4105478" y="131820"/>
                  <a:pt x="4096157" y="138568"/>
                  <a:pt x="4095326" y="133061"/>
                </a:cubicBezTo>
                <a:cubicBezTo>
                  <a:pt x="4094494" y="127554"/>
                  <a:pt x="4096329" y="121761"/>
                  <a:pt x="4100832" y="115681"/>
                </a:cubicBezTo>
                <a:cubicBezTo>
                  <a:pt x="4087352" y="117416"/>
                  <a:pt x="4074812" y="119058"/>
                  <a:pt x="4063211" y="120606"/>
                </a:cubicBezTo>
                <a:cubicBezTo>
                  <a:pt x="4063211" y="138919"/>
                  <a:pt x="4060117" y="146211"/>
                  <a:pt x="4053929" y="142482"/>
                </a:cubicBezTo>
                <a:cubicBezTo>
                  <a:pt x="4047741" y="138754"/>
                  <a:pt x="4043493" y="132523"/>
                  <a:pt x="4041184" y="123790"/>
                </a:cubicBezTo>
                <a:cubicBezTo>
                  <a:pt x="4030085" y="125582"/>
                  <a:pt x="4021811" y="127153"/>
                  <a:pt x="4016361" y="128501"/>
                </a:cubicBezTo>
                <a:cubicBezTo>
                  <a:pt x="4010912" y="129849"/>
                  <a:pt x="4004283" y="126676"/>
                  <a:pt x="3996475" y="118982"/>
                </a:cubicBezTo>
                <a:cubicBezTo>
                  <a:pt x="3988667" y="111289"/>
                  <a:pt x="3989739" y="107442"/>
                  <a:pt x="3999691" y="107442"/>
                </a:cubicBezTo>
                <a:cubicBezTo>
                  <a:pt x="4007836" y="107442"/>
                  <a:pt x="4020405" y="106696"/>
                  <a:pt x="4037398" y="105205"/>
                </a:cubicBezTo>
                <a:cubicBezTo>
                  <a:pt x="4035018" y="98436"/>
                  <a:pt x="4031049" y="92048"/>
                  <a:pt x="4025492" y="86039"/>
                </a:cubicBezTo>
                <a:cubicBezTo>
                  <a:pt x="4019935" y="80031"/>
                  <a:pt x="4021319" y="76697"/>
                  <a:pt x="4029644" y="76037"/>
                </a:cubicBezTo>
                <a:cubicBezTo>
                  <a:pt x="4037968" y="75377"/>
                  <a:pt x="4045866" y="76152"/>
                  <a:pt x="4053337" y="78360"/>
                </a:cubicBezTo>
                <a:cubicBezTo>
                  <a:pt x="4060809" y="80569"/>
                  <a:pt x="4063870" y="83817"/>
                  <a:pt x="4062522" y="88104"/>
                </a:cubicBezTo>
                <a:cubicBezTo>
                  <a:pt x="4061174" y="92392"/>
                  <a:pt x="4060823" y="97031"/>
                  <a:pt x="4061468" y="102022"/>
                </a:cubicBezTo>
                <a:cubicBezTo>
                  <a:pt x="4076497" y="100272"/>
                  <a:pt x="4091224" y="98193"/>
                  <a:pt x="4105651" y="95784"/>
                </a:cubicBezTo>
                <a:cubicBezTo>
                  <a:pt x="4110541" y="83752"/>
                  <a:pt x="4112311" y="73685"/>
                  <a:pt x="4110964" y="65583"/>
                </a:cubicBezTo>
                <a:lnTo>
                  <a:pt x="4111151" y="62155"/>
                </a:lnTo>
                <a:lnTo>
                  <a:pt x="4050788" y="69756"/>
                </a:lnTo>
                <a:cubicBezTo>
                  <a:pt x="4032956" y="71577"/>
                  <a:pt x="4018297" y="72036"/>
                  <a:pt x="4006811" y="71133"/>
                </a:cubicBezTo>
                <a:cubicBezTo>
                  <a:pt x="4001763" y="90664"/>
                  <a:pt x="3994915" y="103423"/>
                  <a:pt x="3986268" y="109410"/>
                </a:cubicBezTo>
                <a:cubicBezTo>
                  <a:pt x="3977621" y="115397"/>
                  <a:pt x="3971831" y="114304"/>
                  <a:pt x="3968899" y="106130"/>
                </a:cubicBezTo>
                <a:cubicBezTo>
                  <a:pt x="3965966" y="97956"/>
                  <a:pt x="3967673" y="89495"/>
                  <a:pt x="3974018" y="80748"/>
                </a:cubicBezTo>
                <a:cubicBezTo>
                  <a:pt x="3980364" y="72000"/>
                  <a:pt x="3986476" y="61435"/>
                  <a:pt x="3992356" y="49052"/>
                </a:cubicBezTo>
                <a:cubicBezTo>
                  <a:pt x="3998235" y="36670"/>
                  <a:pt x="4003247" y="38580"/>
                  <a:pt x="4007391" y="54785"/>
                </a:cubicBezTo>
                <a:cubicBezTo>
                  <a:pt x="4018491" y="54814"/>
                  <a:pt x="4031731" y="54108"/>
                  <a:pt x="4047113" y="52669"/>
                </a:cubicBezTo>
                <a:lnTo>
                  <a:pt x="4093826" y="46875"/>
                </a:lnTo>
                <a:lnTo>
                  <a:pt x="4091690" y="46864"/>
                </a:lnTo>
                <a:cubicBezTo>
                  <a:pt x="4087166" y="45498"/>
                  <a:pt x="4081559" y="41441"/>
                  <a:pt x="4074869" y="34694"/>
                </a:cubicBezTo>
                <a:cubicBezTo>
                  <a:pt x="4061533" y="17067"/>
                  <a:pt x="4057789" y="7116"/>
                  <a:pt x="4063639" y="4843"/>
                </a:cubicBezTo>
                <a:close/>
                <a:moveTo>
                  <a:pt x="901425" y="2574"/>
                </a:moveTo>
                <a:cubicBezTo>
                  <a:pt x="904812" y="2556"/>
                  <a:pt x="909733" y="3583"/>
                  <a:pt x="916186" y="5655"/>
                </a:cubicBezTo>
                <a:cubicBezTo>
                  <a:pt x="929093" y="9800"/>
                  <a:pt x="933746" y="15113"/>
                  <a:pt x="930146" y="21594"/>
                </a:cubicBezTo>
                <a:lnTo>
                  <a:pt x="922037" y="27789"/>
                </a:lnTo>
                <a:cubicBezTo>
                  <a:pt x="928576" y="27861"/>
                  <a:pt x="938342" y="26305"/>
                  <a:pt x="951334" y="23122"/>
                </a:cubicBezTo>
                <a:cubicBezTo>
                  <a:pt x="964326" y="19938"/>
                  <a:pt x="973716" y="22007"/>
                  <a:pt x="979502" y="29327"/>
                </a:cubicBezTo>
                <a:cubicBezTo>
                  <a:pt x="985288" y="36648"/>
                  <a:pt x="978939" y="41846"/>
                  <a:pt x="960454" y="44922"/>
                </a:cubicBezTo>
                <a:cubicBezTo>
                  <a:pt x="941970" y="47998"/>
                  <a:pt x="927544" y="48640"/>
                  <a:pt x="917176" y="46848"/>
                </a:cubicBezTo>
                <a:cubicBezTo>
                  <a:pt x="909733" y="58678"/>
                  <a:pt x="899659" y="68609"/>
                  <a:pt x="886954" y="76639"/>
                </a:cubicBezTo>
                <a:lnTo>
                  <a:pt x="881552" y="79534"/>
                </a:lnTo>
                <a:lnTo>
                  <a:pt x="894643" y="76521"/>
                </a:lnTo>
                <a:cubicBezTo>
                  <a:pt x="900086" y="73732"/>
                  <a:pt x="906177" y="73789"/>
                  <a:pt x="912917" y="76693"/>
                </a:cubicBezTo>
                <a:cubicBezTo>
                  <a:pt x="919657" y="79597"/>
                  <a:pt x="926235" y="83139"/>
                  <a:pt x="932652" y="87319"/>
                </a:cubicBezTo>
                <a:cubicBezTo>
                  <a:pt x="939069" y="91499"/>
                  <a:pt x="940446" y="96615"/>
                  <a:pt x="936782" y="102667"/>
                </a:cubicBezTo>
                <a:cubicBezTo>
                  <a:pt x="933118" y="108718"/>
                  <a:pt x="929949" y="120882"/>
                  <a:pt x="927275" y="139159"/>
                </a:cubicBezTo>
                <a:cubicBezTo>
                  <a:pt x="924600" y="157436"/>
                  <a:pt x="920919" y="171589"/>
                  <a:pt x="916229" y="181620"/>
                </a:cubicBezTo>
                <a:cubicBezTo>
                  <a:pt x="915057" y="184128"/>
                  <a:pt x="913802" y="186041"/>
                  <a:pt x="912463" y="187360"/>
                </a:cubicBezTo>
                <a:lnTo>
                  <a:pt x="910120" y="188555"/>
                </a:lnTo>
                <a:lnTo>
                  <a:pt x="912669" y="189321"/>
                </a:lnTo>
                <a:cubicBezTo>
                  <a:pt x="918011" y="191537"/>
                  <a:pt x="920427" y="193720"/>
                  <a:pt x="919918" y="195871"/>
                </a:cubicBezTo>
                <a:cubicBezTo>
                  <a:pt x="919409" y="198022"/>
                  <a:pt x="918316" y="200481"/>
                  <a:pt x="916638" y="203249"/>
                </a:cubicBezTo>
                <a:cubicBezTo>
                  <a:pt x="944444" y="200668"/>
                  <a:pt x="965065" y="198223"/>
                  <a:pt x="978502" y="195914"/>
                </a:cubicBezTo>
                <a:cubicBezTo>
                  <a:pt x="991938" y="193605"/>
                  <a:pt x="1002758" y="195276"/>
                  <a:pt x="1010961" y="200926"/>
                </a:cubicBezTo>
                <a:cubicBezTo>
                  <a:pt x="1019163" y="206576"/>
                  <a:pt x="1022343" y="211778"/>
                  <a:pt x="1020500" y="216532"/>
                </a:cubicBezTo>
                <a:cubicBezTo>
                  <a:pt x="1018658" y="221285"/>
                  <a:pt x="1011670" y="223437"/>
                  <a:pt x="999539" y="222985"/>
                </a:cubicBezTo>
                <a:cubicBezTo>
                  <a:pt x="987407" y="222533"/>
                  <a:pt x="976845" y="222307"/>
                  <a:pt x="967854" y="222307"/>
                </a:cubicBezTo>
                <a:cubicBezTo>
                  <a:pt x="959924" y="222307"/>
                  <a:pt x="942852" y="223132"/>
                  <a:pt x="916638" y="224781"/>
                </a:cubicBezTo>
                <a:cubicBezTo>
                  <a:pt x="916638" y="264475"/>
                  <a:pt x="916394" y="286268"/>
                  <a:pt x="915907" y="290162"/>
                </a:cubicBezTo>
                <a:cubicBezTo>
                  <a:pt x="915419" y="294055"/>
                  <a:pt x="913684" y="300594"/>
                  <a:pt x="910701" y="309779"/>
                </a:cubicBezTo>
                <a:cubicBezTo>
                  <a:pt x="907718" y="318964"/>
                  <a:pt x="904363" y="322018"/>
                  <a:pt x="900634" y="318942"/>
                </a:cubicBezTo>
                <a:cubicBezTo>
                  <a:pt x="896906" y="315866"/>
                  <a:pt x="894568" y="311252"/>
                  <a:pt x="893622" y="305100"/>
                </a:cubicBezTo>
                <a:cubicBezTo>
                  <a:pt x="892675" y="298948"/>
                  <a:pt x="891973" y="289900"/>
                  <a:pt x="891514" y="277954"/>
                </a:cubicBezTo>
                <a:cubicBezTo>
                  <a:pt x="891055" y="266009"/>
                  <a:pt x="890825" y="248815"/>
                  <a:pt x="890825" y="226373"/>
                </a:cubicBezTo>
                <a:lnTo>
                  <a:pt x="833587" y="234073"/>
                </a:lnTo>
                <a:cubicBezTo>
                  <a:pt x="830217" y="250894"/>
                  <a:pt x="822179" y="266131"/>
                  <a:pt x="809474" y="279783"/>
                </a:cubicBezTo>
                <a:cubicBezTo>
                  <a:pt x="796768" y="293435"/>
                  <a:pt x="781055" y="302344"/>
                  <a:pt x="762334" y="306509"/>
                </a:cubicBezTo>
                <a:cubicBezTo>
                  <a:pt x="743613" y="310675"/>
                  <a:pt x="740927" y="308184"/>
                  <a:pt x="754278" y="299035"/>
                </a:cubicBezTo>
                <a:cubicBezTo>
                  <a:pt x="767629" y="289885"/>
                  <a:pt x="778900" y="280059"/>
                  <a:pt x="788092" y="269555"/>
                </a:cubicBezTo>
                <a:cubicBezTo>
                  <a:pt x="797284" y="259050"/>
                  <a:pt x="803637" y="247804"/>
                  <a:pt x="807151" y="235816"/>
                </a:cubicBezTo>
                <a:cubicBezTo>
                  <a:pt x="776376" y="241208"/>
                  <a:pt x="756365" y="244803"/>
                  <a:pt x="747115" y="246603"/>
                </a:cubicBezTo>
                <a:cubicBezTo>
                  <a:pt x="737866" y="248403"/>
                  <a:pt x="728688" y="244778"/>
                  <a:pt x="719582" y="235730"/>
                </a:cubicBezTo>
                <a:cubicBezTo>
                  <a:pt x="710476" y="226681"/>
                  <a:pt x="713315" y="222834"/>
                  <a:pt x="728100" y="224189"/>
                </a:cubicBezTo>
                <a:cubicBezTo>
                  <a:pt x="742885" y="225545"/>
                  <a:pt x="769687" y="223691"/>
                  <a:pt x="808505" y="218629"/>
                </a:cubicBezTo>
                <a:cubicBezTo>
                  <a:pt x="808505" y="211975"/>
                  <a:pt x="807380" y="205949"/>
                  <a:pt x="805128" y="200550"/>
                </a:cubicBezTo>
                <a:cubicBezTo>
                  <a:pt x="802877" y="195150"/>
                  <a:pt x="805114" y="192924"/>
                  <a:pt x="811840" y="193871"/>
                </a:cubicBezTo>
                <a:lnTo>
                  <a:pt x="815150" y="194717"/>
                </a:lnTo>
                <a:lnTo>
                  <a:pt x="810796" y="185855"/>
                </a:lnTo>
                <a:cubicBezTo>
                  <a:pt x="809538" y="182297"/>
                  <a:pt x="808563" y="178319"/>
                  <a:pt x="807871" y="173920"/>
                </a:cubicBezTo>
                <a:cubicBezTo>
                  <a:pt x="806487" y="165122"/>
                  <a:pt x="804691" y="152560"/>
                  <a:pt x="802483" y="136234"/>
                </a:cubicBezTo>
                <a:cubicBezTo>
                  <a:pt x="800274" y="119907"/>
                  <a:pt x="797127" y="108105"/>
                  <a:pt x="793040" y="100828"/>
                </a:cubicBezTo>
                <a:cubicBezTo>
                  <a:pt x="788953" y="93550"/>
                  <a:pt x="790982" y="89911"/>
                  <a:pt x="799127" y="89911"/>
                </a:cubicBezTo>
                <a:cubicBezTo>
                  <a:pt x="804763" y="89911"/>
                  <a:pt x="809775" y="90130"/>
                  <a:pt x="814163" y="90567"/>
                </a:cubicBezTo>
                <a:cubicBezTo>
                  <a:pt x="816357" y="90786"/>
                  <a:pt x="820742" y="90512"/>
                  <a:pt x="827316" y="89745"/>
                </a:cubicBezTo>
                <a:lnTo>
                  <a:pt x="827788" y="89677"/>
                </a:lnTo>
                <a:lnTo>
                  <a:pt x="821864" y="86190"/>
                </a:lnTo>
                <a:cubicBezTo>
                  <a:pt x="812958" y="75162"/>
                  <a:pt x="810406" y="68071"/>
                  <a:pt x="814206" y="64916"/>
                </a:cubicBezTo>
                <a:cubicBezTo>
                  <a:pt x="818006" y="61761"/>
                  <a:pt x="824782" y="61980"/>
                  <a:pt x="834533" y="65572"/>
                </a:cubicBezTo>
                <a:cubicBezTo>
                  <a:pt x="844285" y="69165"/>
                  <a:pt x="847694" y="75714"/>
                  <a:pt x="844761" y="85222"/>
                </a:cubicBezTo>
                <a:lnTo>
                  <a:pt x="843511" y="87416"/>
                </a:lnTo>
                <a:lnTo>
                  <a:pt x="853613" y="85964"/>
                </a:lnTo>
                <a:lnTo>
                  <a:pt x="875382" y="80954"/>
                </a:lnTo>
                <a:lnTo>
                  <a:pt x="875215" y="77430"/>
                </a:lnTo>
                <a:cubicBezTo>
                  <a:pt x="875783" y="75598"/>
                  <a:pt x="876975" y="73126"/>
                  <a:pt x="878791" y="70014"/>
                </a:cubicBezTo>
                <a:cubicBezTo>
                  <a:pt x="886054" y="57567"/>
                  <a:pt x="891227" y="46589"/>
                  <a:pt x="894310" y="37082"/>
                </a:cubicBezTo>
                <a:cubicBezTo>
                  <a:pt x="897394" y="27574"/>
                  <a:pt x="898261" y="21032"/>
                  <a:pt x="896913" y="17454"/>
                </a:cubicBezTo>
                <a:cubicBezTo>
                  <a:pt x="895565" y="13876"/>
                  <a:pt x="895214" y="9979"/>
                  <a:pt x="895859" y="5763"/>
                </a:cubicBezTo>
                <a:cubicBezTo>
                  <a:pt x="896182" y="3655"/>
                  <a:pt x="898037" y="2592"/>
                  <a:pt x="901425" y="2574"/>
                </a:cubicBezTo>
                <a:close/>
                <a:moveTo>
                  <a:pt x="187050" y="2574"/>
                </a:moveTo>
                <a:cubicBezTo>
                  <a:pt x="190437" y="2556"/>
                  <a:pt x="195358" y="3583"/>
                  <a:pt x="201811" y="5655"/>
                </a:cubicBezTo>
                <a:cubicBezTo>
                  <a:pt x="214717" y="9800"/>
                  <a:pt x="219371" y="15113"/>
                  <a:pt x="215771" y="21594"/>
                </a:cubicBezTo>
                <a:lnTo>
                  <a:pt x="207662" y="27789"/>
                </a:lnTo>
                <a:cubicBezTo>
                  <a:pt x="214201" y="27861"/>
                  <a:pt x="223967" y="26305"/>
                  <a:pt x="236959" y="23122"/>
                </a:cubicBezTo>
                <a:cubicBezTo>
                  <a:pt x="249951" y="19938"/>
                  <a:pt x="259341" y="22007"/>
                  <a:pt x="265127" y="29327"/>
                </a:cubicBezTo>
                <a:cubicBezTo>
                  <a:pt x="270913" y="36648"/>
                  <a:pt x="264564" y="41846"/>
                  <a:pt x="246079" y="44922"/>
                </a:cubicBezTo>
                <a:cubicBezTo>
                  <a:pt x="227595" y="47998"/>
                  <a:pt x="213168" y="48640"/>
                  <a:pt x="202801" y="46848"/>
                </a:cubicBezTo>
                <a:cubicBezTo>
                  <a:pt x="195358" y="58678"/>
                  <a:pt x="185284" y="68609"/>
                  <a:pt x="172579" y="76639"/>
                </a:cubicBezTo>
                <a:lnTo>
                  <a:pt x="167177" y="79534"/>
                </a:lnTo>
                <a:lnTo>
                  <a:pt x="180268" y="76521"/>
                </a:lnTo>
                <a:cubicBezTo>
                  <a:pt x="185711" y="73732"/>
                  <a:pt x="191802" y="73789"/>
                  <a:pt x="198542" y="76693"/>
                </a:cubicBezTo>
                <a:cubicBezTo>
                  <a:pt x="205281" y="79597"/>
                  <a:pt x="211860" y="83139"/>
                  <a:pt x="218277" y="87319"/>
                </a:cubicBezTo>
                <a:cubicBezTo>
                  <a:pt x="224695" y="91499"/>
                  <a:pt x="226071" y="96615"/>
                  <a:pt x="222407" y="102667"/>
                </a:cubicBezTo>
                <a:cubicBezTo>
                  <a:pt x="218743" y="108718"/>
                  <a:pt x="215574" y="120882"/>
                  <a:pt x="212900" y="139159"/>
                </a:cubicBezTo>
                <a:cubicBezTo>
                  <a:pt x="210225" y="157436"/>
                  <a:pt x="206544" y="171589"/>
                  <a:pt x="201854" y="181620"/>
                </a:cubicBezTo>
                <a:cubicBezTo>
                  <a:pt x="200682" y="184128"/>
                  <a:pt x="199427" y="186041"/>
                  <a:pt x="198089" y="187360"/>
                </a:cubicBezTo>
                <a:lnTo>
                  <a:pt x="195745" y="188555"/>
                </a:lnTo>
                <a:lnTo>
                  <a:pt x="198294" y="189321"/>
                </a:lnTo>
                <a:cubicBezTo>
                  <a:pt x="203636" y="191537"/>
                  <a:pt x="206052" y="193720"/>
                  <a:pt x="205543" y="195871"/>
                </a:cubicBezTo>
                <a:cubicBezTo>
                  <a:pt x="205034" y="198022"/>
                  <a:pt x="203941" y="200481"/>
                  <a:pt x="202263" y="203249"/>
                </a:cubicBezTo>
                <a:cubicBezTo>
                  <a:pt x="230069" y="200668"/>
                  <a:pt x="250690" y="198223"/>
                  <a:pt x="264126" y="195914"/>
                </a:cubicBezTo>
                <a:cubicBezTo>
                  <a:pt x="277563" y="193605"/>
                  <a:pt x="288383" y="195276"/>
                  <a:pt x="296586" y="200926"/>
                </a:cubicBezTo>
                <a:cubicBezTo>
                  <a:pt x="304788" y="206576"/>
                  <a:pt x="307968" y="211778"/>
                  <a:pt x="306125" y="216532"/>
                </a:cubicBezTo>
                <a:cubicBezTo>
                  <a:pt x="304283" y="221285"/>
                  <a:pt x="297295" y="223437"/>
                  <a:pt x="285163" y="222985"/>
                </a:cubicBezTo>
                <a:cubicBezTo>
                  <a:pt x="273032" y="222533"/>
                  <a:pt x="262470" y="222307"/>
                  <a:pt x="253479" y="222307"/>
                </a:cubicBezTo>
                <a:cubicBezTo>
                  <a:pt x="245549" y="222307"/>
                  <a:pt x="228477" y="223132"/>
                  <a:pt x="202263" y="224781"/>
                </a:cubicBezTo>
                <a:cubicBezTo>
                  <a:pt x="202263" y="264475"/>
                  <a:pt x="202019" y="286268"/>
                  <a:pt x="201531" y="290162"/>
                </a:cubicBezTo>
                <a:cubicBezTo>
                  <a:pt x="201044" y="294055"/>
                  <a:pt x="199309" y="300594"/>
                  <a:pt x="196326" y="309779"/>
                </a:cubicBezTo>
                <a:cubicBezTo>
                  <a:pt x="193343" y="318964"/>
                  <a:pt x="189988" y="322018"/>
                  <a:pt x="186259" y="318942"/>
                </a:cubicBezTo>
                <a:cubicBezTo>
                  <a:pt x="182531" y="315866"/>
                  <a:pt x="180193" y="311252"/>
                  <a:pt x="179247" y="305100"/>
                </a:cubicBezTo>
                <a:cubicBezTo>
                  <a:pt x="178300" y="298948"/>
                  <a:pt x="177598" y="289900"/>
                  <a:pt x="177139" y="277954"/>
                </a:cubicBezTo>
                <a:cubicBezTo>
                  <a:pt x="176680" y="266009"/>
                  <a:pt x="176450" y="248815"/>
                  <a:pt x="176450" y="226373"/>
                </a:cubicBezTo>
                <a:lnTo>
                  <a:pt x="119211" y="234073"/>
                </a:lnTo>
                <a:cubicBezTo>
                  <a:pt x="115842" y="250894"/>
                  <a:pt x="107804" y="266131"/>
                  <a:pt x="95099" y="279783"/>
                </a:cubicBezTo>
                <a:cubicBezTo>
                  <a:pt x="82393" y="293435"/>
                  <a:pt x="66680" y="302344"/>
                  <a:pt x="47959" y="306509"/>
                </a:cubicBezTo>
                <a:cubicBezTo>
                  <a:pt x="29237" y="310675"/>
                  <a:pt x="26552" y="308184"/>
                  <a:pt x="39903" y="299035"/>
                </a:cubicBezTo>
                <a:cubicBezTo>
                  <a:pt x="53254" y="289885"/>
                  <a:pt x="64525" y="280059"/>
                  <a:pt x="73717" y="269555"/>
                </a:cubicBezTo>
                <a:cubicBezTo>
                  <a:pt x="82909" y="259050"/>
                  <a:pt x="89262" y="247804"/>
                  <a:pt x="92775" y="235816"/>
                </a:cubicBezTo>
                <a:cubicBezTo>
                  <a:pt x="62001" y="241208"/>
                  <a:pt x="41990" y="244803"/>
                  <a:pt x="32740" y="246603"/>
                </a:cubicBezTo>
                <a:cubicBezTo>
                  <a:pt x="23491" y="248403"/>
                  <a:pt x="14313" y="244778"/>
                  <a:pt x="5207" y="235730"/>
                </a:cubicBezTo>
                <a:cubicBezTo>
                  <a:pt x="-3899" y="226681"/>
                  <a:pt x="-1060" y="222834"/>
                  <a:pt x="13725" y="224189"/>
                </a:cubicBezTo>
                <a:cubicBezTo>
                  <a:pt x="28510" y="225545"/>
                  <a:pt x="55311" y="223691"/>
                  <a:pt x="94130" y="218629"/>
                </a:cubicBezTo>
                <a:cubicBezTo>
                  <a:pt x="94130" y="211975"/>
                  <a:pt x="93005" y="205949"/>
                  <a:pt x="90753" y="200550"/>
                </a:cubicBezTo>
                <a:cubicBezTo>
                  <a:pt x="88502" y="195150"/>
                  <a:pt x="90739" y="192924"/>
                  <a:pt x="97465" y="193871"/>
                </a:cubicBezTo>
                <a:lnTo>
                  <a:pt x="100775" y="194717"/>
                </a:lnTo>
                <a:lnTo>
                  <a:pt x="96421" y="185855"/>
                </a:lnTo>
                <a:cubicBezTo>
                  <a:pt x="95163" y="182297"/>
                  <a:pt x="94188" y="178319"/>
                  <a:pt x="93496" y="173920"/>
                </a:cubicBezTo>
                <a:cubicBezTo>
                  <a:pt x="92112" y="165122"/>
                  <a:pt x="90316" y="152560"/>
                  <a:pt x="88108" y="136234"/>
                </a:cubicBezTo>
                <a:cubicBezTo>
                  <a:pt x="85899" y="119907"/>
                  <a:pt x="82752" y="108105"/>
                  <a:pt x="78665" y="100828"/>
                </a:cubicBezTo>
                <a:cubicBezTo>
                  <a:pt x="74578" y="93550"/>
                  <a:pt x="76607" y="89911"/>
                  <a:pt x="84752" y="89911"/>
                </a:cubicBezTo>
                <a:cubicBezTo>
                  <a:pt x="90388" y="89911"/>
                  <a:pt x="95400" y="90130"/>
                  <a:pt x="99788" y="90567"/>
                </a:cubicBezTo>
                <a:cubicBezTo>
                  <a:pt x="101982" y="90786"/>
                  <a:pt x="106366" y="90512"/>
                  <a:pt x="112941" y="89745"/>
                </a:cubicBezTo>
                <a:lnTo>
                  <a:pt x="113413" y="89677"/>
                </a:lnTo>
                <a:lnTo>
                  <a:pt x="107488" y="86190"/>
                </a:lnTo>
                <a:cubicBezTo>
                  <a:pt x="98583" y="75162"/>
                  <a:pt x="96031" y="68071"/>
                  <a:pt x="99831" y="64916"/>
                </a:cubicBezTo>
                <a:cubicBezTo>
                  <a:pt x="103631" y="61761"/>
                  <a:pt x="110407" y="61980"/>
                  <a:pt x="120158" y="65572"/>
                </a:cubicBezTo>
                <a:cubicBezTo>
                  <a:pt x="129909" y="69165"/>
                  <a:pt x="133319" y="75714"/>
                  <a:pt x="130386" y="85222"/>
                </a:cubicBezTo>
                <a:lnTo>
                  <a:pt x="129136" y="87416"/>
                </a:lnTo>
                <a:lnTo>
                  <a:pt x="139238" y="85964"/>
                </a:lnTo>
                <a:lnTo>
                  <a:pt x="161006" y="80954"/>
                </a:lnTo>
                <a:lnTo>
                  <a:pt x="160840" y="77430"/>
                </a:lnTo>
                <a:cubicBezTo>
                  <a:pt x="161408" y="75598"/>
                  <a:pt x="162600" y="73126"/>
                  <a:pt x="164415" y="70014"/>
                </a:cubicBezTo>
                <a:cubicBezTo>
                  <a:pt x="171679" y="57567"/>
                  <a:pt x="176852" y="46589"/>
                  <a:pt x="179935" y="37082"/>
                </a:cubicBezTo>
                <a:cubicBezTo>
                  <a:pt x="183018" y="27574"/>
                  <a:pt x="183886" y="21032"/>
                  <a:pt x="182538" y="17454"/>
                </a:cubicBezTo>
                <a:cubicBezTo>
                  <a:pt x="181190" y="13876"/>
                  <a:pt x="180839" y="9979"/>
                  <a:pt x="181484" y="5763"/>
                </a:cubicBezTo>
                <a:cubicBezTo>
                  <a:pt x="181806" y="3655"/>
                  <a:pt x="183662" y="2592"/>
                  <a:pt x="187050" y="2574"/>
                </a:cubicBezTo>
                <a:close/>
                <a:moveTo>
                  <a:pt x="5865309" y="3"/>
                </a:moveTo>
                <a:cubicBezTo>
                  <a:pt x="5866675" y="34"/>
                  <a:pt x="5868248" y="416"/>
                  <a:pt x="5870026" y="1149"/>
                </a:cubicBezTo>
                <a:cubicBezTo>
                  <a:pt x="5877139" y="4081"/>
                  <a:pt x="5883643" y="8290"/>
                  <a:pt x="5889537" y="13775"/>
                </a:cubicBezTo>
                <a:cubicBezTo>
                  <a:pt x="5895431" y="19261"/>
                  <a:pt x="5896724" y="23330"/>
                  <a:pt x="5893419" y="25983"/>
                </a:cubicBezTo>
                <a:cubicBezTo>
                  <a:pt x="5890113" y="28635"/>
                  <a:pt x="5885012" y="31045"/>
                  <a:pt x="5878114" y="33210"/>
                </a:cubicBezTo>
                <a:cubicBezTo>
                  <a:pt x="5897932" y="33210"/>
                  <a:pt x="5911409" y="31407"/>
                  <a:pt x="5918543" y="27800"/>
                </a:cubicBezTo>
                <a:cubicBezTo>
                  <a:pt x="5925677" y="24194"/>
                  <a:pt x="5932625" y="24082"/>
                  <a:pt x="5939387" y="27467"/>
                </a:cubicBezTo>
                <a:cubicBezTo>
                  <a:pt x="5946148" y="30851"/>
                  <a:pt x="5952250" y="35189"/>
                  <a:pt x="5957692" y="40481"/>
                </a:cubicBezTo>
                <a:cubicBezTo>
                  <a:pt x="5963134" y="45772"/>
                  <a:pt x="5962657" y="49845"/>
                  <a:pt x="5956262" y="52698"/>
                </a:cubicBezTo>
                <a:cubicBezTo>
                  <a:pt x="5949866" y="55552"/>
                  <a:pt x="5943803" y="60507"/>
                  <a:pt x="5938074" y="67562"/>
                </a:cubicBezTo>
                <a:cubicBezTo>
                  <a:pt x="5932345" y="74617"/>
                  <a:pt x="5924257" y="83135"/>
                  <a:pt x="5913811" y="93116"/>
                </a:cubicBezTo>
                <a:cubicBezTo>
                  <a:pt x="5903364" y="103097"/>
                  <a:pt x="5892670" y="111963"/>
                  <a:pt x="5881728" y="119714"/>
                </a:cubicBezTo>
                <a:lnTo>
                  <a:pt x="5877179" y="122226"/>
                </a:lnTo>
                <a:lnTo>
                  <a:pt x="5881210" y="121797"/>
                </a:lnTo>
                <a:cubicBezTo>
                  <a:pt x="5882830" y="121987"/>
                  <a:pt x="5884720" y="122512"/>
                  <a:pt x="5886880" y="123371"/>
                </a:cubicBezTo>
                <a:cubicBezTo>
                  <a:pt x="5895520" y="126805"/>
                  <a:pt x="5901844" y="131078"/>
                  <a:pt x="5905852" y="136191"/>
                </a:cubicBezTo>
                <a:cubicBezTo>
                  <a:pt x="5909860" y="141303"/>
                  <a:pt x="5909820" y="145307"/>
                  <a:pt x="5905733" y="148204"/>
                </a:cubicBezTo>
                <a:cubicBezTo>
                  <a:pt x="5901646" y="151101"/>
                  <a:pt x="5897394" y="153266"/>
                  <a:pt x="5892978" y="154700"/>
                </a:cubicBezTo>
                <a:cubicBezTo>
                  <a:pt x="5901567" y="154700"/>
                  <a:pt x="5910803" y="153625"/>
                  <a:pt x="5920684" y="151474"/>
                </a:cubicBezTo>
                <a:cubicBezTo>
                  <a:pt x="5930563" y="149323"/>
                  <a:pt x="5938250" y="146616"/>
                  <a:pt x="5943743" y="143354"/>
                </a:cubicBezTo>
                <a:cubicBezTo>
                  <a:pt x="5949234" y="140091"/>
                  <a:pt x="5956079" y="140389"/>
                  <a:pt x="5964274" y="144246"/>
                </a:cubicBezTo>
                <a:cubicBezTo>
                  <a:pt x="5972469" y="148104"/>
                  <a:pt x="5979955" y="153291"/>
                  <a:pt x="5986731" y="159809"/>
                </a:cubicBezTo>
                <a:cubicBezTo>
                  <a:pt x="5993507" y="166327"/>
                  <a:pt x="5993481" y="171500"/>
                  <a:pt x="5986655" y="175329"/>
                </a:cubicBezTo>
                <a:cubicBezTo>
                  <a:pt x="5979829" y="179158"/>
                  <a:pt x="5971505" y="186873"/>
                  <a:pt x="5961682" y="198474"/>
                </a:cubicBezTo>
                <a:cubicBezTo>
                  <a:pt x="5951859" y="210075"/>
                  <a:pt x="5936318" y="225602"/>
                  <a:pt x="5915058" y="245054"/>
                </a:cubicBezTo>
                <a:cubicBezTo>
                  <a:pt x="5893799" y="264507"/>
                  <a:pt x="5869446" y="280862"/>
                  <a:pt x="5841999" y="294119"/>
                </a:cubicBezTo>
                <a:cubicBezTo>
                  <a:pt x="5814552" y="307377"/>
                  <a:pt x="5787588" y="315372"/>
                  <a:pt x="5761109" y="318103"/>
                </a:cubicBezTo>
                <a:cubicBezTo>
                  <a:pt x="5734630" y="320835"/>
                  <a:pt x="5733432" y="317519"/>
                  <a:pt x="5757517" y="308155"/>
                </a:cubicBezTo>
                <a:cubicBezTo>
                  <a:pt x="5781601" y="298791"/>
                  <a:pt x="5805614" y="287455"/>
                  <a:pt x="5829555" y="274147"/>
                </a:cubicBezTo>
                <a:cubicBezTo>
                  <a:pt x="5853496" y="260839"/>
                  <a:pt x="5870528" y="249683"/>
                  <a:pt x="5880652" y="240677"/>
                </a:cubicBezTo>
                <a:cubicBezTo>
                  <a:pt x="5874328" y="236776"/>
                  <a:pt x="5866000" y="228897"/>
                  <a:pt x="5855668" y="217037"/>
                </a:cubicBezTo>
                <a:cubicBezTo>
                  <a:pt x="5845336" y="205178"/>
                  <a:pt x="5843178" y="198341"/>
                  <a:pt x="5849194" y="196527"/>
                </a:cubicBezTo>
                <a:cubicBezTo>
                  <a:pt x="5855209" y="194713"/>
                  <a:pt x="5864434" y="196247"/>
                  <a:pt x="5876867" y="201130"/>
                </a:cubicBezTo>
                <a:cubicBezTo>
                  <a:pt x="5889300" y="206013"/>
                  <a:pt x="5895867" y="215718"/>
                  <a:pt x="5896570" y="230245"/>
                </a:cubicBezTo>
                <a:cubicBezTo>
                  <a:pt x="5906207" y="220350"/>
                  <a:pt x="5916313" y="208569"/>
                  <a:pt x="5926889" y="194903"/>
                </a:cubicBezTo>
                <a:cubicBezTo>
                  <a:pt x="5937465" y="181237"/>
                  <a:pt x="5942753" y="172353"/>
                  <a:pt x="5942753" y="168252"/>
                </a:cubicBezTo>
                <a:cubicBezTo>
                  <a:pt x="5942753" y="166502"/>
                  <a:pt x="5938594" y="166527"/>
                  <a:pt x="5930277" y="168327"/>
                </a:cubicBezTo>
                <a:cubicBezTo>
                  <a:pt x="5921959" y="170127"/>
                  <a:pt x="5913463" y="171701"/>
                  <a:pt x="5904787" y="173049"/>
                </a:cubicBezTo>
                <a:cubicBezTo>
                  <a:pt x="5896111" y="174397"/>
                  <a:pt x="5888669" y="172375"/>
                  <a:pt x="5882459" y="166983"/>
                </a:cubicBezTo>
                <a:cubicBezTo>
                  <a:pt x="5869525" y="180835"/>
                  <a:pt x="5853887" y="192573"/>
                  <a:pt x="5835546" y="202195"/>
                </a:cubicBezTo>
                <a:cubicBezTo>
                  <a:pt x="5817204" y="211817"/>
                  <a:pt x="5800118" y="218475"/>
                  <a:pt x="5784286" y="222167"/>
                </a:cubicBezTo>
                <a:cubicBezTo>
                  <a:pt x="5768455" y="225860"/>
                  <a:pt x="5768412" y="222644"/>
                  <a:pt x="5784157" y="212520"/>
                </a:cubicBezTo>
                <a:cubicBezTo>
                  <a:pt x="5799903" y="202396"/>
                  <a:pt x="5815967" y="191357"/>
                  <a:pt x="5832351" y="179405"/>
                </a:cubicBezTo>
                <a:cubicBezTo>
                  <a:pt x="5848735" y="167452"/>
                  <a:pt x="5859759" y="156898"/>
                  <a:pt x="5865423" y="147742"/>
                </a:cubicBezTo>
                <a:cubicBezTo>
                  <a:pt x="5871087" y="138585"/>
                  <a:pt x="5873920" y="132373"/>
                  <a:pt x="5873920" y="129103"/>
                </a:cubicBezTo>
                <a:cubicBezTo>
                  <a:pt x="5873920" y="127289"/>
                  <a:pt x="5874190" y="125809"/>
                  <a:pt x="5874730" y="124663"/>
                </a:cubicBezTo>
                <a:lnTo>
                  <a:pt x="5877142" y="122246"/>
                </a:lnTo>
                <a:lnTo>
                  <a:pt x="5835782" y="145085"/>
                </a:lnTo>
                <a:cubicBezTo>
                  <a:pt x="5816093" y="154249"/>
                  <a:pt x="5797505" y="159289"/>
                  <a:pt x="5780017" y="160207"/>
                </a:cubicBezTo>
                <a:cubicBezTo>
                  <a:pt x="5762529" y="161125"/>
                  <a:pt x="5760919" y="158009"/>
                  <a:pt x="5775188" y="150861"/>
                </a:cubicBezTo>
                <a:cubicBezTo>
                  <a:pt x="5789456" y="143712"/>
                  <a:pt x="5803402" y="136847"/>
                  <a:pt x="5817025" y="130265"/>
                </a:cubicBezTo>
                <a:cubicBezTo>
                  <a:pt x="5830648" y="123682"/>
                  <a:pt x="5845110" y="115745"/>
                  <a:pt x="5860412" y="106453"/>
                </a:cubicBezTo>
                <a:cubicBezTo>
                  <a:pt x="5845541" y="95353"/>
                  <a:pt x="5837097" y="86441"/>
                  <a:pt x="5835083" y="79715"/>
                </a:cubicBezTo>
                <a:lnTo>
                  <a:pt x="5836530" y="74080"/>
                </a:lnTo>
                <a:lnTo>
                  <a:pt x="5834911" y="75359"/>
                </a:lnTo>
                <a:cubicBezTo>
                  <a:pt x="5819918" y="86710"/>
                  <a:pt x="5803097" y="94920"/>
                  <a:pt x="5784448" y="99989"/>
                </a:cubicBezTo>
                <a:cubicBezTo>
                  <a:pt x="5765798" y="105058"/>
                  <a:pt x="5764740" y="101882"/>
                  <a:pt x="5781275" y="90460"/>
                </a:cubicBezTo>
                <a:cubicBezTo>
                  <a:pt x="5797809" y="79038"/>
                  <a:pt x="5814691" y="64715"/>
                  <a:pt x="5831921" y="47493"/>
                </a:cubicBezTo>
                <a:cubicBezTo>
                  <a:pt x="5849151" y="30270"/>
                  <a:pt x="5858031" y="17507"/>
                  <a:pt x="5858562" y="9205"/>
                </a:cubicBezTo>
                <a:cubicBezTo>
                  <a:pt x="5858960" y="2977"/>
                  <a:pt x="5861208" y="-90"/>
                  <a:pt x="586530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29392" y="4463291"/>
            <a:ext cx="2440389" cy="58695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 ∶ 1.6 =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82458" y="3900615"/>
            <a:ext cx="2706487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教室里的国旗：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66719" y="3900615"/>
            <a:ext cx="2706487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操场上的国旗：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39252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56146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</a:t>
            </a:r>
          </a:p>
        </p:txBody>
      </p:sp>
      <p:sp>
        <p:nvSpPr>
          <p:cNvPr id="24" name="KSO_Shape"/>
          <p:cNvSpPr/>
          <p:nvPr/>
        </p:nvSpPr>
        <p:spPr bwMode="auto">
          <a:xfrm rot="5400000">
            <a:off x="3013817" y="5097254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 bwMode="auto">
          <a:xfrm rot="5400000">
            <a:off x="4030711" y="5115326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48553" y="4463291"/>
            <a:ext cx="2174291" cy="58695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 ∶ 40 =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92765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21546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</a:t>
            </a:r>
          </a:p>
        </p:txBody>
      </p:sp>
      <p:sp>
        <p:nvSpPr>
          <p:cNvPr id="29" name="KSO_Shape"/>
          <p:cNvSpPr/>
          <p:nvPr/>
        </p:nvSpPr>
        <p:spPr bwMode="auto">
          <a:xfrm rot="5400000">
            <a:off x="6882038" y="5182771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 rot="5400000">
            <a:off x="7796111" y="5176488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5173206" y="4189779"/>
                <a:ext cx="5052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206" y="4189779"/>
                <a:ext cx="505267" cy="1014317"/>
              </a:xfrm>
              <a:prstGeom prst="rect">
                <a:avLst/>
              </a:prstGeom>
              <a:blipFill rotWithShape="1">
                <a:blip r:embed="rId3"/>
                <a:stretch>
                  <a:fillRect l="-98" t="-5" r="-1225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"/>
              <p:cNvSpPr txBox="1"/>
              <p:nvPr/>
            </p:nvSpPr>
            <p:spPr>
              <a:xfrm>
                <a:off x="8863465" y="4264819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65" y="4264819"/>
                <a:ext cx="465191" cy="898964"/>
              </a:xfrm>
              <a:prstGeom prst="rect">
                <a:avLst/>
              </a:prstGeom>
              <a:blipFill rotWithShape="1">
                <a:blip r:embed="rId4"/>
                <a:stretch>
                  <a:fillRect l="-29" t="-18" r="-9310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0424" y="1441176"/>
            <a:ext cx="3681114" cy="46384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操场上的国旗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: 2.4∶1.6=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0424" y="2148075"/>
            <a:ext cx="3591345" cy="46384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教室里的国旗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: 60∶40=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0424" y="2924051"/>
            <a:ext cx="1784761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 ∶ 1.6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50439" y="1582510"/>
            <a:ext cx="1872208" cy="645024"/>
            <a:chOff x="1544577" y="3794618"/>
            <a:chExt cx="6912768" cy="645024"/>
          </a:xfrm>
        </p:grpSpPr>
        <p:sp>
          <p:nvSpPr>
            <p:cNvPr id="9" name="KSO_Shape"/>
            <p:cNvSpPr/>
            <p:nvPr/>
          </p:nvSpPr>
          <p:spPr>
            <a:xfrm>
              <a:off x="1544577" y="3794618"/>
              <a:ext cx="6912768" cy="645024"/>
            </a:xfrm>
            <a:prstGeom prst="frame">
              <a:avLst/>
            </a:prstGeom>
            <a:solidFill>
              <a:srgbClr val="A300FF"/>
            </a:solidFill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96589" y="3883672"/>
              <a:ext cx="6008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比值相等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4993420" y="2815784"/>
                <a:ext cx="2517770" cy="741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或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𝟐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.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.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𝟔𝟎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𝟒𝟎</m:t>
                        </m:r>
                      </m:den>
                    </m:f>
                  </m:oMath>
                </a14:m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420" y="2815784"/>
                <a:ext cx="2517770" cy="741935"/>
              </a:xfrm>
              <a:prstGeom prst="rect">
                <a:avLst/>
              </a:prstGeom>
              <a:blipFill rotWithShape="1">
                <a:blip r:embed="rId3"/>
                <a:stretch>
                  <a:fillRect l="-16" t="-26" r="16" b="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1176315" y="3658440"/>
            <a:ext cx="803854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像这样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表示两个比相等的式子叫做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360945" y="2924051"/>
            <a:ext cx="1632475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 ∶ 40 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983728" y="2924051"/>
            <a:ext cx="393354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7"/>
              <p:cNvSpPr txBox="1"/>
              <p:nvPr/>
            </p:nvSpPr>
            <p:spPr>
              <a:xfrm>
                <a:off x="5013957" y="1330108"/>
                <a:ext cx="3850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57" y="1330108"/>
                <a:ext cx="385041" cy="668516"/>
              </a:xfrm>
              <a:prstGeom prst="rect">
                <a:avLst/>
              </a:prstGeom>
              <a:blipFill rotWithShape="1">
                <a:blip r:embed="rId4"/>
                <a:stretch>
                  <a:fillRect l="-164" t="-63" r="-930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8"/>
              <p:cNvSpPr txBox="1"/>
              <p:nvPr/>
            </p:nvSpPr>
            <p:spPr>
              <a:xfrm>
                <a:off x="4638106" y="2045740"/>
                <a:ext cx="3850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06" y="2045740"/>
                <a:ext cx="385041" cy="668516"/>
              </a:xfrm>
              <a:prstGeom prst="rect">
                <a:avLst/>
              </a:prstGeom>
              <a:blipFill rotWithShape="1">
                <a:blip r:embed="rId4"/>
                <a:stretch>
                  <a:fillRect l="-17" t="-61" r="-1077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2"/>
              <p:cNvSpPr>
                <a:spLocks noChangeArrowheads="1"/>
              </p:cNvSpPr>
              <p:nvPr/>
            </p:nvSpPr>
            <p:spPr bwMode="auto">
              <a:xfrm>
                <a:off x="1241571" y="6092112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4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1571" y="6092112"/>
                <a:ext cx="2600496" cy="447943"/>
              </a:xfrm>
              <a:prstGeom prst="rect">
                <a:avLst/>
              </a:prstGeom>
              <a:blipFill rotWithShape="1">
                <a:blip r:embed="rId5"/>
                <a:stretch>
                  <a:fillRect l="-6" t="-124" r="12"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71256" y="6146806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6937338" y="6146806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25" name="Picture 38" descr="67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26" y="4800995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9" descr="68副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095" y="4788212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0" descr="69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365" y="4780163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735553" y="2553304"/>
            <a:ext cx="3940026" cy="1792296"/>
            <a:chOff x="3143674" y="3140968"/>
            <a:chExt cx="5646875" cy="256873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3674" y="3140968"/>
              <a:ext cx="5646875" cy="2568732"/>
            </a:xfrm>
            <a:prstGeom prst="rect">
              <a:avLst/>
            </a:prstGeom>
          </p:spPr>
        </p:pic>
        <p:sp>
          <p:nvSpPr>
            <p:cNvPr id="29" name="TextBox 34"/>
            <p:cNvSpPr txBox="1"/>
            <p:nvPr/>
          </p:nvSpPr>
          <p:spPr bwMode="auto">
            <a:xfrm>
              <a:off x="4034834" y="3868970"/>
              <a:ext cx="3816424" cy="1260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找一找三幅图中还有哪些比例，与大家说一说。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970472" y="4841290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2.4∶1.6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60∶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770793" y="5375810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1.6∶2.4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40∶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2970472" y="4222337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  <a:cs typeface="+mn-cs"/>
                      </a:rPr>
                      <m:t>   </m:t>
                    </m:r>
                  </m:oMath>
                </a14:m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2.4∶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1.6</a:t>
                </a:r>
              </a:p>
            </p:txBody>
          </p:sp>
        </mc:Choice>
        <mc:Fallback xmlns="">
          <p:sp>
            <p:nvSpPr>
              <p:cNvPr id="5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0472" y="4222337"/>
                <a:ext cx="2590800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22" t="-40" r="22" b="12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2970472" y="5279352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60∶40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0472" y="5279352"/>
                <a:ext cx="2590800" cy="554832"/>
              </a:xfrm>
              <a:prstGeom prst="rect">
                <a:avLst/>
              </a:prstGeom>
              <a:blipFill rotWithShape="1">
                <a:blip r:embed="rId4"/>
                <a:stretch>
                  <a:fillRect l="-22" t="-108" r="22" b="79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7770793" y="4783026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1.6∶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2.4</a:t>
                </a:r>
              </a:p>
            </p:txBody>
          </p:sp>
        </mc:Choice>
        <mc:Fallback xmlns="">
          <p:sp>
            <p:nvSpPr>
              <p:cNvPr id="5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793" y="4783026"/>
                <a:ext cx="2590800" cy="554832"/>
              </a:xfrm>
              <a:prstGeom prst="rect">
                <a:avLst/>
              </a:prstGeom>
              <a:blipFill rotWithShape="1">
                <a:blip r:embed="rId5"/>
                <a:stretch>
                  <a:fillRect l="-12" t="-37" r="12" b="9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5"/>
              <p:cNvSpPr txBox="1">
                <a:spLocks noChangeArrowheads="1"/>
              </p:cNvSpPr>
              <p:nvPr/>
            </p:nvSpPr>
            <p:spPr bwMode="auto">
              <a:xfrm>
                <a:off x="7770793" y="4241434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60</a:t>
                </a:r>
              </a:p>
            </p:txBody>
          </p:sp>
        </mc:Choice>
        <mc:Fallback xmlns="">
          <p:sp>
            <p:nvSpPr>
              <p:cNvPr id="5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793" y="4241434"/>
                <a:ext cx="2590800" cy="554832"/>
              </a:xfrm>
              <a:prstGeom prst="rect">
                <a:avLst/>
              </a:prstGeom>
              <a:blipFill rotWithShape="1">
                <a:blip r:embed="rId6"/>
                <a:stretch>
                  <a:fillRect l="-12" t="-48" r="12" b="20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2186453" y="4262753"/>
            <a:ext cx="525409" cy="1774181"/>
            <a:chOff x="1009862" y="3164290"/>
            <a:chExt cx="525409" cy="1774181"/>
          </a:xfrm>
        </p:grpSpPr>
        <p:sp>
          <p:nvSpPr>
            <p:cNvPr id="44" name="KSO_Shape"/>
            <p:cNvSpPr/>
            <p:nvPr/>
          </p:nvSpPr>
          <p:spPr>
            <a:xfrm flipH="1">
              <a:off x="1009862" y="3164290"/>
              <a:ext cx="525409" cy="1650054"/>
            </a:xfrm>
            <a:custGeom>
              <a:avLst/>
              <a:gdLst>
                <a:gd name="connsiteX0" fmla="*/ 2028833 w 4057666"/>
                <a:gd name="connsiteY0" fmla="*/ 0 h 2658125"/>
                <a:gd name="connsiteX1" fmla="*/ 4057666 w 4057666"/>
                <a:gd name="connsiteY1" fmla="*/ 1218761 h 2658125"/>
                <a:gd name="connsiteX2" fmla="*/ 2028833 w 4057666"/>
                <a:gd name="connsiteY2" fmla="*/ 2437522 h 2658125"/>
                <a:gd name="connsiteX3" fmla="*/ 1619953 w 4057666"/>
                <a:gd name="connsiteY3" fmla="*/ 2412761 h 2658125"/>
                <a:gd name="connsiteX4" fmla="*/ 1502103 w 4057666"/>
                <a:gd name="connsiteY4" fmla="*/ 2394558 h 2658125"/>
                <a:gd name="connsiteX5" fmla="*/ 1498446 w 4057666"/>
                <a:gd name="connsiteY5" fmla="*/ 2399240 h 2658125"/>
                <a:gd name="connsiteX6" fmla="*/ 641618 w 4057666"/>
                <a:gd name="connsiteY6" fmla="*/ 2562958 h 2658125"/>
                <a:gd name="connsiteX7" fmla="*/ 1020948 w 4057666"/>
                <a:gd name="connsiteY7" fmla="*/ 2363209 h 2658125"/>
                <a:gd name="connsiteX8" fmla="*/ 1056660 w 4057666"/>
                <a:gd name="connsiteY8" fmla="*/ 2288559 h 2658125"/>
                <a:gd name="connsiteX9" fmla="*/ 894493 w 4057666"/>
                <a:gd name="connsiteY9" fmla="*/ 2229377 h 2658125"/>
                <a:gd name="connsiteX10" fmla="*/ 0 w 4057666"/>
                <a:gd name="connsiteY10" fmla="*/ 1218761 h 2658125"/>
                <a:gd name="connsiteX11" fmla="*/ 2028833 w 4057666"/>
                <a:gd name="connsiteY11" fmla="*/ 0 h 2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noFill/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矩形 6"/>
            <p:cNvSpPr>
              <a:spLocks noChangeArrowheads="1"/>
            </p:cNvSpPr>
            <p:nvPr/>
          </p:nvSpPr>
          <p:spPr bwMode="auto">
            <a:xfrm>
              <a:off x="1066808" y="3252508"/>
              <a:ext cx="462584" cy="1685963"/>
            </a:xfrm>
            <a:custGeom>
              <a:avLst/>
              <a:gdLst>
                <a:gd name="T0" fmla="*/ 0 w 3924114"/>
                <a:gd name="T1" fmla="*/ 0 h 648072"/>
                <a:gd name="T2" fmla="*/ 3924114 w 3924114"/>
                <a:gd name="T3" fmla="*/ 648072 h 648072"/>
              </a:gdLst>
              <a:ahLst/>
              <a:cxnLst/>
              <a:rect l="T0" t="T1" r="T2" b="T3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vert="eaVert" lIns="80467" tIns="40234" rIns="80467" bIns="40234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长与宽的比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3835" y="4198499"/>
            <a:ext cx="525409" cy="1774181"/>
            <a:chOff x="5041681" y="3080939"/>
            <a:chExt cx="525409" cy="1774181"/>
          </a:xfrm>
        </p:grpSpPr>
        <p:sp>
          <p:nvSpPr>
            <p:cNvPr id="51" name="KSO_Shape"/>
            <p:cNvSpPr/>
            <p:nvPr/>
          </p:nvSpPr>
          <p:spPr>
            <a:xfrm flipH="1">
              <a:off x="5041681" y="3080939"/>
              <a:ext cx="525409" cy="1650054"/>
            </a:xfrm>
            <a:custGeom>
              <a:avLst/>
              <a:gdLst>
                <a:gd name="connsiteX0" fmla="*/ 2028833 w 4057666"/>
                <a:gd name="connsiteY0" fmla="*/ 0 h 2658125"/>
                <a:gd name="connsiteX1" fmla="*/ 4057666 w 4057666"/>
                <a:gd name="connsiteY1" fmla="*/ 1218761 h 2658125"/>
                <a:gd name="connsiteX2" fmla="*/ 2028833 w 4057666"/>
                <a:gd name="connsiteY2" fmla="*/ 2437522 h 2658125"/>
                <a:gd name="connsiteX3" fmla="*/ 1619953 w 4057666"/>
                <a:gd name="connsiteY3" fmla="*/ 2412761 h 2658125"/>
                <a:gd name="connsiteX4" fmla="*/ 1502103 w 4057666"/>
                <a:gd name="connsiteY4" fmla="*/ 2394558 h 2658125"/>
                <a:gd name="connsiteX5" fmla="*/ 1498446 w 4057666"/>
                <a:gd name="connsiteY5" fmla="*/ 2399240 h 2658125"/>
                <a:gd name="connsiteX6" fmla="*/ 641618 w 4057666"/>
                <a:gd name="connsiteY6" fmla="*/ 2562958 h 2658125"/>
                <a:gd name="connsiteX7" fmla="*/ 1020948 w 4057666"/>
                <a:gd name="connsiteY7" fmla="*/ 2363209 h 2658125"/>
                <a:gd name="connsiteX8" fmla="*/ 1056660 w 4057666"/>
                <a:gd name="connsiteY8" fmla="*/ 2288559 h 2658125"/>
                <a:gd name="connsiteX9" fmla="*/ 894493 w 4057666"/>
                <a:gd name="connsiteY9" fmla="*/ 2229377 h 2658125"/>
                <a:gd name="connsiteX10" fmla="*/ 0 w 4057666"/>
                <a:gd name="connsiteY10" fmla="*/ 1218761 h 2658125"/>
                <a:gd name="connsiteX11" fmla="*/ 2028833 w 4057666"/>
                <a:gd name="connsiteY11" fmla="*/ 0 h 2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noFill/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矩形 6"/>
            <p:cNvSpPr>
              <a:spLocks noChangeArrowheads="1"/>
            </p:cNvSpPr>
            <p:nvPr/>
          </p:nvSpPr>
          <p:spPr bwMode="auto">
            <a:xfrm>
              <a:off x="5098627" y="3169157"/>
              <a:ext cx="462584" cy="1685963"/>
            </a:xfrm>
            <a:custGeom>
              <a:avLst/>
              <a:gdLst>
                <a:gd name="T0" fmla="*/ 0 w 3924114"/>
                <a:gd name="T1" fmla="*/ 0 h 648072"/>
                <a:gd name="T2" fmla="*/ 3924114 w 3924114"/>
                <a:gd name="T3" fmla="*/ 648072 h 648072"/>
              </a:gdLst>
              <a:ahLst/>
              <a:cxnLst/>
              <a:rect l="T0" t="T1" r="T2" b="T3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vert="eaVert" lIns="80467" tIns="40234" rIns="80467" bIns="40234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宽与长的比</a:t>
              </a:r>
            </a:p>
          </p:txBody>
        </p:sp>
      </p:grpSp>
      <p:sp>
        <p:nvSpPr>
          <p:cNvPr id="26" name="任意多边形: 形状 25"/>
          <p:cNvSpPr/>
          <p:nvPr/>
        </p:nvSpPr>
        <p:spPr>
          <a:xfrm>
            <a:off x="2169981" y="1211586"/>
            <a:ext cx="7304434" cy="333562"/>
          </a:xfrm>
          <a:custGeom>
            <a:avLst/>
            <a:gdLst/>
            <a:ahLst/>
            <a:cxnLst/>
            <a:rect l="l" t="t" r="r" b="b"/>
            <a:pathLst>
              <a:path w="7304434" h="333562">
                <a:moveTo>
                  <a:pt x="4533791" y="258436"/>
                </a:moveTo>
                <a:cubicBezTo>
                  <a:pt x="4545496" y="258081"/>
                  <a:pt x="4554554" y="260799"/>
                  <a:pt x="4560964" y="266591"/>
                </a:cubicBezTo>
                <a:cubicBezTo>
                  <a:pt x="4569511" y="274313"/>
                  <a:pt x="4572246" y="280189"/>
                  <a:pt x="4569170" y="284219"/>
                </a:cubicBezTo>
                <a:cubicBezTo>
                  <a:pt x="4566094" y="288248"/>
                  <a:pt x="4560079" y="289582"/>
                  <a:pt x="4551123" y="288220"/>
                </a:cubicBezTo>
                <a:cubicBezTo>
                  <a:pt x="4542168" y="286857"/>
                  <a:pt x="4532904" y="285957"/>
                  <a:pt x="4523332" y="285520"/>
                </a:cubicBezTo>
                <a:cubicBezTo>
                  <a:pt x="4513760" y="285083"/>
                  <a:pt x="4502804" y="285308"/>
                  <a:pt x="4490464" y="286198"/>
                </a:cubicBezTo>
                <a:cubicBezTo>
                  <a:pt x="4478125" y="287087"/>
                  <a:pt x="4460848" y="289084"/>
                  <a:pt x="4438635" y="292188"/>
                </a:cubicBezTo>
                <a:cubicBezTo>
                  <a:pt x="4416422" y="295293"/>
                  <a:pt x="4399522" y="297774"/>
                  <a:pt x="4387935" y="299631"/>
                </a:cubicBezTo>
                <a:cubicBezTo>
                  <a:pt x="4376348" y="301488"/>
                  <a:pt x="4367630" y="302416"/>
                  <a:pt x="4361779" y="302416"/>
                </a:cubicBezTo>
                <a:cubicBezTo>
                  <a:pt x="4355483" y="302416"/>
                  <a:pt x="4347962" y="299498"/>
                  <a:pt x="4339214" y="293662"/>
                </a:cubicBezTo>
                <a:cubicBezTo>
                  <a:pt x="4329908" y="284111"/>
                  <a:pt x="4332933" y="279336"/>
                  <a:pt x="4348292" y="279336"/>
                </a:cubicBezTo>
                <a:cubicBezTo>
                  <a:pt x="4361685" y="279336"/>
                  <a:pt x="4381593" y="277769"/>
                  <a:pt x="4408015" y="274636"/>
                </a:cubicBezTo>
                <a:cubicBezTo>
                  <a:pt x="4434437" y="271502"/>
                  <a:pt x="4455417" y="269050"/>
                  <a:pt x="4470954" y="267279"/>
                </a:cubicBezTo>
                <a:cubicBezTo>
                  <a:pt x="4486492" y="265508"/>
                  <a:pt x="4503241" y="263020"/>
                  <a:pt x="4521202" y="259815"/>
                </a:cubicBezTo>
                <a:cubicBezTo>
                  <a:pt x="4525693" y="259014"/>
                  <a:pt x="4529889" y="258554"/>
                  <a:pt x="4533791" y="258436"/>
                </a:cubicBezTo>
                <a:close/>
                <a:moveTo>
                  <a:pt x="7211103" y="240187"/>
                </a:moveTo>
                <a:lnTo>
                  <a:pt x="7257157" y="240187"/>
                </a:lnTo>
                <a:lnTo>
                  <a:pt x="7257157" y="286219"/>
                </a:lnTo>
                <a:lnTo>
                  <a:pt x="7211103" y="286219"/>
                </a:lnTo>
                <a:close/>
                <a:moveTo>
                  <a:pt x="1311267" y="235721"/>
                </a:moveTo>
                <a:cubicBezTo>
                  <a:pt x="1314249" y="234877"/>
                  <a:pt x="1320903" y="237054"/>
                  <a:pt x="1331228" y="242252"/>
                </a:cubicBezTo>
                <a:cubicBezTo>
                  <a:pt x="1348938" y="251559"/>
                  <a:pt x="1360378" y="261045"/>
                  <a:pt x="1365548" y="270710"/>
                </a:cubicBezTo>
                <a:cubicBezTo>
                  <a:pt x="1370718" y="280375"/>
                  <a:pt x="1370370" y="289650"/>
                  <a:pt x="1364505" y="298534"/>
                </a:cubicBezTo>
                <a:cubicBezTo>
                  <a:pt x="1358640" y="307417"/>
                  <a:pt x="1350824" y="304546"/>
                  <a:pt x="1341059" y="289919"/>
                </a:cubicBezTo>
                <a:cubicBezTo>
                  <a:pt x="1331293" y="275292"/>
                  <a:pt x="1322051" y="261091"/>
                  <a:pt x="1313332" y="247318"/>
                </a:cubicBezTo>
                <a:cubicBezTo>
                  <a:pt x="1308972" y="240431"/>
                  <a:pt x="1308284" y="236565"/>
                  <a:pt x="1311267" y="235721"/>
                </a:cubicBezTo>
                <a:close/>
                <a:moveTo>
                  <a:pt x="2912777" y="234882"/>
                </a:moveTo>
                <a:cubicBezTo>
                  <a:pt x="2916760" y="234239"/>
                  <a:pt x="2921162" y="234537"/>
                  <a:pt x="2925984" y="235777"/>
                </a:cubicBezTo>
                <a:cubicBezTo>
                  <a:pt x="2935628" y="238258"/>
                  <a:pt x="2941927" y="243475"/>
                  <a:pt x="2944881" y="251426"/>
                </a:cubicBezTo>
                <a:cubicBezTo>
                  <a:pt x="2947835" y="259378"/>
                  <a:pt x="2947419" y="269326"/>
                  <a:pt x="2943633" y="281272"/>
                </a:cubicBezTo>
                <a:cubicBezTo>
                  <a:pt x="2939847" y="293217"/>
                  <a:pt x="2932971" y="304643"/>
                  <a:pt x="2923005" y="315548"/>
                </a:cubicBezTo>
                <a:cubicBezTo>
                  <a:pt x="2913038" y="326454"/>
                  <a:pt x="2903430" y="332391"/>
                  <a:pt x="2894181" y="333359"/>
                </a:cubicBezTo>
                <a:cubicBezTo>
                  <a:pt x="2884932" y="334327"/>
                  <a:pt x="2883125" y="331842"/>
                  <a:pt x="2888760" y="325906"/>
                </a:cubicBezTo>
                <a:cubicBezTo>
                  <a:pt x="2894396" y="319969"/>
                  <a:pt x="2899591" y="313978"/>
                  <a:pt x="2904345" y="307934"/>
                </a:cubicBezTo>
                <a:cubicBezTo>
                  <a:pt x="2909099" y="301889"/>
                  <a:pt x="2913232" y="294651"/>
                  <a:pt x="2916746" y="286219"/>
                </a:cubicBezTo>
                <a:cubicBezTo>
                  <a:pt x="2910421" y="286219"/>
                  <a:pt x="2905105" y="284602"/>
                  <a:pt x="2900796" y="281368"/>
                </a:cubicBezTo>
                <a:cubicBezTo>
                  <a:pt x="2896486" y="278135"/>
                  <a:pt x="2893568" y="273904"/>
                  <a:pt x="2892041" y="268677"/>
                </a:cubicBezTo>
                <a:cubicBezTo>
                  <a:pt x="2890514" y="263450"/>
                  <a:pt x="2890234" y="258568"/>
                  <a:pt x="2891202" y="254029"/>
                </a:cubicBezTo>
                <a:cubicBezTo>
                  <a:pt x="2892170" y="249490"/>
                  <a:pt x="2895798" y="244693"/>
                  <a:pt x="2902086" y="239638"/>
                </a:cubicBezTo>
                <a:cubicBezTo>
                  <a:pt x="2905230" y="237111"/>
                  <a:pt x="2908794" y="235526"/>
                  <a:pt x="2912777" y="234882"/>
                </a:cubicBezTo>
                <a:close/>
                <a:moveTo>
                  <a:pt x="272488" y="220634"/>
                </a:moveTo>
                <a:cubicBezTo>
                  <a:pt x="289144" y="219257"/>
                  <a:pt x="302337" y="223671"/>
                  <a:pt x="312067" y="233874"/>
                </a:cubicBezTo>
                <a:cubicBezTo>
                  <a:pt x="321797" y="244077"/>
                  <a:pt x="324342" y="251078"/>
                  <a:pt x="319703" y="254879"/>
                </a:cubicBezTo>
                <a:cubicBezTo>
                  <a:pt x="315064" y="258679"/>
                  <a:pt x="304578" y="259227"/>
                  <a:pt x="288244" y="256524"/>
                </a:cubicBezTo>
                <a:cubicBezTo>
                  <a:pt x="271911" y="253821"/>
                  <a:pt x="253649" y="252469"/>
                  <a:pt x="233457" y="252469"/>
                </a:cubicBezTo>
                <a:cubicBezTo>
                  <a:pt x="213826" y="252469"/>
                  <a:pt x="191742" y="253362"/>
                  <a:pt x="167206" y="255147"/>
                </a:cubicBezTo>
                <a:cubicBezTo>
                  <a:pt x="142670" y="256933"/>
                  <a:pt x="117746" y="259858"/>
                  <a:pt x="92436" y="263924"/>
                </a:cubicBezTo>
                <a:cubicBezTo>
                  <a:pt x="67125" y="267989"/>
                  <a:pt x="50229" y="271148"/>
                  <a:pt x="41747" y="273399"/>
                </a:cubicBezTo>
                <a:cubicBezTo>
                  <a:pt x="33265" y="275650"/>
                  <a:pt x="23123" y="273449"/>
                  <a:pt x="11320" y="266795"/>
                </a:cubicBezTo>
                <a:cubicBezTo>
                  <a:pt x="-811" y="257230"/>
                  <a:pt x="-3192" y="251770"/>
                  <a:pt x="4179" y="250415"/>
                </a:cubicBezTo>
                <a:cubicBezTo>
                  <a:pt x="11550" y="249060"/>
                  <a:pt x="27224" y="247250"/>
                  <a:pt x="51201" y="244984"/>
                </a:cubicBezTo>
                <a:cubicBezTo>
                  <a:pt x="75177" y="242718"/>
                  <a:pt x="95275" y="240685"/>
                  <a:pt x="111494" y="238886"/>
                </a:cubicBezTo>
                <a:cubicBezTo>
                  <a:pt x="127713" y="237086"/>
                  <a:pt x="144469" y="235301"/>
                  <a:pt x="161764" y="233530"/>
                </a:cubicBezTo>
                <a:cubicBezTo>
                  <a:pt x="179058" y="231759"/>
                  <a:pt x="197671" y="229511"/>
                  <a:pt x="217604" y="226786"/>
                </a:cubicBezTo>
                <a:cubicBezTo>
                  <a:pt x="237537" y="224061"/>
                  <a:pt x="255832" y="222011"/>
                  <a:pt x="272488" y="220634"/>
                </a:cubicBezTo>
                <a:close/>
                <a:moveTo>
                  <a:pt x="5856222" y="211900"/>
                </a:moveTo>
                <a:cubicBezTo>
                  <a:pt x="5859685" y="212141"/>
                  <a:pt x="5857985" y="215396"/>
                  <a:pt x="5851124" y="221667"/>
                </a:cubicBezTo>
                <a:cubicBezTo>
                  <a:pt x="5841974" y="230027"/>
                  <a:pt x="5828032" y="240675"/>
                  <a:pt x="5809296" y="253609"/>
                </a:cubicBezTo>
                <a:cubicBezTo>
                  <a:pt x="5790561" y="266544"/>
                  <a:pt x="5778382" y="275887"/>
                  <a:pt x="5772761" y="281637"/>
                </a:cubicBezTo>
                <a:cubicBezTo>
                  <a:pt x="5767140" y="287388"/>
                  <a:pt x="5757883" y="286126"/>
                  <a:pt x="5744992" y="277852"/>
                </a:cubicBezTo>
                <a:cubicBezTo>
                  <a:pt x="5732099" y="269577"/>
                  <a:pt x="5729160" y="264218"/>
                  <a:pt x="5736172" y="261773"/>
                </a:cubicBezTo>
                <a:cubicBezTo>
                  <a:pt x="5743185" y="259328"/>
                  <a:pt x="5750956" y="256535"/>
                  <a:pt x="5759490" y="253394"/>
                </a:cubicBezTo>
                <a:cubicBezTo>
                  <a:pt x="5768022" y="250254"/>
                  <a:pt x="5783143" y="243256"/>
                  <a:pt x="5804854" y="232400"/>
                </a:cubicBezTo>
                <a:cubicBezTo>
                  <a:pt x="5826436" y="221602"/>
                  <a:pt x="5841831" y="215024"/>
                  <a:pt x="5851038" y="212665"/>
                </a:cubicBezTo>
                <a:cubicBezTo>
                  <a:pt x="5853339" y="212075"/>
                  <a:pt x="5855067" y="211820"/>
                  <a:pt x="5856222" y="211900"/>
                </a:cubicBezTo>
                <a:close/>
                <a:moveTo>
                  <a:pt x="4473667" y="210097"/>
                </a:moveTo>
                <a:cubicBezTo>
                  <a:pt x="4479086" y="210486"/>
                  <a:pt x="4484366" y="212102"/>
                  <a:pt x="4489507" y="214945"/>
                </a:cubicBezTo>
                <a:cubicBezTo>
                  <a:pt x="4499789" y="220631"/>
                  <a:pt x="4501768" y="225126"/>
                  <a:pt x="4495444" y="228432"/>
                </a:cubicBezTo>
                <a:cubicBezTo>
                  <a:pt x="4489120" y="231737"/>
                  <a:pt x="4479677" y="234544"/>
                  <a:pt x="4467115" y="236853"/>
                </a:cubicBezTo>
                <a:cubicBezTo>
                  <a:pt x="4454553" y="239162"/>
                  <a:pt x="4443016" y="240994"/>
                  <a:pt x="4432505" y="242349"/>
                </a:cubicBezTo>
                <a:cubicBezTo>
                  <a:pt x="4421993" y="243704"/>
                  <a:pt x="4412134" y="243026"/>
                  <a:pt x="4402928" y="240316"/>
                </a:cubicBezTo>
                <a:cubicBezTo>
                  <a:pt x="4392546" y="235326"/>
                  <a:pt x="4389147" y="231845"/>
                  <a:pt x="4392732" y="229873"/>
                </a:cubicBezTo>
                <a:cubicBezTo>
                  <a:pt x="4396317" y="227901"/>
                  <a:pt x="4405075" y="225564"/>
                  <a:pt x="4419007" y="222860"/>
                </a:cubicBezTo>
                <a:cubicBezTo>
                  <a:pt x="4432938" y="220157"/>
                  <a:pt x="4445601" y="216741"/>
                  <a:pt x="4456994" y="212611"/>
                </a:cubicBezTo>
                <a:cubicBezTo>
                  <a:pt x="4462691" y="210546"/>
                  <a:pt x="4468248" y="209708"/>
                  <a:pt x="4473667" y="210097"/>
                </a:cubicBezTo>
                <a:close/>
                <a:moveTo>
                  <a:pt x="1601910" y="153585"/>
                </a:moveTo>
                <a:cubicBezTo>
                  <a:pt x="1604229" y="153896"/>
                  <a:pt x="1607034" y="154531"/>
                  <a:pt x="1610325" y="155490"/>
                </a:cubicBezTo>
                <a:cubicBezTo>
                  <a:pt x="1623489" y="159326"/>
                  <a:pt x="1632964" y="165138"/>
                  <a:pt x="1638751" y="172924"/>
                </a:cubicBezTo>
                <a:cubicBezTo>
                  <a:pt x="1644537" y="180711"/>
                  <a:pt x="1645964" y="190290"/>
                  <a:pt x="1643031" y="201662"/>
                </a:cubicBezTo>
                <a:cubicBezTo>
                  <a:pt x="1640099" y="213034"/>
                  <a:pt x="1630853" y="210352"/>
                  <a:pt x="1615294" y="193617"/>
                </a:cubicBezTo>
                <a:cubicBezTo>
                  <a:pt x="1603606" y="177427"/>
                  <a:pt x="1596565" y="166066"/>
                  <a:pt x="1594171" y="159534"/>
                </a:cubicBezTo>
                <a:cubicBezTo>
                  <a:pt x="1592374" y="154635"/>
                  <a:pt x="1594954" y="152652"/>
                  <a:pt x="1601910" y="153585"/>
                </a:cubicBezTo>
                <a:close/>
                <a:moveTo>
                  <a:pt x="2211789" y="150943"/>
                </a:moveTo>
                <a:cubicBezTo>
                  <a:pt x="2215172" y="149669"/>
                  <a:pt x="2221694" y="151048"/>
                  <a:pt x="2231356" y="155081"/>
                </a:cubicBezTo>
                <a:cubicBezTo>
                  <a:pt x="2250679" y="163148"/>
                  <a:pt x="2261054" y="171773"/>
                  <a:pt x="2262481" y="180958"/>
                </a:cubicBezTo>
                <a:cubicBezTo>
                  <a:pt x="2263908" y="190143"/>
                  <a:pt x="2262814" y="199411"/>
                  <a:pt x="2259201" y="208760"/>
                </a:cubicBezTo>
                <a:cubicBezTo>
                  <a:pt x="2255587" y="218110"/>
                  <a:pt x="2249593" y="217981"/>
                  <a:pt x="2241218" y="208373"/>
                </a:cubicBezTo>
                <a:cubicBezTo>
                  <a:pt x="2232843" y="198765"/>
                  <a:pt x="2226975" y="190824"/>
                  <a:pt x="2223612" y="184551"/>
                </a:cubicBezTo>
                <a:cubicBezTo>
                  <a:pt x="2220249" y="178277"/>
                  <a:pt x="2216065" y="171003"/>
                  <a:pt x="2211061" y="162728"/>
                </a:cubicBezTo>
                <a:cubicBezTo>
                  <a:pt x="2208164" y="156146"/>
                  <a:pt x="2208407" y="152218"/>
                  <a:pt x="2211789" y="150943"/>
                </a:cubicBezTo>
                <a:close/>
                <a:moveTo>
                  <a:pt x="467593" y="144488"/>
                </a:moveTo>
                <a:cubicBezTo>
                  <a:pt x="460853" y="145348"/>
                  <a:pt x="449044" y="146961"/>
                  <a:pt x="432166" y="149327"/>
                </a:cubicBezTo>
                <a:cubicBezTo>
                  <a:pt x="434804" y="172630"/>
                  <a:pt x="436579" y="192007"/>
                  <a:pt x="437490" y="207459"/>
                </a:cubicBezTo>
                <a:cubicBezTo>
                  <a:pt x="438400" y="222911"/>
                  <a:pt x="439242" y="236071"/>
                  <a:pt x="440017" y="246941"/>
                </a:cubicBezTo>
                <a:cubicBezTo>
                  <a:pt x="446499" y="246941"/>
                  <a:pt x="458674" y="246160"/>
                  <a:pt x="476542" y="244597"/>
                </a:cubicBezTo>
                <a:cubicBezTo>
                  <a:pt x="476542" y="202580"/>
                  <a:pt x="475659" y="176502"/>
                  <a:pt x="473896" y="166364"/>
                </a:cubicBezTo>
                <a:cubicBezTo>
                  <a:pt x="472132" y="156225"/>
                  <a:pt x="470031" y="148933"/>
                  <a:pt x="467593" y="144488"/>
                </a:cubicBezTo>
                <a:close/>
                <a:moveTo>
                  <a:pt x="534318" y="137733"/>
                </a:moveTo>
                <a:cubicBezTo>
                  <a:pt x="517239" y="139497"/>
                  <a:pt x="502985" y="141010"/>
                  <a:pt x="491556" y="142272"/>
                </a:cubicBezTo>
                <a:cubicBezTo>
                  <a:pt x="494151" y="143233"/>
                  <a:pt x="495700" y="144699"/>
                  <a:pt x="496202" y="146671"/>
                </a:cubicBezTo>
                <a:cubicBezTo>
                  <a:pt x="496704" y="148643"/>
                  <a:pt x="496955" y="152812"/>
                  <a:pt x="496955" y="159179"/>
                </a:cubicBezTo>
                <a:cubicBezTo>
                  <a:pt x="502419" y="159265"/>
                  <a:pt x="508993" y="157935"/>
                  <a:pt x="516680" y="155189"/>
                </a:cubicBezTo>
                <a:cubicBezTo>
                  <a:pt x="524366" y="152443"/>
                  <a:pt x="530425" y="154486"/>
                  <a:pt x="534856" y="161319"/>
                </a:cubicBezTo>
                <a:cubicBezTo>
                  <a:pt x="539287" y="168153"/>
                  <a:pt x="536387" y="172680"/>
                  <a:pt x="526155" y="174903"/>
                </a:cubicBezTo>
                <a:cubicBezTo>
                  <a:pt x="515923" y="177126"/>
                  <a:pt x="506190" y="178237"/>
                  <a:pt x="496955" y="178237"/>
                </a:cubicBezTo>
                <a:lnTo>
                  <a:pt x="496955" y="196973"/>
                </a:lnTo>
                <a:cubicBezTo>
                  <a:pt x="502375" y="197073"/>
                  <a:pt x="508474" y="195973"/>
                  <a:pt x="515249" y="193671"/>
                </a:cubicBezTo>
                <a:cubicBezTo>
                  <a:pt x="522025" y="191369"/>
                  <a:pt x="527643" y="193327"/>
                  <a:pt x="532103" y="199543"/>
                </a:cubicBezTo>
                <a:cubicBezTo>
                  <a:pt x="536563" y="205760"/>
                  <a:pt x="534401" y="210288"/>
                  <a:pt x="525617" y="213127"/>
                </a:cubicBezTo>
                <a:cubicBezTo>
                  <a:pt x="516834" y="215966"/>
                  <a:pt x="507280" y="217386"/>
                  <a:pt x="496955" y="217386"/>
                </a:cubicBezTo>
                <a:lnTo>
                  <a:pt x="496955" y="241521"/>
                </a:lnTo>
                <a:lnTo>
                  <a:pt x="533436" y="237950"/>
                </a:lnTo>
                <a:cubicBezTo>
                  <a:pt x="535100" y="220354"/>
                  <a:pt x="536157" y="200941"/>
                  <a:pt x="536609" y="179711"/>
                </a:cubicBezTo>
                <a:cubicBezTo>
                  <a:pt x="537061" y="158480"/>
                  <a:pt x="536297" y="144488"/>
                  <a:pt x="534318" y="137733"/>
                </a:cubicBezTo>
                <a:close/>
                <a:moveTo>
                  <a:pt x="206462" y="136249"/>
                </a:moveTo>
                <a:cubicBezTo>
                  <a:pt x="217576" y="136249"/>
                  <a:pt x="226441" y="139612"/>
                  <a:pt x="233060" y="146338"/>
                </a:cubicBezTo>
                <a:cubicBezTo>
                  <a:pt x="239678" y="153063"/>
                  <a:pt x="236985" y="157810"/>
                  <a:pt x="224982" y="160577"/>
                </a:cubicBezTo>
                <a:cubicBezTo>
                  <a:pt x="212980" y="163345"/>
                  <a:pt x="203207" y="164729"/>
                  <a:pt x="195664" y="164729"/>
                </a:cubicBezTo>
                <a:cubicBezTo>
                  <a:pt x="188852" y="164729"/>
                  <a:pt x="180836" y="165392"/>
                  <a:pt x="171615" y="166719"/>
                </a:cubicBezTo>
                <a:cubicBezTo>
                  <a:pt x="162395" y="168045"/>
                  <a:pt x="149861" y="169633"/>
                  <a:pt x="134015" y="171483"/>
                </a:cubicBezTo>
                <a:cubicBezTo>
                  <a:pt x="118886" y="173290"/>
                  <a:pt x="104220" y="170451"/>
                  <a:pt x="90016" y="162965"/>
                </a:cubicBezTo>
                <a:cubicBezTo>
                  <a:pt x="75812" y="155479"/>
                  <a:pt x="75550" y="151418"/>
                  <a:pt x="89231" y="150779"/>
                </a:cubicBezTo>
                <a:cubicBezTo>
                  <a:pt x="102911" y="150141"/>
                  <a:pt x="118101" y="148467"/>
                  <a:pt x="134801" y="145757"/>
                </a:cubicBezTo>
                <a:cubicBezTo>
                  <a:pt x="151500" y="143046"/>
                  <a:pt x="165062" y="140784"/>
                  <a:pt x="175487" y="138970"/>
                </a:cubicBezTo>
                <a:cubicBezTo>
                  <a:pt x="185913" y="137156"/>
                  <a:pt x="196237" y="136249"/>
                  <a:pt x="206462" y="136249"/>
                </a:cubicBezTo>
                <a:close/>
                <a:moveTo>
                  <a:pt x="3450279" y="131382"/>
                </a:moveTo>
                <a:cubicBezTo>
                  <a:pt x="3454075" y="131635"/>
                  <a:pt x="3458873" y="132465"/>
                  <a:pt x="3464673" y="133872"/>
                </a:cubicBezTo>
                <a:cubicBezTo>
                  <a:pt x="3487876" y="139501"/>
                  <a:pt x="3501851" y="148169"/>
                  <a:pt x="3506597" y="159878"/>
                </a:cubicBezTo>
                <a:cubicBezTo>
                  <a:pt x="3511344" y="171587"/>
                  <a:pt x="3511598" y="180499"/>
                  <a:pt x="3507360" y="186616"/>
                </a:cubicBezTo>
                <a:cubicBezTo>
                  <a:pt x="3503123" y="192732"/>
                  <a:pt x="3493318" y="189222"/>
                  <a:pt x="3477945" y="176086"/>
                </a:cubicBezTo>
                <a:cubicBezTo>
                  <a:pt x="3462573" y="162951"/>
                  <a:pt x="3450986" y="152482"/>
                  <a:pt x="3443185" y="144681"/>
                </a:cubicBezTo>
                <a:cubicBezTo>
                  <a:pt x="3436527" y="135055"/>
                  <a:pt x="3438892" y="130622"/>
                  <a:pt x="3450279" y="131382"/>
                </a:cubicBezTo>
                <a:close/>
                <a:moveTo>
                  <a:pt x="605345" y="129893"/>
                </a:moveTo>
                <a:cubicBezTo>
                  <a:pt x="601230" y="128825"/>
                  <a:pt x="585792" y="130176"/>
                  <a:pt x="559034" y="133948"/>
                </a:cubicBezTo>
                <a:cubicBezTo>
                  <a:pt x="568039" y="140888"/>
                  <a:pt x="571162" y="146839"/>
                  <a:pt x="568401" y="151801"/>
                </a:cubicBezTo>
                <a:cubicBezTo>
                  <a:pt x="565641" y="156763"/>
                  <a:pt x="563371" y="165697"/>
                  <a:pt x="561593" y="178603"/>
                </a:cubicBezTo>
                <a:cubicBezTo>
                  <a:pt x="559815" y="191509"/>
                  <a:pt x="558065" y="210230"/>
                  <a:pt x="556345" y="234766"/>
                </a:cubicBezTo>
                <a:cubicBezTo>
                  <a:pt x="570025" y="232960"/>
                  <a:pt x="579795" y="233078"/>
                  <a:pt x="585653" y="235121"/>
                </a:cubicBezTo>
                <a:cubicBezTo>
                  <a:pt x="591510" y="237165"/>
                  <a:pt x="595002" y="240090"/>
                  <a:pt x="596128" y="243898"/>
                </a:cubicBezTo>
                <a:cubicBezTo>
                  <a:pt x="597254" y="247705"/>
                  <a:pt x="599426" y="242410"/>
                  <a:pt x="602646" y="228012"/>
                </a:cubicBezTo>
                <a:cubicBezTo>
                  <a:pt x="605865" y="213615"/>
                  <a:pt x="608149" y="198740"/>
                  <a:pt x="609497" y="183389"/>
                </a:cubicBezTo>
                <a:cubicBezTo>
                  <a:pt x="610845" y="168038"/>
                  <a:pt x="611519" y="155042"/>
                  <a:pt x="611519" y="144402"/>
                </a:cubicBezTo>
                <a:cubicBezTo>
                  <a:pt x="611519" y="135797"/>
                  <a:pt x="609461" y="130961"/>
                  <a:pt x="605345" y="129893"/>
                </a:cubicBezTo>
                <a:close/>
                <a:moveTo>
                  <a:pt x="1525778" y="126258"/>
                </a:moveTo>
                <a:cubicBezTo>
                  <a:pt x="1520853" y="126695"/>
                  <a:pt x="1508316" y="128921"/>
                  <a:pt x="1488168" y="132937"/>
                </a:cubicBezTo>
                <a:lnTo>
                  <a:pt x="1489351" y="171332"/>
                </a:lnTo>
                <a:cubicBezTo>
                  <a:pt x="1497281" y="170587"/>
                  <a:pt x="1503881" y="168823"/>
                  <a:pt x="1509151" y="166041"/>
                </a:cubicBezTo>
                <a:cubicBezTo>
                  <a:pt x="1514421" y="163259"/>
                  <a:pt x="1520114" y="164876"/>
                  <a:pt x="1526230" y="170892"/>
                </a:cubicBezTo>
                <a:cubicBezTo>
                  <a:pt x="1532346" y="176907"/>
                  <a:pt x="1530590" y="181883"/>
                  <a:pt x="1520960" y="185820"/>
                </a:cubicBezTo>
                <a:cubicBezTo>
                  <a:pt x="1511331" y="189756"/>
                  <a:pt x="1500852" y="191724"/>
                  <a:pt x="1489523" y="191724"/>
                </a:cubicBezTo>
                <a:lnTo>
                  <a:pt x="1490684" y="226657"/>
                </a:lnTo>
                <a:cubicBezTo>
                  <a:pt x="1495216" y="226786"/>
                  <a:pt x="1501970" y="225019"/>
                  <a:pt x="1510947" y="221355"/>
                </a:cubicBezTo>
                <a:cubicBezTo>
                  <a:pt x="1519924" y="217691"/>
                  <a:pt x="1525943" y="217884"/>
                  <a:pt x="1529005" y="221935"/>
                </a:cubicBezTo>
                <a:cubicBezTo>
                  <a:pt x="1532067" y="225987"/>
                  <a:pt x="1534322" y="225728"/>
                  <a:pt x="1535770" y="221161"/>
                </a:cubicBezTo>
                <a:cubicBezTo>
                  <a:pt x="1537218" y="216594"/>
                  <a:pt x="1538168" y="201078"/>
                  <a:pt x="1538620" y="174613"/>
                </a:cubicBezTo>
                <a:cubicBezTo>
                  <a:pt x="1539072" y="148148"/>
                  <a:pt x="1538276" y="133363"/>
                  <a:pt x="1536232" y="130259"/>
                </a:cubicBezTo>
                <a:cubicBezTo>
                  <a:pt x="1534189" y="127154"/>
                  <a:pt x="1530704" y="125820"/>
                  <a:pt x="1525778" y="126258"/>
                </a:cubicBezTo>
                <a:close/>
                <a:moveTo>
                  <a:pt x="5133295" y="123687"/>
                </a:moveTo>
                <a:cubicBezTo>
                  <a:pt x="5131854" y="123157"/>
                  <a:pt x="5128044" y="123343"/>
                  <a:pt x="5121863" y="124246"/>
                </a:cubicBezTo>
                <a:cubicBezTo>
                  <a:pt x="5115682" y="125150"/>
                  <a:pt x="5107222" y="126691"/>
                  <a:pt x="5096481" y="128871"/>
                </a:cubicBezTo>
                <a:cubicBezTo>
                  <a:pt x="5097341" y="142724"/>
                  <a:pt x="5098151" y="154626"/>
                  <a:pt x="5098911" y="164578"/>
                </a:cubicBezTo>
                <a:cubicBezTo>
                  <a:pt x="5111718" y="162886"/>
                  <a:pt x="5123067" y="160520"/>
                  <a:pt x="5132962" y="157480"/>
                </a:cubicBezTo>
                <a:cubicBezTo>
                  <a:pt x="5134626" y="144946"/>
                  <a:pt x="5135457" y="136091"/>
                  <a:pt x="5135457" y="130915"/>
                </a:cubicBezTo>
                <a:cubicBezTo>
                  <a:pt x="5135457" y="126627"/>
                  <a:pt x="5134736" y="124218"/>
                  <a:pt x="5133295" y="123687"/>
                </a:cubicBezTo>
                <a:close/>
                <a:moveTo>
                  <a:pt x="1313741" y="116137"/>
                </a:moveTo>
                <a:cubicBezTo>
                  <a:pt x="1293807" y="119736"/>
                  <a:pt x="1280672" y="122224"/>
                  <a:pt x="1274334" y="123601"/>
                </a:cubicBezTo>
                <a:cubicBezTo>
                  <a:pt x="1273717" y="128477"/>
                  <a:pt x="1273409" y="133589"/>
                  <a:pt x="1273409" y="138938"/>
                </a:cubicBezTo>
                <a:cubicBezTo>
                  <a:pt x="1280421" y="137289"/>
                  <a:pt x="1286637" y="135299"/>
                  <a:pt x="1292058" y="132969"/>
                </a:cubicBezTo>
                <a:cubicBezTo>
                  <a:pt x="1297479" y="130639"/>
                  <a:pt x="1302476" y="132327"/>
                  <a:pt x="1307051" y="138035"/>
                </a:cubicBezTo>
                <a:cubicBezTo>
                  <a:pt x="1311625" y="143742"/>
                  <a:pt x="1309786" y="148037"/>
                  <a:pt x="1301533" y="150919"/>
                </a:cubicBezTo>
                <a:cubicBezTo>
                  <a:pt x="1293280" y="153802"/>
                  <a:pt x="1283820" y="155623"/>
                  <a:pt x="1273150" y="156383"/>
                </a:cubicBezTo>
                <a:lnTo>
                  <a:pt x="1272075" y="174043"/>
                </a:lnTo>
                <a:cubicBezTo>
                  <a:pt x="1275803" y="174043"/>
                  <a:pt x="1281088" y="172465"/>
                  <a:pt x="1287928" y="169311"/>
                </a:cubicBezTo>
                <a:cubicBezTo>
                  <a:pt x="1294768" y="166156"/>
                  <a:pt x="1301035" y="167124"/>
                  <a:pt x="1306728" y="172214"/>
                </a:cubicBezTo>
                <a:cubicBezTo>
                  <a:pt x="1312421" y="177305"/>
                  <a:pt x="1310614" y="181607"/>
                  <a:pt x="1301307" y="185121"/>
                </a:cubicBezTo>
                <a:cubicBezTo>
                  <a:pt x="1292001" y="188634"/>
                  <a:pt x="1282099" y="189939"/>
                  <a:pt x="1271602" y="189035"/>
                </a:cubicBezTo>
                <a:cubicBezTo>
                  <a:pt x="1271014" y="195130"/>
                  <a:pt x="1270720" y="201827"/>
                  <a:pt x="1270720" y="209126"/>
                </a:cubicBezTo>
                <a:cubicBezTo>
                  <a:pt x="1281073" y="207362"/>
                  <a:pt x="1294991" y="205290"/>
                  <a:pt x="1312471" y="202910"/>
                </a:cubicBezTo>
                <a:cubicBezTo>
                  <a:pt x="1313317" y="172910"/>
                  <a:pt x="1313741" y="143986"/>
                  <a:pt x="1313741" y="116137"/>
                </a:cubicBezTo>
                <a:close/>
                <a:moveTo>
                  <a:pt x="3283882" y="115653"/>
                </a:moveTo>
                <a:cubicBezTo>
                  <a:pt x="3286468" y="115287"/>
                  <a:pt x="3289429" y="115714"/>
                  <a:pt x="3292763" y="116933"/>
                </a:cubicBezTo>
                <a:cubicBezTo>
                  <a:pt x="3299431" y="119371"/>
                  <a:pt x="3305307" y="122830"/>
                  <a:pt x="3310390" y="127312"/>
                </a:cubicBezTo>
                <a:cubicBezTo>
                  <a:pt x="3315474" y="131793"/>
                  <a:pt x="3314990" y="137063"/>
                  <a:pt x="3308938" y="143122"/>
                </a:cubicBezTo>
                <a:cubicBezTo>
                  <a:pt x="3302887" y="149180"/>
                  <a:pt x="3298162" y="156971"/>
                  <a:pt x="3294763" y="166493"/>
                </a:cubicBezTo>
                <a:cubicBezTo>
                  <a:pt x="3291365" y="176015"/>
                  <a:pt x="3292365" y="184615"/>
                  <a:pt x="3297764" y="192294"/>
                </a:cubicBezTo>
                <a:cubicBezTo>
                  <a:pt x="3303163" y="199973"/>
                  <a:pt x="3302715" y="210933"/>
                  <a:pt x="3296419" y="225173"/>
                </a:cubicBezTo>
                <a:cubicBezTo>
                  <a:pt x="3339397" y="236186"/>
                  <a:pt x="3376747" y="244819"/>
                  <a:pt x="3408467" y="251071"/>
                </a:cubicBezTo>
                <a:cubicBezTo>
                  <a:pt x="3440187" y="257324"/>
                  <a:pt x="3468305" y="260005"/>
                  <a:pt x="3492819" y="259116"/>
                </a:cubicBezTo>
                <a:cubicBezTo>
                  <a:pt x="3517334" y="258227"/>
                  <a:pt x="3534596" y="257320"/>
                  <a:pt x="3544606" y="256395"/>
                </a:cubicBezTo>
                <a:cubicBezTo>
                  <a:pt x="3554615" y="255470"/>
                  <a:pt x="3547423" y="261773"/>
                  <a:pt x="3523031" y="275303"/>
                </a:cubicBezTo>
                <a:cubicBezTo>
                  <a:pt x="3498638" y="288833"/>
                  <a:pt x="3481193" y="296060"/>
                  <a:pt x="3470696" y="296985"/>
                </a:cubicBezTo>
                <a:cubicBezTo>
                  <a:pt x="3460199" y="297910"/>
                  <a:pt x="3443005" y="294095"/>
                  <a:pt x="3419114" y="285541"/>
                </a:cubicBezTo>
                <a:cubicBezTo>
                  <a:pt x="3395224" y="276988"/>
                  <a:pt x="3372204" y="268423"/>
                  <a:pt x="3350056" y="259847"/>
                </a:cubicBezTo>
                <a:cubicBezTo>
                  <a:pt x="3327907" y="251272"/>
                  <a:pt x="3312097" y="245873"/>
                  <a:pt x="3302625" y="243650"/>
                </a:cubicBezTo>
                <a:cubicBezTo>
                  <a:pt x="3293154" y="241427"/>
                  <a:pt x="3283492" y="242062"/>
                  <a:pt x="3273640" y="245554"/>
                </a:cubicBezTo>
                <a:cubicBezTo>
                  <a:pt x="3263788" y="249046"/>
                  <a:pt x="3256077" y="252423"/>
                  <a:pt x="3250506" y="255685"/>
                </a:cubicBezTo>
                <a:cubicBezTo>
                  <a:pt x="3244935" y="258948"/>
                  <a:pt x="3237220" y="256481"/>
                  <a:pt x="3227361" y="248286"/>
                </a:cubicBezTo>
                <a:cubicBezTo>
                  <a:pt x="3217502" y="240090"/>
                  <a:pt x="3217997" y="235139"/>
                  <a:pt x="3228845" y="233433"/>
                </a:cubicBezTo>
                <a:cubicBezTo>
                  <a:pt x="3239694" y="231726"/>
                  <a:pt x="3256841" y="228779"/>
                  <a:pt x="3280287" y="224592"/>
                </a:cubicBezTo>
                <a:cubicBezTo>
                  <a:pt x="3281936" y="212460"/>
                  <a:pt x="3279609" y="202289"/>
                  <a:pt x="3273307" y="194080"/>
                </a:cubicBezTo>
                <a:cubicBezTo>
                  <a:pt x="3267004" y="185870"/>
                  <a:pt x="3266327" y="175552"/>
                  <a:pt x="3271274" y="163126"/>
                </a:cubicBezTo>
                <a:cubicBezTo>
                  <a:pt x="3276221" y="150701"/>
                  <a:pt x="3274802" y="145839"/>
                  <a:pt x="3267015" y="148542"/>
                </a:cubicBezTo>
                <a:cubicBezTo>
                  <a:pt x="3259228" y="151245"/>
                  <a:pt x="3251130" y="149614"/>
                  <a:pt x="3242719" y="143649"/>
                </a:cubicBezTo>
                <a:cubicBezTo>
                  <a:pt x="3234308" y="137683"/>
                  <a:pt x="3235026" y="134087"/>
                  <a:pt x="3244870" y="132861"/>
                </a:cubicBezTo>
                <a:cubicBezTo>
                  <a:pt x="3254715" y="131635"/>
                  <a:pt x="3261652" y="130015"/>
                  <a:pt x="3265681" y="128000"/>
                </a:cubicBezTo>
                <a:cubicBezTo>
                  <a:pt x="3269711" y="125985"/>
                  <a:pt x="3273565" y="123027"/>
                  <a:pt x="3277243" y="119127"/>
                </a:cubicBezTo>
                <a:cubicBezTo>
                  <a:pt x="3279082" y="117177"/>
                  <a:pt x="3281295" y="116019"/>
                  <a:pt x="3283882" y="115653"/>
                </a:cubicBezTo>
                <a:close/>
                <a:moveTo>
                  <a:pt x="2650706" y="101295"/>
                </a:moveTo>
                <a:cubicBezTo>
                  <a:pt x="2620964" y="104837"/>
                  <a:pt x="2600773" y="107361"/>
                  <a:pt x="2590133" y="108867"/>
                </a:cubicBezTo>
                <a:cubicBezTo>
                  <a:pt x="2591897" y="127867"/>
                  <a:pt x="2594005" y="146890"/>
                  <a:pt x="2596457" y="165933"/>
                </a:cubicBezTo>
                <a:cubicBezTo>
                  <a:pt x="2610309" y="165116"/>
                  <a:pt x="2628393" y="163058"/>
                  <a:pt x="2650706" y="159760"/>
                </a:cubicBezTo>
                <a:close/>
                <a:moveTo>
                  <a:pt x="7006477" y="96132"/>
                </a:moveTo>
                <a:cubicBezTo>
                  <a:pt x="7009775" y="96523"/>
                  <a:pt x="7013847" y="97427"/>
                  <a:pt x="7018694" y="98843"/>
                </a:cubicBezTo>
                <a:cubicBezTo>
                  <a:pt x="7031801" y="106285"/>
                  <a:pt x="7036993" y="112566"/>
                  <a:pt x="7034267" y="117686"/>
                </a:cubicBezTo>
                <a:cubicBezTo>
                  <a:pt x="7031543" y="122805"/>
                  <a:pt x="7029959" y="134969"/>
                  <a:pt x="7029513" y="154178"/>
                </a:cubicBezTo>
                <a:cubicBezTo>
                  <a:pt x="7029069" y="173387"/>
                  <a:pt x="7027091" y="187598"/>
                  <a:pt x="7023577" y="196811"/>
                </a:cubicBezTo>
                <a:cubicBezTo>
                  <a:pt x="7020064" y="206025"/>
                  <a:pt x="7015099" y="207681"/>
                  <a:pt x="7008681" y="201780"/>
                </a:cubicBezTo>
                <a:cubicBezTo>
                  <a:pt x="7002264" y="195879"/>
                  <a:pt x="6999955" y="188831"/>
                  <a:pt x="7001755" y="180636"/>
                </a:cubicBezTo>
                <a:cubicBezTo>
                  <a:pt x="7003555" y="172440"/>
                  <a:pt x="7004680" y="160714"/>
                  <a:pt x="7005132" y="145456"/>
                </a:cubicBezTo>
                <a:cubicBezTo>
                  <a:pt x="7005583" y="130198"/>
                  <a:pt x="7003110" y="117198"/>
                  <a:pt x="6997711" y="106457"/>
                </a:cubicBezTo>
                <a:cubicBezTo>
                  <a:pt x="6993661" y="98402"/>
                  <a:pt x="6996583" y="94960"/>
                  <a:pt x="7006477" y="96132"/>
                </a:cubicBezTo>
                <a:close/>
                <a:moveTo>
                  <a:pt x="5144046" y="95648"/>
                </a:moveTo>
                <a:cubicBezTo>
                  <a:pt x="5149807" y="96416"/>
                  <a:pt x="5156853" y="98950"/>
                  <a:pt x="5165185" y="103252"/>
                </a:cubicBezTo>
                <a:cubicBezTo>
                  <a:pt x="5176972" y="111928"/>
                  <a:pt x="5180066" y="119109"/>
                  <a:pt x="5174466" y="124795"/>
                </a:cubicBezTo>
                <a:cubicBezTo>
                  <a:pt x="5168866" y="130481"/>
                  <a:pt x="5163571" y="140078"/>
                  <a:pt x="5158581" y="153586"/>
                </a:cubicBezTo>
                <a:cubicBezTo>
                  <a:pt x="5169379" y="167970"/>
                  <a:pt x="5169268" y="175445"/>
                  <a:pt x="5158247" y="176011"/>
                </a:cubicBezTo>
                <a:cubicBezTo>
                  <a:pt x="5147227" y="176577"/>
                  <a:pt x="5127800" y="178961"/>
                  <a:pt x="5099965" y="183163"/>
                </a:cubicBezTo>
                <a:cubicBezTo>
                  <a:pt x="5097900" y="194277"/>
                  <a:pt x="5094383" y="198948"/>
                  <a:pt x="5089414" y="197177"/>
                </a:cubicBezTo>
                <a:cubicBezTo>
                  <a:pt x="5084445" y="195406"/>
                  <a:pt x="5080574" y="188272"/>
                  <a:pt x="5077799" y="175774"/>
                </a:cubicBezTo>
                <a:cubicBezTo>
                  <a:pt x="5075024" y="163277"/>
                  <a:pt x="5072730" y="152486"/>
                  <a:pt x="5070915" y="143401"/>
                </a:cubicBezTo>
                <a:cubicBezTo>
                  <a:pt x="5069102" y="134317"/>
                  <a:pt x="5066133" y="125906"/>
                  <a:pt x="5062010" y="118170"/>
                </a:cubicBezTo>
                <a:cubicBezTo>
                  <a:pt x="5057888" y="110433"/>
                  <a:pt x="5059454" y="106565"/>
                  <a:pt x="5066710" y="106565"/>
                </a:cubicBezTo>
                <a:cubicBezTo>
                  <a:pt x="5071902" y="106565"/>
                  <a:pt x="5077118" y="107461"/>
                  <a:pt x="5082359" y="109254"/>
                </a:cubicBezTo>
                <a:cubicBezTo>
                  <a:pt x="5087600" y="111046"/>
                  <a:pt x="5095359" y="111111"/>
                  <a:pt x="5105633" y="109447"/>
                </a:cubicBezTo>
                <a:cubicBezTo>
                  <a:pt x="5115908" y="107784"/>
                  <a:pt x="5124237" y="104184"/>
                  <a:pt x="5130618" y="98649"/>
                </a:cubicBezTo>
                <a:cubicBezTo>
                  <a:pt x="5133809" y="95881"/>
                  <a:pt x="5138285" y="94881"/>
                  <a:pt x="5144046" y="95648"/>
                </a:cubicBezTo>
                <a:close/>
                <a:moveTo>
                  <a:pt x="3988897" y="93648"/>
                </a:moveTo>
                <a:cubicBezTo>
                  <a:pt x="3987420" y="93354"/>
                  <a:pt x="3980766" y="95100"/>
                  <a:pt x="3968936" y="98886"/>
                </a:cubicBezTo>
                <a:cubicBezTo>
                  <a:pt x="3969796" y="118360"/>
                  <a:pt x="3970621" y="135310"/>
                  <a:pt x="3971409" y="149736"/>
                </a:cubicBezTo>
                <a:cubicBezTo>
                  <a:pt x="3972284" y="149894"/>
                  <a:pt x="3978207" y="148015"/>
                  <a:pt x="3989177" y="144100"/>
                </a:cubicBezTo>
                <a:cubicBezTo>
                  <a:pt x="3990883" y="127996"/>
                  <a:pt x="3991959" y="116915"/>
                  <a:pt x="3992403" y="110856"/>
                </a:cubicBezTo>
                <a:cubicBezTo>
                  <a:pt x="3992848" y="104797"/>
                  <a:pt x="3992744" y="100488"/>
                  <a:pt x="3992092" y="97929"/>
                </a:cubicBezTo>
                <a:cubicBezTo>
                  <a:pt x="3991439" y="95369"/>
                  <a:pt x="3990374" y="93942"/>
                  <a:pt x="3988897" y="93648"/>
                </a:cubicBezTo>
                <a:close/>
                <a:moveTo>
                  <a:pt x="2731238" y="92008"/>
                </a:moveTo>
                <a:cubicBezTo>
                  <a:pt x="2728476" y="91674"/>
                  <a:pt x="2724823" y="91845"/>
                  <a:pt x="2720281" y="92519"/>
                </a:cubicBezTo>
                <a:cubicBezTo>
                  <a:pt x="2711197" y="93867"/>
                  <a:pt x="2697448" y="95745"/>
                  <a:pt x="2679035" y="98154"/>
                </a:cubicBezTo>
                <a:cubicBezTo>
                  <a:pt x="2678260" y="119693"/>
                  <a:pt x="2677873" y="138687"/>
                  <a:pt x="2677873" y="155135"/>
                </a:cubicBezTo>
                <a:cubicBezTo>
                  <a:pt x="2694250" y="154303"/>
                  <a:pt x="2713193" y="152238"/>
                  <a:pt x="2734703" y="148940"/>
                </a:cubicBezTo>
                <a:cubicBezTo>
                  <a:pt x="2737213" y="133811"/>
                  <a:pt x="2738690" y="121629"/>
                  <a:pt x="2739135" y="112394"/>
                </a:cubicBezTo>
                <a:cubicBezTo>
                  <a:pt x="2739579" y="103159"/>
                  <a:pt x="2738819" y="97201"/>
                  <a:pt x="2736855" y="94519"/>
                </a:cubicBezTo>
                <a:cubicBezTo>
                  <a:pt x="2735873" y="93178"/>
                  <a:pt x="2734000" y="92341"/>
                  <a:pt x="2731238" y="92008"/>
                </a:cubicBezTo>
                <a:close/>
                <a:moveTo>
                  <a:pt x="1208618" y="91951"/>
                </a:moveTo>
                <a:cubicBezTo>
                  <a:pt x="1214547" y="91804"/>
                  <a:pt x="1219713" y="94471"/>
                  <a:pt x="1224118" y="99950"/>
                </a:cubicBezTo>
                <a:cubicBezTo>
                  <a:pt x="1229990" y="107257"/>
                  <a:pt x="1225609" y="112229"/>
                  <a:pt x="1210975" y="114868"/>
                </a:cubicBezTo>
                <a:cubicBezTo>
                  <a:pt x="1196341" y="117506"/>
                  <a:pt x="1183861" y="119765"/>
                  <a:pt x="1173536" y="121644"/>
                </a:cubicBezTo>
                <a:cubicBezTo>
                  <a:pt x="1184334" y="125702"/>
                  <a:pt x="1188568" y="129459"/>
                  <a:pt x="1186238" y="132915"/>
                </a:cubicBezTo>
                <a:cubicBezTo>
                  <a:pt x="1183908" y="136371"/>
                  <a:pt x="1182370" y="139418"/>
                  <a:pt x="1181624" y="142057"/>
                </a:cubicBezTo>
                <a:cubicBezTo>
                  <a:pt x="1190787" y="142788"/>
                  <a:pt x="1198703" y="145266"/>
                  <a:pt x="1205371" y="149489"/>
                </a:cubicBezTo>
                <a:cubicBezTo>
                  <a:pt x="1212040" y="153712"/>
                  <a:pt x="1214453" y="158380"/>
                  <a:pt x="1212610" y="163492"/>
                </a:cubicBezTo>
                <a:cubicBezTo>
                  <a:pt x="1210767" y="168604"/>
                  <a:pt x="1209175" y="175398"/>
                  <a:pt x="1207834" y="183873"/>
                </a:cubicBezTo>
                <a:cubicBezTo>
                  <a:pt x="1206494" y="192348"/>
                  <a:pt x="1202586" y="206061"/>
                  <a:pt x="1196111" y="225011"/>
                </a:cubicBezTo>
                <a:cubicBezTo>
                  <a:pt x="1189637" y="243962"/>
                  <a:pt x="1179538" y="259349"/>
                  <a:pt x="1165814" y="271173"/>
                </a:cubicBezTo>
                <a:cubicBezTo>
                  <a:pt x="1152090" y="282996"/>
                  <a:pt x="1144117" y="284039"/>
                  <a:pt x="1141894" y="274302"/>
                </a:cubicBezTo>
                <a:cubicBezTo>
                  <a:pt x="1139672" y="264565"/>
                  <a:pt x="1135588" y="255316"/>
                  <a:pt x="1129644" y="246554"/>
                </a:cubicBezTo>
                <a:cubicBezTo>
                  <a:pt x="1123700" y="237792"/>
                  <a:pt x="1124794" y="234795"/>
                  <a:pt x="1132925" y="237563"/>
                </a:cubicBezTo>
                <a:cubicBezTo>
                  <a:pt x="1141056" y="240330"/>
                  <a:pt x="1147097" y="242356"/>
                  <a:pt x="1151047" y="243639"/>
                </a:cubicBezTo>
                <a:cubicBezTo>
                  <a:pt x="1154998" y="244923"/>
                  <a:pt x="1158400" y="243858"/>
                  <a:pt x="1161254" y="240445"/>
                </a:cubicBezTo>
                <a:cubicBezTo>
                  <a:pt x="1164108" y="237032"/>
                  <a:pt x="1167298" y="231128"/>
                  <a:pt x="1170826" y="222731"/>
                </a:cubicBezTo>
                <a:cubicBezTo>
                  <a:pt x="1174353" y="214335"/>
                  <a:pt x="1177458" y="205218"/>
                  <a:pt x="1180140" y="195381"/>
                </a:cubicBezTo>
                <a:cubicBezTo>
                  <a:pt x="1182822" y="185544"/>
                  <a:pt x="1184162" y="176201"/>
                  <a:pt x="1184162" y="167353"/>
                </a:cubicBezTo>
                <a:cubicBezTo>
                  <a:pt x="1184162" y="159982"/>
                  <a:pt x="1181402" y="155960"/>
                  <a:pt x="1175881" y="155286"/>
                </a:cubicBezTo>
                <a:cubicBezTo>
                  <a:pt x="1165699" y="175778"/>
                  <a:pt x="1153252" y="194069"/>
                  <a:pt x="1138539" y="210159"/>
                </a:cubicBezTo>
                <a:cubicBezTo>
                  <a:pt x="1123826" y="226248"/>
                  <a:pt x="1107732" y="237548"/>
                  <a:pt x="1090259" y="244059"/>
                </a:cubicBezTo>
                <a:cubicBezTo>
                  <a:pt x="1072785" y="250569"/>
                  <a:pt x="1068709" y="249479"/>
                  <a:pt x="1078030" y="240789"/>
                </a:cubicBezTo>
                <a:cubicBezTo>
                  <a:pt x="1087351" y="232099"/>
                  <a:pt x="1098881" y="220441"/>
                  <a:pt x="1112619" y="205814"/>
                </a:cubicBezTo>
                <a:cubicBezTo>
                  <a:pt x="1126357" y="191186"/>
                  <a:pt x="1137442" y="175903"/>
                  <a:pt x="1145874" y="159964"/>
                </a:cubicBezTo>
                <a:cubicBezTo>
                  <a:pt x="1154306" y="144025"/>
                  <a:pt x="1158214" y="133015"/>
                  <a:pt x="1157597" y="126935"/>
                </a:cubicBezTo>
                <a:cubicBezTo>
                  <a:pt x="1144791" y="129559"/>
                  <a:pt x="1134301" y="133367"/>
                  <a:pt x="1126127" y="138357"/>
                </a:cubicBezTo>
                <a:cubicBezTo>
                  <a:pt x="1117954" y="143348"/>
                  <a:pt x="1108937" y="141627"/>
                  <a:pt x="1099078" y="133195"/>
                </a:cubicBezTo>
                <a:cubicBezTo>
                  <a:pt x="1089219" y="124763"/>
                  <a:pt x="1089567" y="120256"/>
                  <a:pt x="1100121" y="119675"/>
                </a:cubicBezTo>
                <a:cubicBezTo>
                  <a:pt x="1110676" y="119095"/>
                  <a:pt x="1123564" y="116843"/>
                  <a:pt x="1138786" y="112921"/>
                </a:cubicBezTo>
                <a:cubicBezTo>
                  <a:pt x="1154008" y="108999"/>
                  <a:pt x="1166276" y="105378"/>
                  <a:pt x="1175590" y="102059"/>
                </a:cubicBezTo>
                <a:cubicBezTo>
                  <a:pt x="1184904" y="98739"/>
                  <a:pt x="1193853" y="95731"/>
                  <a:pt x="1202435" y="93035"/>
                </a:cubicBezTo>
                <a:cubicBezTo>
                  <a:pt x="1204581" y="92361"/>
                  <a:pt x="1206642" y="92000"/>
                  <a:pt x="1208618" y="91951"/>
                </a:cubicBezTo>
                <a:close/>
                <a:moveTo>
                  <a:pt x="5946425" y="88421"/>
                </a:moveTo>
                <a:cubicBezTo>
                  <a:pt x="5943320" y="88830"/>
                  <a:pt x="5937644" y="89493"/>
                  <a:pt x="5929399" y="90411"/>
                </a:cubicBezTo>
                <a:cubicBezTo>
                  <a:pt x="5921154" y="91328"/>
                  <a:pt x="5910886" y="93300"/>
                  <a:pt x="5898596" y="96326"/>
                </a:cubicBezTo>
                <a:cubicBezTo>
                  <a:pt x="5899500" y="104400"/>
                  <a:pt x="5899952" y="117700"/>
                  <a:pt x="5899952" y="136228"/>
                </a:cubicBezTo>
                <a:cubicBezTo>
                  <a:pt x="5903566" y="136328"/>
                  <a:pt x="5909724" y="134779"/>
                  <a:pt x="5918429" y="131581"/>
                </a:cubicBezTo>
                <a:cubicBezTo>
                  <a:pt x="5927133" y="128384"/>
                  <a:pt x="5934777" y="129248"/>
                  <a:pt x="5941359" y="134173"/>
                </a:cubicBezTo>
                <a:cubicBezTo>
                  <a:pt x="5947941" y="139099"/>
                  <a:pt x="5946188" y="143849"/>
                  <a:pt x="5936100" y="148424"/>
                </a:cubicBezTo>
                <a:cubicBezTo>
                  <a:pt x="5926011" y="152999"/>
                  <a:pt x="5914407" y="155286"/>
                  <a:pt x="5901286" y="155286"/>
                </a:cubicBezTo>
                <a:lnTo>
                  <a:pt x="5901286" y="188863"/>
                </a:lnTo>
                <a:cubicBezTo>
                  <a:pt x="5905099" y="188949"/>
                  <a:pt x="5911660" y="187623"/>
                  <a:pt x="5920967" y="184884"/>
                </a:cubicBezTo>
                <a:cubicBezTo>
                  <a:pt x="5930274" y="182145"/>
                  <a:pt x="5937419" y="183636"/>
                  <a:pt x="5942402" y="189358"/>
                </a:cubicBezTo>
                <a:cubicBezTo>
                  <a:pt x="5947385" y="195080"/>
                  <a:pt x="5944334" y="199604"/>
                  <a:pt x="5933250" y="202931"/>
                </a:cubicBezTo>
                <a:cubicBezTo>
                  <a:pt x="5922165" y="206258"/>
                  <a:pt x="5911509" y="207922"/>
                  <a:pt x="5901286" y="207922"/>
                </a:cubicBezTo>
                <a:lnTo>
                  <a:pt x="5901286" y="249609"/>
                </a:lnTo>
                <a:cubicBezTo>
                  <a:pt x="5914163" y="249680"/>
                  <a:pt x="5930761" y="248497"/>
                  <a:pt x="5951081" y="246059"/>
                </a:cubicBezTo>
                <a:lnTo>
                  <a:pt x="5951081" y="97165"/>
                </a:lnTo>
                <a:cubicBezTo>
                  <a:pt x="5951081" y="90927"/>
                  <a:pt x="5949529" y="88012"/>
                  <a:pt x="5946425" y="88421"/>
                </a:cubicBezTo>
                <a:close/>
                <a:moveTo>
                  <a:pt x="5416077" y="76155"/>
                </a:moveTo>
                <a:cubicBezTo>
                  <a:pt x="5417422" y="75882"/>
                  <a:pt x="5419178" y="75923"/>
                  <a:pt x="5421347" y="76278"/>
                </a:cubicBezTo>
                <a:cubicBezTo>
                  <a:pt x="5430023" y="77698"/>
                  <a:pt x="5437659" y="80294"/>
                  <a:pt x="5444255" y="84065"/>
                </a:cubicBezTo>
                <a:cubicBezTo>
                  <a:pt x="5452802" y="88582"/>
                  <a:pt x="5455713" y="94308"/>
                  <a:pt x="5452989" y="101241"/>
                </a:cubicBezTo>
                <a:cubicBezTo>
                  <a:pt x="5450264" y="108175"/>
                  <a:pt x="5448683" y="123189"/>
                  <a:pt x="5448245" y="146284"/>
                </a:cubicBezTo>
                <a:cubicBezTo>
                  <a:pt x="5447808" y="169379"/>
                  <a:pt x="5447604" y="184052"/>
                  <a:pt x="5447632" y="190305"/>
                </a:cubicBezTo>
                <a:cubicBezTo>
                  <a:pt x="5447632" y="193847"/>
                  <a:pt x="5450425" y="192907"/>
                  <a:pt x="5456010" y="187487"/>
                </a:cubicBezTo>
                <a:cubicBezTo>
                  <a:pt x="5461596" y="182066"/>
                  <a:pt x="5474072" y="170820"/>
                  <a:pt x="5493438" y="153748"/>
                </a:cubicBezTo>
                <a:cubicBezTo>
                  <a:pt x="5512805" y="136676"/>
                  <a:pt x="5524410" y="129477"/>
                  <a:pt x="5528253" y="132151"/>
                </a:cubicBezTo>
                <a:cubicBezTo>
                  <a:pt x="5532097" y="134826"/>
                  <a:pt x="5527181" y="143993"/>
                  <a:pt x="5513508" y="159652"/>
                </a:cubicBezTo>
                <a:cubicBezTo>
                  <a:pt x="5499835" y="175312"/>
                  <a:pt x="5486839" y="189523"/>
                  <a:pt x="5474520" y="202286"/>
                </a:cubicBezTo>
                <a:cubicBezTo>
                  <a:pt x="5462202" y="215049"/>
                  <a:pt x="5452533" y="227277"/>
                  <a:pt x="5445513" y="238972"/>
                </a:cubicBezTo>
                <a:cubicBezTo>
                  <a:pt x="5438494" y="250666"/>
                  <a:pt x="5432425" y="256513"/>
                  <a:pt x="5427305" y="256513"/>
                </a:cubicBezTo>
                <a:cubicBezTo>
                  <a:pt x="5422186" y="256513"/>
                  <a:pt x="5417292" y="252724"/>
                  <a:pt x="5412624" y="245145"/>
                </a:cubicBezTo>
                <a:cubicBezTo>
                  <a:pt x="5407956" y="237566"/>
                  <a:pt x="5407892" y="230450"/>
                  <a:pt x="5412431" y="223796"/>
                </a:cubicBezTo>
                <a:cubicBezTo>
                  <a:pt x="5416969" y="217142"/>
                  <a:pt x="5420569" y="207412"/>
                  <a:pt x="5423229" y="194607"/>
                </a:cubicBezTo>
                <a:cubicBezTo>
                  <a:pt x="5425889" y="181801"/>
                  <a:pt x="5426334" y="162832"/>
                  <a:pt x="5424562" y="137701"/>
                </a:cubicBezTo>
                <a:cubicBezTo>
                  <a:pt x="5422792" y="112570"/>
                  <a:pt x="5419644" y="95695"/>
                  <a:pt x="5415119" y="87077"/>
                </a:cubicBezTo>
                <a:cubicBezTo>
                  <a:pt x="5411727" y="80613"/>
                  <a:pt x="5412046" y="76972"/>
                  <a:pt x="5416077" y="76155"/>
                </a:cubicBezTo>
                <a:close/>
                <a:moveTo>
                  <a:pt x="6477909" y="70126"/>
                </a:moveTo>
                <a:cubicBezTo>
                  <a:pt x="6486039" y="70126"/>
                  <a:pt x="6494385" y="72722"/>
                  <a:pt x="6502947" y="77913"/>
                </a:cubicBezTo>
                <a:cubicBezTo>
                  <a:pt x="6511507" y="83104"/>
                  <a:pt x="6514199" y="89156"/>
                  <a:pt x="6511023" y="96068"/>
                </a:cubicBezTo>
                <a:cubicBezTo>
                  <a:pt x="6507847" y="102980"/>
                  <a:pt x="6505835" y="118618"/>
                  <a:pt x="6504990" y="142982"/>
                </a:cubicBezTo>
                <a:cubicBezTo>
                  <a:pt x="6511873" y="141376"/>
                  <a:pt x="6522101" y="137375"/>
                  <a:pt x="6535674" y="130979"/>
                </a:cubicBezTo>
                <a:cubicBezTo>
                  <a:pt x="6549247" y="124583"/>
                  <a:pt x="6558998" y="125085"/>
                  <a:pt x="6564928" y="132485"/>
                </a:cubicBezTo>
                <a:cubicBezTo>
                  <a:pt x="6570857" y="139884"/>
                  <a:pt x="6564875" y="147334"/>
                  <a:pt x="6546978" y="154834"/>
                </a:cubicBezTo>
                <a:cubicBezTo>
                  <a:pt x="6529081" y="162334"/>
                  <a:pt x="6514955" y="164736"/>
                  <a:pt x="6504603" y="162040"/>
                </a:cubicBezTo>
                <a:cubicBezTo>
                  <a:pt x="6503011" y="186404"/>
                  <a:pt x="6502000" y="203426"/>
                  <a:pt x="6501569" y="213106"/>
                </a:cubicBezTo>
                <a:cubicBezTo>
                  <a:pt x="6501139" y="222785"/>
                  <a:pt x="6500946" y="227690"/>
                  <a:pt x="6500989" y="227819"/>
                </a:cubicBezTo>
                <a:cubicBezTo>
                  <a:pt x="6501032" y="227948"/>
                  <a:pt x="6503312" y="226765"/>
                  <a:pt x="6507829" y="224269"/>
                </a:cubicBezTo>
                <a:cubicBezTo>
                  <a:pt x="6512347" y="221774"/>
                  <a:pt x="6523801" y="216149"/>
                  <a:pt x="6542191" y="207395"/>
                </a:cubicBezTo>
                <a:cubicBezTo>
                  <a:pt x="6560583" y="198640"/>
                  <a:pt x="6567534" y="197937"/>
                  <a:pt x="6563046" y="205287"/>
                </a:cubicBezTo>
                <a:cubicBezTo>
                  <a:pt x="6558557" y="212636"/>
                  <a:pt x="6546443" y="224158"/>
                  <a:pt x="6526704" y="239854"/>
                </a:cubicBezTo>
                <a:cubicBezTo>
                  <a:pt x="6506965" y="255549"/>
                  <a:pt x="6494245" y="267200"/>
                  <a:pt x="6488545" y="274808"/>
                </a:cubicBezTo>
                <a:cubicBezTo>
                  <a:pt x="6482845" y="282415"/>
                  <a:pt x="6477216" y="284097"/>
                  <a:pt x="6471659" y="279852"/>
                </a:cubicBezTo>
                <a:cubicBezTo>
                  <a:pt x="6466102" y="275607"/>
                  <a:pt x="6462593" y="269914"/>
                  <a:pt x="6461131" y="262773"/>
                </a:cubicBezTo>
                <a:cubicBezTo>
                  <a:pt x="6459667" y="255631"/>
                  <a:pt x="6460061" y="250483"/>
                  <a:pt x="6462313" y="247328"/>
                </a:cubicBezTo>
                <a:cubicBezTo>
                  <a:pt x="6464565" y="244174"/>
                  <a:pt x="6467715" y="239854"/>
                  <a:pt x="6471767" y="234368"/>
                </a:cubicBezTo>
                <a:cubicBezTo>
                  <a:pt x="6475817" y="228883"/>
                  <a:pt x="6478291" y="204871"/>
                  <a:pt x="6479188" y="162330"/>
                </a:cubicBezTo>
                <a:cubicBezTo>
                  <a:pt x="6480084" y="119790"/>
                  <a:pt x="6477607" y="93788"/>
                  <a:pt x="6471757" y="84323"/>
                </a:cubicBezTo>
                <a:cubicBezTo>
                  <a:pt x="6465905" y="74859"/>
                  <a:pt x="6467955" y="70126"/>
                  <a:pt x="6477909" y="70126"/>
                </a:cubicBezTo>
                <a:close/>
                <a:moveTo>
                  <a:pt x="4696733" y="70126"/>
                </a:moveTo>
                <a:cubicBezTo>
                  <a:pt x="4704864" y="70126"/>
                  <a:pt x="4713210" y="72722"/>
                  <a:pt x="4721771" y="77913"/>
                </a:cubicBezTo>
                <a:cubicBezTo>
                  <a:pt x="4730332" y="83104"/>
                  <a:pt x="4733025" y="89156"/>
                  <a:pt x="4729848" y="96068"/>
                </a:cubicBezTo>
                <a:cubicBezTo>
                  <a:pt x="4726672" y="102980"/>
                  <a:pt x="4724661" y="118618"/>
                  <a:pt x="4723815" y="142982"/>
                </a:cubicBezTo>
                <a:cubicBezTo>
                  <a:pt x="4730698" y="141376"/>
                  <a:pt x="4740926" y="137375"/>
                  <a:pt x="4754499" y="130979"/>
                </a:cubicBezTo>
                <a:cubicBezTo>
                  <a:pt x="4768072" y="124583"/>
                  <a:pt x="4777823" y="125085"/>
                  <a:pt x="4783753" y="132485"/>
                </a:cubicBezTo>
                <a:cubicBezTo>
                  <a:pt x="4789683" y="139884"/>
                  <a:pt x="4783699" y="147334"/>
                  <a:pt x="4765803" y="154834"/>
                </a:cubicBezTo>
                <a:cubicBezTo>
                  <a:pt x="4747906" y="162334"/>
                  <a:pt x="4733781" y="164736"/>
                  <a:pt x="4723428" y="162040"/>
                </a:cubicBezTo>
                <a:cubicBezTo>
                  <a:pt x="4721836" y="186404"/>
                  <a:pt x="4720825" y="203426"/>
                  <a:pt x="4720395" y="213106"/>
                </a:cubicBezTo>
                <a:cubicBezTo>
                  <a:pt x="4719964" y="222785"/>
                  <a:pt x="4719771" y="227690"/>
                  <a:pt x="4719814" y="227819"/>
                </a:cubicBezTo>
                <a:cubicBezTo>
                  <a:pt x="4719857" y="227948"/>
                  <a:pt x="4722137" y="226765"/>
                  <a:pt x="4726654" y="224269"/>
                </a:cubicBezTo>
                <a:cubicBezTo>
                  <a:pt x="4731171" y="221774"/>
                  <a:pt x="4742626" y="216149"/>
                  <a:pt x="4761017" y="207395"/>
                </a:cubicBezTo>
                <a:cubicBezTo>
                  <a:pt x="4779408" y="198640"/>
                  <a:pt x="4786359" y="197937"/>
                  <a:pt x="4781871" y="205287"/>
                </a:cubicBezTo>
                <a:cubicBezTo>
                  <a:pt x="4777383" y="212636"/>
                  <a:pt x="4765269" y="224158"/>
                  <a:pt x="4745529" y="239854"/>
                </a:cubicBezTo>
                <a:cubicBezTo>
                  <a:pt x="4725790" y="255549"/>
                  <a:pt x="4713070" y="267200"/>
                  <a:pt x="4707370" y="274808"/>
                </a:cubicBezTo>
                <a:cubicBezTo>
                  <a:pt x="4701670" y="282415"/>
                  <a:pt x="4696041" y="284097"/>
                  <a:pt x="4690485" y="279852"/>
                </a:cubicBezTo>
                <a:cubicBezTo>
                  <a:pt x="4684928" y="275607"/>
                  <a:pt x="4681418" y="269914"/>
                  <a:pt x="4679955" y="262773"/>
                </a:cubicBezTo>
                <a:cubicBezTo>
                  <a:pt x="4678493" y="255631"/>
                  <a:pt x="4678887" y="250483"/>
                  <a:pt x="4681138" y="247328"/>
                </a:cubicBezTo>
                <a:cubicBezTo>
                  <a:pt x="4683390" y="244174"/>
                  <a:pt x="4686541" y="239854"/>
                  <a:pt x="4690592" y="234368"/>
                </a:cubicBezTo>
                <a:cubicBezTo>
                  <a:pt x="4694643" y="228883"/>
                  <a:pt x="4697117" y="204871"/>
                  <a:pt x="4698013" y="162330"/>
                </a:cubicBezTo>
                <a:cubicBezTo>
                  <a:pt x="4698909" y="119790"/>
                  <a:pt x="4696432" y="93788"/>
                  <a:pt x="4690581" y="84323"/>
                </a:cubicBezTo>
                <a:cubicBezTo>
                  <a:pt x="4684731" y="74859"/>
                  <a:pt x="4686781" y="70126"/>
                  <a:pt x="4696733" y="70126"/>
                </a:cubicBezTo>
                <a:close/>
                <a:moveTo>
                  <a:pt x="916890" y="67524"/>
                </a:moveTo>
                <a:cubicBezTo>
                  <a:pt x="920654" y="68291"/>
                  <a:pt x="924157" y="70005"/>
                  <a:pt x="927398" y="72665"/>
                </a:cubicBezTo>
                <a:cubicBezTo>
                  <a:pt x="933880" y="77985"/>
                  <a:pt x="933069" y="82929"/>
                  <a:pt x="924967" y="87496"/>
                </a:cubicBezTo>
                <a:cubicBezTo>
                  <a:pt x="916865" y="92063"/>
                  <a:pt x="902467" y="96097"/>
                  <a:pt x="881774" y="99596"/>
                </a:cubicBezTo>
                <a:cubicBezTo>
                  <a:pt x="888070" y="102019"/>
                  <a:pt x="890525" y="105525"/>
                  <a:pt x="889142" y="110114"/>
                </a:cubicBezTo>
                <a:cubicBezTo>
                  <a:pt x="887758" y="114703"/>
                  <a:pt x="886650" y="120260"/>
                  <a:pt x="885818" y="126785"/>
                </a:cubicBezTo>
                <a:cubicBezTo>
                  <a:pt x="891712" y="126096"/>
                  <a:pt x="898140" y="124798"/>
                  <a:pt x="905102" y="122891"/>
                </a:cubicBezTo>
                <a:cubicBezTo>
                  <a:pt x="912064" y="120984"/>
                  <a:pt x="918464" y="123343"/>
                  <a:pt x="924300" y="129968"/>
                </a:cubicBezTo>
                <a:cubicBezTo>
                  <a:pt x="930137" y="136593"/>
                  <a:pt x="927516" y="141569"/>
                  <a:pt x="916438" y="144896"/>
                </a:cubicBezTo>
                <a:cubicBezTo>
                  <a:pt x="905360" y="148223"/>
                  <a:pt x="895103" y="150618"/>
                  <a:pt x="885668" y="152081"/>
                </a:cubicBezTo>
                <a:lnTo>
                  <a:pt x="884463" y="194262"/>
                </a:lnTo>
                <a:cubicBezTo>
                  <a:pt x="900338" y="192484"/>
                  <a:pt x="914506" y="190240"/>
                  <a:pt x="926967" y="187530"/>
                </a:cubicBezTo>
                <a:lnTo>
                  <a:pt x="929955" y="187228"/>
                </a:lnTo>
                <a:lnTo>
                  <a:pt x="922364" y="184217"/>
                </a:lnTo>
                <a:cubicBezTo>
                  <a:pt x="914778" y="178524"/>
                  <a:pt x="908565" y="170902"/>
                  <a:pt x="903726" y="161352"/>
                </a:cubicBezTo>
                <a:cubicBezTo>
                  <a:pt x="898886" y="151801"/>
                  <a:pt x="901564" y="147979"/>
                  <a:pt x="911760" y="149887"/>
                </a:cubicBezTo>
                <a:cubicBezTo>
                  <a:pt x="921955" y="151794"/>
                  <a:pt x="930079" y="155297"/>
                  <a:pt x="936131" y="160395"/>
                </a:cubicBezTo>
                <a:cubicBezTo>
                  <a:pt x="942182" y="165492"/>
                  <a:pt x="944308" y="172214"/>
                  <a:pt x="942509" y="180560"/>
                </a:cubicBezTo>
                <a:cubicBezTo>
                  <a:pt x="942059" y="182647"/>
                  <a:pt x="941302" y="184288"/>
                  <a:pt x="940237" y="185484"/>
                </a:cubicBezTo>
                <a:lnTo>
                  <a:pt x="937530" y="186964"/>
                </a:lnTo>
                <a:lnTo>
                  <a:pt x="943460" y="188046"/>
                </a:lnTo>
                <a:cubicBezTo>
                  <a:pt x="948225" y="189745"/>
                  <a:pt x="952257" y="192972"/>
                  <a:pt x="955555" y="197726"/>
                </a:cubicBezTo>
                <a:cubicBezTo>
                  <a:pt x="962151" y="207233"/>
                  <a:pt x="958742" y="211761"/>
                  <a:pt x="945326" y="211309"/>
                </a:cubicBezTo>
                <a:cubicBezTo>
                  <a:pt x="931911" y="210858"/>
                  <a:pt x="917607" y="211528"/>
                  <a:pt x="902413" y="213321"/>
                </a:cubicBezTo>
                <a:cubicBezTo>
                  <a:pt x="887220" y="215113"/>
                  <a:pt x="874561" y="217110"/>
                  <a:pt x="864437" y="219311"/>
                </a:cubicBezTo>
                <a:cubicBezTo>
                  <a:pt x="854313" y="221512"/>
                  <a:pt x="843877" y="223542"/>
                  <a:pt x="833129" y="225399"/>
                </a:cubicBezTo>
                <a:cubicBezTo>
                  <a:pt x="822381" y="227256"/>
                  <a:pt x="813153" y="224112"/>
                  <a:pt x="805445" y="215966"/>
                </a:cubicBezTo>
                <a:cubicBezTo>
                  <a:pt x="797737" y="207821"/>
                  <a:pt x="800207" y="203749"/>
                  <a:pt x="812855" y="203749"/>
                </a:cubicBezTo>
                <a:cubicBezTo>
                  <a:pt x="823453" y="203749"/>
                  <a:pt x="839621" y="201734"/>
                  <a:pt x="861361" y="197704"/>
                </a:cubicBezTo>
                <a:lnTo>
                  <a:pt x="861361" y="155286"/>
                </a:lnTo>
                <a:cubicBezTo>
                  <a:pt x="846275" y="156189"/>
                  <a:pt x="835531" y="154257"/>
                  <a:pt x="829128" y="149489"/>
                </a:cubicBezTo>
                <a:cubicBezTo>
                  <a:pt x="822725" y="144721"/>
                  <a:pt x="824102" y="141114"/>
                  <a:pt x="833258" y="138669"/>
                </a:cubicBezTo>
                <a:cubicBezTo>
                  <a:pt x="842414" y="136224"/>
                  <a:pt x="851782" y="133890"/>
                  <a:pt x="861361" y="131667"/>
                </a:cubicBezTo>
                <a:cubicBezTo>
                  <a:pt x="861361" y="119995"/>
                  <a:pt x="860364" y="110774"/>
                  <a:pt x="858371" y="104005"/>
                </a:cubicBezTo>
                <a:cubicBezTo>
                  <a:pt x="844547" y="104894"/>
                  <a:pt x="833717" y="102930"/>
                  <a:pt x="825880" y="98111"/>
                </a:cubicBezTo>
                <a:cubicBezTo>
                  <a:pt x="818043" y="93293"/>
                  <a:pt x="818688" y="89912"/>
                  <a:pt x="827816" y="87969"/>
                </a:cubicBezTo>
                <a:cubicBezTo>
                  <a:pt x="836943" y="86026"/>
                  <a:pt x="849914" y="82785"/>
                  <a:pt x="866728" y="78247"/>
                </a:cubicBezTo>
                <a:cubicBezTo>
                  <a:pt x="883542" y="73708"/>
                  <a:pt x="896236" y="70313"/>
                  <a:pt x="904812" y="68061"/>
                </a:cubicBezTo>
                <a:cubicBezTo>
                  <a:pt x="909099" y="66936"/>
                  <a:pt x="913125" y="66756"/>
                  <a:pt x="916890" y="67524"/>
                </a:cubicBezTo>
                <a:close/>
                <a:moveTo>
                  <a:pt x="3997122" y="66693"/>
                </a:moveTo>
                <a:cubicBezTo>
                  <a:pt x="3999795" y="66329"/>
                  <a:pt x="4002900" y="66635"/>
                  <a:pt x="4006439" y="67610"/>
                </a:cubicBezTo>
                <a:cubicBezTo>
                  <a:pt x="4013516" y="69560"/>
                  <a:pt x="4020058" y="73202"/>
                  <a:pt x="4026067" y="78537"/>
                </a:cubicBezTo>
                <a:cubicBezTo>
                  <a:pt x="4032076" y="83872"/>
                  <a:pt x="4032112" y="90185"/>
                  <a:pt x="4026175" y="97477"/>
                </a:cubicBezTo>
                <a:cubicBezTo>
                  <a:pt x="4020238" y="104769"/>
                  <a:pt x="4015556" y="118467"/>
                  <a:pt x="4012128" y="138572"/>
                </a:cubicBezTo>
                <a:cubicBezTo>
                  <a:pt x="4019327" y="148553"/>
                  <a:pt x="4019230" y="154723"/>
                  <a:pt x="4011838" y="157082"/>
                </a:cubicBezTo>
                <a:cubicBezTo>
                  <a:pt x="4004446" y="159441"/>
                  <a:pt x="3991407" y="162650"/>
                  <a:pt x="3972722" y="166708"/>
                </a:cubicBezTo>
                <a:cubicBezTo>
                  <a:pt x="3971832" y="178969"/>
                  <a:pt x="3969076" y="185755"/>
                  <a:pt x="3964451" y="187067"/>
                </a:cubicBezTo>
                <a:cubicBezTo>
                  <a:pt x="3959826" y="188379"/>
                  <a:pt x="3956714" y="184787"/>
                  <a:pt x="3955115" y="176291"/>
                </a:cubicBezTo>
                <a:cubicBezTo>
                  <a:pt x="3953516" y="167794"/>
                  <a:pt x="3951362" y="153379"/>
                  <a:pt x="3948651" y="133044"/>
                </a:cubicBezTo>
                <a:cubicBezTo>
                  <a:pt x="3945941" y="112710"/>
                  <a:pt x="3942546" y="98258"/>
                  <a:pt x="3938466" y="89690"/>
                </a:cubicBezTo>
                <a:cubicBezTo>
                  <a:pt x="3934387" y="81122"/>
                  <a:pt x="3935756" y="77318"/>
                  <a:pt x="3942575" y="78279"/>
                </a:cubicBezTo>
                <a:cubicBezTo>
                  <a:pt x="3949394" y="79240"/>
                  <a:pt x="3954008" y="80139"/>
                  <a:pt x="3956417" y="80978"/>
                </a:cubicBezTo>
                <a:cubicBezTo>
                  <a:pt x="3958826" y="81817"/>
                  <a:pt x="3962540" y="81842"/>
                  <a:pt x="3967559" y="81054"/>
                </a:cubicBezTo>
                <a:cubicBezTo>
                  <a:pt x="3972578" y="80265"/>
                  <a:pt x="3976737" y="79042"/>
                  <a:pt x="3980035" y="77386"/>
                </a:cubicBezTo>
                <a:cubicBezTo>
                  <a:pt x="3983333" y="75730"/>
                  <a:pt x="3986789" y="73199"/>
                  <a:pt x="3990403" y="69793"/>
                </a:cubicBezTo>
                <a:cubicBezTo>
                  <a:pt x="3992210" y="68090"/>
                  <a:pt x="3994450" y="67057"/>
                  <a:pt x="3997122" y="66693"/>
                </a:cubicBezTo>
                <a:close/>
                <a:moveTo>
                  <a:pt x="1985934" y="64168"/>
                </a:moveTo>
                <a:cubicBezTo>
                  <a:pt x="1982105" y="64613"/>
                  <a:pt x="1958881" y="69094"/>
                  <a:pt x="1916262" y="77612"/>
                </a:cubicBezTo>
                <a:cubicBezTo>
                  <a:pt x="1916262" y="88382"/>
                  <a:pt x="1915358" y="107024"/>
                  <a:pt x="1913551" y="133539"/>
                </a:cubicBezTo>
                <a:cubicBezTo>
                  <a:pt x="1953862" y="123802"/>
                  <a:pt x="1977745" y="117442"/>
                  <a:pt x="1985202" y="114459"/>
                </a:cubicBezTo>
                <a:cubicBezTo>
                  <a:pt x="1989519" y="93795"/>
                  <a:pt x="1991677" y="79483"/>
                  <a:pt x="1991677" y="71525"/>
                </a:cubicBezTo>
                <a:cubicBezTo>
                  <a:pt x="1991677" y="66176"/>
                  <a:pt x="1989763" y="63724"/>
                  <a:pt x="1985934" y="64168"/>
                </a:cubicBezTo>
                <a:close/>
                <a:moveTo>
                  <a:pt x="5955451" y="63289"/>
                </a:moveTo>
                <a:cubicBezTo>
                  <a:pt x="5958858" y="63212"/>
                  <a:pt x="5962504" y="64018"/>
                  <a:pt x="5966386" y="65706"/>
                </a:cubicBezTo>
                <a:cubicBezTo>
                  <a:pt x="5974152" y="69083"/>
                  <a:pt x="5980092" y="72421"/>
                  <a:pt x="5984207" y="75719"/>
                </a:cubicBezTo>
                <a:cubicBezTo>
                  <a:pt x="5988323" y="79017"/>
                  <a:pt x="5988786" y="83642"/>
                  <a:pt x="5985595" y="89593"/>
                </a:cubicBezTo>
                <a:cubicBezTo>
                  <a:pt x="5982404" y="95544"/>
                  <a:pt x="5980368" y="105142"/>
                  <a:pt x="5979486" y="118385"/>
                </a:cubicBezTo>
                <a:cubicBezTo>
                  <a:pt x="5978604" y="131628"/>
                  <a:pt x="5977937" y="149431"/>
                  <a:pt x="5977486" y="171795"/>
                </a:cubicBezTo>
                <a:cubicBezTo>
                  <a:pt x="5977034" y="194159"/>
                  <a:pt x="5976385" y="217845"/>
                  <a:pt x="5975539" y="242854"/>
                </a:cubicBezTo>
                <a:cubicBezTo>
                  <a:pt x="5983827" y="242940"/>
                  <a:pt x="5992148" y="241840"/>
                  <a:pt x="6000502" y="239552"/>
                </a:cubicBezTo>
                <a:cubicBezTo>
                  <a:pt x="6008855" y="237265"/>
                  <a:pt x="6016430" y="238896"/>
                  <a:pt x="6023227" y="244446"/>
                </a:cubicBezTo>
                <a:cubicBezTo>
                  <a:pt x="6030024" y="249996"/>
                  <a:pt x="6033674" y="255194"/>
                  <a:pt x="6034176" y="260041"/>
                </a:cubicBezTo>
                <a:cubicBezTo>
                  <a:pt x="6034677" y="264888"/>
                  <a:pt x="6027708" y="266863"/>
                  <a:pt x="6013268" y="265967"/>
                </a:cubicBezTo>
                <a:cubicBezTo>
                  <a:pt x="5998827" y="265071"/>
                  <a:pt x="5988736" y="264849"/>
                  <a:pt x="5982992" y="265300"/>
                </a:cubicBezTo>
                <a:cubicBezTo>
                  <a:pt x="5977249" y="265752"/>
                  <a:pt x="5970233" y="265978"/>
                  <a:pt x="5961945" y="265978"/>
                </a:cubicBezTo>
                <a:cubicBezTo>
                  <a:pt x="5955003" y="265978"/>
                  <a:pt x="5942180" y="266871"/>
                  <a:pt x="5923473" y="268656"/>
                </a:cubicBezTo>
                <a:cubicBezTo>
                  <a:pt x="5904766" y="270441"/>
                  <a:pt x="5889906" y="272241"/>
                  <a:pt x="5878893" y="274055"/>
                </a:cubicBezTo>
                <a:cubicBezTo>
                  <a:pt x="5867880" y="275869"/>
                  <a:pt x="5859347" y="276532"/>
                  <a:pt x="5853296" y="276045"/>
                </a:cubicBezTo>
                <a:cubicBezTo>
                  <a:pt x="5847244" y="275557"/>
                  <a:pt x="5840654" y="271481"/>
                  <a:pt x="5833528" y="263816"/>
                </a:cubicBezTo>
                <a:cubicBezTo>
                  <a:pt x="5826401" y="256151"/>
                  <a:pt x="5827340" y="252767"/>
                  <a:pt x="5836345" y="253663"/>
                </a:cubicBezTo>
                <a:cubicBezTo>
                  <a:pt x="5845351" y="254559"/>
                  <a:pt x="5859297" y="254283"/>
                  <a:pt x="5878184" y="252835"/>
                </a:cubicBezTo>
                <a:cubicBezTo>
                  <a:pt x="5878184" y="189681"/>
                  <a:pt x="5877742" y="148596"/>
                  <a:pt x="5876860" y="129581"/>
                </a:cubicBezTo>
                <a:cubicBezTo>
                  <a:pt x="5875978" y="110566"/>
                  <a:pt x="5873505" y="96348"/>
                  <a:pt x="5869439" y="86926"/>
                </a:cubicBezTo>
                <a:cubicBezTo>
                  <a:pt x="5865374" y="77504"/>
                  <a:pt x="5868303" y="73694"/>
                  <a:pt x="5878227" y="75493"/>
                </a:cubicBezTo>
                <a:cubicBezTo>
                  <a:pt x="5888149" y="77293"/>
                  <a:pt x="5900450" y="77110"/>
                  <a:pt x="5915127" y="74945"/>
                </a:cubicBezTo>
                <a:cubicBezTo>
                  <a:pt x="5929804" y="72779"/>
                  <a:pt x="5940075" y="69854"/>
                  <a:pt x="5945941" y="66169"/>
                </a:cubicBezTo>
                <a:cubicBezTo>
                  <a:pt x="5948873" y="64326"/>
                  <a:pt x="5952044" y="63366"/>
                  <a:pt x="5955451" y="63289"/>
                </a:cubicBezTo>
                <a:close/>
                <a:moveTo>
                  <a:pt x="5500397" y="60041"/>
                </a:moveTo>
                <a:cubicBezTo>
                  <a:pt x="5503566" y="58924"/>
                  <a:pt x="5509080" y="58955"/>
                  <a:pt x="5516939" y="60135"/>
                </a:cubicBezTo>
                <a:cubicBezTo>
                  <a:pt x="5532656" y="62494"/>
                  <a:pt x="5543482" y="67158"/>
                  <a:pt x="5549419" y="74127"/>
                </a:cubicBezTo>
                <a:cubicBezTo>
                  <a:pt x="5555356" y="81097"/>
                  <a:pt x="5557457" y="89393"/>
                  <a:pt x="5555722" y="99015"/>
                </a:cubicBezTo>
                <a:cubicBezTo>
                  <a:pt x="5553986" y="108637"/>
                  <a:pt x="5548315" y="110569"/>
                  <a:pt x="5538707" y="104812"/>
                </a:cubicBezTo>
                <a:cubicBezTo>
                  <a:pt x="5529099" y="99054"/>
                  <a:pt x="5520739" y="93064"/>
                  <a:pt x="5513626" y="86840"/>
                </a:cubicBezTo>
                <a:cubicBezTo>
                  <a:pt x="5506198" y="80329"/>
                  <a:pt x="5500964" y="73661"/>
                  <a:pt x="5497924" y="66835"/>
                </a:cubicBezTo>
                <a:cubicBezTo>
                  <a:pt x="5496404" y="63422"/>
                  <a:pt x="5497228" y="61158"/>
                  <a:pt x="5500397" y="60041"/>
                </a:cubicBezTo>
                <a:close/>
                <a:moveTo>
                  <a:pt x="6981549" y="52234"/>
                </a:moveTo>
                <a:cubicBezTo>
                  <a:pt x="6988362" y="51339"/>
                  <a:pt x="6994183" y="53295"/>
                  <a:pt x="6999012" y="58102"/>
                </a:cubicBezTo>
                <a:cubicBezTo>
                  <a:pt x="7005451" y="64512"/>
                  <a:pt x="7002759" y="70377"/>
                  <a:pt x="6990935" y="75698"/>
                </a:cubicBezTo>
                <a:cubicBezTo>
                  <a:pt x="6979112" y="81018"/>
                  <a:pt x="6965671" y="84610"/>
                  <a:pt x="6950614" y="86474"/>
                </a:cubicBezTo>
                <a:cubicBezTo>
                  <a:pt x="6961412" y="92727"/>
                  <a:pt x="6964861" y="98301"/>
                  <a:pt x="6960960" y="103199"/>
                </a:cubicBezTo>
                <a:cubicBezTo>
                  <a:pt x="6957061" y="108096"/>
                  <a:pt x="6953809" y="112717"/>
                  <a:pt x="6951205" y="117062"/>
                </a:cubicBezTo>
                <a:cubicBezTo>
                  <a:pt x="6948603" y="121407"/>
                  <a:pt x="6945709" y="124648"/>
                  <a:pt x="6942526" y="126785"/>
                </a:cubicBezTo>
                <a:cubicBezTo>
                  <a:pt x="6948994" y="126942"/>
                  <a:pt x="6954221" y="124956"/>
                  <a:pt x="6958207" y="120826"/>
                </a:cubicBezTo>
                <a:cubicBezTo>
                  <a:pt x="6962194" y="116696"/>
                  <a:pt x="6968031" y="116352"/>
                  <a:pt x="6975717" y="119794"/>
                </a:cubicBezTo>
                <a:cubicBezTo>
                  <a:pt x="6983403" y="123235"/>
                  <a:pt x="6989691" y="127903"/>
                  <a:pt x="6994581" y="133797"/>
                </a:cubicBezTo>
                <a:cubicBezTo>
                  <a:pt x="6999471" y="139691"/>
                  <a:pt x="6999741" y="144513"/>
                  <a:pt x="6995388" y="148263"/>
                </a:cubicBezTo>
                <a:cubicBezTo>
                  <a:pt x="6991035" y="152013"/>
                  <a:pt x="6985095" y="160972"/>
                  <a:pt x="6977566" y="175140"/>
                </a:cubicBezTo>
                <a:cubicBezTo>
                  <a:pt x="6970037" y="189308"/>
                  <a:pt x="6959147" y="206054"/>
                  <a:pt x="6944892" y="225377"/>
                </a:cubicBezTo>
                <a:cubicBezTo>
                  <a:pt x="6930638" y="244701"/>
                  <a:pt x="6914280" y="258320"/>
                  <a:pt x="6895817" y="266236"/>
                </a:cubicBezTo>
                <a:cubicBezTo>
                  <a:pt x="6877353" y="274152"/>
                  <a:pt x="6875163" y="270707"/>
                  <a:pt x="6889245" y="255900"/>
                </a:cubicBezTo>
                <a:cubicBezTo>
                  <a:pt x="6903327" y="241094"/>
                  <a:pt x="6916987" y="223660"/>
                  <a:pt x="6930222" y="203598"/>
                </a:cubicBezTo>
                <a:cubicBezTo>
                  <a:pt x="6925447" y="200185"/>
                  <a:pt x="6920654" y="195026"/>
                  <a:pt x="6915843" y="188121"/>
                </a:cubicBezTo>
                <a:cubicBezTo>
                  <a:pt x="6911032" y="181216"/>
                  <a:pt x="6909282" y="175341"/>
                  <a:pt x="6910594" y="170494"/>
                </a:cubicBezTo>
                <a:cubicBezTo>
                  <a:pt x="6911906" y="165647"/>
                  <a:pt x="6917445" y="165435"/>
                  <a:pt x="6927211" y="169859"/>
                </a:cubicBezTo>
                <a:cubicBezTo>
                  <a:pt x="6936976" y="174283"/>
                  <a:pt x="6942584" y="179270"/>
                  <a:pt x="6944031" y="184819"/>
                </a:cubicBezTo>
                <a:cubicBezTo>
                  <a:pt x="6948319" y="174710"/>
                  <a:pt x="6952037" y="165471"/>
                  <a:pt x="6955185" y="157103"/>
                </a:cubicBezTo>
                <a:cubicBezTo>
                  <a:pt x="6958333" y="148736"/>
                  <a:pt x="6959720" y="143867"/>
                  <a:pt x="6959347" y="142498"/>
                </a:cubicBezTo>
                <a:cubicBezTo>
                  <a:pt x="6958975" y="141128"/>
                  <a:pt x="6955709" y="141792"/>
                  <a:pt x="6949549" y="144488"/>
                </a:cubicBezTo>
                <a:cubicBezTo>
                  <a:pt x="6943391" y="147184"/>
                  <a:pt x="6938124" y="146287"/>
                  <a:pt x="6933749" y="141799"/>
                </a:cubicBezTo>
                <a:cubicBezTo>
                  <a:pt x="6924429" y="156297"/>
                  <a:pt x="6912960" y="167568"/>
                  <a:pt x="6899344" y="175613"/>
                </a:cubicBezTo>
                <a:cubicBezTo>
                  <a:pt x="6885728" y="183658"/>
                  <a:pt x="6881917" y="183203"/>
                  <a:pt x="6887911" y="174247"/>
                </a:cubicBezTo>
                <a:cubicBezTo>
                  <a:pt x="6893906" y="165292"/>
                  <a:pt x="6899574" y="157025"/>
                  <a:pt x="6904915" y="149446"/>
                </a:cubicBezTo>
                <a:cubicBezTo>
                  <a:pt x="6910257" y="141867"/>
                  <a:pt x="6915810" y="131427"/>
                  <a:pt x="6921575" y="118127"/>
                </a:cubicBezTo>
                <a:cubicBezTo>
                  <a:pt x="6927339" y="104826"/>
                  <a:pt x="6930222" y="95164"/>
                  <a:pt x="6930222" y="89142"/>
                </a:cubicBezTo>
                <a:cubicBezTo>
                  <a:pt x="6920571" y="90045"/>
                  <a:pt x="6912534" y="88070"/>
                  <a:pt x="6906109" y="83215"/>
                </a:cubicBezTo>
                <a:cubicBezTo>
                  <a:pt x="6899685" y="78361"/>
                  <a:pt x="6907221" y="73625"/>
                  <a:pt x="6928717" y="69008"/>
                </a:cubicBezTo>
                <a:cubicBezTo>
                  <a:pt x="6949209" y="62784"/>
                  <a:pt x="6964439" y="57808"/>
                  <a:pt x="6974404" y="54080"/>
                </a:cubicBezTo>
                <a:cubicBezTo>
                  <a:pt x="6976896" y="53148"/>
                  <a:pt x="6979277" y="52532"/>
                  <a:pt x="6981549" y="52234"/>
                </a:cubicBezTo>
                <a:close/>
                <a:moveTo>
                  <a:pt x="935432" y="47304"/>
                </a:moveTo>
                <a:cubicBezTo>
                  <a:pt x="925056" y="48207"/>
                  <a:pt x="879272" y="53019"/>
                  <a:pt x="798078" y="61737"/>
                </a:cubicBezTo>
                <a:cubicBezTo>
                  <a:pt x="798078" y="122167"/>
                  <a:pt x="796730" y="186590"/>
                  <a:pt x="794034" y="255008"/>
                </a:cubicBezTo>
                <a:cubicBezTo>
                  <a:pt x="832078" y="253287"/>
                  <a:pt x="866423" y="250383"/>
                  <a:pt x="897068" y="246296"/>
                </a:cubicBezTo>
                <a:cubicBezTo>
                  <a:pt x="927713" y="242209"/>
                  <a:pt x="949109" y="242861"/>
                  <a:pt x="961255" y="248253"/>
                </a:cubicBezTo>
                <a:cubicBezTo>
                  <a:pt x="963951" y="240911"/>
                  <a:pt x="964406" y="207814"/>
                  <a:pt x="962621" y="148962"/>
                </a:cubicBezTo>
                <a:cubicBezTo>
                  <a:pt x="960835" y="90110"/>
                  <a:pt x="958451" y="58228"/>
                  <a:pt x="955469" y="53316"/>
                </a:cubicBezTo>
                <a:cubicBezTo>
                  <a:pt x="952486" y="48405"/>
                  <a:pt x="945807" y="46401"/>
                  <a:pt x="935432" y="47304"/>
                </a:cubicBezTo>
                <a:close/>
                <a:moveTo>
                  <a:pt x="210748" y="44653"/>
                </a:moveTo>
                <a:cubicBezTo>
                  <a:pt x="215491" y="44327"/>
                  <a:pt x="219970" y="44522"/>
                  <a:pt x="224187" y="45239"/>
                </a:cubicBezTo>
                <a:cubicBezTo>
                  <a:pt x="232619" y="46673"/>
                  <a:pt x="240108" y="50409"/>
                  <a:pt x="246654" y="56446"/>
                </a:cubicBezTo>
                <a:cubicBezTo>
                  <a:pt x="253200" y="62483"/>
                  <a:pt x="250949" y="67190"/>
                  <a:pt x="239900" y="70567"/>
                </a:cubicBezTo>
                <a:cubicBezTo>
                  <a:pt x="228851" y="73945"/>
                  <a:pt x="213180" y="76985"/>
                  <a:pt x="192889" y="79688"/>
                </a:cubicBezTo>
                <a:cubicBezTo>
                  <a:pt x="172598" y="82391"/>
                  <a:pt x="153102" y="85083"/>
                  <a:pt x="134403" y="87765"/>
                </a:cubicBezTo>
                <a:cubicBezTo>
                  <a:pt x="114398" y="89586"/>
                  <a:pt x="97322" y="86098"/>
                  <a:pt x="83176" y="77300"/>
                </a:cubicBezTo>
                <a:cubicBezTo>
                  <a:pt x="69029" y="68502"/>
                  <a:pt x="70822" y="63544"/>
                  <a:pt x="88553" y="62426"/>
                </a:cubicBezTo>
                <a:cubicBezTo>
                  <a:pt x="106285" y="61307"/>
                  <a:pt x="125945" y="59174"/>
                  <a:pt x="147534" y="56026"/>
                </a:cubicBezTo>
                <a:cubicBezTo>
                  <a:pt x="169124" y="52879"/>
                  <a:pt x="185188" y="49935"/>
                  <a:pt x="195728" y="47196"/>
                </a:cubicBezTo>
                <a:cubicBezTo>
                  <a:pt x="200998" y="45827"/>
                  <a:pt x="206005" y="44979"/>
                  <a:pt x="210748" y="44653"/>
                </a:cubicBezTo>
                <a:close/>
                <a:moveTo>
                  <a:pt x="4380963" y="39731"/>
                </a:moveTo>
                <a:cubicBezTo>
                  <a:pt x="4382467" y="39429"/>
                  <a:pt x="4384411" y="39455"/>
                  <a:pt x="4386795" y="39808"/>
                </a:cubicBezTo>
                <a:cubicBezTo>
                  <a:pt x="4396332" y="41220"/>
                  <a:pt x="4404685" y="43791"/>
                  <a:pt x="4411855" y="47519"/>
                </a:cubicBezTo>
                <a:cubicBezTo>
                  <a:pt x="4419025" y="51248"/>
                  <a:pt x="4421692" y="55248"/>
                  <a:pt x="4419857" y="59522"/>
                </a:cubicBezTo>
                <a:cubicBezTo>
                  <a:pt x="4418021" y="63795"/>
                  <a:pt x="4416687" y="76766"/>
                  <a:pt x="4415856" y="98434"/>
                </a:cubicBezTo>
                <a:cubicBezTo>
                  <a:pt x="4421735" y="96885"/>
                  <a:pt x="4428532" y="94473"/>
                  <a:pt x="4436247" y="91196"/>
                </a:cubicBezTo>
                <a:cubicBezTo>
                  <a:pt x="4443962" y="87919"/>
                  <a:pt x="4450591" y="89324"/>
                  <a:pt x="4456134" y="95412"/>
                </a:cubicBezTo>
                <a:cubicBezTo>
                  <a:pt x="4461676" y="101499"/>
                  <a:pt x="4457715" y="106927"/>
                  <a:pt x="4444249" y="111695"/>
                </a:cubicBezTo>
                <a:cubicBezTo>
                  <a:pt x="4430784" y="116463"/>
                  <a:pt x="4421319" y="117944"/>
                  <a:pt x="4415856" y="116137"/>
                </a:cubicBezTo>
                <a:lnTo>
                  <a:pt x="4415856" y="165933"/>
                </a:lnTo>
                <a:cubicBezTo>
                  <a:pt x="4437925" y="156928"/>
                  <a:pt x="4451315" y="154719"/>
                  <a:pt x="4456026" y="159308"/>
                </a:cubicBezTo>
                <a:cubicBezTo>
                  <a:pt x="4460737" y="163897"/>
                  <a:pt x="4455166" y="169529"/>
                  <a:pt x="4439313" y="176205"/>
                </a:cubicBezTo>
                <a:cubicBezTo>
                  <a:pt x="4423460" y="182880"/>
                  <a:pt x="4408492" y="189301"/>
                  <a:pt x="4394410" y="195467"/>
                </a:cubicBezTo>
                <a:cubicBezTo>
                  <a:pt x="4380328" y="201633"/>
                  <a:pt x="4367701" y="207950"/>
                  <a:pt x="4356530" y="214418"/>
                </a:cubicBezTo>
                <a:cubicBezTo>
                  <a:pt x="4345359" y="220885"/>
                  <a:pt x="4336877" y="223879"/>
                  <a:pt x="4331083" y="223398"/>
                </a:cubicBezTo>
                <a:cubicBezTo>
                  <a:pt x="4325290" y="222918"/>
                  <a:pt x="4318597" y="219078"/>
                  <a:pt x="4311004" y="211879"/>
                </a:cubicBezTo>
                <a:cubicBezTo>
                  <a:pt x="4303410" y="204681"/>
                  <a:pt x="4303912" y="200196"/>
                  <a:pt x="4312509" y="198425"/>
                </a:cubicBezTo>
                <a:cubicBezTo>
                  <a:pt x="4321106" y="196654"/>
                  <a:pt x="4333457" y="192950"/>
                  <a:pt x="4349561" y="187315"/>
                </a:cubicBezTo>
                <a:cubicBezTo>
                  <a:pt x="4349561" y="173620"/>
                  <a:pt x="4348234" y="159280"/>
                  <a:pt x="4345581" y="144294"/>
                </a:cubicBezTo>
                <a:cubicBezTo>
                  <a:pt x="4342928" y="129308"/>
                  <a:pt x="4339551" y="118145"/>
                  <a:pt x="4335450" y="110802"/>
                </a:cubicBezTo>
                <a:cubicBezTo>
                  <a:pt x="4331349" y="103460"/>
                  <a:pt x="4333156" y="100266"/>
                  <a:pt x="4340871" y="101220"/>
                </a:cubicBezTo>
                <a:cubicBezTo>
                  <a:pt x="4348586" y="102173"/>
                  <a:pt x="4356261" y="104471"/>
                  <a:pt x="4363897" y="108114"/>
                </a:cubicBezTo>
                <a:cubicBezTo>
                  <a:pt x="4371534" y="111756"/>
                  <a:pt x="4374674" y="116126"/>
                  <a:pt x="4373319" y="121224"/>
                </a:cubicBezTo>
                <a:cubicBezTo>
                  <a:pt x="4371964" y="126322"/>
                  <a:pt x="4372104" y="145721"/>
                  <a:pt x="4373738" y="179420"/>
                </a:cubicBezTo>
                <a:lnTo>
                  <a:pt x="4394087" y="172473"/>
                </a:lnTo>
                <a:cubicBezTo>
                  <a:pt x="4393198" y="130800"/>
                  <a:pt x="4391649" y="102453"/>
                  <a:pt x="4389441" y="87431"/>
                </a:cubicBezTo>
                <a:cubicBezTo>
                  <a:pt x="4387233" y="72410"/>
                  <a:pt x="4383856" y="60364"/>
                  <a:pt x="4379310" y="51294"/>
                </a:cubicBezTo>
                <a:cubicBezTo>
                  <a:pt x="4375900" y="44492"/>
                  <a:pt x="4376451" y="40637"/>
                  <a:pt x="4380963" y="39731"/>
                </a:cubicBezTo>
                <a:close/>
                <a:moveTo>
                  <a:pt x="5610874" y="39066"/>
                </a:moveTo>
                <a:cubicBezTo>
                  <a:pt x="5615348" y="39066"/>
                  <a:pt x="5622554" y="41819"/>
                  <a:pt x="5632493" y="47326"/>
                </a:cubicBezTo>
                <a:cubicBezTo>
                  <a:pt x="5642430" y="52832"/>
                  <a:pt x="5647148" y="57554"/>
                  <a:pt x="5646647" y="61490"/>
                </a:cubicBezTo>
                <a:cubicBezTo>
                  <a:pt x="5646144" y="65426"/>
                  <a:pt x="5644534" y="70112"/>
                  <a:pt x="5641817" y="75547"/>
                </a:cubicBezTo>
                <a:cubicBezTo>
                  <a:pt x="5639099" y="80982"/>
                  <a:pt x="5634579" y="96107"/>
                  <a:pt x="5628255" y="120923"/>
                </a:cubicBezTo>
                <a:cubicBezTo>
                  <a:pt x="5621931" y="145739"/>
                  <a:pt x="5612567" y="167769"/>
                  <a:pt x="5600162" y="187013"/>
                </a:cubicBezTo>
                <a:cubicBezTo>
                  <a:pt x="5626319" y="201454"/>
                  <a:pt x="5643857" y="212432"/>
                  <a:pt x="5652776" y="219946"/>
                </a:cubicBezTo>
                <a:cubicBezTo>
                  <a:pt x="5661696" y="227460"/>
                  <a:pt x="5666855" y="236021"/>
                  <a:pt x="5668253" y="245629"/>
                </a:cubicBezTo>
                <a:cubicBezTo>
                  <a:pt x="5669651" y="255237"/>
                  <a:pt x="5668138" y="263278"/>
                  <a:pt x="5663715" y="269753"/>
                </a:cubicBezTo>
                <a:cubicBezTo>
                  <a:pt x="5659291" y="276228"/>
                  <a:pt x="5653307" y="274675"/>
                  <a:pt x="5645764" y="265096"/>
                </a:cubicBezTo>
                <a:cubicBezTo>
                  <a:pt x="5638221" y="255517"/>
                  <a:pt x="5631564" y="246515"/>
                  <a:pt x="5625792" y="238090"/>
                </a:cubicBezTo>
                <a:cubicBezTo>
                  <a:pt x="5620020" y="229665"/>
                  <a:pt x="5609319" y="216009"/>
                  <a:pt x="5593688" y="197123"/>
                </a:cubicBezTo>
                <a:cubicBezTo>
                  <a:pt x="5577483" y="221473"/>
                  <a:pt x="5560823" y="239900"/>
                  <a:pt x="5543708" y="252405"/>
                </a:cubicBezTo>
                <a:cubicBezTo>
                  <a:pt x="5526593" y="264910"/>
                  <a:pt x="5510550" y="272772"/>
                  <a:pt x="5495579" y="275991"/>
                </a:cubicBezTo>
                <a:cubicBezTo>
                  <a:pt x="5480608" y="279210"/>
                  <a:pt x="5473387" y="279013"/>
                  <a:pt x="5473918" y="275399"/>
                </a:cubicBezTo>
                <a:cubicBezTo>
                  <a:pt x="5474449" y="271786"/>
                  <a:pt x="5482712" y="265404"/>
                  <a:pt x="5498708" y="256255"/>
                </a:cubicBezTo>
                <a:cubicBezTo>
                  <a:pt x="5514705" y="247106"/>
                  <a:pt x="5531129" y="232999"/>
                  <a:pt x="5547978" y="213934"/>
                </a:cubicBezTo>
                <a:cubicBezTo>
                  <a:pt x="5564828" y="194868"/>
                  <a:pt x="5577935" y="174645"/>
                  <a:pt x="5587299" y="153264"/>
                </a:cubicBezTo>
                <a:cubicBezTo>
                  <a:pt x="5596663" y="131883"/>
                  <a:pt x="5602919" y="112075"/>
                  <a:pt x="5606066" y="93842"/>
                </a:cubicBezTo>
                <a:cubicBezTo>
                  <a:pt x="5609214" y="75608"/>
                  <a:pt x="5609440" y="61920"/>
                  <a:pt x="5606744" y="52778"/>
                </a:cubicBezTo>
                <a:cubicBezTo>
                  <a:pt x="5604049" y="43636"/>
                  <a:pt x="5605425" y="39066"/>
                  <a:pt x="5610874" y="39066"/>
                </a:cubicBezTo>
                <a:close/>
                <a:moveTo>
                  <a:pt x="1995809" y="33080"/>
                </a:moveTo>
                <a:cubicBezTo>
                  <a:pt x="1999332" y="32621"/>
                  <a:pt x="2003264" y="33322"/>
                  <a:pt x="2007605" y="35183"/>
                </a:cubicBezTo>
                <a:cubicBezTo>
                  <a:pt x="2016289" y="38904"/>
                  <a:pt x="2025280" y="43403"/>
                  <a:pt x="2034579" y="48681"/>
                </a:cubicBezTo>
                <a:cubicBezTo>
                  <a:pt x="2043879" y="53958"/>
                  <a:pt x="2046141" y="59063"/>
                  <a:pt x="2041366" y="63996"/>
                </a:cubicBezTo>
                <a:cubicBezTo>
                  <a:pt x="2036590" y="68929"/>
                  <a:pt x="2031779" y="75576"/>
                  <a:pt x="2026932" y="83936"/>
                </a:cubicBezTo>
                <a:cubicBezTo>
                  <a:pt x="2022086" y="92296"/>
                  <a:pt x="2017138" y="102865"/>
                  <a:pt x="2012090" y="115642"/>
                </a:cubicBezTo>
                <a:cubicBezTo>
                  <a:pt x="2022888" y="128090"/>
                  <a:pt x="2020110" y="135098"/>
                  <a:pt x="2003755" y="136669"/>
                </a:cubicBezTo>
                <a:cubicBezTo>
                  <a:pt x="1987400" y="138239"/>
                  <a:pt x="1960932" y="143455"/>
                  <a:pt x="1924350" y="152317"/>
                </a:cubicBezTo>
                <a:cubicBezTo>
                  <a:pt x="1948843" y="176481"/>
                  <a:pt x="1969855" y="196657"/>
                  <a:pt x="1987386" y="212847"/>
                </a:cubicBezTo>
                <a:cubicBezTo>
                  <a:pt x="2004917" y="229037"/>
                  <a:pt x="2022960" y="242431"/>
                  <a:pt x="2041516" y="253029"/>
                </a:cubicBezTo>
                <a:cubicBezTo>
                  <a:pt x="2060073" y="263626"/>
                  <a:pt x="2078478" y="271915"/>
                  <a:pt x="2096733" y="277895"/>
                </a:cubicBezTo>
                <a:cubicBezTo>
                  <a:pt x="2114988" y="283874"/>
                  <a:pt x="2115168" y="288105"/>
                  <a:pt x="2097271" y="290586"/>
                </a:cubicBezTo>
                <a:cubicBezTo>
                  <a:pt x="2079374" y="293067"/>
                  <a:pt x="2063098" y="294307"/>
                  <a:pt x="2048443" y="294307"/>
                </a:cubicBezTo>
                <a:cubicBezTo>
                  <a:pt x="2032826" y="294307"/>
                  <a:pt x="2019135" y="287951"/>
                  <a:pt x="2007369" y="275238"/>
                </a:cubicBezTo>
                <a:cubicBezTo>
                  <a:pt x="1995603" y="262525"/>
                  <a:pt x="1982761" y="247196"/>
                  <a:pt x="1968844" y="229249"/>
                </a:cubicBezTo>
                <a:cubicBezTo>
                  <a:pt x="1954927" y="211302"/>
                  <a:pt x="1935549" y="187996"/>
                  <a:pt x="1910712" y="159330"/>
                </a:cubicBezTo>
                <a:cubicBezTo>
                  <a:pt x="1904345" y="198235"/>
                  <a:pt x="1893715" y="226765"/>
                  <a:pt x="1878823" y="244919"/>
                </a:cubicBezTo>
                <a:cubicBezTo>
                  <a:pt x="1863931" y="263074"/>
                  <a:pt x="1844597" y="276070"/>
                  <a:pt x="1820821" y="283907"/>
                </a:cubicBezTo>
                <a:cubicBezTo>
                  <a:pt x="1797045" y="291744"/>
                  <a:pt x="1797589" y="286216"/>
                  <a:pt x="1822455" y="267322"/>
                </a:cubicBezTo>
                <a:cubicBezTo>
                  <a:pt x="1847321" y="248429"/>
                  <a:pt x="1864196" y="225212"/>
                  <a:pt x="1873080" y="197672"/>
                </a:cubicBezTo>
                <a:cubicBezTo>
                  <a:pt x="1881963" y="170131"/>
                  <a:pt x="1886405" y="143828"/>
                  <a:pt x="1886405" y="118761"/>
                </a:cubicBezTo>
                <a:cubicBezTo>
                  <a:pt x="1886405" y="94125"/>
                  <a:pt x="1884606" y="76705"/>
                  <a:pt x="1881006" y="66502"/>
                </a:cubicBezTo>
                <a:cubicBezTo>
                  <a:pt x="1877407" y="56299"/>
                  <a:pt x="1878970" y="51671"/>
                  <a:pt x="1885696" y="52617"/>
                </a:cubicBezTo>
                <a:cubicBezTo>
                  <a:pt x="1892421" y="53563"/>
                  <a:pt x="1898154" y="54689"/>
                  <a:pt x="1902893" y="55994"/>
                </a:cubicBezTo>
                <a:cubicBezTo>
                  <a:pt x="1907633" y="57299"/>
                  <a:pt x="1914695" y="57518"/>
                  <a:pt x="1924081" y="56650"/>
                </a:cubicBezTo>
                <a:cubicBezTo>
                  <a:pt x="1933466" y="55783"/>
                  <a:pt x="1944860" y="53836"/>
                  <a:pt x="1958261" y="50810"/>
                </a:cubicBezTo>
                <a:cubicBezTo>
                  <a:pt x="1971662" y="47784"/>
                  <a:pt x="1981065" y="43493"/>
                  <a:pt x="1986472" y="37936"/>
                </a:cubicBezTo>
                <a:cubicBezTo>
                  <a:pt x="1989175" y="35158"/>
                  <a:pt x="1992287" y="33539"/>
                  <a:pt x="1995809" y="33080"/>
                </a:cubicBezTo>
                <a:close/>
                <a:moveTo>
                  <a:pt x="7239669" y="31107"/>
                </a:moveTo>
                <a:cubicBezTo>
                  <a:pt x="7265654" y="27407"/>
                  <a:pt x="7286282" y="40227"/>
                  <a:pt x="7301555" y="69567"/>
                </a:cubicBezTo>
                <a:cubicBezTo>
                  <a:pt x="7310647" y="101531"/>
                  <a:pt x="7298207" y="133252"/>
                  <a:pt x="7264234" y="164729"/>
                </a:cubicBezTo>
                <a:cubicBezTo>
                  <a:pt x="7254111" y="179929"/>
                  <a:pt x="7249048" y="197926"/>
                  <a:pt x="7249048" y="218720"/>
                </a:cubicBezTo>
                <a:lnTo>
                  <a:pt x="7216611" y="218720"/>
                </a:lnTo>
                <a:cubicBezTo>
                  <a:pt x="7215636" y="182210"/>
                  <a:pt x="7230585" y="148962"/>
                  <a:pt x="7261459" y="118976"/>
                </a:cubicBezTo>
                <a:cubicBezTo>
                  <a:pt x="7268385" y="108623"/>
                  <a:pt x="7271412" y="97617"/>
                  <a:pt x="7270537" y="85958"/>
                </a:cubicBezTo>
                <a:cubicBezTo>
                  <a:pt x="7265819" y="70083"/>
                  <a:pt x="7256863" y="62598"/>
                  <a:pt x="7243671" y="63501"/>
                </a:cubicBezTo>
                <a:lnTo>
                  <a:pt x="7238379" y="63501"/>
                </a:lnTo>
                <a:cubicBezTo>
                  <a:pt x="7222103" y="64276"/>
                  <a:pt x="7214417" y="78221"/>
                  <a:pt x="7215319" y="105339"/>
                </a:cubicBezTo>
                <a:lnTo>
                  <a:pt x="7181505" y="105339"/>
                </a:lnTo>
                <a:cubicBezTo>
                  <a:pt x="7180545" y="68226"/>
                  <a:pt x="7192282" y="45440"/>
                  <a:pt x="7216718" y="36979"/>
                </a:cubicBezTo>
                <a:cubicBezTo>
                  <a:pt x="7220691" y="33996"/>
                  <a:pt x="7228341" y="32039"/>
                  <a:pt x="7239669" y="31107"/>
                </a:cubicBezTo>
                <a:close/>
                <a:moveTo>
                  <a:pt x="3481934" y="30787"/>
                </a:moveTo>
                <a:cubicBezTo>
                  <a:pt x="3490713" y="30383"/>
                  <a:pt x="3498149" y="33473"/>
                  <a:pt x="3504241" y="40055"/>
                </a:cubicBezTo>
                <a:cubicBezTo>
                  <a:pt x="3512366" y="48831"/>
                  <a:pt x="3511294" y="53807"/>
                  <a:pt x="3501026" y="54983"/>
                </a:cubicBezTo>
                <a:cubicBezTo>
                  <a:pt x="3490758" y="56159"/>
                  <a:pt x="3480383" y="57184"/>
                  <a:pt x="3469900" y="58059"/>
                </a:cubicBezTo>
                <a:cubicBezTo>
                  <a:pt x="3459418" y="58934"/>
                  <a:pt x="3447028" y="59974"/>
                  <a:pt x="3432730" y="61178"/>
                </a:cubicBezTo>
                <a:cubicBezTo>
                  <a:pt x="3441736" y="66642"/>
                  <a:pt x="3443593" y="71776"/>
                  <a:pt x="3438302" y="76580"/>
                </a:cubicBezTo>
                <a:cubicBezTo>
                  <a:pt x="3433010" y="81383"/>
                  <a:pt x="3426206" y="90353"/>
                  <a:pt x="3417888" y="103489"/>
                </a:cubicBezTo>
                <a:cubicBezTo>
                  <a:pt x="3419681" y="111892"/>
                  <a:pt x="3420118" y="120640"/>
                  <a:pt x="3419201" y="129732"/>
                </a:cubicBezTo>
                <a:cubicBezTo>
                  <a:pt x="3418283" y="138823"/>
                  <a:pt x="3418050" y="152819"/>
                  <a:pt x="3418501" y="171720"/>
                </a:cubicBezTo>
                <a:cubicBezTo>
                  <a:pt x="3418953" y="190620"/>
                  <a:pt x="3418713" y="207032"/>
                  <a:pt x="3417781" y="220957"/>
                </a:cubicBezTo>
                <a:cubicBezTo>
                  <a:pt x="3416849" y="234881"/>
                  <a:pt x="3414221" y="244066"/>
                  <a:pt x="3409897" y="248511"/>
                </a:cubicBezTo>
                <a:cubicBezTo>
                  <a:pt x="3405574" y="252957"/>
                  <a:pt x="3400623" y="249634"/>
                  <a:pt x="3395045" y="238541"/>
                </a:cubicBezTo>
                <a:cubicBezTo>
                  <a:pt x="3389466" y="227449"/>
                  <a:pt x="3387577" y="218401"/>
                  <a:pt x="3389377" y="211395"/>
                </a:cubicBezTo>
                <a:cubicBezTo>
                  <a:pt x="3391176" y="204390"/>
                  <a:pt x="3392754" y="192839"/>
                  <a:pt x="3394109" y="176742"/>
                </a:cubicBezTo>
                <a:cubicBezTo>
                  <a:pt x="3395464" y="160645"/>
                  <a:pt x="3395633" y="144495"/>
                  <a:pt x="3394614" y="128290"/>
                </a:cubicBezTo>
                <a:cubicBezTo>
                  <a:pt x="3391617" y="138859"/>
                  <a:pt x="3383891" y="150833"/>
                  <a:pt x="3371437" y="164213"/>
                </a:cubicBezTo>
                <a:cubicBezTo>
                  <a:pt x="3358982" y="177592"/>
                  <a:pt x="3344463" y="187774"/>
                  <a:pt x="3327878" y="194757"/>
                </a:cubicBezTo>
                <a:cubicBezTo>
                  <a:pt x="3311294" y="201741"/>
                  <a:pt x="3308781" y="199092"/>
                  <a:pt x="3320339" y="186809"/>
                </a:cubicBezTo>
                <a:cubicBezTo>
                  <a:pt x="3331898" y="174527"/>
                  <a:pt x="3343201" y="162194"/>
                  <a:pt x="3354250" y="149811"/>
                </a:cubicBezTo>
                <a:cubicBezTo>
                  <a:pt x="3365299" y="137429"/>
                  <a:pt x="3377012" y="121256"/>
                  <a:pt x="3389387" y="101295"/>
                </a:cubicBezTo>
                <a:cubicBezTo>
                  <a:pt x="3387781" y="97853"/>
                  <a:pt x="3386480" y="93816"/>
                  <a:pt x="3385483" y="89185"/>
                </a:cubicBezTo>
                <a:cubicBezTo>
                  <a:pt x="3384486" y="84553"/>
                  <a:pt x="3389258" y="83585"/>
                  <a:pt x="3399798" y="86281"/>
                </a:cubicBezTo>
                <a:cubicBezTo>
                  <a:pt x="3405506" y="79569"/>
                  <a:pt x="3409686" y="71976"/>
                  <a:pt x="3412339" y="63501"/>
                </a:cubicBezTo>
                <a:cubicBezTo>
                  <a:pt x="3389208" y="68004"/>
                  <a:pt x="3374269" y="70929"/>
                  <a:pt x="3367522" y="72277"/>
                </a:cubicBezTo>
                <a:cubicBezTo>
                  <a:pt x="3360775" y="73625"/>
                  <a:pt x="3353060" y="70291"/>
                  <a:pt x="3344377" y="62275"/>
                </a:cubicBezTo>
                <a:cubicBezTo>
                  <a:pt x="3335694" y="54259"/>
                  <a:pt x="3338211" y="49975"/>
                  <a:pt x="3351927" y="49423"/>
                </a:cubicBezTo>
                <a:cubicBezTo>
                  <a:pt x="3365643" y="48871"/>
                  <a:pt x="3380070" y="47706"/>
                  <a:pt x="3395206" y="45927"/>
                </a:cubicBezTo>
                <a:cubicBezTo>
                  <a:pt x="3410342" y="44149"/>
                  <a:pt x="3423818" y="42353"/>
                  <a:pt x="3435634" y="40539"/>
                </a:cubicBezTo>
                <a:cubicBezTo>
                  <a:pt x="3447451" y="38725"/>
                  <a:pt x="3459809" y="35997"/>
                  <a:pt x="3472707" y="32354"/>
                </a:cubicBezTo>
                <a:cubicBezTo>
                  <a:pt x="3475932" y="31444"/>
                  <a:pt x="3479008" y="30921"/>
                  <a:pt x="3481934" y="30787"/>
                </a:cubicBezTo>
                <a:close/>
                <a:moveTo>
                  <a:pt x="3272973" y="30418"/>
                </a:moveTo>
                <a:cubicBezTo>
                  <a:pt x="3285349" y="32770"/>
                  <a:pt x="3295950" y="36932"/>
                  <a:pt x="3304776" y="42905"/>
                </a:cubicBezTo>
                <a:cubicBezTo>
                  <a:pt x="3313603" y="48878"/>
                  <a:pt x="3316041" y="57855"/>
                  <a:pt x="3312090" y="69836"/>
                </a:cubicBezTo>
                <a:cubicBezTo>
                  <a:pt x="3308140" y="81817"/>
                  <a:pt x="3296456" y="77906"/>
                  <a:pt x="3277039" y="58102"/>
                </a:cubicBezTo>
                <a:cubicBezTo>
                  <a:pt x="3261953" y="37295"/>
                  <a:pt x="3260598" y="28067"/>
                  <a:pt x="3272973" y="30418"/>
                </a:cubicBezTo>
                <a:close/>
                <a:moveTo>
                  <a:pt x="5285935" y="30305"/>
                </a:moveTo>
                <a:cubicBezTo>
                  <a:pt x="5293004" y="30979"/>
                  <a:pt x="5299036" y="32792"/>
                  <a:pt x="5304034" y="35742"/>
                </a:cubicBezTo>
                <a:cubicBezTo>
                  <a:pt x="5314029" y="41643"/>
                  <a:pt x="5319281" y="47745"/>
                  <a:pt x="5319790" y="54047"/>
                </a:cubicBezTo>
                <a:cubicBezTo>
                  <a:pt x="5320299" y="60350"/>
                  <a:pt x="5313283" y="62827"/>
                  <a:pt x="5298742" y="61479"/>
                </a:cubicBezTo>
                <a:cubicBezTo>
                  <a:pt x="5284201" y="60131"/>
                  <a:pt x="5270528" y="59683"/>
                  <a:pt x="5257722" y="60135"/>
                </a:cubicBezTo>
                <a:cubicBezTo>
                  <a:pt x="5244916" y="60587"/>
                  <a:pt x="5230311" y="61429"/>
                  <a:pt x="5213905" y="62662"/>
                </a:cubicBezTo>
                <a:cubicBezTo>
                  <a:pt x="5226511" y="70091"/>
                  <a:pt x="5231688" y="76501"/>
                  <a:pt x="5229436" y="81893"/>
                </a:cubicBezTo>
                <a:cubicBezTo>
                  <a:pt x="5227185" y="87285"/>
                  <a:pt x="5226059" y="100922"/>
                  <a:pt x="5226059" y="122805"/>
                </a:cubicBezTo>
                <a:cubicBezTo>
                  <a:pt x="5226059" y="145391"/>
                  <a:pt x="5226511" y="167722"/>
                  <a:pt x="5227414" y="189799"/>
                </a:cubicBezTo>
                <a:cubicBezTo>
                  <a:pt x="5228317" y="211876"/>
                  <a:pt x="5228769" y="230938"/>
                  <a:pt x="5228769" y="246984"/>
                </a:cubicBezTo>
                <a:cubicBezTo>
                  <a:pt x="5228769" y="264924"/>
                  <a:pt x="5224130" y="279995"/>
                  <a:pt x="5214852" y="292199"/>
                </a:cubicBezTo>
                <a:cubicBezTo>
                  <a:pt x="5205574" y="304402"/>
                  <a:pt x="5198034" y="304883"/>
                  <a:pt x="5192234" y="293640"/>
                </a:cubicBezTo>
                <a:cubicBezTo>
                  <a:pt x="5186433" y="282397"/>
                  <a:pt x="5177098" y="271122"/>
                  <a:pt x="5164227" y="259815"/>
                </a:cubicBezTo>
                <a:cubicBezTo>
                  <a:pt x="5151357" y="248508"/>
                  <a:pt x="5152074" y="244654"/>
                  <a:pt x="5166378" y="248253"/>
                </a:cubicBezTo>
                <a:cubicBezTo>
                  <a:pt x="5180683" y="251853"/>
                  <a:pt x="5189480" y="253179"/>
                  <a:pt x="5192771" y="252233"/>
                </a:cubicBezTo>
                <a:cubicBezTo>
                  <a:pt x="5196062" y="251286"/>
                  <a:pt x="5198357" y="245862"/>
                  <a:pt x="5199655" y="235960"/>
                </a:cubicBezTo>
                <a:cubicBezTo>
                  <a:pt x="5200953" y="226058"/>
                  <a:pt x="5201375" y="200791"/>
                  <a:pt x="5200924" y="160158"/>
                </a:cubicBezTo>
                <a:cubicBezTo>
                  <a:pt x="5200472" y="119525"/>
                  <a:pt x="5199157" y="94616"/>
                  <a:pt x="5196977" y="85431"/>
                </a:cubicBezTo>
                <a:cubicBezTo>
                  <a:pt x="5194797" y="76246"/>
                  <a:pt x="5192431" y="69388"/>
                  <a:pt x="5189878" y="64856"/>
                </a:cubicBezTo>
                <a:cubicBezTo>
                  <a:pt x="5156853" y="66620"/>
                  <a:pt x="5132213" y="68635"/>
                  <a:pt x="5115958" y="70901"/>
                </a:cubicBezTo>
                <a:cubicBezTo>
                  <a:pt x="5099704" y="73167"/>
                  <a:pt x="5083865" y="75425"/>
                  <a:pt x="5068442" y="77677"/>
                </a:cubicBezTo>
                <a:cubicBezTo>
                  <a:pt x="5053019" y="79928"/>
                  <a:pt x="5039862" y="75852"/>
                  <a:pt x="5028970" y="65448"/>
                </a:cubicBezTo>
                <a:cubicBezTo>
                  <a:pt x="5018079" y="55044"/>
                  <a:pt x="5018516" y="50527"/>
                  <a:pt x="5030282" y="51896"/>
                </a:cubicBezTo>
                <a:cubicBezTo>
                  <a:pt x="5042049" y="53266"/>
                  <a:pt x="5057899" y="53510"/>
                  <a:pt x="5077831" y="52628"/>
                </a:cubicBezTo>
                <a:cubicBezTo>
                  <a:pt x="5097764" y="51746"/>
                  <a:pt x="5128811" y="48838"/>
                  <a:pt x="5170971" y="43905"/>
                </a:cubicBezTo>
                <a:cubicBezTo>
                  <a:pt x="5213131" y="38972"/>
                  <a:pt x="5243350" y="34903"/>
                  <a:pt x="5261626" y="31698"/>
                </a:cubicBezTo>
                <a:cubicBezTo>
                  <a:pt x="5270764" y="30096"/>
                  <a:pt x="5278868" y="29631"/>
                  <a:pt x="5285935" y="30305"/>
                </a:cubicBezTo>
                <a:close/>
                <a:moveTo>
                  <a:pt x="584631" y="28999"/>
                </a:moveTo>
                <a:cubicBezTo>
                  <a:pt x="591786" y="27593"/>
                  <a:pt x="599208" y="30379"/>
                  <a:pt x="606894" y="37355"/>
                </a:cubicBezTo>
                <a:cubicBezTo>
                  <a:pt x="614580" y="44332"/>
                  <a:pt x="613379" y="49527"/>
                  <a:pt x="603291" y="52940"/>
                </a:cubicBezTo>
                <a:cubicBezTo>
                  <a:pt x="593203" y="56353"/>
                  <a:pt x="567208" y="60877"/>
                  <a:pt x="525305" y="66513"/>
                </a:cubicBezTo>
                <a:cubicBezTo>
                  <a:pt x="534297" y="74213"/>
                  <a:pt x="534960" y="80649"/>
                  <a:pt x="527295" y="85818"/>
                </a:cubicBezTo>
                <a:cubicBezTo>
                  <a:pt x="519630" y="90988"/>
                  <a:pt x="506369" y="104192"/>
                  <a:pt x="487512" y="125429"/>
                </a:cubicBezTo>
                <a:cubicBezTo>
                  <a:pt x="515819" y="121873"/>
                  <a:pt x="540445" y="118535"/>
                  <a:pt x="561389" y="115416"/>
                </a:cubicBezTo>
                <a:cubicBezTo>
                  <a:pt x="582333" y="112297"/>
                  <a:pt x="596397" y="109361"/>
                  <a:pt x="603581" y="106608"/>
                </a:cubicBezTo>
                <a:cubicBezTo>
                  <a:pt x="610766" y="103855"/>
                  <a:pt x="617714" y="103948"/>
                  <a:pt x="624425" y="106888"/>
                </a:cubicBezTo>
                <a:cubicBezTo>
                  <a:pt x="631136" y="109827"/>
                  <a:pt x="639238" y="115528"/>
                  <a:pt x="648731" y="123988"/>
                </a:cubicBezTo>
                <a:cubicBezTo>
                  <a:pt x="658225" y="132449"/>
                  <a:pt x="660429" y="139451"/>
                  <a:pt x="655346" y="144993"/>
                </a:cubicBezTo>
                <a:cubicBezTo>
                  <a:pt x="650262" y="150536"/>
                  <a:pt x="646423" y="159581"/>
                  <a:pt x="643827" y="172128"/>
                </a:cubicBezTo>
                <a:cubicBezTo>
                  <a:pt x="641232" y="184676"/>
                  <a:pt x="639023" y="200490"/>
                  <a:pt x="637202" y="219569"/>
                </a:cubicBezTo>
                <a:cubicBezTo>
                  <a:pt x="635381" y="238649"/>
                  <a:pt x="631649" y="254305"/>
                  <a:pt x="626006" y="266537"/>
                </a:cubicBezTo>
                <a:cubicBezTo>
                  <a:pt x="620363" y="278769"/>
                  <a:pt x="613379" y="287356"/>
                  <a:pt x="605055" y="292296"/>
                </a:cubicBezTo>
                <a:cubicBezTo>
                  <a:pt x="596730" y="297236"/>
                  <a:pt x="591249" y="293357"/>
                  <a:pt x="588610" y="280659"/>
                </a:cubicBezTo>
                <a:cubicBezTo>
                  <a:pt x="585972" y="267960"/>
                  <a:pt x="583656" y="258951"/>
                  <a:pt x="581663" y="253631"/>
                </a:cubicBezTo>
                <a:cubicBezTo>
                  <a:pt x="571051" y="252857"/>
                  <a:pt x="550039" y="253821"/>
                  <a:pt x="518626" y="256524"/>
                </a:cubicBezTo>
                <a:cubicBezTo>
                  <a:pt x="487214" y="259227"/>
                  <a:pt x="460760" y="261403"/>
                  <a:pt x="439264" y="263052"/>
                </a:cubicBezTo>
                <a:cubicBezTo>
                  <a:pt x="432080" y="281193"/>
                  <a:pt x="425928" y="285000"/>
                  <a:pt x="420808" y="274474"/>
                </a:cubicBezTo>
                <a:cubicBezTo>
                  <a:pt x="415689" y="263949"/>
                  <a:pt x="412674" y="249168"/>
                  <a:pt x="411763" y="230131"/>
                </a:cubicBezTo>
                <a:cubicBezTo>
                  <a:pt x="410852" y="211094"/>
                  <a:pt x="409085" y="194553"/>
                  <a:pt x="406461" y="180507"/>
                </a:cubicBezTo>
                <a:cubicBezTo>
                  <a:pt x="403837" y="166460"/>
                  <a:pt x="400015" y="153543"/>
                  <a:pt x="394996" y="141756"/>
                </a:cubicBezTo>
                <a:cubicBezTo>
                  <a:pt x="389977" y="129968"/>
                  <a:pt x="391741" y="124777"/>
                  <a:pt x="400287" y="126182"/>
                </a:cubicBezTo>
                <a:cubicBezTo>
                  <a:pt x="408834" y="127588"/>
                  <a:pt x="415477" y="128939"/>
                  <a:pt x="420217" y="130237"/>
                </a:cubicBezTo>
                <a:cubicBezTo>
                  <a:pt x="424956" y="131535"/>
                  <a:pt x="441007" y="130950"/>
                  <a:pt x="468367" y="128484"/>
                </a:cubicBezTo>
                <a:cubicBezTo>
                  <a:pt x="481073" y="109010"/>
                  <a:pt x="488537" y="95487"/>
                  <a:pt x="490760" y="87915"/>
                </a:cubicBezTo>
                <a:cubicBezTo>
                  <a:pt x="492983" y="80344"/>
                  <a:pt x="494094" y="74457"/>
                  <a:pt x="494094" y="70256"/>
                </a:cubicBezTo>
                <a:cubicBezTo>
                  <a:pt x="489476" y="71102"/>
                  <a:pt x="484081" y="71987"/>
                  <a:pt x="477907" y="72912"/>
                </a:cubicBezTo>
                <a:cubicBezTo>
                  <a:pt x="471734" y="73837"/>
                  <a:pt x="466346" y="74056"/>
                  <a:pt x="461742" y="73568"/>
                </a:cubicBezTo>
                <a:cubicBezTo>
                  <a:pt x="457139" y="73081"/>
                  <a:pt x="451030" y="69234"/>
                  <a:pt x="443415" y="62028"/>
                </a:cubicBezTo>
                <a:cubicBezTo>
                  <a:pt x="435801" y="54822"/>
                  <a:pt x="440569" y="51219"/>
                  <a:pt x="457720" y="51219"/>
                </a:cubicBezTo>
                <a:cubicBezTo>
                  <a:pt x="471816" y="51219"/>
                  <a:pt x="490398" y="49222"/>
                  <a:pt x="513464" y="45228"/>
                </a:cubicBezTo>
                <a:cubicBezTo>
                  <a:pt x="536530" y="41234"/>
                  <a:pt x="552369" y="37882"/>
                  <a:pt x="560980" y="35172"/>
                </a:cubicBezTo>
                <a:cubicBezTo>
                  <a:pt x="569592" y="32462"/>
                  <a:pt x="577475" y="30404"/>
                  <a:pt x="584631" y="28999"/>
                </a:cubicBezTo>
                <a:close/>
                <a:moveTo>
                  <a:pt x="1165179" y="28753"/>
                </a:moveTo>
                <a:cubicBezTo>
                  <a:pt x="1167370" y="28397"/>
                  <a:pt x="1170320" y="28515"/>
                  <a:pt x="1174031" y="29106"/>
                </a:cubicBezTo>
                <a:cubicBezTo>
                  <a:pt x="1188873" y="31472"/>
                  <a:pt x="1198861" y="35731"/>
                  <a:pt x="1203995" y="41883"/>
                </a:cubicBezTo>
                <a:cubicBezTo>
                  <a:pt x="1208885" y="46874"/>
                  <a:pt x="1210473" y="54198"/>
                  <a:pt x="1208759" y="63856"/>
                </a:cubicBezTo>
                <a:cubicBezTo>
                  <a:pt x="1207046" y="73514"/>
                  <a:pt x="1201855" y="75945"/>
                  <a:pt x="1193186" y="71148"/>
                </a:cubicBezTo>
                <a:cubicBezTo>
                  <a:pt x="1184517" y="66351"/>
                  <a:pt x="1175447" y="57554"/>
                  <a:pt x="1165975" y="44755"/>
                </a:cubicBezTo>
                <a:cubicBezTo>
                  <a:pt x="1158872" y="35156"/>
                  <a:pt x="1158606" y="29822"/>
                  <a:pt x="1165179" y="28753"/>
                </a:cubicBezTo>
                <a:close/>
                <a:moveTo>
                  <a:pt x="7042433" y="22900"/>
                </a:moveTo>
                <a:cubicBezTo>
                  <a:pt x="7043935" y="22492"/>
                  <a:pt x="7046007" y="22524"/>
                  <a:pt x="7048647" y="22997"/>
                </a:cubicBezTo>
                <a:cubicBezTo>
                  <a:pt x="7059209" y="24890"/>
                  <a:pt x="7068770" y="28676"/>
                  <a:pt x="7077331" y="34355"/>
                </a:cubicBezTo>
                <a:cubicBezTo>
                  <a:pt x="7087341" y="39718"/>
                  <a:pt x="7090097" y="46748"/>
                  <a:pt x="7085602" y="55446"/>
                </a:cubicBezTo>
                <a:cubicBezTo>
                  <a:pt x="7081107" y="64143"/>
                  <a:pt x="7078859" y="85700"/>
                  <a:pt x="7078859" y="120116"/>
                </a:cubicBezTo>
                <a:cubicBezTo>
                  <a:pt x="7078859" y="155580"/>
                  <a:pt x="7080207" y="189552"/>
                  <a:pt x="7082902" y="222032"/>
                </a:cubicBezTo>
                <a:cubicBezTo>
                  <a:pt x="7085599" y="254513"/>
                  <a:pt x="7082595" y="278730"/>
                  <a:pt x="7073889" y="294683"/>
                </a:cubicBezTo>
                <a:cubicBezTo>
                  <a:pt x="7065185" y="310637"/>
                  <a:pt x="7057850" y="312297"/>
                  <a:pt x="7051885" y="299663"/>
                </a:cubicBezTo>
                <a:cubicBezTo>
                  <a:pt x="7045919" y="287029"/>
                  <a:pt x="7037649" y="275754"/>
                  <a:pt x="7027073" y="265838"/>
                </a:cubicBezTo>
                <a:cubicBezTo>
                  <a:pt x="7016497" y="255922"/>
                  <a:pt x="7017135" y="252319"/>
                  <a:pt x="7028987" y="255029"/>
                </a:cubicBezTo>
                <a:cubicBezTo>
                  <a:pt x="7040839" y="257739"/>
                  <a:pt x="7048437" y="259095"/>
                  <a:pt x="7051777" y="259095"/>
                </a:cubicBezTo>
                <a:cubicBezTo>
                  <a:pt x="7053555" y="259095"/>
                  <a:pt x="7054659" y="245830"/>
                  <a:pt x="7055089" y="219300"/>
                </a:cubicBezTo>
                <a:cubicBezTo>
                  <a:pt x="7055519" y="192771"/>
                  <a:pt x="7055735" y="158806"/>
                  <a:pt x="7055735" y="117406"/>
                </a:cubicBezTo>
                <a:cubicBezTo>
                  <a:pt x="7055735" y="76995"/>
                  <a:pt x="7051913" y="50685"/>
                  <a:pt x="7044269" y="38474"/>
                </a:cubicBezTo>
                <a:cubicBezTo>
                  <a:pt x="7038538" y="29316"/>
                  <a:pt x="7037925" y="24125"/>
                  <a:pt x="7042433" y="22900"/>
                </a:cubicBezTo>
                <a:close/>
                <a:moveTo>
                  <a:pt x="6286101" y="22868"/>
                </a:moveTo>
                <a:cubicBezTo>
                  <a:pt x="6296913" y="22868"/>
                  <a:pt x="6306155" y="25173"/>
                  <a:pt x="6313827" y="29784"/>
                </a:cubicBezTo>
                <a:cubicBezTo>
                  <a:pt x="6321499" y="34394"/>
                  <a:pt x="6325037" y="41166"/>
                  <a:pt x="6324443" y="50100"/>
                </a:cubicBezTo>
                <a:cubicBezTo>
                  <a:pt x="6323847" y="59034"/>
                  <a:pt x="6313490" y="59730"/>
                  <a:pt x="6293371" y="52187"/>
                </a:cubicBezTo>
                <a:cubicBezTo>
                  <a:pt x="6282859" y="43568"/>
                  <a:pt x="6276083" y="36527"/>
                  <a:pt x="6273044" y="31064"/>
                </a:cubicBezTo>
                <a:cubicBezTo>
                  <a:pt x="6270003" y="25600"/>
                  <a:pt x="6274356" y="22868"/>
                  <a:pt x="6286101" y="22868"/>
                </a:cubicBezTo>
                <a:close/>
                <a:moveTo>
                  <a:pt x="6585928" y="20461"/>
                </a:moveTo>
                <a:cubicBezTo>
                  <a:pt x="6587826" y="20566"/>
                  <a:pt x="6590155" y="20970"/>
                  <a:pt x="6592913" y="21674"/>
                </a:cubicBezTo>
                <a:cubicBezTo>
                  <a:pt x="6603947" y="24492"/>
                  <a:pt x="6612975" y="28307"/>
                  <a:pt x="6619995" y="33118"/>
                </a:cubicBezTo>
                <a:cubicBezTo>
                  <a:pt x="6627013" y="37929"/>
                  <a:pt x="6628029" y="43550"/>
                  <a:pt x="6623039" y="49982"/>
                </a:cubicBezTo>
                <a:cubicBezTo>
                  <a:pt x="6618048" y="56414"/>
                  <a:pt x="6614693" y="83814"/>
                  <a:pt x="6612971" y="132184"/>
                </a:cubicBezTo>
                <a:cubicBezTo>
                  <a:pt x="6621001" y="128168"/>
                  <a:pt x="6630696" y="121794"/>
                  <a:pt x="6642053" y="113061"/>
                </a:cubicBezTo>
                <a:cubicBezTo>
                  <a:pt x="6653411" y="104328"/>
                  <a:pt x="6660150" y="97624"/>
                  <a:pt x="6662273" y="92949"/>
                </a:cubicBezTo>
                <a:cubicBezTo>
                  <a:pt x="6664395" y="88274"/>
                  <a:pt x="6665457" y="83829"/>
                  <a:pt x="6665457" y="79612"/>
                </a:cubicBezTo>
                <a:cubicBezTo>
                  <a:pt x="6665457" y="71467"/>
                  <a:pt x="6674706" y="72994"/>
                  <a:pt x="6693205" y="84194"/>
                </a:cubicBezTo>
                <a:cubicBezTo>
                  <a:pt x="6711704" y="95394"/>
                  <a:pt x="6715382" y="103679"/>
                  <a:pt x="6704240" y="109049"/>
                </a:cubicBezTo>
                <a:cubicBezTo>
                  <a:pt x="6693097" y="114420"/>
                  <a:pt x="6679295" y="120769"/>
                  <a:pt x="6662833" y="128097"/>
                </a:cubicBezTo>
                <a:cubicBezTo>
                  <a:pt x="6646369" y="135425"/>
                  <a:pt x="6629205" y="143591"/>
                  <a:pt x="6611337" y="152597"/>
                </a:cubicBezTo>
                <a:cubicBezTo>
                  <a:pt x="6607909" y="191961"/>
                  <a:pt x="6609139" y="217522"/>
                  <a:pt x="6615025" y="229281"/>
                </a:cubicBezTo>
                <a:cubicBezTo>
                  <a:pt x="6620912" y="241040"/>
                  <a:pt x="6633449" y="246715"/>
                  <a:pt x="6652637" y="246307"/>
                </a:cubicBezTo>
                <a:cubicBezTo>
                  <a:pt x="6671824" y="245898"/>
                  <a:pt x="6685317" y="243439"/>
                  <a:pt x="6693119" y="238929"/>
                </a:cubicBezTo>
                <a:cubicBezTo>
                  <a:pt x="6700919" y="234419"/>
                  <a:pt x="6705681" y="227657"/>
                  <a:pt x="6707402" y="218644"/>
                </a:cubicBezTo>
                <a:cubicBezTo>
                  <a:pt x="6709123" y="209632"/>
                  <a:pt x="6710836" y="199041"/>
                  <a:pt x="6712543" y="186874"/>
                </a:cubicBezTo>
                <a:cubicBezTo>
                  <a:pt x="6714249" y="174706"/>
                  <a:pt x="6717849" y="178198"/>
                  <a:pt x="6723341" y="197349"/>
                </a:cubicBezTo>
                <a:cubicBezTo>
                  <a:pt x="6728833" y="216501"/>
                  <a:pt x="6734081" y="230038"/>
                  <a:pt x="6739087" y="237961"/>
                </a:cubicBezTo>
                <a:cubicBezTo>
                  <a:pt x="6744091" y="245884"/>
                  <a:pt x="6740283" y="253868"/>
                  <a:pt x="6727665" y="261912"/>
                </a:cubicBezTo>
                <a:cubicBezTo>
                  <a:pt x="6715045" y="269957"/>
                  <a:pt x="6699443" y="274894"/>
                  <a:pt x="6680858" y="276722"/>
                </a:cubicBezTo>
                <a:cubicBezTo>
                  <a:pt x="6662273" y="278551"/>
                  <a:pt x="6645173" y="277586"/>
                  <a:pt x="6629556" y="273829"/>
                </a:cubicBezTo>
                <a:cubicBezTo>
                  <a:pt x="6613939" y="270072"/>
                  <a:pt x="6603206" y="263070"/>
                  <a:pt x="6597355" y="252824"/>
                </a:cubicBezTo>
                <a:cubicBezTo>
                  <a:pt x="6591505" y="242578"/>
                  <a:pt x="6588116" y="230529"/>
                  <a:pt x="6587191" y="216676"/>
                </a:cubicBezTo>
                <a:cubicBezTo>
                  <a:pt x="6586266" y="202824"/>
                  <a:pt x="6586029" y="185293"/>
                  <a:pt x="6586481" y="164084"/>
                </a:cubicBezTo>
                <a:cubicBezTo>
                  <a:pt x="6586933" y="142874"/>
                  <a:pt x="6587159" y="119220"/>
                  <a:pt x="6587159" y="93121"/>
                </a:cubicBezTo>
                <a:cubicBezTo>
                  <a:pt x="6587159" y="66592"/>
                  <a:pt x="6586729" y="50738"/>
                  <a:pt x="6585869" y="45562"/>
                </a:cubicBezTo>
                <a:cubicBezTo>
                  <a:pt x="6585008" y="40385"/>
                  <a:pt x="6583207" y="34405"/>
                  <a:pt x="6580469" y="27622"/>
                </a:cubicBezTo>
                <a:cubicBezTo>
                  <a:pt x="6578415" y="22535"/>
                  <a:pt x="6580235" y="20148"/>
                  <a:pt x="6585928" y="20461"/>
                </a:cubicBezTo>
                <a:close/>
                <a:moveTo>
                  <a:pt x="4804753" y="20461"/>
                </a:moveTo>
                <a:cubicBezTo>
                  <a:pt x="4806651" y="20566"/>
                  <a:pt x="4808979" y="20970"/>
                  <a:pt x="4811738" y="21674"/>
                </a:cubicBezTo>
                <a:cubicBezTo>
                  <a:pt x="4822773" y="24492"/>
                  <a:pt x="4831800" y="28307"/>
                  <a:pt x="4838820" y="33118"/>
                </a:cubicBezTo>
                <a:cubicBezTo>
                  <a:pt x="4845839" y="37929"/>
                  <a:pt x="4846853" y="43550"/>
                  <a:pt x="4841863" y="49982"/>
                </a:cubicBezTo>
                <a:cubicBezTo>
                  <a:pt x="4836873" y="56414"/>
                  <a:pt x="4833517" y="83814"/>
                  <a:pt x="4831796" y="132184"/>
                </a:cubicBezTo>
                <a:cubicBezTo>
                  <a:pt x="4839827" y="128168"/>
                  <a:pt x="4849521" y="121794"/>
                  <a:pt x="4860878" y="113061"/>
                </a:cubicBezTo>
                <a:cubicBezTo>
                  <a:pt x="4872236" y="104328"/>
                  <a:pt x="4878976" y="97624"/>
                  <a:pt x="4881098" y="92949"/>
                </a:cubicBezTo>
                <a:cubicBezTo>
                  <a:pt x="4883220" y="88274"/>
                  <a:pt x="4884281" y="83829"/>
                  <a:pt x="4884281" y="79612"/>
                </a:cubicBezTo>
                <a:cubicBezTo>
                  <a:pt x="4884281" y="71467"/>
                  <a:pt x="4893531" y="72994"/>
                  <a:pt x="4912030" y="84194"/>
                </a:cubicBezTo>
                <a:cubicBezTo>
                  <a:pt x="4930529" y="95394"/>
                  <a:pt x="4934207" y="103679"/>
                  <a:pt x="4923065" y="109049"/>
                </a:cubicBezTo>
                <a:cubicBezTo>
                  <a:pt x="4911922" y="114420"/>
                  <a:pt x="4898120" y="120769"/>
                  <a:pt x="4881657" y="128097"/>
                </a:cubicBezTo>
                <a:cubicBezTo>
                  <a:pt x="4865195" y="135425"/>
                  <a:pt x="4848030" y="143591"/>
                  <a:pt x="4830161" y="152597"/>
                </a:cubicBezTo>
                <a:cubicBezTo>
                  <a:pt x="4826734" y="191961"/>
                  <a:pt x="4827964" y="217522"/>
                  <a:pt x="4833851" y="229281"/>
                </a:cubicBezTo>
                <a:cubicBezTo>
                  <a:pt x="4839737" y="241040"/>
                  <a:pt x="4852274" y="246715"/>
                  <a:pt x="4871461" y="246307"/>
                </a:cubicBezTo>
                <a:cubicBezTo>
                  <a:pt x="4890648" y="245898"/>
                  <a:pt x="4904143" y="243439"/>
                  <a:pt x="4911944" y="238929"/>
                </a:cubicBezTo>
                <a:cubicBezTo>
                  <a:pt x="4919745" y="234419"/>
                  <a:pt x="4924506" y="227657"/>
                  <a:pt x="4926227" y="218644"/>
                </a:cubicBezTo>
                <a:cubicBezTo>
                  <a:pt x="4927947" y="209632"/>
                  <a:pt x="4929661" y="199041"/>
                  <a:pt x="4931367" y="186874"/>
                </a:cubicBezTo>
                <a:cubicBezTo>
                  <a:pt x="4933074" y="174706"/>
                  <a:pt x="4936674" y="178198"/>
                  <a:pt x="4942166" y="197349"/>
                </a:cubicBezTo>
                <a:cubicBezTo>
                  <a:pt x="4947658" y="216501"/>
                  <a:pt x="4952907" y="230038"/>
                  <a:pt x="4957911" y="237961"/>
                </a:cubicBezTo>
                <a:cubicBezTo>
                  <a:pt x="4962916" y="245884"/>
                  <a:pt x="4959109" y="253868"/>
                  <a:pt x="4946489" y="261912"/>
                </a:cubicBezTo>
                <a:cubicBezTo>
                  <a:pt x="4933870" y="269957"/>
                  <a:pt x="4918268" y="274894"/>
                  <a:pt x="4899683" y="276722"/>
                </a:cubicBezTo>
                <a:cubicBezTo>
                  <a:pt x="4881098" y="278551"/>
                  <a:pt x="4863997" y="277586"/>
                  <a:pt x="4848381" y="273829"/>
                </a:cubicBezTo>
                <a:cubicBezTo>
                  <a:pt x="4832764" y="270072"/>
                  <a:pt x="4822031" y="263070"/>
                  <a:pt x="4816180" y="252824"/>
                </a:cubicBezTo>
                <a:cubicBezTo>
                  <a:pt x="4810329" y="242578"/>
                  <a:pt x="4806941" y="230529"/>
                  <a:pt x="4806016" y="216676"/>
                </a:cubicBezTo>
                <a:cubicBezTo>
                  <a:pt x="4805091" y="202824"/>
                  <a:pt x="4804855" y="185293"/>
                  <a:pt x="4805307" y="164084"/>
                </a:cubicBezTo>
                <a:cubicBezTo>
                  <a:pt x="4805758" y="142874"/>
                  <a:pt x="4805984" y="119220"/>
                  <a:pt x="4805984" y="93121"/>
                </a:cubicBezTo>
                <a:cubicBezTo>
                  <a:pt x="4805984" y="66592"/>
                  <a:pt x="4805554" y="50738"/>
                  <a:pt x="4804693" y="45562"/>
                </a:cubicBezTo>
                <a:cubicBezTo>
                  <a:pt x="4803833" y="40385"/>
                  <a:pt x="4802034" y="34405"/>
                  <a:pt x="4799294" y="27622"/>
                </a:cubicBezTo>
                <a:cubicBezTo>
                  <a:pt x="4797240" y="22535"/>
                  <a:pt x="4799060" y="20148"/>
                  <a:pt x="4804753" y="20461"/>
                </a:cubicBezTo>
                <a:close/>
                <a:moveTo>
                  <a:pt x="4104499" y="20145"/>
                </a:moveTo>
                <a:cubicBezTo>
                  <a:pt x="4107762" y="20035"/>
                  <a:pt x="4111628" y="20825"/>
                  <a:pt x="4116099" y="22513"/>
                </a:cubicBezTo>
                <a:cubicBezTo>
                  <a:pt x="4125040" y="25890"/>
                  <a:pt x="4131769" y="29988"/>
                  <a:pt x="4136286" y="34807"/>
                </a:cubicBezTo>
                <a:lnTo>
                  <a:pt x="4137362" y="46804"/>
                </a:lnTo>
                <a:lnTo>
                  <a:pt x="4139038" y="45162"/>
                </a:lnTo>
                <a:cubicBezTo>
                  <a:pt x="4140127" y="44833"/>
                  <a:pt x="4141622" y="44845"/>
                  <a:pt x="4143524" y="45196"/>
                </a:cubicBezTo>
                <a:cubicBezTo>
                  <a:pt x="4151132" y="46601"/>
                  <a:pt x="4156151" y="47501"/>
                  <a:pt x="4158582" y="47896"/>
                </a:cubicBezTo>
                <a:cubicBezTo>
                  <a:pt x="4161012" y="48290"/>
                  <a:pt x="4165296" y="48078"/>
                  <a:pt x="4171434" y="47261"/>
                </a:cubicBezTo>
                <a:cubicBezTo>
                  <a:pt x="4177572" y="46444"/>
                  <a:pt x="4183992" y="44780"/>
                  <a:pt x="4190696" y="42271"/>
                </a:cubicBezTo>
                <a:cubicBezTo>
                  <a:pt x="4197400" y="39761"/>
                  <a:pt x="4202373" y="36570"/>
                  <a:pt x="4205614" y="32698"/>
                </a:cubicBezTo>
                <a:cubicBezTo>
                  <a:pt x="4208855" y="28827"/>
                  <a:pt x="4214551" y="28834"/>
                  <a:pt x="4222704" y="32720"/>
                </a:cubicBezTo>
                <a:cubicBezTo>
                  <a:pt x="4230856" y="36606"/>
                  <a:pt x="4237844" y="41658"/>
                  <a:pt x="4243666" y="47874"/>
                </a:cubicBezTo>
                <a:cubicBezTo>
                  <a:pt x="4249488" y="54090"/>
                  <a:pt x="4247874" y="59045"/>
                  <a:pt x="4238826" y="62738"/>
                </a:cubicBezTo>
                <a:cubicBezTo>
                  <a:pt x="4229777" y="66430"/>
                  <a:pt x="4215853" y="82323"/>
                  <a:pt x="4197053" y="110415"/>
                </a:cubicBezTo>
                <a:cubicBezTo>
                  <a:pt x="4218262" y="125845"/>
                  <a:pt x="4233462" y="142387"/>
                  <a:pt x="4242655" y="160040"/>
                </a:cubicBezTo>
                <a:cubicBezTo>
                  <a:pt x="4251847" y="177692"/>
                  <a:pt x="4251775" y="195711"/>
                  <a:pt x="4242439" y="214095"/>
                </a:cubicBezTo>
                <a:cubicBezTo>
                  <a:pt x="4233104" y="232479"/>
                  <a:pt x="4224478" y="235842"/>
                  <a:pt x="4216563" y="224183"/>
                </a:cubicBezTo>
                <a:cubicBezTo>
                  <a:pt x="4208647" y="212525"/>
                  <a:pt x="4198214" y="201250"/>
                  <a:pt x="4185265" y="190358"/>
                </a:cubicBezTo>
                <a:cubicBezTo>
                  <a:pt x="4172316" y="179467"/>
                  <a:pt x="4173044" y="175595"/>
                  <a:pt x="4187448" y="178743"/>
                </a:cubicBezTo>
                <a:cubicBezTo>
                  <a:pt x="4201853" y="181890"/>
                  <a:pt x="4210178" y="183407"/>
                  <a:pt x="4212422" y="183292"/>
                </a:cubicBezTo>
                <a:cubicBezTo>
                  <a:pt x="4214666" y="183178"/>
                  <a:pt x="4214698" y="178295"/>
                  <a:pt x="4212519" y="168644"/>
                </a:cubicBezTo>
                <a:cubicBezTo>
                  <a:pt x="4210339" y="158993"/>
                  <a:pt x="4206026" y="149439"/>
                  <a:pt x="4199580" y="139981"/>
                </a:cubicBezTo>
                <a:cubicBezTo>
                  <a:pt x="4193134" y="130524"/>
                  <a:pt x="4187477" y="123960"/>
                  <a:pt x="4182609" y="120288"/>
                </a:cubicBezTo>
                <a:cubicBezTo>
                  <a:pt x="4177740" y="116617"/>
                  <a:pt x="4176657" y="112219"/>
                  <a:pt x="4179360" y="107092"/>
                </a:cubicBezTo>
                <a:cubicBezTo>
                  <a:pt x="4182064" y="101965"/>
                  <a:pt x="4186337" y="92476"/>
                  <a:pt x="4192181" y="78623"/>
                </a:cubicBezTo>
                <a:cubicBezTo>
                  <a:pt x="4198024" y="64770"/>
                  <a:pt x="4200964" y="57887"/>
                  <a:pt x="4201000" y="57973"/>
                </a:cubicBezTo>
                <a:cubicBezTo>
                  <a:pt x="4201036" y="58059"/>
                  <a:pt x="4198727" y="58765"/>
                  <a:pt x="4194074" y="60092"/>
                </a:cubicBezTo>
                <a:cubicBezTo>
                  <a:pt x="4189420" y="61418"/>
                  <a:pt x="4182318" y="63186"/>
                  <a:pt x="4172768" y="65394"/>
                </a:cubicBezTo>
                <a:lnTo>
                  <a:pt x="4172768" y="156555"/>
                </a:lnTo>
                <a:cubicBezTo>
                  <a:pt x="4172768" y="202214"/>
                  <a:pt x="4172298" y="238778"/>
                  <a:pt x="4171359" y="266247"/>
                </a:cubicBezTo>
                <a:cubicBezTo>
                  <a:pt x="4170419" y="293715"/>
                  <a:pt x="4166759" y="312171"/>
                  <a:pt x="4160378" y="321614"/>
                </a:cubicBezTo>
                <a:cubicBezTo>
                  <a:pt x="4153996" y="331057"/>
                  <a:pt x="4149712" y="323260"/>
                  <a:pt x="4147525" y="298222"/>
                </a:cubicBezTo>
                <a:cubicBezTo>
                  <a:pt x="4145338" y="273184"/>
                  <a:pt x="4144697" y="245339"/>
                  <a:pt x="4145600" y="214687"/>
                </a:cubicBezTo>
                <a:cubicBezTo>
                  <a:pt x="4146503" y="184034"/>
                  <a:pt x="4147181" y="152507"/>
                  <a:pt x="4147633" y="120106"/>
                </a:cubicBezTo>
                <a:cubicBezTo>
                  <a:pt x="4148084" y="87704"/>
                  <a:pt x="4145611" y="66767"/>
                  <a:pt x="4140212" y="57296"/>
                </a:cubicBezTo>
                <a:cubicBezTo>
                  <a:pt x="4138862" y="54928"/>
                  <a:pt x="4137919" y="52900"/>
                  <a:pt x="4137382" y="51211"/>
                </a:cubicBezTo>
                <a:lnTo>
                  <a:pt x="4137271" y="50063"/>
                </a:lnTo>
                <a:lnTo>
                  <a:pt x="4135126" y="54119"/>
                </a:lnTo>
                <a:cubicBezTo>
                  <a:pt x="4132913" y="59763"/>
                  <a:pt x="4131479" y="68314"/>
                  <a:pt x="4130822" y="79774"/>
                </a:cubicBezTo>
                <a:cubicBezTo>
                  <a:pt x="4129948" y="95053"/>
                  <a:pt x="4129281" y="113108"/>
                  <a:pt x="4128822" y="133937"/>
                </a:cubicBezTo>
                <a:cubicBezTo>
                  <a:pt x="4128363" y="154766"/>
                  <a:pt x="4126743" y="172827"/>
                  <a:pt x="4123961" y="188121"/>
                </a:cubicBezTo>
                <a:cubicBezTo>
                  <a:pt x="4121179" y="203415"/>
                  <a:pt x="4114873" y="216164"/>
                  <a:pt x="4105042" y="226367"/>
                </a:cubicBezTo>
                <a:cubicBezTo>
                  <a:pt x="4095212" y="236570"/>
                  <a:pt x="4088160" y="236699"/>
                  <a:pt x="4083887" y="226754"/>
                </a:cubicBezTo>
                <a:cubicBezTo>
                  <a:pt x="4079614" y="216809"/>
                  <a:pt x="4073307" y="207785"/>
                  <a:pt x="4064969" y="199683"/>
                </a:cubicBezTo>
                <a:cubicBezTo>
                  <a:pt x="4056630" y="191581"/>
                  <a:pt x="4058394" y="188652"/>
                  <a:pt x="4070260" y="190896"/>
                </a:cubicBezTo>
                <a:cubicBezTo>
                  <a:pt x="4082126" y="193140"/>
                  <a:pt x="4088702" y="194062"/>
                  <a:pt x="4089985" y="193660"/>
                </a:cubicBezTo>
                <a:cubicBezTo>
                  <a:pt x="4091268" y="193259"/>
                  <a:pt x="4092986" y="188975"/>
                  <a:pt x="4095137" y="180808"/>
                </a:cubicBezTo>
                <a:cubicBezTo>
                  <a:pt x="4097288" y="172641"/>
                  <a:pt x="4099263" y="160438"/>
                  <a:pt x="4101063" y="144197"/>
                </a:cubicBezTo>
                <a:cubicBezTo>
                  <a:pt x="4102863" y="127957"/>
                  <a:pt x="4103988" y="108838"/>
                  <a:pt x="4104440" y="86840"/>
                </a:cubicBezTo>
                <a:cubicBezTo>
                  <a:pt x="4104892" y="64842"/>
                  <a:pt x="4104351" y="52527"/>
                  <a:pt x="4102816" y="49896"/>
                </a:cubicBezTo>
                <a:cubicBezTo>
                  <a:pt x="4101282" y="47265"/>
                  <a:pt x="4098113" y="46605"/>
                  <a:pt x="4093308" y="47917"/>
                </a:cubicBezTo>
                <a:cubicBezTo>
                  <a:pt x="4088504" y="49229"/>
                  <a:pt x="4082596" y="50688"/>
                  <a:pt x="4075584" y="52294"/>
                </a:cubicBezTo>
                <a:cubicBezTo>
                  <a:pt x="4080976" y="56955"/>
                  <a:pt x="4082750" y="61508"/>
                  <a:pt x="4080908" y="65953"/>
                </a:cubicBezTo>
                <a:cubicBezTo>
                  <a:pt x="4079065" y="70399"/>
                  <a:pt x="4077735" y="74930"/>
                  <a:pt x="4076917" y="79548"/>
                </a:cubicBezTo>
                <a:cubicBezTo>
                  <a:pt x="4080531" y="78745"/>
                  <a:pt x="4084421" y="77867"/>
                  <a:pt x="4088587" y="76913"/>
                </a:cubicBezTo>
                <a:cubicBezTo>
                  <a:pt x="4092753" y="75959"/>
                  <a:pt x="4096349" y="77436"/>
                  <a:pt x="4099374" y="81344"/>
                </a:cubicBezTo>
                <a:cubicBezTo>
                  <a:pt x="4102400" y="85252"/>
                  <a:pt x="4101500" y="89281"/>
                  <a:pt x="4096675" y="93433"/>
                </a:cubicBezTo>
                <a:cubicBezTo>
                  <a:pt x="4091849" y="97584"/>
                  <a:pt x="4084697" y="100850"/>
                  <a:pt x="4075218" y="103231"/>
                </a:cubicBezTo>
                <a:cubicBezTo>
                  <a:pt x="4074501" y="110329"/>
                  <a:pt x="4073268" y="117277"/>
                  <a:pt x="4071518" y="124074"/>
                </a:cubicBezTo>
                <a:cubicBezTo>
                  <a:pt x="4072322" y="123314"/>
                  <a:pt x="4075602" y="121776"/>
                  <a:pt x="4081359" y="119460"/>
                </a:cubicBezTo>
                <a:cubicBezTo>
                  <a:pt x="4087117" y="117144"/>
                  <a:pt x="4092093" y="118112"/>
                  <a:pt x="4096288" y="122364"/>
                </a:cubicBezTo>
                <a:cubicBezTo>
                  <a:pt x="4100482" y="126616"/>
                  <a:pt x="4100432" y="130854"/>
                  <a:pt x="4096137" y="135077"/>
                </a:cubicBezTo>
                <a:cubicBezTo>
                  <a:pt x="4091842" y="139300"/>
                  <a:pt x="4082582" y="143498"/>
                  <a:pt x="4068356" y="147671"/>
                </a:cubicBezTo>
                <a:cubicBezTo>
                  <a:pt x="4065875" y="163417"/>
                  <a:pt x="4059530" y="181030"/>
                  <a:pt x="4049320" y="200511"/>
                </a:cubicBezTo>
                <a:cubicBezTo>
                  <a:pt x="4039110" y="219992"/>
                  <a:pt x="4026060" y="234196"/>
                  <a:pt x="4010171" y="243123"/>
                </a:cubicBezTo>
                <a:cubicBezTo>
                  <a:pt x="3994282" y="252050"/>
                  <a:pt x="3990901" y="250688"/>
                  <a:pt x="4000029" y="239036"/>
                </a:cubicBezTo>
                <a:cubicBezTo>
                  <a:pt x="4009157" y="227385"/>
                  <a:pt x="4017269" y="214690"/>
                  <a:pt x="4024368" y="200952"/>
                </a:cubicBezTo>
                <a:cubicBezTo>
                  <a:pt x="4031466" y="187214"/>
                  <a:pt x="4037683" y="171540"/>
                  <a:pt x="4043017" y="153931"/>
                </a:cubicBezTo>
                <a:cubicBezTo>
                  <a:pt x="4041841" y="155738"/>
                  <a:pt x="4039619" y="156641"/>
                  <a:pt x="4036349" y="156641"/>
                </a:cubicBezTo>
                <a:cubicBezTo>
                  <a:pt x="4032649" y="156641"/>
                  <a:pt x="4028336" y="154250"/>
                  <a:pt x="4023411" y="149467"/>
                </a:cubicBezTo>
                <a:cubicBezTo>
                  <a:pt x="4018485" y="144685"/>
                  <a:pt x="4018868" y="141344"/>
                  <a:pt x="4024561" y="139443"/>
                </a:cubicBezTo>
                <a:cubicBezTo>
                  <a:pt x="4030254" y="137543"/>
                  <a:pt x="4037417" y="135030"/>
                  <a:pt x="4046050" y="131904"/>
                </a:cubicBezTo>
                <a:cubicBezTo>
                  <a:pt x="4047628" y="124734"/>
                  <a:pt x="4048868" y="116331"/>
                  <a:pt x="4049771" y="106694"/>
                </a:cubicBezTo>
                <a:cubicBezTo>
                  <a:pt x="4042859" y="108501"/>
                  <a:pt x="4036632" y="106984"/>
                  <a:pt x="4031090" y="102145"/>
                </a:cubicBezTo>
                <a:cubicBezTo>
                  <a:pt x="4025547" y="97305"/>
                  <a:pt x="4026142" y="93942"/>
                  <a:pt x="4032875" y="92056"/>
                </a:cubicBezTo>
                <a:cubicBezTo>
                  <a:pt x="4039608" y="90170"/>
                  <a:pt x="4045742" y="88188"/>
                  <a:pt x="4051277" y="86109"/>
                </a:cubicBezTo>
                <a:cubicBezTo>
                  <a:pt x="4052969" y="72184"/>
                  <a:pt x="4053149" y="62655"/>
                  <a:pt x="4051815" y="57521"/>
                </a:cubicBezTo>
                <a:cubicBezTo>
                  <a:pt x="4048187" y="56790"/>
                  <a:pt x="4044466" y="53757"/>
                  <a:pt x="4040651" y="48423"/>
                </a:cubicBezTo>
                <a:cubicBezTo>
                  <a:pt x="4036837" y="43088"/>
                  <a:pt x="4039002" y="40421"/>
                  <a:pt x="4047147" y="40421"/>
                </a:cubicBezTo>
                <a:cubicBezTo>
                  <a:pt x="4052883" y="40421"/>
                  <a:pt x="4061520" y="38499"/>
                  <a:pt x="4073056" y="34656"/>
                </a:cubicBezTo>
                <a:cubicBezTo>
                  <a:pt x="4084593" y="30813"/>
                  <a:pt x="4092416" y="26984"/>
                  <a:pt x="4096524" y="23169"/>
                </a:cubicBezTo>
                <a:cubicBezTo>
                  <a:pt x="4098578" y="21262"/>
                  <a:pt x="4101237" y="20254"/>
                  <a:pt x="4104499" y="20145"/>
                </a:cubicBezTo>
                <a:close/>
                <a:moveTo>
                  <a:pt x="5802389" y="19734"/>
                </a:moveTo>
                <a:cubicBezTo>
                  <a:pt x="5806532" y="20144"/>
                  <a:pt x="5812587" y="23250"/>
                  <a:pt x="5820557" y="29052"/>
                </a:cubicBezTo>
                <a:cubicBezTo>
                  <a:pt x="5831183" y="36789"/>
                  <a:pt x="5834105" y="43084"/>
                  <a:pt x="5829323" y="47939"/>
                </a:cubicBezTo>
                <a:cubicBezTo>
                  <a:pt x="5824540" y="52793"/>
                  <a:pt x="5820396" y="57952"/>
                  <a:pt x="5816890" y="63415"/>
                </a:cubicBezTo>
                <a:cubicBezTo>
                  <a:pt x="5813383" y="68879"/>
                  <a:pt x="5799677" y="90461"/>
                  <a:pt x="5775772" y="128161"/>
                </a:cubicBezTo>
                <a:lnTo>
                  <a:pt x="5805565" y="128161"/>
                </a:lnTo>
                <a:cubicBezTo>
                  <a:pt x="5817983" y="111742"/>
                  <a:pt x="5823518" y="98409"/>
                  <a:pt x="5822171" y="88163"/>
                </a:cubicBezTo>
                <a:cubicBezTo>
                  <a:pt x="5820822" y="77917"/>
                  <a:pt x="5827150" y="76372"/>
                  <a:pt x="5841153" y="83527"/>
                </a:cubicBezTo>
                <a:cubicBezTo>
                  <a:pt x="5855156" y="90683"/>
                  <a:pt x="5860588" y="96154"/>
                  <a:pt x="5857448" y="99940"/>
                </a:cubicBezTo>
                <a:cubicBezTo>
                  <a:pt x="5854307" y="103726"/>
                  <a:pt x="5849309" y="109623"/>
                  <a:pt x="5842454" y="117632"/>
                </a:cubicBezTo>
                <a:cubicBezTo>
                  <a:pt x="5835600" y="125641"/>
                  <a:pt x="5827336" y="136367"/>
                  <a:pt x="5817664" y="149811"/>
                </a:cubicBezTo>
                <a:cubicBezTo>
                  <a:pt x="5807991" y="163255"/>
                  <a:pt x="5799427" y="174473"/>
                  <a:pt x="5791970" y="183464"/>
                </a:cubicBezTo>
                <a:cubicBezTo>
                  <a:pt x="5807113" y="178230"/>
                  <a:pt x="5822371" y="174000"/>
                  <a:pt x="5837744" y="170773"/>
                </a:cubicBezTo>
                <a:cubicBezTo>
                  <a:pt x="5853116" y="167547"/>
                  <a:pt x="5848395" y="173025"/>
                  <a:pt x="5823579" y="187207"/>
                </a:cubicBezTo>
                <a:cubicBezTo>
                  <a:pt x="5798763" y="201390"/>
                  <a:pt x="5783359" y="211313"/>
                  <a:pt x="5777364" y="216977"/>
                </a:cubicBezTo>
                <a:cubicBezTo>
                  <a:pt x="5771370" y="222642"/>
                  <a:pt x="5765304" y="220935"/>
                  <a:pt x="5759166" y="211858"/>
                </a:cubicBezTo>
                <a:cubicBezTo>
                  <a:pt x="5753029" y="202781"/>
                  <a:pt x="5753434" y="195342"/>
                  <a:pt x="5760382" y="189541"/>
                </a:cubicBezTo>
                <a:cubicBezTo>
                  <a:pt x="5767330" y="183740"/>
                  <a:pt x="5773689" y="177287"/>
                  <a:pt x="5779462" y="170182"/>
                </a:cubicBezTo>
                <a:cubicBezTo>
                  <a:pt x="5785233" y="163076"/>
                  <a:pt x="5792049" y="154060"/>
                  <a:pt x="5799907" y="143132"/>
                </a:cubicBezTo>
                <a:cubicBezTo>
                  <a:pt x="5775844" y="147535"/>
                  <a:pt x="5760238" y="152013"/>
                  <a:pt x="5753090" y="156566"/>
                </a:cubicBezTo>
                <a:cubicBezTo>
                  <a:pt x="5745941" y="161119"/>
                  <a:pt x="5740707" y="157967"/>
                  <a:pt x="5737387" y="147112"/>
                </a:cubicBezTo>
                <a:cubicBezTo>
                  <a:pt x="5734067" y="136256"/>
                  <a:pt x="5735982" y="129599"/>
                  <a:pt x="5743131" y="127140"/>
                </a:cubicBezTo>
                <a:cubicBezTo>
                  <a:pt x="5750279" y="124680"/>
                  <a:pt x="5756381" y="120292"/>
                  <a:pt x="5761436" y="113975"/>
                </a:cubicBezTo>
                <a:cubicBezTo>
                  <a:pt x="5766491" y="107658"/>
                  <a:pt x="5773940" y="94727"/>
                  <a:pt x="5783785" y="75181"/>
                </a:cubicBezTo>
                <a:cubicBezTo>
                  <a:pt x="5793629" y="55636"/>
                  <a:pt x="5797652" y="42052"/>
                  <a:pt x="5795853" y="34430"/>
                </a:cubicBezTo>
                <a:cubicBezTo>
                  <a:pt x="5794053" y="26808"/>
                  <a:pt x="5795064" y="22072"/>
                  <a:pt x="5798885" y="20223"/>
                </a:cubicBezTo>
                <a:cubicBezTo>
                  <a:pt x="5799841" y="19760"/>
                  <a:pt x="5801009" y="19597"/>
                  <a:pt x="5802389" y="19734"/>
                </a:cubicBezTo>
                <a:close/>
                <a:moveTo>
                  <a:pt x="956173" y="18555"/>
                </a:moveTo>
                <a:cubicBezTo>
                  <a:pt x="960436" y="18595"/>
                  <a:pt x="964819" y="19455"/>
                  <a:pt x="969321" y="21137"/>
                </a:cubicBezTo>
                <a:cubicBezTo>
                  <a:pt x="978327" y="24499"/>
                  <a:pt x="986232" y="29490"/>
                  <a:pt x="993037" y="36108"/>
                </a:cubicBezTo>
                <a:cubicBezTo>
                  <a:pt x="999841" y="42726"/>
                  <a:pt x="1000543" y="49846"/>
                  <a:pt x="995144" y="57468"/>
                </a:cubicBezTo>
                <a:cubicBezTo>
                  <a:pt x="989745" y="65089"/>
                  <a:pt x="988161" y="97652"/>
                  <a:pt x="990391" y="155157"/>
                </a:cubicBezTo>
                <a:cubicBezTo>
                  <a:pt x="992620" y="212661"/>
                  <a:pt x="994198" y="247870"/>
                  <a:pt x="995123" y="260783"/>
                </a:cubicBezTo>
                <a:cubicBezTo>
                  <a:pt x="996048" y="273696"/>
                  <a:pt x="993076" y="287011"/>
                  <a:pt x="986207" y="300728"/>
                </a:cubicBezTo>
                <a:cubicBezTo>
                  <a:pt x="979338" y="314444"/>
                  <a:pt x="973258" y="315401"/>
                  <a:pt x="967966" y="303599"/>
                </a:cubicBezTo>
                <a:cubicBezTo>
                  <a:pt x="962675" y="291797"/>
                  <a:pt x="958853" y="279608"/>
                  <a:pt x="956501" y="267032"/>
                </a:cubicBezTo>
                <a:cubicBezTo>
                  <a:pt x="939881" y="265426"/>
                  <a:pt x="920091" y="265738"/>
                  <a:pt x="897133" y="267968"/>
                </a:cubicBezTo>
                <a:cubicBezTo>
                  <a:pt x="874174" y="270197"/>
                  <a:pt x="853481" y="271997"/>
                  <a:pt x="835054" y="273367"/>
                </a:cubicBezTo>
                <a:cubicBezTo>
                  <a:pt x="816627" y="274736"/>
                  <a:pt x="802595" y="274969"/>
                  <a:pt x="792958" y="274066"/>
                </a:cubicBezTo>
                <a:cubicBezTo>
                  <a:pt x="785085" y="297469"/>
                  <a:pt x="777421" y="301108"/>
                  <a:pt x="769964" y="284982"/>
                </a:cubicBezTo>
                <a:cubicBezTo>
                  <a:pt x="762507" y="268857"/>
                  <a:pt x="760804" y="255058"/>
                  <a:pt x="764855" y="243586"/>
                </a:cubicBezTo>
                <a:cubicBezTo>
                  <a:pt x="768906" y="232113"/>
                  <a:pt x="771380" y="200117"/>
                  <a:pt x="772276" y="147596"/>
                </a:cubicBezTo>
                <a:cubicBezTo>
                  <a:pt x="773172" y="95075"/>
                  <a:pt x="770473" y="63404"/>
                  <a:pt x="764177" y="52585"/>
                </a:cubicBezTo>
                <a:cubicBezTo>
                  <a:pt x="757882" y="41765"/>
                  <a:pt x="758531" y="36825"/>
                  <a:pt x="766124" y="37764"/>
                </a:cubicBezTo>
                <a:cubicBezTo>
                  <a:pt x="773717" y="38703"/>
                  <a:pt x="780988" y="39826"/>
                  <a:pt x="787935" y="41131"/>
                </a:cubicBezTo>
                <a:cubicBezTo>
                  <a:pt x="794884" y="42436"/>
                  <a:pt x="811149" y="41765"/>
                  <a:pt x="836732" y="39119"/>
                </a:cubicBezTo>
                <a:cubicBezTo>
                  <a:pt x="862315" y="36474"/>
                  <a:pt x="884535" y="33577"/>
                  <a:pt x="903392" y="30429"/>
                </a:cubicBezTo>
                <a:cubicBezTo>
                  <a:pt x="922249" y="27281"/>
                  <a:pt x="935701" y="24105"/>
                  <a:pt x="943746" y="20900"/>
                </a:cubicBezTo>
                <a:cubicBezTo>
                  <a:pt x="947768" y="19298"/>
                  <a:pt x="951910" y="18516"/>
                  <a:pt x="956173" y="18555"/>
                </a:cubicBezTo>
                <a:close/>
                <a:moveTo>
                  <a:pt x="6865097" y="15143"/>
                </a:moveTo>
                <a:cubicBezTo>
                  <a:pt x="6869379" y="15145"/>
                  <a:pt x="6876253" y="17527"/>
                  <a:pt x="6885717" y="22287"/>
                </a:cubicBezTo>
                <a:cubicBezTo>
                  <a:pt x="6898395" y="32957"/>
                  <a:pt x="6902345" y="40439"/>
                  <a:pt x="6897569" y="44734"/>
                </a:cubicBezTo>
                <a:cubicBezTo>
                  <a:pt x="6892794" y="49028"/>
                  <a:pt x="6886835" y="58762"/>
                  <a:pt x="6879694" y="73934"/>
                </a:cubicBezTo>
                <a:cubicBezTo>
                  <a:pt x="6872553" y="89106"/>
                  <a:pt x="6865599" y="101245"/>
                  <a:pt x="6858829" y="110351"/>
                </a:cubicBezTo>
                <a:cubicBezTo>
                  <a:pt x="6869627" y="117105"/>
                  <a:pt x="6874569" y="125892"/>
                  <a:pt x="6873650" y="136712"/>
                </a:cubicBezTo>
                <a:cubicBezTo>
                  <a:pt x="6872733" y="147531"/>
                  <a:pt x="6872503" y="168052"/>
                  <a:pt x="6872961" y="198274"/>
                </a:cubicBezTo>
                <a:cubicBezTo>
                  <a:pt x="6873421" y="228496"/>
                  <a:pt x="6871725" y="253183"/>
                  <a:pt x="6867875" y="272334"/>
                </a:cubicBezTo>
                <a:cubicBezTo>
                  <a:pt x="6864025" y="291486"/>
                  <a:pt x="6857930" y="294626"/>
                  <a:pt x="6849591" y="281756"/>
                </a:cubicBezTo>
                <a:cubicBezTo>
                  <a:pt x="6841253" y="268885"/>
                  <a:pt x="6839109" y="256445"/>
                  <a:pt x="6843159" y="244435"/>
                </a:cubicBezTo>
                <a:cubicBezTo>
                  <a:pt x="6847211" y="232425"/>
                  <a:pt x="6849685" y="210252"/>
                  <a:pt x="6850581" y="177915"/>
                </a:cubicBezTo>
                <a:cubicBezTo>
                  <a:pt x="6851477" y="145577"/>
                  <a:pt x="6850950" y="126785"/>
                  <a:pt x="6848999" y="121536"/>
                </a:cubicBezTo>
                <a:cubicBezTo>
                  <a:pt x="6835807" y="141584"/>
                  <a:pt x="6821298" y="156046"/>
                  <a:pt x="6805473" y="164922"/>
                </a:cubicBezTo>
                <a:cubicBezTo>
                  <a:pt x="6789649" y="173799"/>
                  <a:pt x="6788531" y="169744"/>
                  <a:pt x="6802117" y="152758"/>
                </a:cubicBezTo>
                <a:cubicBezTo>
                  <a:pt x="6815705" y="135772"/>
                  <a:pt x="6827647" y="117653"/>
                  <a:pt x="6837943" y="98402"/>
                </a:cubicBezTo>
                <a:cubicBezTo>
                  <a:pt x="6848240" y="79150"/>
                  <a:pt x="6854943" y="64028"/>
                  <a:pt x="6858055" y="53036"/>
                </a:cubicBezTo>
                <a:cubicBezTo>
                  <a:pt x="6861167" y="42045"/>
                  <a:pt x="6861823" y="31791"/>
                  <a:pt x="6860023" y="22277"/>
                </a:cubicBezTo>
                <a:cubicBezTo>
                  <a:pt x="6859124" y="17519"/>
                  <a:pt x="6860815" y="15142"/>
                  <a:pt x="6865097" y="15143"/>
                </a:cubicBezTo>
                <a:close/>
                <a:moveTo>
                  <a:pt x="4462436" y="14200"/>
                </a:moveTo>
                <a:cubicBezTo>
                  <a:pt x="4470201" y="15634"/>
                  <a:pt x="4477651" y="18201"/>
                  <a:pt x="4484785" y="21900"/>
                </a:cubicBezTo>
                <a:cubicBezTo>
                  <a:pt x="4491920" y="25600"/>
                  <a:pt x="4494124" y="30705"/>
                  <a:pt x="4491400" y="37216"/>
                </a:cubicBezTo>
                <a:cubicBezTo>
                  <a:pt x="4488675" y="43726"/>
                  <a:pt x="4486890" y="67732"/>
                  <a:pt x="4486044" y="109232"/>
                </a:cubicBezTo>
                <a:cubicBezTo>
                  <a:pt x="4490117" y="105489"/>
                  <a:pt x="4497197" y="99018"/>
                  <a:pt x="4507285" y="89819"/>
                </a:cubicBezTo>
                <a:cubicBezTo>
                  <a:pt x="4517374" y="80620"/>
                  <a:pt x="4522952" y="72557"/>
                  <a:pt x="4524020" y="65631"/>
                </a:cubicBezTo>
                <a:cubicBezTo>
                  <a:pt x="4525089" y="58704"/>
                  <a:pt x="4529577" y="56711"/>
                  <a:pt x="4537486" y="59651"/>
                </a:cubicBezTo>
                <a:cubicBezTo>
                  <a:pt x="4545394" y="62591"/>
                  <a:pt x="4552970" y="67710"/>
                  <a:pt x="4560211" y="75009"/>
                </a:cubicBezTo>
                <a:cubicBezTo>
                  <a:pt x="4567453" y="82308"/>
                  <a:pt x="4565478" y="87568"/>
                  <a:pt x="4554285" y="90787"/>
                </a:cubicBezTo>
                <a:cubicBezTo>
                  <a:pt x="4543093" y="94006"/>
                  <a:pt x="4520281" y="105511"/>
                  <a:pt x="4485850" y="125300"/>
                </a:cubicBezTo>
                <a:cubicBezTo>
                  <a:pt x="4485047" y="139712"/>
                  <a:pt x="4486087" y="151245"/>
                  <a:pt x="4488969" y="159900"/>
                </a:cubicBezTo>
                <a:cubicBezTo>
                  <a:pt x="4491852" y="168554"/>
                  <a:pt x="4502872" y="173071"/>
                  <a:pt x="4522031" y="173451"/>
                </a:cubicBezTo>
                <a:cubicBezTo>
                  <a:pt x="4541189" y="173831"/>
                  <a:pt x="4553744" y="172663"/>
                  <a:pt x="4559695" y="169945"/>
                </a:cubicBezTo>
                <a:cubicBezTo>
                  <a:pt x="4565646" y="167228"/>
                  <a:pt x="4572182" y="158455"/>
                  <a:pt x="4579302" y="143627"/>
                </a:cubicBezTo>
                <a:cubicBezTo>
                  <a:pt x="4586422" y="128799"/>
                  <a:pt x="4589982" y="129961"/>
                  <a:pt x="4589982" y="147112"/>
                </a:cubicBezTo>
                <a:cubicBezTo>
                  <a:pt x="4589982" y="160477"/>
                  <a:pt x="4591555" y="171214"/>
                  <a:pt x="4594703" y="179324"/>
                </a:cubicBezTo>
                <a:cubicBezTo>
                  <a:pt x="4597851" y="187433"/>
                  <a:pt x="4593000" y="193778"/>
                  <a:pt x="4580151" y="198360"/>
                </a:cubicBezTo>
                <a:cubicBezTo>
                  <a:pt x="4567303" y="202942"/>
                  <a:pt x="4550145" y="205000"/>
                  <a:pt x="4528677" y="204534"/>
                </a:cubicBezTo>
                <a:cubicBezTo>
                  <a:pt x="4507210" y="204068"/>
                  <a:pt x="4491343" y="199436"/>
                  <a:pt x="4481075" y="190638"/>
                </a:cubicBezTo>
                <a:cubicBezTo>
                  <a:pt x="4470807" y="181840"/>
                  <a:pt x="4465440" y="167213"/>
                  <a:pt x="4464974" y="146757"/>
                </a:cubicBezTo>
                <a:cubicBezTo>
                  <a:pt x="4464508" y="126301"/>
                  <a:pt x="4464275" y="103919"/>
                  <a:pt x="4464275" y="79612"/>
                </a:cubicBezTo>
                <a:cubicBezTo>
                  <a:pt x="4464275" y="55134"/>
                  <a:pt x="4462028" y="37753"/>
                  <a:pt x="4457532" y="27471"/>
                </a:cubicBezTo>
                <a:cubicBezTo>
                  <a:pt x="4453036" y="17190"/>
                  <a:pt x="4454671" y="12766"/>
                  <a:pt x="4462436" y="14200"/>
                </a:cubicBezTo>
                <a:close/>
                <a:moveTo>
                  <a:pt x="1634006" y="13165"/>
                </a:moveTo>
                <a:cubicBezTo>
                  <a:pt x="1635895" y="13107"/>
                  <a:pt x="1638229" y="13492"/>
                  <a:pt x="1641009" y="14318"/>
                </a:cubicBezTo>
                <a:cubicBezTo>
                  <a:pt x="1652130" y="17623"/>
                  <a:pt x="1660480" y="21470"/>
                  <a:pt x="1666058" y="25858"/>
                </a:cubicBezTo>
                <a:cubicBezTo>
                  <a:pt x="1671636" y="30246"/>
                  <a:pt x="1672292" y="35065"/>
                  <a:pt x="1668026" y="40313"/>
                </a:cubicBezTo>
                <a:cubicBezTo>
                  <a:pt x="1663760" y="45562"/>
                  <a:pt x="1658719" y="53994"/>
                  <a:pt x="1652904" y="65609"/>
                </a:cubicBezTo>
                <a:cubicBezTo>
                  <a:pt x="1647089" y="77225"/>
                  <a:pt x="1638518" y="89070"/>
                  <a:pt x="1627189" y="101144"/>
                </a:cubicBezTo>
                <a:cubicBezTo>
                  <a:pt x="1655539" y="100356"/>
                  <a:pt x="1673067" y="97459"/>
                  <a:pt x="1679771" y="92454"/>
                </a:cubicBezTo>
                <a:cubicBezTo>
                  <a:pt x="1686475" y="87449"/>
                  <a:pt x="1694244" y="86876"/>
                  <a:pt x="1703077" y="90733"/>
                </a:cubicBezTo>
                <a:cubicBezTo>
                  <a:pt x="1711911" y="94591"/>
                  <a:pt x="1719020" y="99413"/>
                  <a:pt x="1724405" y="105199"/>
                </a:cubicBezTo>
                <a:cubicBezTo>
                  <a:pt x="1729789" y="110985"/>
                  <a:pt x="1730195" y="116370"/>
                  <a:pt x="1725620" y="121353"/>
                </a:cubicBezTo>
                <a:cubicBezTo>
                  <a:pt x="1721045" y="126336"/>
                  <a:pt x="1717872" y="138153"/>
                  <a:pt x="1716102" y="156802"/>
                </a:cubicBezTo>
                <a:cubicBezTo>
                  <a:pt x="1714331" y="175452"/>
                  <a:pt x="1712771" y="194209"/>
                  <a:pt x="1711423" y="213073"/>
                </a:cubicBezTo>
                <a:cubicBezTo>
                  <a:pt x="1710075" y="231938"/>
                  <a:pt x="1706096" y="248210"/>
                  <a:pt x="1699485" y="261891"/>
                </a:cubicBezTo>
                <a:cubicBezTo>
                  <a:pt x="1692874" y="275571"/>
                  <a:pt x="1682617" y="285972"/>
                  <a:pt x="1668715" y="293092"/>
                </a:cubicBezTo>
                <a:cubicBezTo>
                  <a:pt x="1654812" y="300212"/>
                  <a:pt x="1647333" y="298423"/>
                  <a:pt x="1646279" y="287725"/>
                </a:cubicBezTo>
                <a:cubicBezTo>
                  <a:pt x="1645225" y="277027"/>
                  <a:pt x="1639503" y="264852"/>
                  <a:pt x="1629114" y="251200"/>
                </a:cubicBezTo>
                <a:cubicBezTo>
                  <a:pt x="1618725" y="237548"/>
                  <a:pt x="1620130" y="233920"/>
                  <a:pt x="1633330" y="240316"/>
                </a:cubicBezTo>
                <a:cubicBezTo>
                  <a:pt x="1646530" y="246712"/>
                  <a:pt x="1655747" y="250311"/>
                  <a:pt x="1660981" y="251114"/>
                </a:cubicBezTo>
                <a:cubicBezTo>
                  <a:pt x="1666216" y="251917"/>
                  <a:pt x="1671088" y="247110"/>
                  <a:pt x="1675598" y="236692"/>
                </a:cubicBezTo>
                <a:cubicBezTo>
                  <a:pt x="1680108" y="226273"/>
                  <a:pt x="1683263" y="210496"/>
                  <a:pt x="1685062" y="189358"/>
                </a:cubicBezTo>
                <a:cubicBezTo>
                  <a:pt x="1686862" y="168221"/>
                  <a:pt x="1687762" y="150539"/>
                  <a:pt x="1687762" y="136314"/>
                </a:cubicBezTo>
                <a:cubicBezTo>
                  <a:pt x="1687762" y="123479"/>
                  <a:pt x="1686525" y="116234"/>
                  <a:pt x="1684051" y="114578"/>
                </a:cubicBezTo>
                <a:cubicBezTo>
                  <a:pt x="1681578" y="112921"/>
                  <a:pt x="1675429" y="113326"/>
                  <a:pt x="1665606" y="115793"/>
                </a:cubicBezTo>
                <a:lnTo>
                  <a:pt x="1637471" y="122848"/>
                </a:lnTo>
                <a:cubicBezTo>
                  <a:pt x="1630645" y="123780"/>
                  <a:pt x="1624579" y="121543"/>
                  <a:pt x="1619273" y="116137"/>
                </a:cubicBezTo>
                <a:cubicBezTo>
                  <a:pt x="1605549" y="131725"/>
                  <a:pt x="1591263" y="143720"/>
                  <a:pt x="1576413" y="152124"/>
                </a:cubicBezTo>
                <a:cubicBezTo>
                  <a:pt x="1572701" y="154225"/>
                  <a:pt x="1569906" y="155503"/>
                  <a:pt x="1568029" y="155959"/>
                </a:cubicBezTo>
                <a:lnTo>
                  <a:pt x="1566366" y="155326"/>
                </a:lnTo>
                <a:lnTo>
                  <a:pt x="1566048" y="160889"/>
                </a:lnTo>
                <a:cubicBezTo>
                  <a:pt x="1565842" y="168221"/>
                  <a:pt x="1565963" y="177284"/>
                  <a:pt x="1566411" y="188078"/>
                </a:cubicBezTo>
                <a:cubicBezTo>
                  <a:pt x="1567308" y="209667"/>
                  <a:pt x="1566598" y="226015"/>
                  <a:pt x="1564282" y="237122"/>
                </a:cubicBezTo>
                <a:cubicBezTo>
                  <a:pt x="1561966" y="248228"/>
                  <a:pt x="1558854" y="257162"/>
                  <a:pt x="1554946" y="263924"/>
                </a:cubicBezTo>
                <a:cubicBezTo>
                  <a:pt x="1551038" y="270685"/>
                  <a:pt x="1546855" y="270785"/>
                  <a:pt x="1542395" y="264225"/>
                </a:cubicBezTo>
                <a:cubicBezTo>
                  <a:pt x="1537935" y="257664"/>
                  <a:pt x="1534522" y="252215"/>
                  <a:pt x="1532156" y="247877"/>
                </a:cubicBezTo>
                <a:cubicBezTo>
                  <a:pt x="1529790" y="243539"/>
                  <a:pt x="1527478" y="241194"/>
                  <a:pt x="1525219" y="240843"/>
                </a:cubicBezTo>
                <a:cubicBezTo>
                  <a:pt x="1522960" y="240492"/>
                  <a:pt x="1511736" y="241965"/>
                  <a:pt x="1491545" y="245263"/>
                </a:cubicBezTo>
                <a:cubicBezTo>
                  <a:pt x="1486841" y="265368"/>
                  <a:pt x="1481474" y="270868"/>
                  <a:pt x="1475444" y="261762"/>
                </a:cubicBezTo>
                <a:cubicBezTo>
                  <a:pt x="1469414" y="252656"/>
                  <a:pt x="1466399" y="240531"/>
                  <a:pt x="1466399" y="225388"/>
                </a:cubicBezTo>
                <a:cubicBezTo>
                  <a:pt x="1466399" y="211119"/>
                  <a:pt x="1465958" y="193391"/>
                  <a:pt x="1465076" y="172204"/>
                </a:cubicBezTo>
                <a:cubicBezTo>
                  <a:pt x="1464194" y="151016"/>
                  <a:pt x="1461047" y="135679"/>
                  <a:pt x="1455633" y="126193"/>
                </a:cubicBezTo>
                <a:cubicBezTo>
                  <a:pt x="1450220" y="116707"/>
                  <a:pt x="1451141" y="111964"/>
                  <a:pt x="1458397" y="111964"/>
                </a:cubicBezTo>
                <a:cubicBezTo>
                  <a:pt x="1463187" y="111964"/>
                  <a:pt x="1468787" y="112401"/>
                  <a:pt x="1475197" y="113276"/>
                </a:cubicBezTo>
                <a:cubicBezTo>
                  <a:pt x="1482080" y="104629"/>
                  <a:pt x="1489759" y="91257"/>
                  <a:pt x="1498234" y="73159"/>
                </a:cubicBezTo>
                <a:cubicBezTo>
                  <a:pt x="1506709" y="55062"/>
                  <a:pt x="1509373" y="40804"/>
                  <a:pt x="1506226" y="30386"/>
                </a:cubicBezTo>
                <a:cubicBezTo>
                  <a:pt x="1503078" y="19968"/>
                  <a:pt x="1511004" y="18882"/>
                  <a:pt x="1530005" y="27127"/>
                </a:cubicBezTo>
                <a:cubicBezTo>
                  <a:pt x="1546210" y="34957"/>
                  <a:pt x="1551218" y="41851"/>
                  <a:pt x="1545030" y="47809"/>
                </a:cubicBezTo>
                <a:cubicBezTo>
                  <a:pt x="1538842" y="53768"/>
                  <a:pt x="1532178" y="62103"/>
                  <a:pt x="1525036" y="72815"/>
                </a:cubicBezTo>
                <a:cubicBezTo>
                  <a:pt x="1517895" y="83527"/>
                  <a:pt x="1506953" y="97014"/>
                  <a:pt x="1492212" y="113276"/>
                </a:cubicBezTo>
                <a:cubicBezTo>
                  <a:pt x="1509563" y="110781"/>
                  <a:pt x="1521623" y="106558"/>
                  <a:pt x="1528392" y="100607"/>
                </a:cubicBezTo>
                <a:cubicBezTo>
                  <a:pt x="1535160" y="94655"/>
                  <a:pt x="1542488" y="93601"/>
                  <a:pt x="1550375" y="97445"/>
                </a:cubicBezTo>
                <a:cubicBezTo>
                  <a:pt x="1558263" y="101288"/>
                  <a:pt x="1565164" y="105289"/>
                  <a:pt x="1571079" y="109447"/>
                </a:cubicBezTo>
                <a:cubicBezTo>
                  <a:pt x="1576995" y="113606"/>
                  <a:pt x="1578332" y="118485"/>
                  <a:pt x="1575091" y="124085"/>
                </a:cubicBezTo>
                <a:cubicBezTo>
                  <a:pt x="1571850" y="129685"/>
                  <a:pt x="1569369" y="136353"/>
                  <a:pt x="1567648" y="144090"/>
                </a:cubicBezTo>
                <a:cubicBezTo>
                  <a:pt x="1567218" y="146024"/>
                  <a:pt x="1566870" y="148391"/>
                  <a:pt x="1566603" y="151191"/>
                </a:cubicBezTo>
                <a:lnTo>
                  <a:pt x="1566582" y="151563"/>
                </a:lnTo>
                <a:lnTo>
                  <a:pt x="1567771" y="148829"/>
                </a:lnTo>
                <a:cubicBezTo>
                  <a:pt x="1569562" y="145996"/>
                  <a:pt x="1572271" y="142340"/>
                  <a:pt x="1575897" y="137862"/>
                </a:cubicBezTo>
                <a:cubicBezTo>
                  <a:pt x="1590403" y="119952"/>
                  <a:pt x="1603674" y="99477"/>
                  <a:pt x="1615713" y="76440"/>
                </a:cubicBezTo>
                <a:cubicBezTo>
                  <a:pt x="1627752" y="53402"/>
                  <a:pt x="1632197" y="36463"/>
                  <a:pt x="1629049" y="25622"/>
                </a:cubicBezTo>
                <a:cubicBezTo>
                  <a:pt x="1626689" y="17491"/>
                  <a:pt x="1628341" y="13339"/>
                  <a:pt x="1634006" y="13165"/>
                </a:cubicBezTo>
                <a:close/>
                <a:moveTo>
                  <a:pt x="1275708" y="13062"/>
                </a:moveTo>
                <a:cubicBezTo>
                  <a:pt x="1278276" y="13288"/>
                  <a:pt x="1281310" y="13850"/>
                  <a:pt x="1284809" y="14748"/>
                </a:cubicBezTo>
                <a:cubicBezTo>
                  <a:pt x="1298805" y="18340"/>
                  <a:pt x="1304064" y="23073"/>
                  <a:pt x="1300587" y="28945"/>
                </a:cubicBezTo>
                <a:cubicBezTo>
                  <a:pt x="1297109" y="34817"/>
                  <a:pt x="1290753" y="43131"/>
                  <a:pt x="1281518" y="53886"/>
                </a:cubicBezTo>
                <a:cubicBezTo>
                  <a:pt x="1307560" y="48623"/>
                  <a:pt x="1324858" y="44386"/>
                  <a:pt x="1333412" y="41174"/>
                </a:cubicBezTo>
                <a:cubicBezTo>
                  <a:pt x="1341966" y="37961"/>
                  <a:pt x="1351426" y="38811"/>
                  <a:pt x="1361794" y="43723"/>
                </a:cubicBezTo>
                <a:cubicBezTo>
                  <a:pt x="1372162" y="48634"/>
                  <a:pt x="1368810" y="53610"/>
                  <a:pt x="1351739" y="58651"/>
                </a:cubicBezTo>
                <a:cubicBezTo>
                  <a:pt x="1334666" y="63691"/>
                  <a:pt x="1319473" y="67334"/>
                  <a:pt x="1306158" y="69578"/>
                </a:cubicBezTo>
                <a:cubicBezTo>
                  <a:pt x="1292843" y="71822"/>
                  <a:pt x="1282235" y="70700"/>
                  <a:pt x="1274334" y="66212"/>
                </a:cubicBezTo>
                <a:cubicBezTo>
                  <a:pt x="1269401" y="72536"/>
                  <a:pt x="1264138" y="78028"/>
                  <a:pt x="1258545" y="82688"/>
                </a:cubicBezTo>
                <a:lnTo>
                  <a:pt x="1251327" y="87445"/>
                </a:lnTo>
                <a:lnTo>
                  <a:pt x="1261858" y="88948"/>
                </a:lnTo>
                <a:cubicBezTo>
                  <a:pt x="1274061" y="92519"/>
                  <a:pt x="1279679" y="95892"/>
                  <a:pt x="1278711" y="99069"/>
                </a:cubicBezTo>
                <a:cubicBezTo>
                  <a:pt x="1277743" y="102245"/>
                  <a:pt x="1276879" y="104285"/>
                  <a:pt x="1276119" y="105188"/>
                </a:cubicBezTo>
                <a:cubicBezTo>
                  <a:pt x="1284867" y="103568"/>
                  <a:pt x="1297407" y="100736"/>
                  <a:pt x="1313741" y="96692"/>
                </a:cubicBezTo>
                <a:cubicBezTo>
                  <a:pt x="1312923" y="89851"/>
                  <a:pt x="1310919" y="82807"/>
                  <a:pt x="1307728" y="75558"/>
                </a:cubicBezTo>
                <a:cubicBezTo>
                  <a:pt x="1304538" y="68309"/>
                  <a:pt x="1309718" y="66932"/>
                  <a:pt x="1323270" y="71428"/>
                </a:cubicBezTo>
                <a:cubicBezTo>
                  <a:pt x="1336821" y="75923"/>
                  <a:pt x="1343149" y="80064"/>
                  <a:pt x="1342252" y="83850"/>
                </a:cubicBezTo>
                <a:cubicBezTo>
                  <a:pt x="1341356" y="87636"/>
                  <a:pt x="1340908" y="89801"/>
                  <a:pt x="1340908" y="90346"/>
                </a:cubicBezTo>
                <a:cubicBezTo>
                  <a:pt x="1344005" y="89457"/>
                  <a:pt x="1347124" y="89012"/>
                  <a:pt x="1350265" y="89012"/>
                </a:cubicBezTo>
                <a:cubicBezTo>
                  <a:pt x="1355126" y="89012"/>
                  <a:pt x="1359955" y="91669"/>
                  <a:pt x="1364752" y="96982"/>
                </a:cubicBezTo>
                <a:cubicBezTo>
                  <a:pt x="1369549" y="102295"/>
                  <a:pt x="1367821" y="106131"/>
                  <a:pt x="1359568" y="108490"/>
                </a:cubicBezTo>
                <a:cubicBezTo>
                  <a:pt x="1351315" y="110849"/>
                  <a:pt x="1344565" y="112358"/>
                  <a:pt x="1339316" y="113018"/>
                </a:cubicBezTo>
                <a:cubicBezTo>
                  <a:pt x="1337639" y="149370"/>
                  <a:pt x="1336369" y="178252"/>
                  <a:pt x="1335509" y="199662"/>
                </a:cubicBezTo>
                <a:cubicBezTo>
                  <a:pt x="1357951" y="197883"/>
                  <a:pt x="1371424" y="196994"/>
                  <a:pt x="1375927" y="196994"/>
                </a:cubicBezTo>
                <a:cubicBezTo>
                  <a:pt x="1382380" y="196994"/>
                  <a:pt x="1388281" y="198866"/>
                  <a:pt x="1393630" y="202608"/>
                </a:cubicBezTo>
                <a:cubicBezTo>
                  <a:pt x="1398979" y="206351"/>
                  <a:pt x="1401653" y="210345"/>
                  <a:pt x="1401653" y="214590"/>
                </a:cubicBezTo>
                <a:cubicBezTo>
                  <a:pt x="1401653" y="220053"/>
                  <a:pt x="1395989" y="222559"/>
                  <a:pt x="1384660" y="222108"/>
                </a:cubicBezTo>
                <a:cubicBezTo>
                  <a:pt x="1373331" y="221656"/>
                  <a:pt x="1360794" y="221656"/>
                  <a:pt x="1347049" y="222108"/>
                </a:cubicBezTo>
                <a:cubicBezTo>
                  <a:pt x="1333304" y="222559"/>
                  <a:pt x="1316533" y="223907"/>
                  <a:pt x="1296737" y="226152"/>
                </a:cubicBezTo>
                <a:lnTo>
                  <a:pt x="1255054" y="231054"/>
                </a:lnTo>
                <a:lnTo>
                  <a:pt x="1256612" y="231378"/>
                </a:lnTo>
                <a:cubicBezTo>
                  <a:pt x="1259170" y="232332"/>
                  <a:pt x="1262130" y="233791"/>
                  <a:pt x="1265493" y="235756"/>
                </a:cubicBezTo>
                <a:cubicBezTo>
                  <a:pt x="1275273" y="242152"/>
                  <a:pt x="1278417" y="247884"/>
                  <a:pt x="1274925" y="252953"/>
                </a:cubicBezTo>
                <a:cubicBezTo>
                  <a:pt x="1271433" y="258023"/>
                  <a:pt x="1266027" y="263483"/>
                  <a:pt x="1258706" y="269333"/>
                </a:cubicBezTo>
                <a:cubicBezTo>
                  <a:pt x="1251386" y="275184"/>
                  <a:pt x="1241495" y="282566"/>
                  <a:pt x="1229033" y="291478"/>
                </a:cubicBezTo>
                <a:cubicBezTo>
                  <a:pt x="1216571" y="300391"/>
                  <a:pt x="1204855" y="305790"/>
                  <a:pt x="1193885" y="307676"/>
                </a:cubicBezTo>
                <a:cubicBezTo>
                  <a:pt x="1182915" y="309561"/>
                  <a:pt x="1182298" y="306614"/>
                  <a:pt x="1192035" y="298835"/>
                </a:cubicBezTo>
                <a:cubicBezTo>
                  <a:pt x="1201772" y="291055"/>
                  <a:pt x="1212800" y="280788"/>
                  <a:pt x="1225118" y="268032"/>
                </a:cubicBezTo>
                <a:cubicBezTo>
                  <a:pt x="1237436" y="255276"/>
                  <a:pt x="1243882" y="244744"/>
                  <a:pt x="1244456" y="236433"/>
                </a:cubicBezTo>
                <a:lnTo>
                  <a:pt x="1245926" y="232200"/>
                </a:lnTo>
                <a:lnTo>
                  <a:pt x="1225537" y="234874"/>
                </a:lnTo>
                <a:cubicBezTo>
                  <a:pt x="1218876" y="235806"/>
                  <a:pt x="1212115" y="232877"/>
                  <a:pt x="1205253" y="226087"/>
                </a:cubicBezTo>
                <a:cubicBezTo>
                  <a:pt x="1198391" y="219297"/>
                  <a:pt x="1200840" y="215902"/>
                  <a:pt x="1212599" y="215902"/>
                </a:cubicBezTo>
                <a:cubicBezTo>
                  <a:pt x="1221303" y="215902"/>
                  <a:pt x="1233020" y="214733"/>
                  <a:pt x="1247747" y="212396"/>
                </a:cubicBezTo>
                <a:cubicBezTo>
                  <a:pt x="1249453" y="185737"/>
                  <a:pt x="1250307" y="157250"/>
                  <a:pt x="1250307" y="126935"/>
                </a:cubicBezTo>
                <a:cubicBezTo>
                  <a:pt x="1249919" y="127839"/>
                  <a:pt x="1247697" y="128290"/>
                  <a:pt x="1243638" y="128290"/>
                </a:cubicBezTo>
                <a:cubicBezTo>
                  <a:pt x="1239896" y="128290"/>
                  <a:pt x="1236024" y="125939"/>
                  <a:pt x="1232023" y="121235"/>
                </a:cubicBezTo>
                <a:cubicBezTo>
                  <a:pt x="1228022" y="116531"/>
                  <a:pt x="1228760" y="113832"/>
                  <a:pt x="1234238" y="113136"/>
                </a:cubicBezTo>
                <a:cubicBezTo>
                  <a:pt x="1239716" y="112441"/>
                  <a:pt x="1245072" y="111433"/>
                  <a:pt x="1250307" y="110114"/>
                </a:cubicBezTo>
                <a:cubicBezTo>
                  <a:pt x="1250307" y="104048"/>
                  <a:pt x="1249181" y="98111"/>
                  <a:pt x="1246929" y="92304"/>
                </a:cubicBezTo>
                <a:lnTo>
                  <a:pt x="1247970" y="89657"/>
                </a:lnTo>
                <a:lnTo>
                  <a:pt x="1236056" y="97509"/>
                </a:lnTo>
                <a:cubicBezTo>
                  <a:pt x="1226656" y="102729"/>
                  <a:pt x="1226272" y="99101"/>
                  <a:pt x="1234905" y="86625"/>
                </a:cubicBezTo>
                <a:cubicBezTo>
                  <a:pt x="1243538" y="74149"/>
                  <a:pt x="1250963" y="61734"/>
                  <a:pt x="1257179" y="49380"/>
                </a:cubicBezTo>
                <a:cubicBezTo>
                  <a:pt x="1263396" y="37026"/>
                  <a:pt x="1266056" y="27267"/>
                  <a:pt x="1265159" y="20104"/>
                </a:cubicBezTo>
                <a:cubicBezTo>
                  <a:pt x="1264487" y="14732"/>
                  <a:pt x="1268004" y="12385"/>
                  <a:pt x="1275708" y="13062"/>
                </a:cubicBezTo>
                <a:close/>
                <a:moveTo>
                  <a:pt x="2642931" y="5122"/>
                </a:moveTo>
                <a:cubicBezTo>
                  <a:pt x="2644611" y="4853"/>
                  <a:pt x="2646816" y="4954"/>
                  <a:pt x="2649544" y="5423"/>
                </a:cubicBezTo>
                <a:cubicBezTo>
                  <a:pt x="2660457" y="7302"/>
                  <a:pt x="2670381" y="10611"/>
                  <a:pt x="2679314" y="15350"/>
                </a:cubicBezTo>
                <a:cubicBezTo>
                  <a:pt x="2688249" y="20090"/>
                  <a:pt x="2690672" y="25277"/>
                  <a:pt x="2686585" y="30913"/>
                </a:cubicBezTo>
                <a:cubicBezTo>
                  <a:pt x="2682498" y="36549"/>
                  <a:pt x="2680046" y="53205"/>
                  <a:pt x="2679228" y="80882"/>
                </a:cubicBezTo>
                <a:cubicBezTo>
                  <a:pt x="2708669" y="76537"/>
                  <a:pt x="2727498" y="72077"/>
                  <a:pt x="2735714" y="67502"/>
                </a:cubicBezTo>
                <a:cubicBezTo>
                  <a:pt x="2743931" y="62928"/>
                  <a:pt x="2751661" y="62820"/>
                  <a:pt x="2758903" y="67180"/>
                </a:cubicBezTo>
                <a:cubicBezTo>
                  <a:pt x="2766145" y="71539"/>
                  <a:pt x="2773573" y="76594"/>
                  <a:pt x="2781187" y="82344"/>
                </a:cubicBezTo>
                <a:cubicBezTo>
                  <a:pt x="2788802" y="88095"/>
                  <a:pt x="2789340" y="93576"/>
                  <a:pt x="2782801" y="98789"/>
                </a:cubicBezTo>
                <a:cubicBezTo>
                  <a:pt x="2776261" y="104002"/>
                  <a:pt x="2768281" y="120403"/>
                  <a:pt x="2758860" y="147994"/>
                </a:cubicBezTo>
                <a:cubicBezTo>
                  <a:pt x="2772354" y="162434"/>
                  <a:pt x="2769930" y="170185"/>
                  <a:pt x="2751589" y="171246"/>
                </a:cubicBezTo>
                <a:cubicBezTo>
                  <a:pt x="2733248" y="172308"/>
                  <a:pt x="2708676" y="174502"/>
                  <a:pt x="2677873" y="177829"/>
                </a:cubicBezTo>
                <a:cubicBezTo>
                  <a:pt x="2677873" y="243794"/>
                  <a:pt x="2676902" y="284297"/>
                  <a:pt x="2674959" y="299340"/>
                </a:cubicBezTo>
                <a:cubicBezTo>
                  <a:pt x="2673016" y="314383"/>
                  <a:pt x="2668979" y="322482"/>
                  <a:pt x="2662849" y="323636"/>
                </a:cubicBezTo>
                <a:cubicBezTo>
                  <a:pt x="2656718" y="324791"/>
                  <a:pt x="2653161" y="315527"/>
                  <a:pt x="2652179" y="295845"/>
                </a:cubicBezTo>
                <a:cubicBezTo>
                  <a:pt x="2651197" y="276163"/>
                  <a:pt x="2650706" y="237412"/>
                  <a:pt x="2650706" y="179592"/>
                </a:cubicBezTo>
                <a:cubicBezTo>
                  <a:pt x="2636896" y="180453"/>
                  <a:pt x="2618827" y="182539"/>
                  <a:pt x="2596500" y="185852"/>
                </a:cubicBezTo>
                <a:cubicBezTo>
                  <a:pt x="2595754" y="193266"/>
                  <a:pt x="2594277" y="198798"/>
                  <a:pt x="2592069" y="202447"/>
                </a:cubicBezTo>
                <a:cubicBezTo>
                  <a:pt x="2589860" y="206097"/>
                  <a:pt x="2586766" y="206713"/>
                  <a:pt x="2582787" y="204297"/>
                </a:cubicBezTo>
                <a:cubicBezTo>
                  <a:pt x="2578807" y="201881"/>
                  <a:pt x="2575904" y="195872"/>
                  <a:pt x="2574075" y="186271"/>
                </a:cubicBezTo>
                <a:cubicBezTo>
                  <a:pt x="2572247" y="176671"/>
                  <a:pt x="2569303" y="162388"/>
                  <a:pt x="2565245" y="143423"/>
                </a:cubicBezTo>
                <a:cubicBezTo>
                  <a:pt x="2561187" y="124458"/>
                  <a:pt x="2556645" y="110422"/>
                  <a:pt x="2551618" y="101316"/>
                </a:cubicBezTo>
                <a:cubicBezTo>
                  <a:pt x="2546593" y="92210"/>
                  <a:pt x="2548159" y="87657"/>
                  <a:pt x="2556318" y="87657"/>
                </a:cubicBezTo>
                <a:cubicBezTo>
                  <a:pt x="2562198" y="87657"/>
                  <a:pt x="2568024" y="88328"/>
                  <a:pt x="2573796" y="89669"/>
                </a:cubicBezTo>
                <a:cubicBezTo>
                  <a:pt x="2579568" y="91009"/>
                  <a:pt x="2590054" y="91031"/>
                  <a:pt x="2605254" y="89733"/>
                </a:cubicBezTo>
                <a:cubicBezTo>
                  <a:pt x="2620455" y="88435"/>
                  <a:pt x="2635606" y="86596"/>
                  <a:pt x="2650706" y="84216"/>
                </a:cubicBezTo>
                <a:cubicBezTo>
                  <a:pt x="2650706" y="49670"/>
                  <a:pt x="2647784" y="27432"/>
                  <a:pt x="2641940" y="17501"/>
                </a:cubicBezTo>
                <a:cubicBezTo>
                  <a:pt x="2637558" y="10054"/>
                  <a:pt x="2637888" y="5927"/>
                  <a:pt x="2642931" y="5122"/>
                </a:cubicBezTo>
                <a:close/>
                <a:moveTo>
                  <a:pt x="6203517" y="1907"/>
                </a:moveTo>
                <a:cubicBezTo>
                  <a:pt x="6205079" y="1620"/>
                  <a:pt x="6207149" y="1652"/>
                  <a:pt x="6209728" y="2003"/>
                </a:cubicBezTo>
                <a:cubicBezTo>
                  <a:pt x="6220045" y="3409"/>
                  <a:pt x="6229295" y="5707"/>
                  <a:pt x="6237477" y="8897"/>
                </a:cubicBezTo>
                <a:cubicBezTo>
                  <a:pt x="6245657" y="12088"/>
                  <a:pt x="6248174" y="17132"/>
                  <a:pt x="6245027" y="24030"/>
                </a:cubicBezTo>
                <a:cubicBezTo>
                  <a:pt x="6241879" y="30927"/>
                  <a:pt x="6244909" y="51678"/>
                  <a:pt x="6254115" y="86281"/>
                </a:cubicBezTo>
                <a:cubicBezTo>
                  <a:pt x="6266217" y="82882"/>
                  <a:pt x="6276661" y="80010"/>
                  <a:pt x="6285445" y="77666"/>
                </a:cubicBezTo>
                <a:cubicBezTo>
                  <a:pt x="6294227" y="75321"/>
                  <a:pt x="6301272" y="77741"/>
                  <a:pt x="6306579" y="84926"/>
                </a:cubicBezTo>
                <a:cubicBezTo>
                  <a:pt x="6311884" y="92110"/>
                  <a:pt x="6308331" y="97308"/>
                  <a:pt x="6295920" y="100521"/>
                </a:cubicBezTo>
                <a:cubicBezTo>
                  <a:pt x="6283509" y="103733"/>
                  <a:pt x="6272169" y="106723"/>
                  <a:pt x="6261901" y="109490"/>
                </a:cubicBezTo>
                <a:cubicBezTo>
                  <a:pt x="6267293" y="125695"/>
                  <a:pt x="6272642" y="140820"/>
                  <a:pt x="6277949" y="154866"/>
                </a:cubicBezTo>
                <a:cubicBezTo>
                  <a:pt x="6283254" y="168913"/>
                  <a:pt x="6287785" y="180245"/>
                  <a:pt x="6291543" y="188863"/>
                </a:cubicBezTo>
                <a:cubicBezTo>
                  <a:pt x="6296891" y="177793"/>
                  <a:pt x="6300911" y="167887"/>
                  <a:pt x="6303599" y="159147"/>
                </a:cubicBezTo>
                <a:cubicBezTo>
                  <a:pt x="6306288" y="150407"/>
                  <a:pt x="6306507" y="141702"/>
                  <a:pt x="6304255" y="133033"/>
                </a:cubicBezTo>
                <a:cubicBezTo>
                  <a:pt x="6302003" y="124365"/>
                  <a:pt x="6305183" y="121740"/>
                  <a:pt x="6313795" y="125161"/>
                </a:cubicBezTo>
                <a:cubicBezTo>
                  <a:pt x="6322406" y="128581"/>
                  <a:pt x="6329855" y="133410"/>
                  <a:pt x="6336145" y="139648"/>
                </a:cubicBezTo>
                <a:cubicBezTo>
                  <a:pt x="6342433" y="145886"/>
                  <a:pt x="6342777" y="151790"/>
                  <a:pt x="6337177" y="157362"/>
                </a:cubicBezTo>
                <a:cubicBezTo>
                  <a:pt x="6331577" y="162933"/>
                  <a:pt x="6327261" y="170060"/>
                  <a:pt x="6324227" y="178743"/>
                </a:cubicBezTo>
                <a:cubicBezTo>
                  <a:pt x="6321195" y="187426"/>
                  <a:pt x="6315713" y="198995"/>
                  <a:pt x="6307783" y="213450"/>
                </a:cubicBezTo>
                <a:cubicBezTo>
                  <a:pt x="6327127" y="242015"/>
                  <a:pt x="6341450" y="259457"/>
                  <a:pt x="6350750" y="265774"/>
                </a:cubicBezTo>
                <a:cubicBezTo>
                  <a:pt x="6360049" y="272090"/>
                  <a:pt x="6365539" y="272718"/>
                  <a:pt x="6367216" y="267656"/>
                </a:cubicBezTo>
                <a:cubicBezTo>
                  <a:pt x="6368894" y="262594"/>
                  <a:pt x="6372335" y="253595"/>
                  <a:pt x="6377541" y="240660"/>
                </a:cubicBezTo>
                <a:cubicBezTo>
                  <a:pt x="6382747" y="227725"/>
                  <a:pt x="6385679" y="232680"/>
                  <a:pt x="6386339" y="255524"/>
                </a:cubicBezTo>
                <a:cubicBezTo>
                  <a:pt x="6386998" y="278368"/>
                  <a:pt x="6388469" y="294368"/>
                  <a:pt x="6390749" y="303524"/>
                </a:cubicBezTo>
                <a:cubicBezTo>
                  <a:pt x="6393029" y="312680"/>
                  <a:pt x="6387281" y="315617"/>
                  <a:pt x="6373507" y="312333"/>
                </a:cubicBezTo>
                <a:cubicBezTo>
                  <a:pt x="6359733" y="309049"/>
                  <a:pt x="6345437" y="300455"/>
                  <a:pt x="6330616" y="286552"/>
                </a:cubicBezTo>
                <a:cubicBezTo>
                  <a:pt x="6315795" y="272650"/>
                  <a:pt x="6301645" y="254090"/>
                  <a:pt x="6288166" y="230873"/>
                </a:cubicBezTo>
                <a:cubicBezTo>
                  <a:pt x="6274829" y="247608"/>
                  <a:pt x="6260342" y="258317"/>
                  <a:pt x="6244704" y="262999"/>
                </a:cubicBezTo>
                <a:cubicBezTo>
                  <a:pt x="6229066" y="267681"/>
                  <a:pt x="6227191" y="264601"/>
                  <a:pt x="6239079" y="253760"/>
                </a:cubicBezTo>
                <a:cubicBezTo>
                  <a:pt x="6250967" y="242919"/>
                  <a:pt x="6263465" y="228557"/>
                  <a:pt x="6276572" y="210675"/>
                </a:cubicBezTo>
                <a:cubicBezTo>
                  <a:pt x="6268699" y="196421"/>
                  <a:pt x="6261611" y="181202"/>
                  <a:pt x="6255309" y="165019"/>
                </a:cubicBezTo>
                <a:cubicBezTo>
                  <a:pt x="6249006" y="148836"/>
                  <a:pt x="6243059" y="132098"/>
                  <a:pt x="6237466" y="114803"/>
                </a:cubicBezTo>
                <a:cubicBezTo>
                  <a:pt x="6221304" y="119177"/>
                  <a:pt x="6206326" y="122744"/>
                  <a:pt x="6192531" y="125505"/>
                </a:cubicBezTo>
                <a:cubicBezTo>
                  <a:pt x="6178736" y="128265"/>
                  <a:pt x="6169013" y="129961"/>
                  <a:pt x="6163363" y="130592"/>
                </a:cubicBezTo>
                <a:lnTo>
                  <a:pt x="6163363" y="180776"/>
                </a:lnTo>
                <a:cubicBezTo>
                  <a:pt x="6178520" y="176689"/>
                  <a:pt x="6189021" y="171168"/>
                  <a:pt x="6194865" y="164213"/>
                </a:cubicBezTo>
                <a:cubicBezTo>
                  <a:pt x="6200708" y="157258"/>
                  <a:pt x="6206502" y="154995"/>
                  <a:pt x="6212245" y="157426"/>
                </a:cubicBezTo>
                <a:cubicBezTo>
                  <a:pt x="6217988" y="159857"/>
                  <a:pt x="6224323" y="162911"/>
                  <a:pt x="6231249" y="166589"/>
                </a:cubicBezTo>
                <a:cubicBezTo>
                  <a:pt x="6238176" y="170268"/>
                  <a:pt x="6240259" y="174498"/>
                  <a:pt x="6237498" y="179281"/>
                </a:cubicBezTo>
                <a:cubicBezTo>
                  <a:pt x="6234737" y="184063"/>
                  <a:pt x="6232920" y="189953"/>
                  <a:pt x="6232045" y="196951"/>
                </a:cubicBezTo>
                <a:cubicBezTo>
                  <a:pt x="6231170" y="203949"/>
                  <a:pt x="6230281" y="214737"/>
                  <a:pt x="6229378" y="229314"/>
                </a:cubicBezTo>
                <a:cubicBezTo>
                  <a:pt x="6228475" y="243890"/>
                  <a:pt x="6225155" y="255237"/>
                  <a:pt x="6219419" y="263354"/>
                </a:cubicBezTo>
                <a:cubicBezTo>
                  <a:pt x="6213682" y="271470"/>
                  <a:pt x="6207204" y="277984"/>
                  <a:pt x="6199984" y="282896"/>
                </a:cubicBezTo>
                <a:cubicBezTo>
                  <a:pt x="6192764" y="287807"/>
                  <a:pt x="6188031" y="286330"/>
                  <a:pt x="6185787" y="278465"/>
                </a:cubicBezTo>
                <a:cubicBezTo>
                  <a:pt x="6183543" y="270599"/>
                  <a:pt x="6177868" y="261124"/>
                  <a:pt x="6168762" y="250039"/>
                </a:cubicBezTo>
                <a:cubicBezTo>
                  <a:pt x="6159656" y="238954"/>
                  <a:pt x="6160928" y="235885"/>
                  <a:pt x="6172580" y="240832"/>
                </a:cubicBezTo>
                <a:cubicBezTo>
                  <a:pt x="6184231" y="245780"/>
                  <a:pt x="6191452" y="247604"/>
                  <a:pt x="6194241" y="246307"/>
                </a:cubicBezTo>
                <a:cubicBezTo>
                  <a:pt x="6197030" y="245009"/>
                  <a:pt x="6199528" y="236039"/>
                  <a:pt x="6201738" y="219397"/>
                </a:cubicBezTo>
                <a:cubicBezTo>
                  <a:pt x="6203946" y="202755"/>
                  <a:pt x="6204760" y="192635"/>
                  <a:pt x="6204179" y="189035"/>
                </a:cubicBezTo>
                <a:cubicBezTo>
                  <a:pt x="6203598" y="185436"/>
                  <a:pt x="6201856" y="184486"/>
                  <a:pt x="6198952" y="186185"/>
                </a:cubicBezTo>
                <a:cubicBezTo>
                  <a:pt x="6196048" y="187885"/>
                  <a:pt x="6190412" y="190125"/>
                  <a:pt x="6182045" y="192907"/>
                </a:cubicBezTo>
                <a:cubicBezTo>
                  <a:pt x="6173677" y="195689"/>
                  <a:pt x="6167292" y="197403"/>
                  <a:pt x="6162890" y="198048"/>
                </a:cubicBezTo>
                <a:cubicBezTo>
                  <a:pt x="6160380" y="217322"/>
                  <a:pt x="6153970" y="234688"/>
                  <a:pt x="6143660" y="250146"/>
                </a:cubicBezTo>
                <a:cubicBezTo>
                  <a:pt x="6133349" y="265605"/>
                  <a:pt x="6119629" y="276382"/>
                  <a:pt x="6102499" y="282476"/>
                </a:cubicBezTo>
                <a:cubicBezTo>
                  <a:pt x="6085370" y="288571"/>
                  <a:pt x="6081839" y="287108"/>
                  <a:pt x="6091906" y="278088"/>
                </a:cubicBezTo>
                <a:cubicBezTo>
                  <a:pt x="6101973" y="269068"/>
                  <a:pt x="6111426" y="257037"/>
                  <a:pt x="6120267" y="241994"/>
                </a:cubicBezTo>
                <a:cubicBezTo>
                  <a:pt x="6129108" y="226951"/>
                  <a:pt x="6134198" y="210571"/>
                  <a:pt x="6135539" y="192854"/>
                </a:cubicBezTo>
                <a:cubicBezTo>
                  <a:pt x="6136880" y="175136"/>
                  <a:pt x="6136894" y="160638"/>
                  <a:pt x="6135582" y="149360"/>
                </a:cubicBezTo>
                <a:cubicBezTo>
                  <a:pt x="6134270" y="138081"/>
                  <a:pt x="6131571" y="128803"/>
                  <a:pt x="6127484" y="121525"/>
                </a:cubicBezTo>
                <a:cubicBezTo>
                  <a:pt x="6123397" y="114248"/>
                  <a:pt x="6124981" y="110609"/>
                  <a:pt x="6132238" y="110609"/>
                </a:cubicBezTo>
                <a:cubicBezTo>
                  <a:pt x="6137917" y="110609"/>
                  <a:pt x="6143813" y="111053"/>
                  <a:pt x="6149930" y="111942"/>
                </a:cubicBezTo>
                <a:cubicBezTo>
                  <a:pt x="6156046" y="112832"/>
                  <a:pt x="6166313" y="111735"/>
                  <a:pt x="6180733" y="108651"/>
                </a:cubicBezTo>
                <a:cubicBezTo>
                  <a:pt x="6195151" y="105568"/>
                  <a:pt x="6211804" y="100807"/>
                  <a:pt x="6230691" y="94369"/>
                </a:cubicBezTo>
                <a:cubicBezTo>
                  <a:pt x="6218344" y="48996"/>
                  <a:pt x="6209183" y="21907"/>
                  <a:pt x="6203211" y="13103"/>
                </a:cubicBezTo>
                <a:cubicBezTo>
                  <a:pt x="6198731" y="6499"/>
                  <a:pt x="6198833" y="2767"/>
                  <a:pt x="6203517" y="1907"/>
                </a:cubicBezTo>
                <a:close/>
                <a:moveTo>
                  <a:pt x="3718947" y="1272"/>
                </a:moveTo>
                <a:cubicBezTo>
                  <a:pt x="3723120" y="1272"/>
                  <a:pt x="3730925" y="3369"/>
                  <a:pt x="3742361" y="7564"/>
                </a:cubicBezTo>
                <a:cubicBezTo>
                  <a:pt x="3753797" y="11758"/>
                  <a:pt x="3757845" y="16404"/>
                  <a:pt x="3754503" y="21502"/>
                </a:cubicBezTo>
                <a:cubicBezTo>
                  <a:pt x="3751162" y="26600"/>
                  <a:pt x="3748108" y="32835"/>
                  <a:pt x="3745340" y="40206"/>
                </a:cubicBezTo>
                <a:cubicBezTo>
                  <a:pt x="3742572" y="47576"/>
                  <a:pt x="3739202" y="54388"/>
                  <a:pt x="3735230" y="60640"/>
                </a:cubicBezTo>
                <a:cubicBezTo>
                  <a:pt x="3750044" y="58891"/>
                  <a:pt x="3766234" y="56665"/>
                  <a:pt x="3783800" y="53961"/>
                </a:cubicBezTo>
                <a:cubicBezTo>
                  <a:pt x="3801367" y="51258"/>
                  <a:pt x="3815424" y="48996"/>
                  <a:pt x="3825971" y="47175"/>
                </a:cubicBezTo>
                <a:cubicBezTo>
                  <a:pt x="3836519" y="45354"/>
                  <a:pt x="3846944" y="45400"/>
                  <a:pt x="3857247" y="47315"/>
                </a:cubicBezTo>
                <a:cubicBezTo>
                  <a:pt x="3867551" y="49229"/>
                  <a:pt x="3875208" y="53800"/>
                  <a:pt x="3880220" y="61028"/>
                </a:cubicBezTo>
                <a:cubicBezTo>
                  <a:pt x="3885232" y="68255"/>
                  <a:pt x="3884422" y="72500"/>
                  <a:pt x="3877790" y="73762"/>
                </a:cubicBezTo>
                <a:cubicBezTo>
                  <a:pt x="3871157" y="75024"/>
                  <a:pt x="3860560" y="75203"/>
                  <a:pt x="3845997" y="74299"/>
                </a:cubicBezTo>
                <a:cubicBezTo>
                  <a:pt x="3831435" y="73396"/>
                  <a:pt x="3814632" y="73615"/>
                  <a:pt x="3795588" y="74956"/>
                </a:cubicBezTo>
                <a:cubicBezTo>
                  <a:pt x="3776544" y="76296"/>
                  <a:pt x="3754632" y="78673"/>
                  <a:pt x="3729852" y="82086"/>
                </a:cubicBezTo>
                <a:cubicBezTo>
                  <a:pt x="3722324" y="98850"/>
                  <a:pt x="3714666" y="112538"/>
                  <a:pt x="3706879" y="123149"/>
                </a:cubicBezTo>
                <a:cubicBezTo>
                  <a:pt x="3708930" y="124669"/>
                  <a:pt x="3717753" y="123662"/>
                  <a:pt x="3733348" y="120127"/>
                </a:cubicBezTo>
                <a:cubicBezTo>
                  <a:pt x="3748943" y="116592"/>
                  <a:pt x="3759641" y="113667"/>
                  <a:pt x="3765441" y="111351"/>
                </a:cubicBezTo>
                <a:cubicBezTo>
                  <a:pt x="3771242" y="109035"/>
                  <a:pt x="3777652" y="109071"/>
                  <a:pt x="3784671" y="111459"/>
                </a:cubicBezTo>
                <a:cubicBezTo>
                  <a:pt x="3791691" y="113846"/>
                  <a:pt x="3798026" y="116625"/>
                  <a:pt x="3803676" y="119794"/>
                </a:cubicBezTo>
                <a:cubicBezTo>
                  <a:pt x="3809326" y="122963"/>
                  <a:pt x="3810574" y="129746"/>
                  <a:pt x="3807419" y="140143"/>
                </a:cubicBezTo>
                <a:cubicBezTo>
                  <a:pt x="3804264" y="150539"/>
                  <a:pt x="3803131" y="161703"/>
                  <a:pt x="3804020" y="173634"/>
                </a:cubicBezTo>
                <a:cubicBezTo>
                  <a:pt x="3804909" y="185565"/>
                  <a:pt x="3805802" y="199622"/>
                  <a:pt x="3806698" y="215805"/>
                </a:cubicBezTo>
                <a:cubicBezTo>
                  <a:pt x="3807594" y="231988"/>
                  <a:pt x="3808505" y="246744"/>
                  <a:pt x="3809430" y="260073"/>
                </a:cubicBezTo>
                <a:cubicBezTo>
                  <a:pt x="3810355" y="273403"/>
                  <a:pt x="3808885" y="284660"/>
                  <a:pt x="3805020" y="293844"/>
                </a:cubicBezTo>
                <a:cubicBezTo>
                  <a:pt x="3801156" y="303029"/>
                  <a:pt x="3795337" y="310580"/>
                  <a:pt x="3787565" y="316495"/>
                </a:cubicBezTo>
                <a:cubicBezTo>
                  <a:pt x="3779792" y="322410"/>
                  <a:pt x="3774777" y="321202"/>
                  <a:pt x="3772518" y="312870"/>
                </a:cubicBezTo>
                <a:cubicBezTo>
                  <a:pt x="3770259" y="304539"/>
                  <a:pt x="3764578" y="294612"/>
                  <a:pt x="3755471" y="283089"/>
                </a:cubicBezTo>
                <a:cubicBezTo>
                  <a:pt x="3746365" y="271567"/>
                  <a:pt x="3746505" y="267179"/>
                  <a:pt x="3755891" y="269925"/>
                </a:cubicBezTo>
                <a:cubicBezTo>
                  <a:pt x="3765277" y="272671"/>
                  <a:pt x="3771575" y="274023"/>
                  <a:pt x="3774787" y="273980"/>
                </a:cubicBezTo>
                <a:cubicBezTo>
                  <a:pt x="3778000" y="273937"/>
                  <a:pt x="3779606" y="263590"/>
                  <a:pt x="3779606" y="242940"/>
                </a:cubicBezTo>
                <a:cubicBezTo>
                  <a:pt x="3779606" y="218863"/>
                  <a:pt x="3778738" y="194707"/>
                  <a:pt x="3777003" y="170472"/>
                </a:cubicBezTo>
                <a:cubicBezTo>
                  <a:pt x="3775268" y="146237"/>
                  <a:pt x="3771866" y="133374"/>
                  <a:pt x="3766796" y="131883"/>
                </a:cubicBezTo>
                <a:cubicBezTo>
                  <a:pt x="3761727" y="130391"/>
                  <a:pt x="3743103" y="132994"/>
                  <a:pt x="3710923" y="139691"/>
                </a:cubicBezTo>
                <a:lnTo>
                  <a:pt x="3710923" y="167267"/>
                </a:lnTo>
                <a:cubicBezTo>
                  <a:pt x="3717419" y="167353"/>
                  <a:pt x="3727243" y="165575"/>
                  <a:pt x="3740392" y="161932"/>
                </a:cubicBezTo>
                <a:cubicBezTo>
                  <a:pt x="3753543" y="158290"/>
                  <a:pt x="3762043" y="159903"/>
                  <a:pt x="3765893" y="166772"/>
                </a:cubicBezTo>
                <a:cubicBezTo>
                  <a:pt x="3769743" y="173641"/>
                  <a:pt x="3765205" y="178395"/>
                  <a:pt x="3752277" y="181034"/>
                </a:cubicBezTo>
                <a:cubicBezTo>
                  <a:pt x="3739349" y="183672"/>
                  <a:pt x="3725565" y="184992"/>
                  <a:pt x="3710923" y="184992"/>
                </a:cubicBezTo>
                <a:cubicBezTo>
                  <a:pt x="3710923" y="194055"/>
                  <a:pt x="3710027" y="203447"/>
                  <a:pt x="3708234" y="213170"/>
                </a:cubicBezTo>
                <a:cubicBezTo>
                  <a:pt x="3720926" y="213242"/>
                  <a:pt x="3732434" y="211460"/>
                  <a:pt x="3742759" y="207825"/>
                </a:cubicBezTo>
                <a:cubicBezTo>
                  <a:pt x="3753083" y="204189"/>
                  <a:pt x="3760932" y="206032"/>
                  <a:pt x="3766302" y="213353"/>
                </a:cubicBezTo>
                <a:cubicBezTo>
                  <a:pt x="3771672" y="220674"/>
                  <a:pt x="3765524" y="225875"/>
                  <a:pt x="3747856" y="228959"/>
                </a:cubicBezTo>
                <a:cubicBezTo>
                  <a:pt x="3730190" y="232042"/>
                  <a:pt x="3716839" y="231784"/>
                  <a:pt x="3707804" y="228184"/>
                </a:cubicBezTo>
                <a:cubicBezTo>
                  <a:pt x="3706199" y="251430"/>
                  <a:pt x="3701821" y="269839"/>
                  <a:pt x="3694672" y="283412"/>
                </a:cubicBezTo>
                <a:cubicBezTo>
                  <a:pt x="3687524" y="296985"/>
                  <a:pt x="3681221" y="299097"/>
                  <a:pt x="3675765" y="289747"/>
                </a:cubicBezTo>
                <a:cubicBezTo>
                  <a:pt x="3670309" y="280397"/>
                  <a:pt x="3669616" y="271058"/>
                  <a:pt x="3673689" y="261730"/>
                </a:cubicBezTo>
                <a:cubicBezTo>
                  <a:pt x="3677762" y="252401"/>
                  <a:pt x="3680909" y="241962"/>
                  <a:pt x="3683132" y="230411"/>
                </a:cubicBezTo>
                <a:cubicBezTo>
                  <a:pt x="3685355" y="218860"/>
                  <a:pt x="3687140" y="202569"/>
                  <a:pt x="3688488" y="181539"/>
                </a:cubicBezTo>
                <a:cubicBezTo>
                  <a:pt x="3689836" y="160509"/>
                  <a:pt x="3690453" y="147262"/>
                  <a:pt x="3690338" y="141799"/>
                </a:cubicBezTo>
                <a:cubicBezTo>
                  <a:pt x="3680013" y="160628"/>
                  <a:pt x="3667727" y="176929"/>
                  <a:pt x="3653480" y="190703"/>
                </a:cubicBezTo>
                <a:cubicBezTo>
                  <a:pt x="3639233" y="204476"/>
                  <a:pt x="3622046" y="215966"/>
                  <a:pt x="3601920" y="225173"/>
                </a:cubicBezTo>
                <a:cubicBezTo>
                  <a:pt x="3581794" y="234379"/>
                  <a:pt x="3580399" y="231296"/>
                  <a:pt x="3597736" y="215923"/>
                </a:cubicBezTo>
                <a:cubicBezTo>
                  <a:pt x="3615073" y="200551"/>
                  <a:pt x="3633113" y="181482"/>
                  <a:pt x="3651856" y="158717"/>
                </a:cubicBezTo>
                <a:cubicBezTo>
                  <a:pt x="3670599" y="135952"/>
                  <a:pt x="3687535" y="110960"/>
                  <a:pt x="3702663" y="83742"/>
                </a:cubicBezTo>
                <a:cubicBezTo>
                  <a:pt x="3668233" y="88202"/>
                  <a:pt x="3646005" y="91569"/>
                  <a:pt x="3635981" y="93842"/>
                </a:cubicBezTo>
                <a:cubicBezTo>
                  <a:pt x="3625958" y="96114"/>
                  <a:pt x="3616342" y="93587"/>
                  <a:pt x="3607136" y="86259"/>
                </a:cubicBezTo>
                <a:cubicBezTo>
                  <a:pt x="3597930" y="78931"/>
                  <a:pt x="3595918" y="74869"/>
                  <a:pt x="3601102" y="74074"/>
                </a:cubicBezTo>
                <a:cubicBezTo>
                  <a:pt x="3606286" y="73278"/>
                  <a:pt x="3616070" y="72654"/>
                  <a:pt x="3630453" y="72202"/>
                </a:cubicBezTo>
                <a:cubicBezTo>
                  <a:pt x="3644837" y="71750"/>
                  <a:pt x="3670520" y="68951"/>
                  <a:pt x="3707503" y="63802"/>
                </a:cubicBezTo>
                <a:cubicBezTo>
                  <a:pt x="3717771" y="38693"/>
                  <a:pt x="3720883" y="21994"/>
                  <a:pt x="3716839" y="13705"/>
                </a:cubicBezTo>
                <a:cubicBezTo>
                  <a:pt x="3712795" y="5416"/>
                  <a:pt x="3713498" y="1272"/>
                  <a:pt x="3718947" y="1272"/>
                </a:cubicBezTo>
                <a:close/>
                <a:moveTo>
                  <a:pt x="2315615" y="18"/>
                </a:moveTo>
                <a:cubicBezTo>
                  <a:pt x="2317380" y="-71"/>
                  <a:pt x="2319591" y="182"/>
                  <a:pt x="2322247" y="777"/>
                </a:cubicBezTo>
                <a:cubicBezTo>
                  <a:pt x="2332873" y="3158"/>
                  <a:pt x="2341449" y="6675"/>
                  <a:pt x="2347974" y="11328"/>
                </a:cubicBezTo>
                <a:cubicBezTo>
                  <a:pt x="2354498" y="15981"/>
                  <a:pt x="2356173" y="22395"/>
                  <a:pt x="2352996" y="30569"/>
                </a:cubicBezTo>
                <a:cubicBezTo>
                  <a:pt x="2349820" y="38743"/>
                  <a:pt x="2347809" y="58669"/>
                  <a:pt x="2346963" y="90346"/>
                </a:cubicBezTo>
                <a:cubicBezTo>
                  <a:pt x="2372259" y="88625"/>
                  <a:pt x="2392145" y="86618"/>
                  <a:pt x="2406621" y="84323"/>
                </a:cubicBezTo>
                <a:cubicBezTo>
                  <a:pt x="2421098" y="82029"/>
                  <a:pt x="2434122" y="87657"/>
                  <a:pt x="2445695" y="101209"/>
                </a:cubicBezTo>
                <a:cubicBezTo>
                  <a:pt x="2457268" y="114760"/>
                  <a:pt x="2453500" y="120188"/>
                  <a:pt x="2434392" y="117492"/>
                </a:cubicBezTo>
                <a:cubicBezTo>
                  <a:pt x="2415283" y="114796"/>
                  <a:pt x="2397562" y="113674"/>
                  <a:pt x="2381229" y="114126"/>
                </a:cubicBezTo>
                <a:cubicBezTo>
                  <a:pt x="2364895" y="114578"/>
                  <a:pt x="2353473" y="115126"/>
                  <a:pt x="2346963" y="115771"/>
                </a:cubicBezTo>
                <a:cubicBezTo>
                  <a:pt x="2346963" y="184361"/>
                  <a:pt x="2347181" y="228001"/>
                  <a:pt x="2347619" y="246694"/>
                </a:cubicBezTo>
                <a:cubicBezTo>
                  <a:pt x="2348056" y="265386"/>
                  <a:pt x="2346844" y="279494"/>
                  <a:pt x="2343983" y="289015"/>
                </a:cubicBezTo>
                <a:cubicBezTo>
                  <a:pt x="2341123" y="298537"/>
                  <a:pt x="2335383" y="306525"/>
                  <a:pt x="2326765" y="312978"/>
                </a:cubicBezTo>
                <a:cubicBezTo>
                  <a:pt x="2318146" y="319431"/>
                  <a:pt x="2312016" y="317696"/>
                  <a:pt x="2308373" y="307772"/>
                </a:cubicBezTo>
                <a:cubicBezTo>
                  <a:pt x="2304731" y="297849"/>
                  <a:pt x="2295377" y="286800"/>
                  <a:pt x="2280313" y="274625"/>
                </a:cubicBezTo>
                <a:cubicBezTo>
                  <a:pt x="2265249" y="262450"/>
                  <a:pt x="2265532" y="258632"/>
                  <a:pt x="2281163" y="263171"/>
                </a:cubicBezTo>
                <a:cubicBezTo>
                  <a:pt x="2296794" y="267709"/>
                  <a:pt x="2307158" y="269957"/>
                  <a:pt x="2312256" y="269914"/>
                </a:cubicBezTo>
                <a:cubicBezTo>
                  <a:pt x="2317354" y="269871"/>
                  <a:pt x="2320111" y="263791"/>
                  <a:pt x="2320527" y="251674"/>
                </a:cubicBezTo>
                <a:cubicBezTo>
                  <a:pt x="2320942" y="239556"/>
                  <a:pt x="2321150" y="221796"/>
                  <a:pt x="2321150" y="198392"/>
                </a:cubicBezTo>
                <a:lnTo>
                  <a:pt x="2321150" y="118847"/>
                </a:lnTo>
                <a:cubicBezTo>
                  <a:pt x="2289975" y="121543"/>
                  <a:pt x="2266073" y="123791"/>
                  <a:pt x="2249446" y="125591"/>
                </a:cubicBezTo>
                <a:cubicBezTo>
                  <a:pt x="2232818" y="127390"/>
                  <a:pt x="2218844" y="128964"/>
                  <a:pt x="2207522" y="130312"/>
                </a:cubicBezTo>
                <a:cubicBezTo>
                  <a:pt x="2196201" y="131660"/>
                  <a:pt x="2185091" y="127358"/>
                  <a:pt x="2174192" y="117406"/>
                </a:cubicBezTo>
                <a:cubicBezTo>
                  <a:pt x="2163293" y="107454"/>
                  <a:pt x="2165036" y="103163"/>
                  <a:pt x="2179419" y="104532"/>
                </a:cubicBezTo>
                <a:cubicBezTo>
                  <a:pt x="2193802" y="105902"/>
                  <a:pt x="2212175" y="105690"/>
                  <a:pt x="2234539" y="103898"/>
                </a:cubicBezTo>
                <a:cubicBezTo>
                  <a:pt x="2256903" y="102105"/>
                  <a:pt x="2285773" y="99101"/>
                  <a:pt x="2321150" y="94885"/>
                </a:cubicBezTo>
                <a:cubicBezTo>
                  <a:pt x="2321150" y="71510"/>
                  <a:pt x="2320494" y="53671"/>
                  <a:pt x="2319182" y="41367"/>
                </a:cubicBezTo>
                <a:cubicBezTo>
                  <a:pt x="2317870" y="29063"/>
                  <a:pt x="2315396" y="18627"/>
                  <a:pt x="2311761" y="10059"/>
                </a:cubicBezTo>
                <a:cubicBezTo>
                  <a:pt x="2309035" y="3633"/>
                  <a:pt x="2310319" y="286"/>
                  <a:pt x="231561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2"/>
              <p:cNvSpPr>
                <a:spLocks noChangeArrowheads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7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blipFill rotWithShape="1">
                <a:blip r:embed="rId7"/>
                <a:stretch>
                  <a:fillRect l="-18" t="-53" r="1" b="1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04711" y="3389952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770793" y="3389952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31" name="Picture 38" descr="67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981" y="2044141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68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550" y="2031358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69副本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820" y="2023309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>
            <a:off x="2169981" y="1211586"/>
            <a:ext cx="7304434" cy="333562"/>
          </a:xfrm>
          <a:custGeom>
            <a:avLst/>
            <a:gdLst/>
            <a:ahLst/>
            <a:cxnLst/>
            <a:rect l="l" t="t" r="r" b="b"/>
            <a:pathLst>
              <a:path w="7304434" h="333562">
                <a:moveTo>
                  <a:pt x="4533791" y="258436"/>
                </a:moveTo>
                <a:cubicBezTo>
                  <a:pt x="4545496" y="258081"/>
                  <a:pt x="4554554" y="260799"/>
                  <a:pt x="4560964" y="266591"/>
                </a:cubicBezTo>
                <a:cubicBezTo>
                  <a:pt x="4569511" y="274313"/>
                  <a:pt x="4572246" y="280189"/>
                  <a:pt x="4569170" y="284219"/>
                </a:cubicBezTo>
                <a:cubicBezTo>
                  <a:pt x="4566094" y="288248"/>
                  <a:pt x="4560079" y="289582"/>
                  <a:pt x="4551123" y="288220"/>
                </a:cubicBezTo>
                <a:cubicBezTo>
                  <a:pt x="4542168" y="286857"/>
                  <a:pt x="4532904" y="285957"/>
                  <a:pt x="4523332" y="285520"/>
                </a:cubicBezTo>
                <a:cubicBezTo>
                  <a:pt x="4513760" y="285083"/>
                  <a:pt x="4502804" y="285308"/>
                  <a:pt x="4490464" y="286198"/>
                </a:cubicBezTo>
                <a:cubicBezTo>
                  <a:pt x="4478125" y="287087"/>
                  <a:pt x="4460848" y="289084"/>
                  <a:pt x="4438635" y="292188"/>
                </a:cubicBezTo>
                <a:cubicBezTo>
                  <a:pt x="4416422" y="295293"/>
                  <a:pt x="4399522" y="297774"/>
                  <a:pt x="4387935" y="299631"/>
                </a:cubicBezTo>
                <a:cubicBezTo>
                  <a:pt x="4376348" y="301488"/>
                  <a:pt x="4367630" y="302416"/>
                  <a:pt x="4361779" y="302416"/>
                </a:cubicBezTo>
                <a:cubicBezTo>
                  <a:pt x="4355483" y="302416"/>
                  <a:pt x="4347962" y="299498"/>
                  <a:pt x="4339214" y="293662"/>
                </a:cubicBezTo>
                <a:cubicBezTo>
                  <a:pt x="4329908" y="284111"/>
                  <a:pt x="4332933" y="279336"/>
                  <a:pt x="4348292" y="279336"/>
                </a:cubicBezTo>
                <a:cubicBezTo>
                  <a:pt x="4361685" y="279336"/>
                  <a:pt x="4381593" y="277769"/>
                  <a:pt x="4408015" y="274636"/>
                </a:cubicBezTo>
                <a:cubicBezTo>
                  <a:pt x="4434437" y="271502"/>
                  <a:pt x="4455417" y="269050"/>
                  <a:pt x="4470954" y="267279"/>
                </a:cubicBezTo>
                <a:cubicBezTo>
                  <a:pt x="4486492" y="265508"/>
                  <a:pt x="4503241" y="263020"/>
                  <a:pt x="4521202" y="259815"/>
                </a:cubicBezTo>
                <a:cubicBezTo>
                  <a:pt x="4525693" y="259014"/>
                  <a:pt x="4529889" y="258554"/>
                  <a:pt x="4533791" y="258436"/>
                </a:cubicBezTo>
                <a:close/>
                <a:moveTo>
                  <a:pt x="7211103" y="240187"/>
                </a:moveTo>
                <a:lnTo>
                  <a:pt x="7257157" y="240187"/>
                </a:lnTo>
                <a:lnTo>
                  <a:pt x="7257157" y="286219"/>
                </a:lnTo>
                <a:lnTo>
                  <a:pt x="7211103" y="286219"/>
                </a:lnTo>
                <a:close/>
                <a:moveTo>
                  <a:pt x="1311267" y="235721"/>
                </a:moveTo>
                <a:cubicBezTo>
                  <a:pt x="1314249" y="234877"/>
                  <a:pt x="1320903" y="237054"/>
                  <a:pt x="1331228" y="242252"/>
                </a:cubicBezTo>
                <a:cubicBezTo>
                  <a:pt x="1348938" y="251559"/>
                  <a:pt x="1360378" y="261045"/>
                  <a:pt x="1365548" y="270710"/>
                </a:cubicBezTo>
                <a:cubicBezTo>
                  <a:pt x="1370718" y="280375"/>
                  <a:pt x="1370370" y="289650"/>
                  <a:pt x="1364505" y="298534"/>
                </a:cubicBezTo>
                <a:cubicBezTo>
                  <a:pt x="1358640" y="307417"/>
                  <a:pt x="1350824" y="304546"/>
                  <a:pt x="1341059" y="289919"/>
                </a:cubicBezTo>
                <a:cubicBezTo>
                  <a:pt x="1331293" y="275292"/>
                  <a:pt x="1322051" y="261091"/>
                  <a:pt x="1313332" y="247318"/>
                </a:cubicBezTo>
                <a:cubicBezTo>
                  <a:pt x="1308972" y="240431"/>
                  <a:pt x="1308284" y="236565"/>
                  <a:pt x="1311267" y="235721"/>
                </a:cubicBezTo>
                <a:close/>
                <a:moveTo>
                  <a:pt x="2912777" y="234882"/>
                </a:moveTo>
                <a:cubicBezTo>
                  <a:pt x="2916760" y="234239"/>
                  <a:pt x="2921162" y="234537"/>
                  <a:pt x="2925984" y="235777"/>
                </a:cubicBezTo>
                <a:cubicBezTo>
                  <a:pt x="2935628" y="238258"/>
                  <a:pt x="2941927" y="243475"/>
                  <a:pt x="2944881" y="251426"/>
                </a:cubicBezTo>
                <a:cubicBezTo>
                  <a:pt x="2947835" y="259378"/>
                  <a:pt x="2947419" y="269326"/>
                  <a:pt x="2943633" y="281272"/>
                </a:cubicBezTo>
                <a:cubicBezTo>
                  <a:pt x="2939847" y="293217"/>
                  <a:pt x="2932971" y="304643"/>
                  <a:pt x="2923005" y="315548"/>
                </a:cubicBezTo>
                <a:cubicBezTo>
                  <a:pt x="2913038" y="326454"/>
                  <a:pt x="2903430" y="332391"/>
                  <a:pt x="2894181" y="333359"/>
                </a:cubicBezTo>
                <a:cubicBezTo>
                  <a:pt x="2884932" y="334327"/>
                  <a:pt x="2883125" y="331842"/>
                  <a:pt x="2888760" y="325906"/>
                </a:cubicBezTo>
                <a:cubicBezTo>
                  <a:pt x="2894396" y="319969"/>
                  <a:pt x="2899591" y="313978"/>
                  <a:pt x="2904345" y="307934"/>
                </a:cubicBezTo>
                <a:cubicBezTo>
                  <a:pt x="2909099" y="301889"/>
                  <a:pt x="2913232" y="294651"/>
                  <a:pt x="2916746" y="286219"/>
                </a:cubicBezTo>
                <a:cubicBezTo>
                  <a:pt x="2910421" y="286219"/>
                  <a:pt x="2905105" y="284602"/>
                  <a:pt x="2900796" y="281368"/>
                </a:cubicBezTo>
                <a:cubicBezTo>
                  <a:pt x="2896486" y="278135"/>
                  <a:pt x="2893568" y="273904"/>
                  <a:pt x="2892041" y="268677"/>
                </a:cubicBezTo>
                <a:cubicBezTo>
                  <a:pt x="2890514" y="263450"/>
                  <a:pt x="2890234" y="258568"/>
                  <a:pt x="2891202" y="254029"/>
                </a:cubicBezTo>
                <a:cubicBezTo>
                  <a:pt x="2892170" y="249490"/>
                  <a:pt x="2895798" y="244693"/>
                  <a:pt x="2902086" y="239638"/>
                </a:cubicBezTo>
                <a:cubicBezTo>
                  <a:pt x="2905230" y="237111"/>
                  <a:pt x="2908794" y="235526"/>
                  <a:pt x="2912777" y="234882"/>
                </a:cubicBezTo>
                <a:close/>
                <a:moveTo>
                  <a:pt x="272488" y="220634"/>
                </a:moveTo>
                <a:cubicBezTo>
                  <a:pt x="289144" y="219257"/>
                  <a:pt x="302337" y="223671"/>
                  <a:pt x="312067" y="233874"/>
                </a:cubicBezTo>
                <a:cubicBezTo>
                  <a:pt x="321797" y="244077"/>
                  <a:pt x="324342" y="251078"/>
                  <a:pt x="319703" y="254879"/>
                </a:cubicBezTo>
                <a:cubicBezTo>
                  <a:pt x="315064" y="258679"/>
                  <a:pt x="304578" y="259227"/>
                  <a:pt x="288244" y="256524"/>
                </a:cubicBezTo>
                <a:cubicBezTo>
                  <a:pt x="271911" y="253821"/>
                  <a:pt x="253649" y="252469"/>
                  <a:pt x="233457" y="252469"/>
                </a:cubicBezTo>
                <a:cubicBezTo>
                  <a:pt x="213826" y="252469"/>
                  <a:pt x="191742" y="253362"/>
                  <a:pt x="167206" y="255147"/>
                </a:cubicBezTo>
                <a:cubicBezTo>
                  <a:pt x="142670" y="256933"/>
                  <a:pt x="117746" y="259858"/>
                  <a:pt x="92436" y="263924"/>
                </a:cubicBezTo>
                <a:cubicBezTo>
                  <a:pt x="67125" y="267989"/>
                  <a:pt x="50229" y="271148"/>
                  <a:pt x="41747" y="273399"/>
                </a:cubicBezTo>
                <a:cubicBezTo>
                  <a:pt x="33265" y="275650"/>
                  <a:pt x="23123" y="273449"/>
                  <a:pt x="11320" y="266795"/>
                </a:cubicBezTo>
                <a:cubicBezTo>
                  <a:pt x="-811" y="257230"/>
                  <a:pt x="-3192" y="251770"/>
                  <a:pt x="4179" y="250415"/>
                </a:cubicBezTo>
                <a:cubicBezTo>
                  <a:pt x="11550" y="249060"/>
                  <a:pt x="27224" y="247250"/>
                  <a:pt x="51201" y="244984"/>
                </a:cubicBezTo>
                <a:cubicBezTo>
                  <a:pt x="75177" y="242718"/>
                  <a:pt x="95275" y="240685"/>
                  <a:pt x="111494" y="238886"/>
                </a:cubicBezTo>
                <a:cubicBezTo>
                  <a:pt x="127713" y="237086"/>
                  <a:pt x="144469" y="235301"/>
                  <a:pt x="161764" y="233530"/>
                </a:cubicBezTo>
                <a:cubicBezTo>
                  <a:pt x="179058" y="231759"/>
                  <a:pt x="197671" y="229511"/>
                  <a:pt x="217604" y="226786"/>
                </a:cubicBezTo>
                <a:cubicBezTo>
                  <a:pt x="237537" y="224061"/>
                  <a:pt x="255832" y="222011"/>
                  <a:pt x="272488" y="220634"/>
                </a:cubicBezTo>
                <a:close/>
                <a:moveTo>
                  <a:pt x="5856222" y="211900"/>
                </a:moveTo>
                <a:cubicBezTo>
                  <a:pt x="5859685" y="212141"/>
                  <a:pt x="5857985" y="215396"/>
                  <a:pt x="5851124" y="221667"/>
                </a:cubicBezTo>
                <a:cubicBezTo>
                  <a:pt x="5841974" y="230027"/>
                  <a:pt x="5828032" y="240675"/>
                  <a:pt x="5809296" y="253609"/>
                </a:cubicBezTo>
                <a:cubicBezTo>
                  <a:pt x="5790561" y="266544"/>
                  <a:pt x="5778382" y="275887"/>
                  <a:pt x="5772761" y="281637"/>
                </a:cubicBezTo>
                <a:cubicBezTo>
                  <a:pt x="5767140" y="287388"/>
                  <a:pt x="5757883" y="286126"/>
                  <a:pt x="5744992" y="277852"/>
                </a:cubicBezTo>
                <a:cubicBezTo>
                  <a:pt x="5732099" y="269577"/>
                  <a:pt x="5729160" y="264218"/>
                  <a:pt x="5736172" y="261773"/>
                </a:cubicBezTo>
                <a:cubicBezTo>
                  <a:pt x="5743185" y="259328"/>
                  <a:pt x="5750956" y="256535"/>
                  <a:pt x="5759490" y="253394"/>
                </a:cubicBezTo>
                <a:cubicBezTo>
                  <a:pt x="5768022" y="250254"/>
                  <a:pt x="5783143" y="243256"/>
                  <a:pt x="5804854" y="232400"/>
                </a:cubicBezTo>
                <a:cubicBezTo>
                  <a:pt x="5826436" y="221602"/>
                  <a:pt x="5841831" y="215024"/>
                  <a:pt x="5851038" y="212665"/>
                </a:cubicBezTo>
                <a:cubicBezTo>
                  <a:pt x="5853339" y="212075"/>
                  <a:pt x="5855067" y="211820"/>
                  <a:pt x="5856222" y="211900"/>
                </a:cubicBezTo>
                <a:close/>
                <a:moveTo>
                  <a:pt x="4473667" y="210097"/>
                </a:moveTo>
                <a:cubicBezTo>
                  <a:pt x="4479086" y="210486"/>
                  <a:pt x="4484366" y="212102"/>
                  <a:pt x="4489507" y="214945"/>
                </a:cubicBezTo>
                <a:cubicBezTo>
                  <a:pt x="4499789" y="220631"/>
                  <a:pt x="4501768" y="225126"/>
                  <a:pt x="4495444" y="228432"/>
                </a:cubicBezTo>
                <a:cubicBezTo>
                  <a:pt x="4489120" y="231737"/>
                  <a:pt x="4479677" y="234544"/>
                  <a:pt x="4467115" y="236853"/>
                </a:cubicBezTo>
                <a:cubicBezTo>
                  <a:pt x="4454553" y="239162"/>
                  <a:pt x="4443016" y="240994"/>
                  <a:pt x="4432505" y="242349"/>
                </a:cubicBezTo>
                <a:cubicBezTo>
                  <a:pt x="4421993" y="243704"/>
                  <a:pt x="4412134" y="243026"/>
                  <a:pt x="4402928" y="240316"/>
                </a:cubicBezTo>
                <a:cubicBezTo>
                  <a:pt x="4392546" y="235326"/>
                  <a:pt x="4389147" y="231845"/>
                  <a:pt x="4392732" y="229873"/>
                </a:cubicBezTo>
                <a:cubicBezTo>
                  <a:pt x="4396317" y="227901"/>
                  <a:pt x="4405075" y="225564"/>
                  <a:pt x="4419007" y="222860"/>
                </a:cubicBezTo>
                <a:cubicBezTo>
                  <a:pt x="4432938" y="220157"/>
                  <a:pt x="4445601" y="216741"/>
                  <a:pt x="4456994" y="212611"/>
                </a:cubicBezTo>
                <a:cubicBezTo>
                  <a:pt x="4462691" y="210546"/>
                  <a:pt x="4468248" y="209708"/>
                  <a:pt x="4473667" y="210097"/>
                </a:cubicBezTo>
                <a:close/>
                <a:moveTo>
                  <a:pt x="1601910" y="153585"/>
                </a:moveTo>
                <a:cubicBezTo>
                  <a:pt x="1604229" y="153896"/>
                  <a:pt x="1607034" y="154531"/>
                  <a:pt x="1610325" y="155490"/>
                </a:cubicBezTo>
                <a:cubicBezTo>
                  <a:pt x="1623489" y="159326"/>
                  <a:pt x="1632964" y="165138"/>
                  <a:pt x="1638751" y="172924"/>
                </a:cubicBezTo>
                <a:cubicBezTo>
                  <a:pt x="1644537" y="180711"/>
                  <a:pt x="1645964" y="190290"/>
                  <a:pt x="1643031" y="201662"/>
                </a:cubicBezTo>
                <a:cubicBezTo>
                  <a:pt x="1640099" y="213034"/>
                  <a:pt x="1630853" y="210352"/>
                  <a:pt x="1615294" y="193617"/>
                </a:cubicBezTo>
                <a:cubicBezTo>
                  <a:pt x="1603606" y="177427"/>
                  <a:pt x="1596565" y="166066"/>
                  <a:pt x="1594171" y="159534"/>
                </a:cubicBezTo>
                <a:cubicBezTo>
                  <a:pt x="1592374" y="154635"/>
                  <a:pt x="1594954" y="152652"/>
                  <a:pt x="1601910" y="153585"/>
                </a:cubicBezTo>
                <a:close/>
                <a:moveTo>
                  <a:pt x="2211789" y="150943"/>
                </a:moveTo>
                <a:cubicBezTo>
                  <a:pt x="2215172" y="149669"/>
                  <a:pt x="2221694" y="151048"/>
                  <a:pt x="2231356" y="155081"/>
                </a:cubicBezTo>
                <a:cubicBezTo>
                  <a:pt x="2250679" y="163148"/>
                  <a:pt x="2261054" y="171773"/>
                  <a:pt x="2262481" y="180958"/>
                </a:cubicBezTo>
                <a:cubicBezTo>
                  <a:pt x="2263908" y="190143"/>
                  <a:pt x="2262814" y="199411"/>
                  <a:pt x="2259201" y="208760"/>
                </a:cubicBezTo>
                <a:cubicBezTo>
                  <a:pt x="2255587" y="218110"/>
                  <a:pt x="2249593" y="217981"/>
                  <a:pt x="2241218" y="208373"/>
                </a:cubicBezTo>
                <a:cubicBezTo>
                  <a:pt x="2232843" y="198765"/>
                  <a:pt x="2226975" y="190824"/>
                  <a:pt x="2223612" y="184551"/>
                </a:cubicBezTo>
                <a:cubicBezTo>
                  <a:pt x="2220249" y="178277"/>
                  <a:pt x="2216065" y="171003"/>
                  <a:pt x="2211061" y="162728"/>
                </a:cubicBezTo>
                <a:cubicBezTo>
                  <a:pt x="2208164" y="156146"/>
                  <a:pt x="2208407" y="152218"/>
                  <a:pt x="2211789" y="150943"/>
                </a:cubicBezTo>
                <a:close/>
                <a:moveTo>
                  <a:pt x="467593" y="144488"/>
                </a:moveTo>
                <a:cubicBezTo>
                  <a:pt x="460853" y="145348"/>
                  <a:pt x="449044" y="146961"/>
                  <a:pt x="432166" y="149327"/>
                </a:cubicBezTo>
                <a:cubicBezTo>
                  <a:pt x="434804" y="172630"/>
                  <a:pt x="436579" y="192007"/>
                  <a:pt x="437490" y="207459"/>
                </a:cubicBezTo>
                <a:cubicBezTo>
                  <a:pt x="438400" y="222911"/>
                  <a:pt x="439242" y="236071"/>
                  <a:pt x="440017" y="246941"/>
                </a:cubicBezTo>
                <a:cubicBezTo>
                  <a:pt x="446499" y="246941"/>
                  <a:pt x="458674" y="246160"/>
                  <a:pt x="476542" y="244597"/>
                </a:cubicBezTo>
                <a:cubicBezTo>
                  <a:pt x="476542" y="202580"/>
                  <a:pt x="475659" y="176502"/>
                  <a:pt x="473896" y="166364"/>
                </a:cubicBezTo>
                <a:cubicBezTo>
                  <a:pt x="472132" y="156225"/>
                  <a:pt x="470031" y="148933"/>
                  <a:pt x="467593" y="144488"/>
                </a:cubicBezTo>
                <a:close/>
                <a:moveTo>
                  <a:pt x="534318" y="137733"/>
                </a:moveTo>
                <a:cubicBezTo>
                  <a:pt x="517239" y="139497"/>
                  <a:pt x="502985" y="141010"/>
                  <a:pt x="491556" y="142272"/>
                </a:cubicBezTo>
                <a:cubicBezTo>
                  <a:pt x="494151" y="143233"/>
                  <a:pt x="495700" y="144699"/>
                  <a:pt x="496202" y="146671"/>
                </a:cubicBezTo>
                <a:cubicBezTo>
                  <a:pt x="496704" y="148643"/>
                  <a:pt x="496955" y="152812"/>
                  <a:pt x="496955" y="159179"/>
                </a:cubicBezTo>
                <a:cubicBezTo>
                  <a:pt x="502419" y="159265"/>
                  <a:pt x="508993" y="157935"/>
                  <a:pt x="516680" y="155189"/>
                </a:cubicBezTo>
                <a:cubicBezTo>
                  <a:pt x="524366" y="152443"/>
                  <a:pt x="530425" y="154486"/>
                  <a:pt x="534856" y="161319"/>
                </a:cubicBezTo>
                <a:cubicBezTo>
                  <a:pt x="539287" y="168153"/>
                  <a:pt x="536387" y="172680"/>
                  <a:pt x="526155" y="174903"/>
                </a:cubicBezTo>
                <a:cubicBezTo>
                  <a:pt x="515923" y="177126"/>
                  <a:pt x="506190" y="178237"/>
                  <a:pt x="496955" y="178237"/>
                </a:cubicBezTo>
                <a:lnTo>
                  <a:pt x="496955" y="196973"/>
                </a:lnTo>
                <a:cubicBezTo>
                  <a:pt x="502375" y="197073"/>
                  <a:pt x="508474" y="195973"/>
                  <a:pt x="515249" y="193671"/>
                </a:cubicBezTo>
                <a:cubicBezTo>
                  <a:pt x="522025" y="191369"/>
                  <a:pt x="527643" y="193327"/>
                  <a:pt x="532103" y="199543"/>
                </a:cubicBezTo>
                <a:cubicBezTo>
                  <a:pt x="536563" y="205760"/>
                  <a:pt x="534401" y="210288"/>
                  <a:pt x="525617" y="213127"/>
                </a:cubicBezTo>
                <a:cubicBezTo>
                  <a:pt x="516834" y="215966"/>
                  <a:pt x="507280" y="217386"/>
                  <a:pt x="496955" y="217386"/>
                </a:cubicBezTo>
                <a:lnTo>
                  <a:pt x="496955" y="241521"/>
                </a:lnTo>
                <a:lnTo>
                  <a:pt x="533436" y="237950"/>
                </a:lnTo>
                <a:cubicBezTo>
                  <a:pt x="535100" y="220354"/>
                  <a:pt x="536157" y="200941"/>
                  <a:pt x="536609" y="179711"/>
                </a:cubicBezTo>
                <a:cubicBezTo>
                  <a:pt x="537061" y="158480"/>
                  <a:pt x="536297" y="144488"/>
                  <a:pt x="534318" y="137733"/>
                </a:cubicBezTo>
                <a:close/>
                <a:moveTo>
                  <a:pt x="206462" y="136249"/>
                </a:moveTo>
                <a:cubicBezTo>
                  <a:pt x="217576" y="136249"/>
                  <a:pt x="226441" y="139612"/>
                  <a:pt x="233060" y="146338"/>
                </a:cubicBezTo>
                <a:cubicBezTo>
                  <a:pt x="239678" y="153063"/>
                  <a:pt x="236985" y="157810"/>
                  <a:pt x="224982" y="160577"/>
                </a:cubicBezTo>
                <a:cubicBezTo>
                  <a:pt x="212980" y="163345"/>
                  <a:pt x="203207" y="164729"/>
                  <a:pt x="195664" y="164729"/>
                </a:cubicBezTo>
                <a:cubicBezTo>
                  <a:pt x="188852" y="164729"/>
                  <a:pt x="180836" y="165392"/>
                  <a:pt x="171615" y="166719"/>
                </a:cubicBezTo>
                <a:cubicBezTo>
                  <a:pt x="162395" y="168045"/>
                  <a:pt x="149861" y="169633"/>
                  <a:pt x="134015" y="171483"/>
                </a:cubicBezTo>
                <a:cubicBezTo>
                  <a:pt x="118886" y="173290"/>
                  <a:pt x="104220" y="170451"/>
                  <a:pt x="90016" y="162965"/>
                </a:cubicBezTo>
                <a:cubicBezTo>
                  <a:pt x="75812" y="155479"/>
                  <a:pt x="75550" y="151418"/>
                  <a:pt x="89231" y="150779"/>
                </a:cubicBezTo>
                <a:cubicBezTo>
                  <a:pt x="102911" y="150141"/>
                  <a:pt x="118101" y="148467"/>
                  <a:pt x="134801" y="145757"/>
                </a:cubicBezTo>
                <a:cubicBezTo>
                  <a:pt x="151500" y="143046"/>
                  <a:pt x="165062" y="140784"/>
                  <a:pt x="175487" y="138970"/>
                </a:cubicBezTo>
                <a:cubicBezTo>
                  <a:pt x="185913" y="137156"/>
                  <a:pt x="196237" y="136249"/>
                  <a:pt x="206462" y="136249"/>
                </a:cubicBezTo>
                <a:close/>
                <a:moveTo>
                  <a:pt x="3450279" y="131382"/>
                </a:moveTo>
                <a:cubicBezTo>
                  <a:pt x="3454075" y="131635"/>
                  <a:pt x="3458873" y="132465"/>
                  <a:pt x="3464673" y="133872"/>
                </a:cubicBezTo>
                <a:cubicBezTo>
                  <a:pt x="3487876" y="139501"/>
                  <a:pt x="3501851" y="148169"/>
                  <a:pt x="3506597" y="159878"/>
                </a:cubicBezTo>
                <a:cubicBezTo>
                  <a:pt x="3511344" y="171587"/>
                  <a:pt x="3511598" y="180499"/>
                  <a:pt x="3507360" y="186616"/>
                </a:cubicBezTo>
                <a:cubicBezTo>
                  <a:pt x="3503123" y="192732"/>
                  <a:pt x="3493318" y="189222"/>
                  <a:pt x="3477945" y="176086"/>
                </a:cubicBezTo>
                <a:cubicBezTo>
                  <a:pt x="3462573" y="162951"/>
                  <a:pt x="3450986" y="152482"/>
                  <a:pt x="3443185" y="144681"/>
                </a:cubicBezTo>
                <a:cubicBezTo>
                  <a:pt x="3436527" y="135055"/>
                  <a:pt x="3438892" y="130622"/>
                  <a:pt x="3450279" y="131382"/>
                </a:cubicBezTo>
                <a:close/>
                <a:moveTo>
                  <a:pt x="605345" y="129893"/>
                </a:moveTo>
                <a:cubicBezTo>
                  <a:pt x="601230" y="128825"/>
                  <a:pt x="585792" y="130176"/>
                  <a:pt x="559034" y="133948"/>
                </a:cubicBezTo>
                <a:cubicBezTo>
                  <a:pt x="568039" y="140888"/>
                  <a:pt x="571162" y="146839"/>
                  <a:pt x="568401" y="151801"/>
                </a:cubicBezTo>
                <a:cubicBezTo>
                  <a:pt x="565641" y="156763"/>
                  <a:pt x="563371" y="165697"/>
                  <a:pt x="561593" y="178603"/>
                </a:cubicBezTo>
                <a:cubicBezTo>
                  <a:pt x="559815" y="191509"/>
                  <a:pt x="558065" y="210230"/>
                  <a:pt x="556345" y="234766"/>
                </a:cubicBezTo>
                <a:cubicBezTo>
                  <a:pt x="570025" y="232960"/>
                  <a:pt x="579795" y="233078"/>
                  <a:pt x="585653" y="235121"/>
                </a:cubicBezTo>
                <a:cubicBezTo>
                  <a:pt x="591510" y="237165"/>
                  <a:pt x="595002" y="240090"/>
                  <a:pt x="596128" y="243898"/>
                </a:cubicBezTo>
                <a:cubicBezTo>
                  <a:pt x="597254" y="247705"/>
                  <a:pt x="599426" y="242410"/>
                  <a:pt x="602646" y="228012"/>
                </a:cubicBezTo>
                <a:cubicBezTo>
                  <a:pt x="605865" y="213615"/>
                  <a:pt x="608149" y="198740"/>
                  <a:pt x="609497" y="183389"/>
                </a:cubicBezTo>
                <a:cubicBezTo>
                  <a:pt x="610845" y="168038"/>
                  <a:pt x="611519" y="155042"/>
                  <a:pt x="611519" y="144402"/>
                </a:cubicBezTo>
                <a:cubicBezTo>
                  <a:pt x="611519" y="135797"/>
                  <a:pt x="609461" y="130961"/>
                  <a:pt x="605345" y="129893"/>
                </a:cubicBezTo>
                <a:close/>
                <a:moveTo>
                  <a:pt x="1525778" y="126258"/>
                </a:moveTo>
                <a:cubicBezTo>
                  <a:pt x="1520853" y="126695"/>
                  <a:pt x="1508316" y="128921"/>
                  <a:pt x="1488168" y="132937"/>
                </a:cubicBezTo>
                <a:lnTo>
                  <a:pt x="1489351" y="171332"/>
                </a:lnTo>
                <a:cubicBezTo>
                  <a:pt x="1497281" y="170587"/>
                  <a:pt x="1503881" y="168823"/>
                  <a:pt x="1509151" y="166041"/>
                </a:cubicBezTo>
                <a:cubicBezTo>
                  <a:pt x="1514421" y="163259"/>
                  <a:pt x="1520114" y="164876"/>
                  <a:pt x="1526230" y="170892"/>
                </a:cubicBezTo>
                <a:cubicBezTo>
                  <a:pt x="1532346" y="176907"/>
                  <a:pt x="1530590" y="181883"/>
                  <a:pt x="1520960" y="185820"/>
                </a:cubicBezTo>
                <a:cubicBezTo>
                  <a:pt x="1511331" y="189756"/>
                  <a:pt x="1500852" y="191724"/>
                  <a:pt x="1489523" y="191724"/>
                </a:cubicBezTo>
                <a:lnTo>
                  <a:pt x="1490684" y="226657"/>
                </a:lnTo>
                <a:cubicBezTo>
                  <a:pt x="1495216" y="226786"/>
                  <a:pt x="1501970" y="225019"/>
                  <a:pt x="1510947" y="221355"/>
                </a:cubicBezTo>
                <a:cubicBezTo>
                  <a:pt x="1519924" y="217691"/>
                  <a:pt x="1525943" y="217884"/>
                  <a:pt x="1529005" y="221935"/>
                </a:cubicBezTo>
                <a:cubicBezTo>
                  <a:pt x="1532067" y="225987"/>
                  <a:pt x="1534322" y="225728"/>
                  <a:pt x="1535770" y="221161"/>
                </a:cubicBezTo>
                <a:cubicBezTo>
                  <a:pt x="1537218" y="216594"/>
                  <a:pt x="1538168" y="201078"/>
                  <a:pt x="1538620" y="174613"/>
                </a:cubicBezTo>
                <a:cubicBezTo>
                  <a:pt x="1539072" y="148148"/>
                  <a:pt x="1538276" y="133363"/>
                  <a:pt x="1536232" y="130259"/>
                </a:cubicBezTo>
                <a:cubicBezTo>
                  <a:pt x="1534189" y="127154"/>
                  <a:pt x="1530704" y="125820"/>
                  <a:pt x="1525778" y="126258"/>
                </a:cubicBezTo>
                <a:close/>
                <a:moveTo>
                  <a:pt x="5133295" y="123687"/>
                </a:moveTo>
                <a:cubicBezTo>
                  <a:pt x="5131854" y="123157"/>
                  <a:pt x="5128044" y="123343"/>
                  <a:pt x="5121863" y="124246"/>
                </a:cubicBezTo>
                <a:cubicBezTo>
                  <a:pt x="5115682" y="125150"/>
                  <a:pt x="5107222" y="126691"/>
                  <a:pt x="5096481" y="128871"/>
                </a:cubicBezTo>
                <a:cubicBezTo>
                  <a:pt x="5097341" y="142724"/>
                  <a:pt x="5098151" y="154626"/>
                  <a:pt x="5098911" y="164578"/>
                </a:cubicBezTo>
                <a:cubicBezTo>
                  <a:pt x="5111718" y="162886"/>
                  <a:pt x="5123067" y="160520"/>
                  <a:pt x="5132962" y="157480"/>
                </a:cubicBezTo>
                <a:cubicBezTo>
                  <a:pt x="5134626" y="144946"/>
                  <a:pt x="5135457" y="136091"/>
                  <a:pt x="5135457" y="130915"/>
                </a:cubicBezTo>
                <a:cubicBezTo>
                  <a:pt x="5135457" y="126627"/>
                  <a:pt x="5134736" y="124218"/>
                  <a:pt x="5133295" y="123687"/>
                </a:cubicBezTo>
                <a:close/>
                <a:moveTo>
                  <a:pt x="1313741" y="116137"/>
                </a:moveTo>
                <a:cubicBezTo>
                  <a:pt x="1293807" y="119736"/>
                  <a:pt x="1280672" y="122224"/>
                  <a:pt x="1274334" y="123601"/>
                </a:cubicBezTo>
                <a:cubicBezTo>
                  <a:pt x="1273717" y="128477"/>
                  <a:pt x="1273409" y="133589"/>
                  <a:pt x="1273409" y="138938"/>
                </a:cubicBezTo>
                <a:cubicBezTo>
                  <a:pt x="1280421" y="137289"/>
                  <a:pt x="1286637" y="135299"/>
                  <a:pt x="1292058" y="132969"/>
                </a:cubicBezTo>
                <a:cubicBezTo>
                  <a:pt x="1297479" y="130639"/>
                  <a:pt x="1302476" y="132327"/>
                  <a:pt x="1307051" y="138035"/>
                </a:cubicBezTo>
                <a:cubicBezTo>
                  <a:pt x="1311625" y="143742"/>
                  <a:pt x="1309786" y="148037"/>
                  <a:pt x="1301533" y="150919"/>
                </a:cubicBezTo>
                <a:cubicBezTo>
                  <a:pt x="1293280" y="153802"/>
                  <a:pt x="1283820" y="155623"/>
                  <a:pt x="1273150" y="156383"/>
                </a:cubicBezTo>
                <a:lnTo>
                  <a:pt x="1272075" y="174043"/>
                </a:lnTo>
                <a:cubicBezTo>
                  <a:pt x="1275803" y="174043"/>
                  <a:pt x="1281088" y="172465"/>
                  <a:pt x="1287928" y="169311"/>
                </a:cubicBezTo>
                <a:cubicBezTo>
                  <a:pt x="1294768" y="166156"/>
                  <a:pt x="1301035" y="167124"/>
                  <a:pt x="1306728" y="172214"/>
                </a:cubicBezTo>
                <a:cubicBezTo>
                  <a:pt x="1312421" y="177305"/>
                  <a:pt x="1310614" y="181607"/>
                  <a:pt x="1301307" y="185121"/>
                </a:cubicBezTo>
                <a:cubicBezTo>
                  <a:pt x="1292001" y="188634"/>
                  <a:pt x="1282099" y="189939"/>
                  <a:pt x="1271602" y="189035"/>
                </a:cubicBezTo>
                <a:cubicBezTo>
                  <a:pt x="1271014" y="195130"/>
                  <a:pt x="1270720" y="201827"/>
                  <a:pt x="1270720" y="209126"/>
                </a:cubicBezTo>
                <a:cubicBezTo>
                  <a:pt x="1281073" y="207362"/>
                  <a:pt x="1294991" y="205290"/>
                  <a:pt x="1312471" y="202910"/>
                </a:cubicBezTo>
                <a:cubicBezTo>
                  <a:pt x="1313317" y="172910"/>
                  <a:pt x="1313741" y="143986"/>
                  <a:pt x="1313741" y="116137"/>
                </a:cubicBezTo>
                <a:close/>
                <a:moveTo>
                  <a:pt x="3283882" y="115653"/>
                </a:moveTo>
                <a:cubicBezTo>
                  <a:pt x="3286468" y="115287"/>
                  <a:pt x="3289429" y="115714"/>
                  <a:pt x="3292763" y="116933"/>
                </a:cubicBezTo>
                <a:cubicBezTo>
                  <a:pt x="3299431" y="119371"/>
                  <a:pt x="3305307" y="122830"/>
                  <a:pt x="3310390" y="127312"/>
                </a:cubicBezTo>
                <a:cubicBezTo>
                  <a:pt x="3315474" y="131793"/>
                  <a:pt x="3314990" y="137063"/>
                  <a:pt x="3308938" y="143122"/>
                </a:cubicBezTo>
                <a:cubicBezTo>
                  <a:pt x="3302887" y="149180"/>
                  <a:pt x="3298162" y="156971"/>
                  <a:pt x="3294763" y="166493"/>
                </a:cubicBezTo>
                <a:cubicBezTo>
                  <a:pt x="3291365" y="176015"/>
                  <a:pt x="3292365" y="184615"/>
                  <a:pt x="3297764" y="192294"/>
                </a:cubicBezTo>
                <a:cubicBezTo>
                  <a:pt x="3303163" y="199973"/>
                  <a:pt x="3302715" y="210933"/>
                  <a:pt x="3296419" y="225173"/>
                </a:cubicBezTo>
                <a:cubicBezTo>
                  <a:pt x="3339397" y="236186"/>
                  <a:pt x="3376747" y="244819"/>
                  <a:pt x="3408467" y="251071"/>
                </a:cubicBezTo>
                <a:cubicBezTo>
                  <a:pt x="3440187" y="257324"/>
                  <a:pt x="3468305" y="260005"/>
                  <a:pt x="3492819" y="259116"/>
                </a:cubicBezTo>
                <a:cubicBezTo>
                  <a:pt x="3517334" y="258227"/>
                  <a:pt x="3534596" y="257320"/>
                  <a:pt x="3544606" y="256395"/>
                </a:cubicBezTo>
                <a:cubicBezTo>
                  <a:pt x="3554615" y="255470"/>
                  <a:pt x="3547423" y="261773"/>
                  <a:pt x="3523031" y="275303"/>
                </a:cubicBezTo>
                <a:cubicBezTo>
                  <a:pt x="3498638" y="288833"/>
                  <a:pt x="3481193" y="296060"/>
                  <a:pt x="3470696" y="296985"/>
                </a:cubicBezTo>
                <a:cubicBezTo>
                  <a:pt x="3460199" y="297910"/>
                  <a:pt x="3443005" y="294095"/>
                  <a:pt x="3419114" y="285541"/>
                </a:cubicBezTo>
                <a:cubicBezTo>
                  <a:pt x="3395224" y="276988"/>
                  <a:pt x="3372204" y="268423"/>
                  <a:pt x="3350056" y="259847"/>
                </a:cubicBezTo>
                <a:cubicBezTo>
                  <a:pt x="3327907" y="251272"/>
                  <a:pt x="3312097" y="245873"/>
                  <a:pt x="3302625" y="243650"/>
                </a:cubicBezTo>
                <a:cubicBezTo>
                  <a:pt x="3293154" y="241427"/>
                  <a:pt x="3283492" y="242062"/>
                  <a:pt x="3273640" y="245554"/>
                </a:cubicBezTo>
                <a:cubicBezTo>
                  <a:pt x="3263788" y="249046"/>
                  <a:pt x="3256077" y="252423"/>
                  <a:pt x="3250506" y="255685"/>
                </a:cubicBezTo>
                <a:cubicBezTo>
                  <a:pt x="3244935" y="258948"/>
                  <a:pt x="3237220" y="256481"/>
                  <a:pt x="3227361" y="248286"/>
                </a:cubicBezTo>
                <a:cubicBezTo>
                  <a:pt x="3217502" y="240090"/>
                  <a:pt x="3217997" y="235139"/>
                  <a:pt x="3228845" y="233433"/>
                </a:cubicBezTo>
                <a:cubicBezTo>
                  <a:pt x="3239694" y="231726"/>
                  <a:pt x="3256841" y="228779"/>
                  <a:pt x="3280287" y="224592"/>
                </a:cubicBezTo>
                <a:cubicBezTo>
                  <a:pt x="3281936" y="212460"/>
                  <a:pt x="3279609" y="202289"/>
                  <a:pt x="3273307" y="194080"/>
                </a:cubicBezTo>
                <a:cubicBezTo>
                  <a:pt x="3267004" y="185870"/>
                  <a:pt x="3266327" y="175552"/>
                  <a:pt x="3271274" y="163126"/>
                </a:cubicBezTo>
                <a:cubicBezTo>
                  <a:pt x="3276221" y="150701"/>
                  <a:pt x="3274802" y="145839"/>
                  <a:pt x="3267015" y="148542"/>
                </a:cubicBezTo>
                <a:cubicBezTo>
                  <a:pt x="3259228" y="151245"/>
                  <a:pt x="3251130" y="149614"/>
                  <a:pt x="3242719" y="143649"/>
                </a:cubicBezTo>
                <a:cubicBezTo>
                  <a:pt x="3234308" y="137683"/>
                  <a:pt x="3235026" y="134087"/>
                  <a:pt x="3244870" y="132861"/>
                </a:cubicBezTo>
                <a:cubicBezTo>
                  <a:pt x="3254715" y="131635"/>
                  <a:pt x="3261652" y="130015"/>
                  <a:pt x="3265681" y="128000"/>
                </a:cubicBezTo>
                <a:cubicBezTo>
                  <a:pt x="3269711" y="125985"/>
                  <a:pt x="3273565" y="123027"/>
                  <a:pt x="3277243" y="119127"/>
                </a:cubicBezTo>
                <a:cubicBezTo>
                  <a:pt x="3279082" y="117177"/>
                  <a:pt x="3281295" y="116019"/>
                  <a:pt x="3283882" y="115653"/>
                </a:cubicBezTo>
                <a:close/>
                <a:moveTo>
                  <a:pt x="2650706" y="101295"/>
                </a:moveTo>
                <a:cubicBezTo>
                  <a:pt x="2620964" y="104837"/>
                  <a:pt x="2600773" y="107361"/>
                  <a:pt x="2590133" y="108867"/>
                </a:cubicBezTo>
                <a:cubicBezTo>
                  <a:pt x="2591897" y="127867"/>
                  <a:pt x="2594005" y="146890"/>
                  <a:pt x="2596457" y="165933"/>
                </a:cubicBezTo>
                <a:cubicBezTo>
                  <a:pt x="2610309" y="165116"/>
                  <a:pt x="2628393" y="163058"/>
                  <a:pt x="2650706" y="159760"/>
                </a:cubicBezTo>
                <a:close/>
                <a:moveTo>
                  <a:pt x="7006477" y="96132"/>
                </a:moveTo>
                <a:cubicBezTo>
                  <a:pt x="7009775" y="96523"/>
                  <a:pt x="7013847" y="97427"/>
                  <a:pt x="7018694" y="98843"/>
                </a:cubicBezTo>
                <a:cubicBezTo>
                  <a:pt x="7031801" y="106285"/>
                  <a:pt x="7036993" y="112566"/>
                  <a:pt x="7034267" y="117686"/>
                </a:cubicBezTo>
                <a:cubicBezTo>
                  <a:pt x="7031543" y="122805"/>
                  <a:pt x="7029959" y="134969"/>
                  <a:pt x="7029513" y="154178"/>
                </a:cubicBezTo>
                <a:cubicBezTo>
                  <a:pt x="7029069" y="173387"/>
                  <a:pt x="7027091" y="187598"/>
                  <a:pt x="7023577" y="196811"/>
                </a:cubicBezTo>
                <a:cubicBezTo>
                  <a:pt x="7020064" y="206025"/>
                  <a:pt x="7015099" y="207681"/>
                  <a:pt x="7008681" y="201780"/>
                </a:cubicBezTo>
                <a:cubicBezTo>
                  <a:pt x="7002264" y="195879"/>
                  <a:pt x="6999955" y="188831"/>
                  <a:pt x="7001755" y="180636"/>
                </a:cubicBezTo>
                <a:cubicBezTo>
                  <a:pt x="7003555" y="172440"/>
                  <a:pt x="7004680" y="160714"/>
                  <a:pt x="7005132" y="145456"/>
                </a:cubicBezTo>
                <a:cubicBezTo>
                  <a:pt x="7005583" y="130198"/>
                  <a:pt x="7003110" y="117198"/>
                  <a:pt x="6997711" y="106457"/>
                </a:cubicBezTo>
                <a:cubicBezTo>
                  <a:pt x="6993661" y="98402"/>
                  <a:pt x="6996583" y="94960"/>
                  <a:pt x="7006477" y="96132"/>
                </a:cubicBezTo>
                <a:close/>
                <a:moveTo>
                  <a:pt x="5144046" y="95648"/>
                </a:moveTo>
                <a:cubicBezTo>
                  <a:pt x="5149807" y="96416"/>
                  <a:pt x="5156853" y="98950"/>
                  <a:pt x="5165185" y="103252"/>
                </a:cubicBezTo>
                <a:cubicBezTo>
                  <a:pt x="5176972" y="111928"/>
                  <a:pt x="5180066" y="119109"/>
                  <a:pt x="5174466" y="124795"/>
                </a:cubicBezTo>
                <a:cubicBezTo>
                  <a:pt x="5168866" y="130481"/>
                  <a:pt x="5163571" y="140078"/>
                  <a:pt x="5158581" y="153586"/>
                </a:cubicBezTo>
                <a:cubicBezTo>
                  <a:pt x="5169379" y="167970"/>
                  <a:pt x="5169268" y="175445"/>
                  <a:pt x="5158247" y="176011"/>
                </a:cubicBezTo>
                <a:cubicBezTo>
                  <a:pt x="5147227" y="176577"/>
                  <a:pt x="5127800" y="178961"/>
                  <a:pt x="5099965" y="183163"/>
                </a:cubicBezTo>
                <a:cubicBezTo>
                  <a:pt x="5097900" y="194277"/>
                  <a:pt x="5094383" y="198948"/>
                  <a:pt x="5089414" y="197177"/>
                </a:cubicBezTo>
                <a:cubicBezTo>
                  <a:pt x="5084445" y="195406"/>
                  <a:pt x="5080574" y="188272"/>
                  <a:pt x="5077799" y="175774"/>
                </a:cubicBezTo>
                <a:cubicBezTo>
                  <a:pt x="5075024" y="163277"/>
                  <a:pt x="5072730" y="152486"/>
                  <a:pt x="5070915" y="143401"/>
                </a:cubicBezTo>
                <a:cubicBezTo>
                  <a:pt x="5069102" y="134317"/>
                  <a:pt x="5066133" y="125906"/>
                  <a:pt x="5062010" y="118170"/>
                </a:cubicBezTo>
                <a:cubicBezTo>
                  <a:pt x="5057888" y="110433"/>
                  <a:pt x="5059454" y="106565"/>
                  <a:pt x="5066710" y="106565"/>
                </a:cubicBezTo>
                <a:cubicBezTo>
                  <a:pt x="5071902" y="106565"/>
                  <a:pt x="5077118" y="107461"/>
                  <a:pt x="5082359" y="109254"/>
                </a:cubicBezTo>
                <a:cubicBezTo>
                  <a:pt x="5087600" y="111046"/>
                  <a:pt x="5095359" y="111111"/>
                  <a:pt x="5105633" y="109447"/>
                </a:cubicBezTo>
                <a:cubicBezTo>
                  <a:pt x="5115908" y="107784"/>
                  <a:pt x="5124237" y="104184"/>
                  <a:pt x="5130618" y="98649"/>
                </a:cubicBezTo>
                <a:cubicBezTo>
                  <a:pt x="5133809" y="95881"/>
                  <a:pt x="5138285" y="94881"/>
                  <a:pt x="5144046" y="95648"/>
                </a:cubicBezTo>
                <a:close/>
                <a:moveTo>
                  <a:pt x="3988897" y="93648"/>
                </a:moveTo>
                <a:cubicBezTo>
                  <a:pt x="3987420" y="93354"/>
                  <a:pt x="3980766" y="95100"/>
                  <a:pt x="3968936" y="98886"/>
                </a:cubicBezTo>
                <a:cubicBezTo>
                  <a:pt x="3969796" y="118360"/>
                  <a:pt x="3970621" y="135310"/>
                  <a:pt x="3971409" y="149736"/>
                </a:cubicBezTo>
                <a:cubicBezTo>
                  <a:pt x="3972284" y="149894"/>
                  <a:pt x="3978207" y="148015"/>
                  <a:pt x="3989177" y="144100"/>
                </a:cubicBezTo>
                <a:cubicBezTo>
                  <a:pt x="3990883" y="127996"/>
                  <a:pt x="3991959" y="116915"/>
                  <a:pt x="3992403" y="110856"/>
                </a:cubicBezTo>
                <a:cubicBezTo>
                  <a:pt x="3992848" y="104797"/>
                  <a:pt x="3992744" y="100488"/>
                  <a:pt x="3992092" y="97929"/>
                </a:cubicBezTo>
                <a:cubicBezTo>
                  <a:pt x="3991439" y="95369"/>
                  <a:pt x="3990374" y="93942"/>
                  <a:pt x="3988897" y="93648"/>
                </a:cubicBezTo>
                <a:close/>
                <a:moveTo>
                  <a:pt x="2731238" y="92008"/>
                </a:moveTo>
                <a:cubicBezTo>
                  <a:pt x="2728476" y="91674"/>
                  <a:pt x="2724823" y="91845"/>
                  <a:pt x="2720281" y="92519"/>
                </a:cubicBezTo>
                <a:cubicBezTo>
                  <a:pt x="2711197" y="93867"/>
                  <a:pt x="2697448" y="95745"/>
                  <a:pt x="2679035" y="98154"/>
                </a:cubicBezTo>
                <a:cubicBezTo>
                  <a:pt x="2678260" y="119693"/>
                  <a:pt x="2677873" y="138687"/>
                  <a:pt x="2677873" y="155135"/>
                </a:cubicBezTo>
                <a:cubicBezTo>
                  <a:pt x="2694250" y="154303"/>
                  <a:pt x="2713193" y="152238"/>
                  <a:pt x="2734703" y="148940"/>
                </a:cubicBezTo>
                <a:cubicBezTo>
                  <a:pt x="2737213" y="133811"/>
                  <a:pt x="2738690" y="121629"/>
                  <a:pt x="2739135" y="112394"/>
                </a:cubicBezTo>
                <a:cubicBezTo>
                  <a:pt x="2739579" y="103159"/>
                  <a:pt x="2738819" y="97201"/>
                  <a:pt x="2736855" y="94519"/>
                </a:cubicBezTo>
                <a:cubicBezTo>
                  <a:pt x="2735873" y="93178"/>
                  <a:pt x="2734000" y="92341"/>
                  <a:pt x="2731238" y="92008"/>
                </a:cubicBezTo>
                <a:close/>
                <a:moveTo>
                  <a:pt x="1208618" y="91951"/>
                </a:moveTo>
                <a:cubicBezTo>
                  <a:pt x="1214547" y="91804"/>
                  <a:pt x="1219713" y="94471"/>
                  <a:pt x="1224118" y="99950"/>
                </a:cubicBezTo>
                <a:cubicBezTo>
                  <a:pt x="1229990" y="107257"/>
                  <a:pt x="1225609" y="112229"/>
                  <a:pt x="1210975" y="114868"/>
                </a:cubicBezTo>
                <a:cubicBezTo>
                  <a:pt x="1196341" y="117506"/>
                  <a:pt x="1183861" y="119765"/>
                  <a:pt x="1173536" y="121644"/>
                </a:cubicBezTo>
                <a:cubicBezTo>
                  <a:pt x="1184334" y="125702"/>
                  <a:pt x="1188568" y="129459"/>
                  <a:pt x="1186238" y="132915"/>
                </a:cubicBezTo>
                <a:cubicBezTo>
                  <a:pt x="1183908" y="136371"/>
                  <a:pt x="1182370" y="139418"/>
                  <a:pt x="1181624" y="142057"/>
                </a:cubicBezTo>
                <a:cubicBezTo>
                  <a:pt x="1190787" y="142788"/>
                  <a:pt x="1198703" y="145266"/>
                  <a:pt x="1205371" y="149489"/>
                </a:cubicBezTo>
                <a:cubicBezTo>
                  <a:pt x="1212040" y="153712"/>
                  <a:pt x="1214453" y="158380"/>
                  <a:pt x="1212610" y="163492"/>
                </a:cubicBezTo>
                <a:cubicBezTo>
                  <a:pt x="1210767" y="168604"/>
                  <a:pt x="1209175" y="175398"/>
                  <a:pt x="1207834" y="183873"/>
                </a:cubicBezTo>
                <a:cubicBezTo>
                  <a:pt x="1206494" y="192348"/>
                  <a:pt x="1202586" y="206061"/>
                  <a:pt x="1196111" y="225011"/>
                </a:cubicBezTo>
                <a:cubicBezTo>
                  <a:pt x="1189637" y="243962"/>
                  <a:pt x="1179538" y="259349"/>
                  <a:pt x="1165814" y="271173"/>
                </a:cubicBezTo>
                <a:cubicBezTo>
                  <a:pt x="1152090" y="282996"/>
                  <a:pt x="1144117" y="284039"/>
                  <a:pt x="1141894" y="274302"/>
                </a:cubicBezTo>
                <a:cubicBezTo>
                  <a:pt x="1139672" y="264565"/>
                  <a:pt x="1135588" y="255316"/>
                  <a:pt x="1129644" y="246554"/>
                </a:cubicBezTo>
                <a:cubicBezTo>
                  <a:pt x="1123700" y="237792"/>
                  <a:pt x="1124794" y="234795"/>
                  <a:pt x="1132925" y="237563"/>
                </a:cubicBezTo>
                <a:cubicBezTo>
                  <a:pt x="1141056" y="240330"/>
                  <a:pt x="1147097" y="242356"/>
                  <a:pt x="1151047" y="243639"/>
                </a:cubicBezTo>
                <a:cubicBezTo>
                  <a:pt x="1154998" y="244923"/>
                  <a:pt x="1158400" y="243858"/>
                  <a:pt x="1161254" y="240445"/>
                </a:cubicBezTo>
                <a:cubicBezTo>
                  <a:pt x="1164108" y="237032"/>
                  <a:pt x="1167298" y="231128"/>
                  <a:pt x="1170826" y="222731"/>
                </a:cubicBezTo>
                <a:cubicBezTo>
                  <a:pt x="1174353" y="214335"/>
                  <a:pt x="1177458" y="205218"/>
                  <a:pt x="1180140" y="195381"/>
                </a:cubicBezTo>
                <a:cubicBezTo>
                  <a:pt x="1182822" y="185544"/>
                  <a:pt x="1184162" y="176201"/>
                  <a:pt x="1184162" y="167353"/>
                </a:cubicBezTo>
                <a:cubicBezTo>
                  <a:pt x="1184162" y="159982"/>
                  <a:pt x="1181402" y="155960"/>
                  <a:pt x="1175881" y="155286"/>
                </a:cubicBezTo>
                <a:cubicBezTo>
                  <a:pt x="1165699" y="175778"/>
                  <a:pt x="1153252" y="194069"/>
                  <a:pt x="1138539" y="210159"/>
                </a:cubicBezTo>
                <a:cubicBezTo>
                  <a:pt x="1123826" y="226248"/>
                  <a:pt x="1107732" y="237548"/>
                  <a:pt x="1090259" y="244059"/>
                </a:cubicBezTo>
                <a:cubicBezTo>
                  <a:pt x="1072785" y="250569"/>
                  <a:pt x="1068709" y="249479"/>
                  <a:pt x="1078030" y="240789"/>
                </a:cubicBezTo>
                <a:cubicBezTo>
                  <a:pt x="1087351" y="232099"/>
                  <a:pt x="1098881" y="220441"/>
                  <a:pt x="1112619" y="205814"/>
                </a:cubicBezTo>
                <a:cubicBezTo>
                  <a:pt x="1126357" y="191186"/>
                  <a:pt x="1137442" y="175903"/>
                  <a:pt x="1145874" y="159964"/>
                </a:cubicBezTo>
                <a:cubicBezTo>
                  <a:pt x="1154306" y="144025"/>
                  <a:pt x="1158214" y="133015"/>
                  <a:pt x="1157597" y="126935"/>
                </a:cubicBezTo>
                <a:cubicBezTo>
                  <a:pt x="1144791" y="129559"/>
                  <a:pt x="1134301" y="133367"/>
                  <a:pt x="1126127" y="138357"/>
                </a:cubicBezTo>
                <a:cubicBezTo>
                  <a:pt x="1117954" y="143348"/>
                  <a:pt x="1108937" y="141627"/>
                  <a:pt x="1099078" y="133195"/>
                </a:cubicBezTo>
                <a:cubicBezTo>
                  <a:pt x="1089219" y="124763"/>
                  <a:pt x="1089567" y="120256"/>
                  <a:pt x="1100121" y="119675"/>
                </a:cubicBezTo>
                <a:cubicBezTo>
                  <a:pt x="1110676" y="119095"/>
                  <a:pt x="1123564" y="116843"/>
                  <a:pt x="1138786" y="112921"/>
                </a:cubicBezTo>
                <a:cubicBezTo>
                  <a:pt x="1154008" y="108999"/>
                  <a:pt x="1166276" y="105378"/>
                  <a:pt x="1175590" y="102059"/>
                </a:cubicBezTo>
                <a:cubicBezTo>
                  <a:pt x="1184904" y="98739"/>
                  <a:pt x="1193853" y="95731"/>
                  <a:pt x="1202435" y="93035"/>
                </a:cubicBezTo>
                <a:cubicBezTo>
                  <a:pt x="1204581" y="92361"/>
                  <a:pt x="1206642" y="92000"/>
                  <a:pt x="1208618" y="91951"/>
                </a:cubicBezTo>
                <a:close/>
                <a:moveTo>
                  <a:pt x="5946425" y="88421"/>
                </a:moveTo>
                <a:cubicBezTo>
                  <a:pt x="5943320" y="88830"/>
                  <a:pt x="5937644" y="89493"/>
                  <a:pt x="5929399" y="90411"/>
                </a:cubicBezTo>
                <a:cubicBezTo>
                  <a:pt x="5921154" y="91328"/>
                  <a:pt x="5910886" y="93300"/>
                  <a:pt x="5898596" y="96326"/>
                </a:cubicBezTo>
                <a:cubicBezTo>
                  <a:pt x="5899500" y="104400"/>
                  <a:pt x="5899952" y="117700"/>
                  <a:pt x="5899952" y="136228"/>
                </a:cubicBezTo>
                <a:cubicBezTo>
                  <a:pt x="5903566" y="136328"/>
                  <a:pt x="5909724" y="134779"/>
                  <a:pt x="5918429" y="131581"/>
                </a:cubicBezTo>
                <a:cubicBezTo>
                  <a:pt x="5927133" y="128384"/>
                  <a:pt x="5934777" y="129248"/>
                  <a:pt x="5941359" y="134173"/>
                </a:cubicBezTo>
                <a:cubicBezTo>
                  <a:pt x="5947941" y="139099"/>
                  <a:pt x="5946188" y="143849"/>
                  <a:pt x="5936100" y="148424"/>
                </a:cubicBezTo>
                <a:cubicBezTo>
                  <a:pt x="5926011" y="152999"/>
                  <a:pt x="5914407" y="155286"/>
                  <a:pt x="5901286" y="155286"/>
                </a:cubicBezTo>
                <a:lnTo>
                  <a:pt x="5901286" y="188863"/>
                </a:lnTo>
                <a:cubicBezTo>
                  <a:pt x="5905099" y="188949"/>
                  <a:pt x="5911660" y="187623"/>
                  <a:pt x="5920967" y="184884"/>
                </a:cubicBezTo>
                <a:cubicBezTo>
                  <a:pt x="5930274" y="182145"/>
                  <a:pt x="5937419" y="183636"/>
                  <a:pt x="5942402" y="189358"/>
                </a:cubicBezTo>
                <a:cubicBezTo>
                  <a:pt x="5947385" y="195080"/>
                  <a:pt x="5944334" y="199604"/>
                  <a:pt x="5933250" y="202931"/>
                </a:cubicBezTo>
                <a:cubicBezTo>
                  <a:pt x="5922165" y="206258"/>
                  <a:pt x="5911509" y="207922"/>
                  <a:pt x="5901286" y="207922"/>
                </a:cubicBezTo>
                <a:lnTo>
                  <a:pt x="5901286" y="249609"/>
                </a:lnTo>
                <a:cubicBezTo>
                  <a:pt x="5914163" y="249680"/>
                  <a:pt x="5930761" y="248497"/>
                  <a:pt x="5951081" y="246059"/>
                </a:cubicBezTo>
                <a:lnTo>
                  <a:pt x="5951081" y="97165"/>
                </a:lnTo>
                <a:cubicBezTo>
                  <a:pt x="5951081" y="90927"/>
                  <a:pt x="5949529" y="88012"/>
                  <a:pt x="5946425" y="88421"/>
                </a:cubicBezTo>
                <a:close/>
                <a:moveTo>
                  <a:pt x="5416077" y="76155"/>
                </a:moveTo>
                <a:cubicBezTo>
                  <a:pt x="5417422" y="75882"/>
                  <a:pt x="5419178" y="75923"/>
                  <a:pt x="5421347" y="76278"/>
                </a:cubicBezTo>
                <a:cubicBezTo>
                  <a:pt x="5430023" y="77698"/>
                  <a:pt x="5437659" y="80294"/>
                  <a:pt x="5444255" y="84065"/>
                </a:cubicBezTo>
                <a:cubicBezTo>
                  <a:pt x="5452802" y="88582"/>
                  <a:pt x="5455713" y="94308"/>
                  <a:pt x="5452989" y="101241"/>
                </a:cubicBezTo>
                <a:cubicBezTo>
                  <a:pt x="5450264" y="108175"/>
                  <a:pt x="5448683" y="123189"/>
                  <a:pt x="5448245" y="146284"/>
                </a:cubicBezTo>
                <a:cubicBezTo>
                  <a:pt x="5447808" y="169379"/>
                  <a:pt x="5447604" y="184052"/>
                  <a:pt x="5447632" y="190305"/>
                </a:cubicBezTo>
                <a:cubicBezTo>
                  <a:pt x="5447632" y="193847"/>
                  <a:pt x="5450425" y="192907"/>
                  <a:pt x="5456010" y="187487"/>
                </a:cubicBezTo>
                <a:cubicBezTo>
                  <a:pt x="5461596" y="182066"/>
                  <a:pt x="5474072" y="170820"/>
                  <a:pt x="5493438" y="153748"/>
                </a:cubicBezTo>
                <a:cubicBezTo>
                  <a:pt x="5512805" y="136676"/>
                  <a:pt x="5524410" y="129477"/>
                  <a:pt x="5528253" y="132151"/>
                </a:cubicBezTo>
                <a:cubicBezTo>
                  <a:pt x="5532097" y="134826"/>
                  <a:pt x="5527181" y="143993"/>
                  <a:pt x="5513508" y="159652"/>
                </a:cubicBezTo>
                <a:cubicBezTo>
                  <a:pt x="5499835" y="175312"/>
                  <a:pt x="5486839" y="189523"/>
                  <a:pt x="5474520" y="202286"/>
                </a:cubicBezTo>
                <a:cubicBezTo>
                  <a:pt x="5462202" y="215049"/>
                  <a:pt x="5452533" y="227277"/>
                  <a:pt x="5445513" y="238972"/>
                </a:cubicBezTo>
                <a:cubicBezTo>
                  <a:pt x="5438494" y="250666"/>
                  <a:pt x="5432425" y="256513"/>
                  <a:pt x="5427305" y="256513"/>
                </a:cubicBezTo>
                <a:cubicBezTo>
                  <a:pt x="5422186" y="256513"/>
                  <a:pt x="5417292" y="252724"/>
                  <a:pt x="5412624" y="245145"/>
                </a:cubicBezTo>
                <a:cubicBezTo>
                  <a:pt x="5407956" y="237566"/>
                  <a:pt x="5407892" y="230450"/>
                  <a:pt x="5412431" y="223796"/>
                </a:cubicBezTo>
                <a:cubicBezTo>
                  <a:pt x="5416969" y="217142"/>
                  <a:pt x="5420569" y="207412"/>
                  <a:pt x="5423229" y="194607"/>
                </a:cubicBezTo>
                <a:cubicBezTo>
                  <a:pt x="5425889" y="181801"/>
                  <a:pt x="5426334" y="162832"/>
                  <a:pt x="5424562" y="137701"/>
                </a:cubicBezTo>
                <a:cubicBezTo>
                  <a:pt x="5422792" y="112570"/>
                  <a:pt x="5419644" y="95695"/>
                  <a:pt x="5415119" y="87077"/>
                </a:cubicBezTo>
                <a:cubicBezTo>
                  <a:pt x="5411727" y="80613"/>
                  <a:pt x="5412046" y="76972"/>
                  <a:pt x="5416077" y="76155"/>
                </a:cubicBezTo>
                <a:close/>
                <a:moveTo>
                  <a:pt x="6477909" y="70126"/>
                </a:moveTo>
                <a:cubicBezTo>
                  <a:pt x="6486039" y="70126"/>
                  <a:pt x="6494385" y="72722"/>
                  <a:pt x="6502947" y="77913"/>
                </a:cubicBezTo>
                <a:cubicBezTo>
                  <a:pt x="6511507" y="83104"/>
                  <a:pt x="6514199" y="89156"/>
                  <a:pt x="6511023" y="96068"/>
                </a:cubicBezTo>
                <a:cubicBezTo>
                  <a:pt x="6507847" y="102980"/>
                  <a:pt x="6505835" y="118618"/>
                  <a:pt x="6504990" y="142982"/>
                </a:cubicBezTo>
                <a:cubicBezTo>
                  <a:pt x="6511873" y="141376"/>
                  <a:pt x="6522101" y="137375"/>
                  <a:pt x="6535674" y="130979"/>
                </a:cubicBezTo>
                <a:cubicBezTo>
                  <a:pt x="6549247" y="124583"/>
                  <a:pt x="6558998" y="125085"/>
                  <a:pt x="6564928" y="132485"/>
                </a:cubicBezTo>
                <a:cubicBezTo>
                  <a:pt x="6570857" y="139884"/>
                  <a:pt x="6564875" y="147334"/>
                  <a:pt x="6546978" y="154834"/>
                </a:cubicBezTo>
                <a:cubicBezTo>
                  <a:pt x="6529081" y="162334"/>
                  <a:pt x="6514955" y="164736"/>
                  <a:pt x="6504603" y="162040"/>
                </a:cubicBezTo>
                <a:cubicBezTo>
                  <a:pt x="6503011" y="186404"/>
                  <a:pt x="6502000" y="203426"/>
                  <a:pt x="6501569" y="213106"/>
                </a:cubicBezTo>
                <a:cubicBezTo>
                  <a:pt x="6501139" y="222785"/>
                  <a:pt x="6500946" y="227690"/>
                  <a:pt x="6500989" y="227819"/>
                </a:cubicBezTo>
                <a:cubicBezTo>
                  <a:pt x="6501032" y="227948"/>
                  <a:pt x="6503312" y="226765"/>
                  <a:pt x="6507829" y="224269"/>
                </a:cubicBezTo>
                <a:cubicBezTo>
                  <a:pt x="6512347" y="221774"/>
                  <a:pt x="6523801" y="216149"/>
                  <a:pt x="6542191" y="207395"/>
                </a:cubicBezTo>
                <a:cubicBezTo>
                  <a:pt x="6560583" y="198640"/>
                  <a:pt x="6567534" y="197937"/>
                  <a:pt x="6563046" y="205287"/>
                </a:cubicBezTo>
                <a:cubicBezTo>
                  <a:pt x="6558557" y="212636"/>
                  <a:pt x="6546443" y="224158"/>
                  <a:pt x="6526704" y="239854"/>
                </a:cubicBezTo>
                <a:cubicBezTo>
                  <a:pt x="6506965" y="255549"/>
                  <a:pt x="6494245" y="267200"/>
                  <a:pt x="6488545" y="274808"/>
                </a:cubicBezTo>
                <a:cubicBezTo>
                  <a:pt x="6482845" y="282415"/>
                  <a:pt x="6477216" y="284097"/>
                  <a:pt x="6471659" y="279852"/>
                </a:cubicBezTo>
                <a:cubicBezTo>
                  <a:pt x="6466102" y="275607"/>
                  <a:pt x="6462593" y="269914"/>
                  <a:pt x="6461131" y="262773"/>
                </a:cubicBezTo>
                <a:cubicBezTo>
                  <a:pt x="6459667" y="255631"/>
                  <a:pt x="6460061" y="250483"/>
                  <a:pt x="6462313" y="247328"/>
                </a:cubicBezTo>
                <a:cubicBezTo>
                  <a:pt x="6464565" y="244174"/>
                  <a:pt x="6467715" y="239854"/>
                  <a:pt x="6471767" y="234368"/>
                </a:cubicBezTo>
                <a:cubicBezTo>
                  <a:pt x="6475817" y="228883"/>
                  <a:pt x="6478291" y="204871"/>
                  <a:pt x="6479188" y="162330"/>
                </a:cubicBezTo>
                <a:cubicBezTo>
                  <a:pt x="6480084" y="119790"/>
                  <a:pt x="6477607" y="93788"/>
                  <a:pt x="6471757" y="84323"/>
                </a:cubicBezTo>
                <a:cubicBezTo>
                  <a:pt x="6465905" y="74859"/>
                  <a:pt x="6467955" y="70126"/>
                  <a:pt x="6477909" y="70126"/>
                </a:cubicBezTo>
                <a:close/>
                <a:moveTo>
                  <a:pt x="4696733" y="70126"/>
                </a:moveTo>
                <a:cubicBezTo>
                  <a:pt x="4704864" y="70126"/>
                  <a:pt x="4713210" y="72722"/>
                  <a:pt x="4721771" y="77913"/>
                </a:cubicBezTo>
                <a:cubicBezTo>
                  <a:pt x="4730332" y="83104"/>
                  <a:pt x="4733025" y="89156"/>
                  <a:pt x="4729848" y="96068"/>
                </a:cubicBezTo>
                <a:cubicBezTo>
                  <a:pt x="4726672" y="102980"/>
                  <a:pt x="4724661" y="118618"/>
                  <a:pt x="4723815" y="142982"/>
                </a:cubicBezTo>
                <a:cubicBezTo>
                  <a:pt x="4730698" y="141376"/>
                  <a:pt x="4740926" y="137375"/>
                  <a:pt x="4754499" y="130979"/>
                </a:cubicBezTo>
                <a:cubicBezTo>
                  <a:pt x="4768072" y="124583"/>
                  <a:pt x="4777823" y="125085"/>
                  <a:pt x="4783753" y="132485"/>
                </a:cubicBezTo>
                <a:cubicBezTo>
                  <a:pt x="4789683" y="139884"/>
                  <a:pt x="4783699" y="147334"/>
                  <a:pt x="4765803" y="154834"/>
                </a:cubicBezTo>
                <a:cubicBezTo>
                  <a:pt x="4747906" y="162334"/>
                  <a:pt x="4733781" y="164736"/>
                  <a:pt x="4723428" y="162040"/>
                </a:cubicBezTo>
                <a:cubicBezTo>
                  <a:pt x="4721836" y="186404"/>
                  <a:pt x="4720825" y="203426"/>
                  <a:pt x="4720395" y="213106"/>
                </a:cubicBezTo>
                <a:cubicBezTo>
                  <a:pt x="4719964" y="222785"/>
                  <a:pt x="4719771" y="227690"/>
                  <a:pt x="4719814" y="227819"/>
                </a:cubicBezTo>
                <a:cubicBezTo>
                  <a:pt x="4719857" y="227948"/>
                  <a:pt x="4722137" y="226765"/>
                  <a:pt x="4726654" y="224269"/>
                </a:cubicBezTo>
                <a:cubicBezTo>
                  <a:pt x="4731171" y="221774"/>
                  <a:pt x="4742626" y="216149"/>
                  <a:pt x="4761017" y="207395"/>
                </a:cubicBezTo>
                <a:cubicBezTo>
                  <a:pt x="4779408" y="198640"/>
                  <a:pt x="4786359" y="197937"/>
                  <a:pt x="4781871" y="205287"/>
                </a:cubicBezTo>
                <a:cubicBezTo>
                  <a:pt x="4777383" y="212636"/>
                  <a:pt x="4765269" y="224158"/>
                  <a:pt x="4745529" y="239854"/>
                </a:cubicBezTo>
                <a:cubicBezTo>
                  <a:pt x="4725790" y="255549"/>
                  <a:pt x="4713070" y="267200"/>
                  <a:pt x="4707370" y="274808"/>
                </a:cubicBezTo>
                <a:cubicBezTo>
                  <a:pt x="4701670" y="282415"/>
                  <a:pt x="4696041" y="284097"/>
                  <a:pt x="4690485" y="279852"/>
                </a:cubicBezTo>
                <a:cubicBezTo>
                  <a:pt x="4684928" y="275607"/>
                  <a:pt x="4681418" y="269914"/>
                  <a:pt x="4679955" y="262773"/>
                </a:cubicBezTo>
                <a:cubicBezTo>
                  <a:pt x="4678493" y="255631"/>
                  <a:pt x="4678887" y="250483"/>
                  <a:pt x="4681138" y="247328"/>
                </a:cubicBezTo>
                <a:cubicBezTo>
                  <a:pt x="4683390" y="244174"/>
                  <a:pt x="4686541" y="239854"/>
                  <a:pt x="4690592" y="234368"/>
                </a:cubicBezTo>
                <a:cubicBezTo>
                  <a:pt x="4694643" y="228883"/>
                  <a:pt x="4697117" y="204871"/>
                  <a:pt x="4698013" y="162330"/>
                </a:cubicBezTo>
                <a:cubicBezTo>
                  <a:pt x="4698909" y="119790"/>
                  <a:pt x="4696432" y="93788"/>
                  <a:pt x="4690581" y="84323"/>
                </a:cubicBezTo>
                <a:cubicBezTo>
                  <a:pt x="4684731" y="74859"/>
                  <a:pt x="4686781" y="70126"/>
                  <a:pt x="4696733" y="70126"/>
                </a:cubicBezTo>
                <a:close/>
                <a:moveTo>
                  <a:pt x="916890" y="67524"/>
                </a:moveTo>
                <a:cubicBezTo>
                  <a:pt x="920654" y="68291"/>
                  <a:pt x="924157" y="70005"/>
                  <a:pt x="927398" y="72665"/>
                </a:cubicBezTo>
                <a:cubicBezTo>
                  <a:pt x="933880" y="77985"/>
                  <a:pt x="933069" y="82929"/>
                  <a:pt x="924967" y="87496"/>
                </a:cubicBezTo>
                <a:cubicBezTo>
                  <a:pt x="916865" y="92063"/>
                  <a:pt x="902467" y="96097"/>
                  <a:pt x="881774" y="99596"/>
                </a:cubicBezTo>
                <a:cubicBezTo>
                  <a:pt x="888070" y="102019"/>
                  <a:pt x="890525" y="105525"/>
                  <a:pt x="889142" y="110114"/>
                </a:cubicBezTo>
                <a:cubicBezTo>
                  <a:pt x="887758" y="114703"/>
                  <a:pt x="886650" y="120260"/>
                  <a:pt x="885818" y="126785"/>
                </a:cubicBezTo>
                <a:cubicBezTo>
                  <a:pt x="891712" y="126096"/>
                  <a:pt x="898140" y="124798"/>
                  <a:pt x="905102" y="122891"/>
                </a:cubicBezTo>
                <a:cubicBezTo>
                  <a:pt x="912064" y="120984"/>
                  <a:pt x="918464" y="123343"/>
                  <a:pt x="924300" y="129968"/>
                </a:cubicBezTo>
                <a:cubicBezTo>
                  <a:pt x="930137" y="136593"/>
                  <a:pt x="927516" y="141569"/>
                  <a:pt x="916438" y="144896"/>
                </a:cubicBezTo>
                <a:cubicBezTo>
                  <a:pt x="905360" y="148223"/>
                  <a:pt x="895103" y="150618"/>
                  <a:pt x="885668" y="152081"/>
                </a:cubicBezTo>
                <a:lnTo>
                  <a:pt x="884463" y="194262"/>
                </a:lnTo>
                <a:cubicBezTo>
                  <a:pt x="900338" y="192484"/>
                  <a:pt x="914506" y="190240"/>
                  <a:pt x="926967" y="187530"/>
                </a:cubicBezTo>
                <a:lnTo>
                  <a:pt x="929955" y="187228"/>
                </a:lnTo>
                <a:lnTo>
                  <a:pt x="922364" y="184217"/>
                </a:lnTo>
                <a:cubicBezTo>
                  <a:pt x="914778" y="178524"/>
                  <a:pt x="908565" y="170902"/>
                  <a:pt x="903726" y="161352"/>
                </a:cubicBezTo>
                <a:cubicBezTo>
                  <a:pt x="898886" y="151801"/>
                  <a:pt x="901564" y="147979"/>
                  <a:pt x="911760" y="149887"/>
                </a:cubicBezTo>
                <a:cubicBezTo>
                  <a:pt x="921955" y="151794"/>
                  <a:pt x="930079" y="155297"/>
                  <a:pt x="936131" y="160395"/>
                </a:cubicBezTo>
                <a:cubicBezTo>
                  <a:pt x="942182" y="165492"/>
                  <a:pt x="944308" y="172214"/>
                  <a:pt x="942509" y="180560"/>
                </a:cubicBezTo>
                <a:cubicBezTo>
                  <a:pt x="942059" y="182647"/>
                  <a:pt x="941302" y="184288"/>
                  <a:pt x="940237" y="185484"/>
                </a:cubicBezTo>
                <a:lnTo>
                  <a:pt x="937530" y="186964"/>
                </a:lnTo>
                <a:lnTo>
                  <a:pt x="943460" y="188046"/>
                </a:lnTo>
                <a:cubicBezTo>
                  <a:pt x="948225" y="189745"/>
                  <a:pt x="952257" y="192972"/>
                  <a:pt x="955555" y="197726"/>
                </a:cubicBezTo>
                <a:cubicBezTo>
                  <a:pt x="962151" y="207233"/>
                  <a:pt x="958742" y="211761"/>
                  <a:pt x="945326" y="211309"/>
                </a:cubicBezTo>
                <a:cubicBezTo>
                  <a:pt x="931911" y="210858"/>
                  <a:pt x="917607" y="211528"/>
                  <a:pt x="902413" y="213321"/>
                </a:cubicBezTo>
                <a:cubicBezTo>
                  <a:pt x="887220" y="215113"/>
                  <a:pt x="874561" y="217110"/>
                  <a:pt x="864437" y="219311"/>
                </a:cubicBezTo>
                <a:cubicBezTo>
                  <a:pt x="854313" y="221512"/>
                  <a:pt x="843877" y="223542"/>
                  <a:pt x="833129" y="225399"/>
                </a:cubicBezTo>
                <a:cubicBezTo>
                  <a:pt x="822381" y="227256"/>
                  <a:pt x="813153" y="224112"/>
                  <a:pt x="805445" y="215966"/>
                </a:cubicBezTo>
                <a:cubicBezTo>
                  <a:pt x="797737" y="207821"/>
                  <a:pt x="800207" y="203749"/>
                  <a:pt x="812855" y="203749"/>
                </a:cubicBezTo>
                <a:cubicBezTo>
                  <a:pt x="823453" y="203749"/>
                  <a:pt x="839621" y="201734"/>
                  <a:pt x="861361" y="197704"/>
                </a:cubicBezTo>
                <a:lnTo>
                  <a:pt x="861361" y="155286"/>
                </a:lnTo>
                <a:cubicBezTo>
                  <a:pt x="846275" y="156189"/>
                  <a:pt x="835531" y="154257"/>
                  <a:pt x="829128" y="149489"/>
                </a:cubicBezTo>
                <a:cubicBezTo>
                  <a:pt x="822725" y="144721"/>
                  <a:pt x="824102" y="141114"/>
                  <a:pt x="833258" y="138669"/>
                </a:cubicBezTo>
                <a:cubicBezTo>
                  <a:pt x="842414" y="136224"/>
                  <a:pt x="851782" y="133890"/>
                  <a:pt x="861361" y="131667"/>
                </a:cubicBezTo>
                <a:cubicBezTo>
                  <a:pt x="861361" y="119995"/>
                  <a:pt x="860364" y="110774"/>
                  <a:pt x="858371" y="104005"/>
                </a:cubicBezTo>
                <a:cubicBezTo>
                  <a:pt x="844547" y="104894"/>
                  <a:pt x="833717" y="102930"/>
                  <a:pt x="825880" y="98111"/>
                </a:cubicBezTo>
                <a:cubicBezTo>
                  <a:pt x="818043" y="93293"/>
                  <a:pt x="818688" y="89912"/>
                  <a:pt x="827816" y="87969"/>
                </a:cubicBezTo>
                <a:cubicBezTo>
                  <a:pt x="836943" y="86026"/>
                  <a:pt x="849914" y="82785"/>
                  <a:pt x="866728" y="78247"/>
                </a:cubicBezTo>
                <a:cubicBezTo>
                  <a:pt x="883542" y="73708"/>
                  <a:pt x="896236" y="70313"/>
                  <a:pt x="904812" y="68061"/>
                </a:cubicBezTo>
                <a:cubicBezTo>
                  <a:pt x="909099" y="66936"/>
                  <a:pt x="913125" y="66756"/>
                  <a:pt x="916890" y="67524"/>
                </a:cubicBezTo>
                <a:close/>
                <a:moveTo>
                  <a:pt x="3997122" y="66693"/>
                </a:moveTo>
                <a:cubicBezTo>
                  <a:pt x="3999795" y="66329"/>
                  <a:pt x="4002900" y="66635"/>
                  <a:pt x="4006439" y="67610"/>
                </a:cubicBezTo>
                <a:cubicBezTo>
                  <a:pt x="4013516" y="69560"/>
                  <a:pt x="4020058" y="73202"/>
                  <a:pt x="4026067" y="78537"/>
                </a:cubicBezTo>
                <a:cubicBezTo>
                  <a:pt x="4032076" y="83872"/>
                  <a:pt x="4032112" y="90185"/>
                  <a:pt x="4026175" y="97477"/>
                </a:cubicBezTo>
                <a:cubicBezTo>
                  <a:pt x="4020238" y="104769"/>
                  <a:pt x="4015556" y="118467"/>
                  <a:pt x="4012128" y="138572"/>
                </a:cubicBezTo>
                <a:cubicBezTo>
                  <a:pt x="4019327" y="148553"/>
                  <a:pt x="4019230" y="154723"/>
                  <a:pt x="4011838" y="157082"/>
                </a:cubicBezTo>
                <a:cubicBezTo>
                  <a:pt x="4004446" y="159441"/>
                  <a:pt x="3991407" y="162650"/>
                  <a:pt x="3972722" y="166708"/>
                </a:cubicBezTo>
                <a:cubicBezTo>
                  <a:pt x="3971832" y="178969"/>
                  <a:pt x="3969076" y="185755"/>
                  <a:pt x="3964451" y="187067"/>
                </a:cubicBezTo>
                <a:cubicBezTo>
                  <a:pt x="3959826" y="188379"/>
                  <a:pt x="3956714" y="184787"/>
                  <a:pt x="3955115" y="176291"/>
                </a:cubicBezTo>
                <a:cubicBezTo>
                  <a:pt x="3953516" y="167794"/>
                  <a:pt x="3951362" y="153379"/>
                  <a:pt x="3948651" y="133044"/>
                </a:cubicBezTo>
                <a:cubicBezTo>
                  <a:pt x="3945941" y="112710"/>
                  <a:pt x="3942546" y="98258"/>
                  <a:pt x="3938466" y="89690"/>
                </a:cubicBezTo>
                <a:cubicBezTo>
                  <a:pt x="3934387" y="81122"/>
                  <a:pt x="3935756" y="77318"/>
                  <a:pt x="3942575" y="78279"/>
                </a:cubicBezTo>
                <a:cubicBezTo>
                  <a:pt x="3949394" y="79240"/>
                  <a:pt x="3954008" y="80139"/>
                  <a:pt x="3956417" y="80978"/>
                </a:cubicBezTo>
                <a:cubicBezTo>
                  <a:pt x="3958826" y="81817"/>
                  <a:pt x="3962540" y="81842"/>
                  <a:pt x="3967559" y="81054"/>
                </a:cubicBezTo>
                <a:cubicBezTo>
                  <a:pt x="3972578" y="80265"/>
                  <a:pt x="3976737" y="79042"/>
                  <a:pt x="3980035" y="77386"/>
                </a:cubicBezTo>
                <a:cubicBezTo>
                  <a:pt x="3983333" y="75730"/>
                  <a:pt x="3986789" y="73199"/>
                  <a:pt x="3990403" y="69793"/>
                </a:cubicBezTo>
                <a:cubicBezTo>
                  <a:pt x="3992210" y="68090"/>
                  <a:pt x="3994450" y="67057"/>
                  <a:pt x="3997122" y="66693"/>
                </a:cubicBezTo>
                <a:close/>
                <a:moveTo>
                  <a:pt x="1985934" y="64168"/>
                </a:moveTo>
                <a:cubicBezTo>
                  <a:pt x="1982105" y="64613"/>
                  <a:pt x="1958881" y="69094"/>
                  <a:pt x="1916262" y="77612"/>
                </a:cubicBezTo>
                <a:cubicBezTo>
                  <a:pt x="1916262" y="88382"/>
                  <a:pt x="1915358" y="107024"/>
                  <a:pt x="1913551" y="133539"/>
                </a:cubicBezTo>
                <a:cubicBezTo>
                  <a:pt x="1953862" y="123802"/>
                  <a:pt x="1977745" y="117442"/>
                  <a:pt x="1985202" y="114459"/>
                </a:cubicBezTo>
                <a:cubicBezTo>
                  <a:pt x="1989519" y="93795"/>
                  <a:pt x="1991677" y="79483"/>
                  <a:pt x="1991677" y="71525"/>
                </a:cubicBezTo>
                <a:cubicBezTo>
                  <a:pt x="1991677" y="66176"/>
                  <a:pt x="1989763" y="63724"/>
                  <a:pt x="1985934" y="64168"/>
                </a:cubicBezTo>
                <a:close/>
                <a:moveTo>
                  <a:pt x="5955451" y="63289"/>
                </a:moveTo>
                <a:cubicBezTo>
                  <a:pt x="5958858" y="63212"/>
                  <a:pt x="5962504" y="64018"/>
                  <a:pt x="5966386" y="65706"/>
                </a:cubicBezTo>
                <a:cubicBezTo>
                  <a:pt x="5974152" y="69083"/>
                  <a:pt x="5980092" y="72421"/>
                  <a:pt x="5984207" y="75719"/>
                </a:cubicBezTo>
                <a:cubicBezTo>
                  <a:pt x="5988323" y="79017"/>
                  <a:pt x="5988786" y="83642"/>
                  <a:pt x="5985595" y="89593"/>
                </a:cubicBezTo>
                <a:cubicBezTo>
                  <a:pt x="5982404" y="95544"/>
                  <a:pt x="5980368" y="105142"/>
                  <a:pt x="5979486" y="118385"/>
                </a:cubicBezTo>
                <a:cubicBezTo>
                  <a:pt x="5978604" y="131628"/>
                  <a:pt x="5977937" y="149431"/>
                  <a:pt x="5977486" y="171795"/>
                </a:cubicBezTo>
                <a:cubicBezTo>
                  <a:pt x="5977034" y="194159"/>
                  <a:pt x="5976385" y="217845"/>
                  <a:pt x="5975539" y="242854"/>
                </a:cubicBezTo>
                <a:cubicBezTo>
                  <a:pt x="5983827" y="242940"/>
                  <a:pt x="5992148" y="241840"/>
                  <a:pt x="6000502" y="239552"/>
                </a:cubicBezTo>
                <a:cubicBezTo>
                  <a:pt x="6008855" y="237265"/>
                  <a:pt x="6016430" y="238896"/>
                  <a:pt x="6023227" y="244446"/>
                </a:cubicBezTo>
                <a:cubicBezTo>
                  <a:pt x="6030024" y="249996"/>
                  <a:pt x="6033674" y="255194"/>
                  <a:pt x="6034176" y="260041"/>
                </a:cubicBezTo>
                <a:cubicBezTo>
                  <a:pt x="6034677" y="264888"/>
                  <a:pt x="6027708" y="266863"/>
                  <a:pt x="6013268" y="265967"/>
                </a:cubicBezTo>
                <a:cubicBezTo>
                  <a:pt x="5998827" y="265071"/>
                  <a:pt x="5988736" y="264849"/>
                  <a:pt x="5982992" y="265300"/>
                </a:cubicBezTo>
                <a:cubicBezTo>
                  <a:pt x="5977249" y="265752"/>
                  <a:pt x="5970233" y="265978"/>
                  <a:pt x="5961945" y="265978"/>
                </a:cubicBezTo>
                <a:cubicBezTo>
                  <a:pt x="5955003" y="265978"/>
                  <a:pt x="5942180" y="266871"/>
                  <a:pt x="5923473" y="268656"/>
                </a:cubicBezTo>
                <a:cubicBezTo>
                  <a:pt x="5904766" y="270441"/>
                  <a:pt x="5889906" y="272241"/>
                  <a:pt x="5878893" y="274055"/>
                </a:cubicBezTo>
                <a:cubicBezTo>
                  <a:pt x="5867880" y="275869"/>
                  <a:pt x="5859347" y="276532"/>
                  <a:pt x="5853296" y="276045"/>
                </a:cubicBezTo>
                <a:cubicBezTo>
                  <a:pt x="5847244" y="275557"/>
                  <a:pt x="5840654" y="271481"/>
                  <a:pt x="5833528" y="263816"/>
                </a:cubicBezTo>
                <a:cubicBezTo>
                  <a:pt x="5826401" y="256151"/>
                  <a:pt x="5827340" y="252767"/>
                  <a:pt x="5836345" y="253663"/>
                </a:cubicBezTo>
                <a:cubicBezTo>
                  <a:pt x="5845351" y="254559"/>
                  <a:pt x="5859297" y="254283"/>
                  <a:pt x="5878184" y="252835"/>
                </a:cubicBezTo>
                <a:cubicBezTo>
                  <a:pt x="5878184" y="189681"/>
                  <a:pt x="5877742" y="148596"/>
                  <a:pt x="5876860" y="129581"/>
                </a:cubicBezTo>
                <a:cubicBezTo>
                  <a:pt x="5875978" y="110566"/>
                  <a:pt x="5873505" y="96348"/>
                  <a:pt x="5869439" y="86926"/>
                </a:cubicBezTo>
                <a:cubicBezTo>
                  <a:pt x="5865374" y="77504"/>
                  <a:pt x="5868303" y="73694"/>
                  <a:pt x="5878227" y="75493"/>
                </a:cubicBezTo>
                <a:cubicBezTo>
                  <a:pt x="5888149" y="77293"/>
                  <a:pt x="5900450" y="77110"/>
                  <a:pt x="5915127" y="74945"/>
                </a:cubicBezTo>
                <a:cubicBezTo>
                  <a:pt x="5929804" y="72779"/>
                  <a:pt x="5940075" y="69854"/>
                  <a:pt x="5945941" y="66169"/>
                </a:cubicBezTo>
                <a:cubicBezTo>
                  <a:pt x="5948873" y="64326"/>
                  <a:pt x="5952044" y="63366"/>
                  <a:pt x="5955451" y="63289"/>
                </a:cubicBezTo>
                <a:close/>
                <a:moveTo>
                  <a:pt x="5500397" y="60041"/>
                </a:moveTo>
                <a:cubicBezTo>
                  <a:pt x="5503566" y="58924"/>
                  <a:pt x="5509080" y="58955"/>
                  <a:pt x="5516939" y="60135"/>
                </a:cubicBezTo>
                <a:cubicBezTo>
                  <a:pt x="5532656" y="62494"/>
                  <a:pt x="5543482" y="67158"/>
                  <a:pt x="5549419" y="74127"/>
                </a:cubicBezTo>
                <a:cubicBezTo>
                  <a:pt x="5555356" y="81097"/>
                  <a:pt x="5557457" y="89393"/>
                  <a:pt x="5555722" y="99015"/>
                </a:cubicBezTo>
                <a:cubicBezTo>
                  <a:pt x="5553986" y="108637"/>
                  <a:pt x="5548315" y="110569"/>
                  <a:pt x="5538707" y="104812"/>
                </a:cubicBezTo>
                <a:cubicBezTo>
                  <a:pt x="5529099" y="99054"/>
                  <a:pt x="5520739" y="93064"/>
                  <a:pt x="5513626" y="86840"/>
                </a:cubicBezTo>
                <a:cubicBezTo>
                  <a:pt x="5506198" y="80329"/>
                  <a:pt x="5500964" y="73661"/>
                  <a:pt x="5497924" y="66835"/>
                </a:cubicBezTo>
                <a:cubicBezTo>
                  <a:pt x="5496404" y="63422"/>
                  <a:pt x="5497228" y="61158"/>
                  <a:pt x="5500397" y="60041"/>
                </a:cubicBezTo>
                <a:close/>
                <a:moveTo>
                  <a:pt x="6981549" y="52234"/>
                </a:moveTo>
                <a:cubicBezTo>
                  <a:pt x="6988362" y="51339"/>
                  <a:pt x="6994183" y="53295"/>
                  <a:pt x="6999012" y="58102"/>
                </a:cubicBezTo>
                <a:cubicBezTo>
                  <a:pt x="7005451" y="64512"/>
                  <a:pt x="7002759" y="70377"/>
                  <a:pt x="6990935" y="75698"/>
                </a:cubicBezTo>
                <a:cubicBezTo>
                  <a:pt x="6979112" y="81018"/>
                  <a:pt x="6965671" y="84610"/>
                  <a:pt x="6950614" y="86474"/>
                </a:cubicBezTo>
                <a:cubicBezTo>
                  <a:pt x="6961412" y="92727"/>
                  <a:pt x="6964861" y="98301"/>
                  <a:pt x="6960960" y="103199"/>
                </a:cubicBezTo>
                <a:cubicBezTo>
                  <a:pt x="6957061" y="108096"/>
                  <a:pt x="6953809" y="112717"/>
                  <a:pt x="6951205" y="117062"/>
                </a:cubicBezTo>
                <a:cubicBezTo>
                  <a:pt x="6948603" y="121407"/>
                  <a:pt x="6945709" y="124648"/>
                  <a:pt x="6942526" y="126785"/>
                </a:cubicBezTo>
                <a:cubicBezTo>
                  <a:pt x="6948994" y="126942"/>
                  <a:pt x="6954221" y="124956"/>
                  <a:pt x="6958207" y="120826"/>
                </a:cubicBezTo>
                <a:cubicBezTo>
                  <a:pt x="6962194" y="116696"/>
                  <a:pt x="6968031" y="116352"/>
                  <a:pt x="6975717" y="119794"/>
                </a:cubicBezTo>
                <a:cubicBezTo>
                  <a:pt x="6983403" y="123235"/>
                  <a:pt x="6989691" y="127903"/>
                  <a:pt x="6994581" y="133797"/>
                </a:cubicBezTo>
                <a:cubicBezTo>
                  <a:pt x="6999471" y="139691"/>
                  <a:pt x="6999741" y="144513"/>
                  <a:pt x="6995388" y="148263"/>
                </a:cubicBezTo>
                <a:cubicBezTo>
                  <a:pt x="6991035" y="152013"/>
                  <a:pt x="6985095" y="160972"/>
                  <a:pt x="6977566" y="175140"/>
                </a:cubicBezTo>
                <a:cubicBezTo>
                  <a:pt x="6970037" y="189308"/>
                  <a:pt x="6959147" y="206054"/>
                  <a:pt x="6944892" y="225377"/>
                </a:cubicBezTo>
                <a:cubicBezTo>
                  <a:pt x="6930638" y="244701"/>
                  <a:pt x="6914280" y="258320"/>
                  <a:pt x="6895817" y="266236"/>
                </a:cubicBezTo>
                <a:cubicBezTo>
                  <a:pt x="6877353" y="274152"/>
                  <a:pt x="6875163" y="270707"/>
                  <a:pt x="6889245" y="255900"/>
                </a:cubicBezTo>
                <a:cubicBezTo>
                  <a:pt x="6903327" y="241094"/>
                  <a:pt x="6916987" y="223660"/>
                  <a:pt x="6930222" y="203598"/>
                </a:cubicBezTo>
                <a:cubicBezTo>
                  <a:pt x="6925447" y="200185"/>
                  <a:pt x="6920654" y="195026"/>
                  <a:pt x="6915843" y="188121"/>
                </a:cubicBezTo>
                <a:cubicBezTo>
                  <a:pt x="6911032" y="181216"/>
                  <a:pt x="6909282" y="175341"/>
                  <a:pt x="6910594" y="170494"/>
                </a:cubicBezTo>
                <a:cubicBezTo>
                  <a:pt x="6911906" y="165647"/>
                  <a:pt x="6917445" y="165435"/>
                  <a:pt x="6927211" y="169859"/>
                </a:cubicBezTo>
                <a:cubicBezTo>
                  <a:pt x="6936976" y="174283"/>
                  <a:pt x="6942584" y="179270"/>
                  <a:pt x="6944031" y="184819"/>
                </a:cubicBezTo>
                <a:cubicBezTo>
                  <a:pt x="6948319" y="174710"/>
                  <a:pt x="6952037" y="165471"/>
                  <a:pt x="6955185" y="157103"/>
                </a:cubicBezTo>
                <a:cubicBezTo>
                  <a:pt x="6958333" y="148736"/>
                  <a:pt x="6959720" y="143867"/>
                  <a:pt x="6959347" y="142498"/>
                </a:cubicBezTo>
                <a:cubicBezTo>
                  <a:pt x="6958975" y="141128"/>
                  <a:pt x="6955709" y="141792"/>
                  <a:pt x="6949549" y="144488"/>
                </a:cubicBezTo>
                <a:cubicBezTo>
                  <a:pt x="6943391" y="147184"/>
                  <a:pt x="6938124" y="146287"/>
                  <a:pt x="6933749" y="141799"/>
                </a:cubicBezTo>
                <a:cubicBezTo>
                  <a:pt x="6924429" y="156297"/>
                  <a:pt x="6912960" y="167568"/>
                  <a:pt x="6899344" y="175613"/>
                </a:cubicBezTo>
                <a:cubicBezTo>
                  <a:pt x="6885728" y="183658"/>
                  <a:pt x="6881917" y="183203"/>
                  <a:pt x="6887911" y="174247"/>
                </a:cubicBezTo>
                <a:cubicBezTo>
                  <a:pt x="6893906" y="165292"/>
                  <a:pt x="6899574" y="157025"/>
                  <a:pt x="6904915" y="149446"/>
                </a:cubicBezTo>
                <a:cubicBezTo>
                  <a:pt x="6910257" y="141867"/>
                  <a:pt x="6915810" y="131427"/>
                  <a:pt x="6921575" y="118127"/>
                </a:cubicBezTo>
                <a:cubicBezTo>
                  <a:pt x="6927339" y="104826"/>
                  <a:pt x="6930222" y="95164"/>
                  <a:pt x="6930222" y="89142"/>
                </a:cubicBezTo>
                <a:cubicBezTo>
                  <a:pt x="6920571" y="90045"/>
                  <a:pt x="6912534" y="88070"/>
                  <a:pt x="6906109" y="83215"/>
                </a:cubicBezTo>
                <a:cubicBezTo>
                  <a:pt x="6899685" y="78361"/>
                  <a:pt x="6907221" y="73625"/>
                  <a:pt x="6928717" y="69008"/>
                </a:cubicBezTo>
                <a:cubicBezTo>
                  <a:pt x="6949209" y="62784"/>
                  <a:pt x="6964439" y="57808"/>
                  <a:pt x="6974404" y="54080"/>
                </a:cubicBezTo>
                <a:cubicBezTo>
                  <a:pt x="6976896" y="53148"/>
                  <a:pt x="6979277" y="52532"/>
                  <a:pt x="6981549" y="52234"/>
                </a:cubicBezTo>
                <a:close/>
                <a:moveTo>
                  <a:pt x="935432" y="47304"/>
                </a:moveTo>
                <a:cubicBezTo>
                  <a:pt x="925056" y="48207"/>
                  <a:pt x="879272" y="53019"/>
                  <a:pt x="798078" y="61737"/>
                </a:cubicBezTo>
                <a:cubicBezTo>
                  <a:pt x="798078" y="122167"/>
                  <a:pt x="796730" y="186590"/>
                  <a:pt x="794034" y="255008"/>
                </a:cubicBezTo>
                <a:cubicBezTo>
                  <a:pt x="832078" y="253287"/>
                  <a:pt x="866423" y="250383"/>
                  <a:pt x="897068" y="246296"/>
                </a:cubicBezTo>
                <a:cubicBezTo>
                  <a:pt x="927713" y="242209"/>
                  <a:pt x="949109" y="242861"/>
                  <a:pt x="961255" y="248253"/>
                </a:cubicBezTo>
                <a:cubicBezTo>
                  <a:pt x="963951" y="240911"/>
                  <a:pt x="964406" y="207814"/>
                  <a:pt x="962621" y="148962"/>
                </a:cubicBezTo>
                <a:cubicBezTo>
                  <a:pt x="960835" y="90110"/>
                  <a:pt x="958451" y="58228"/>
                  <a:pt x="955469" y="53316"/>
                </a:cubicBezTo>
                <a:cubicBezTo>
                  <a:pt x="952486" y="48405"/>
                  <a:pt x="945807" y="46401"/>
                  <a:pt x="935432" y="47304"/>
                </a:cubicBezTo>
                <a:close/>
                <a:moveTo>
                  <a:pt x="210748" y="44653"/>
                </a:moveTo>
                <a:cubicBezTo>
                  <a:pt x="215491" y="44327"/>
                  <a:pt x="219970" y="44522"/>
                  <a:pt x="224187" y="45239"/>
                </a:cubicBezTo>
                <a:cubicBezTo>
                  <a:pt x="232619" y="46673"/>
                  <a:pt x="240108" y="50409"/>
                  <a:pt x="246654" y="56446"/>
                </a:cubicBezTo>
                <a:cubicBezTo>
                  <a:pt x="253200" y="62483"/>
                  <a:pt x="250949" y="67190"/>
                  <a:pt x="239900" y="70567"/>
                </a:cubicBezTo>
                <a:cubicBezTo>
                  <a:pt x="228851" y="73945"/>
                  <a:pt x="213180" y="76985"/>
                  <a:pt x="192889" y="79688"/>
                </a:cubicBezTo>
                <a:cubicBezTo>
                  <a:pt x="172598" y="82391"/>
                  <a:pt x="153102" y="85083"/>
                  <a:pt x="134403" y="87765"/>
                </a:cubicBezTo>
                <a:cubicBezTo>
                  <a:pt x="114398" y="89586"/>
                  <a:pt x="97322" y="86098"/>
                  <a:pt x="83176" y="77300"/>
                </a:cubicBezTo>
                <a:cubicBezTo>
                  <a:pt x="69029" y="68502"/>
                  <a:pt x="70822" y="63544"/>
                  <a:pt x="88553" y="62426"/>
                </a:cubicBezTo>
                <a:cubicBezTo>
                  <a:pt x="106285" y="61307"/>
                  <a:pt x="125945" y="59174"/>
                  <a:pt x="147534" y="56026"/>
                </a:cubicBezTo>
                <a:cubicBezTo>
                  <a:pt x="169124" y="52879"/>
                  <a:pt x="185188" y="49935"/>
                  <a:pt x="195728" y="47196"/>
                </a:cubicBezTo>
                <a:cubicBezTo>
                  <a:pt x="200998" y="45827"/>
                  <a:pt x="206005" y="44979"/>
                  <a:pt x="210748" y="44653"/>
                </a:cubicBezTo>
                <a:close/>
                <a:moveTo>
                  <a:pt x="4380963" y="39731"/>
                </a:moveTo>
                <a:cubicBezTo>
                  <a:pt x="4382467" y="39429"/>
                  <a:pt x="4384411" y="39455"/>
                  <a:pt x="4386795" y="39808"/>
                </a:cubicBezTo>
                <a:cubicBezTo>
                  <a:pt x="4396332" y="41220"/>
                  <a:pt x="4404685" y="43791"/>
                  <a:pt x="4411855" y="47519"/>
                </a:cubicBezTo>
                <a:cubicBezTo>
                  <a:pt x="4419025" y="51248"/>
                  <a:pt x="4421692" y="55248"/>
                  <a:pt x="4419857" y="59522"/>
                </a:cubicBezTo>
                <a:cubicBezTo>
                  <a:pt x="4418021" y="63795"/>
                  <a:pt x="4416687" y="76766"/>
                  <a:pt x="4415856" y="98434"/>
                </a:cubicBezTo>
                <a:cubicBezTo>
                  <a:pt x="4421735" y="96885"/>
                  <a:pt x="4428532" y="94473"/>
                  <a:pt x="4436247" y="91196"/>
                </a:cubicBezTo>
                <a:cubicBezTo>
                  <a:pt x="4443962" y="87919"/>
                  <a:pt x="4450591" y="89324"/>
                  <a:pt x="4456134" y="95412"/>
                </a:cubicBezTo>
                <a:cubicBezTo>
                  <a:pt x="4461676" y="101499"/>
                  <a:pt x="4457715" y="106927"/>
                  <a:pt x="4444249" y="111695"/>
                </a:cubicBezTo>
                <a:cubicBezTo>
                  <a:pt x="4430784" y="116463"/>
                  <a:pt x="4421319" y="117944"/>
                  <a:pt x="4415856" y="116137"/>
                </a:cubicBezTo>
                <a:lnTo>
                  <a:pt x="4415856" y="165933"/>
                </a:lnTo>
                <a:cubicBezTo>
                  <a:pt x="4437925" y="156928"/>
                  <a:pt x="4451315" y="154719"/>
                  <a:pt x="4456026" y="159308"/>
                </a:cubicBezTo>
                <a:cubicBezTo>
                  <a:pt x="4460737" y="163897"/>
                  <a:pt x="4455166" y="169529"/>
                  <a:pt x="4439313" y="176205"/>
                </a:cubicBezTo>
                <a:cubicBezTo>
                  <a:pt x="4423460" y="182880"/>
                  <a:pt x="4408492" y="189301"/>
                  <a:pt x="4394410" y="195467"/>
                </a:cubicBezTo>
                <a:cubicBezTo>
                  <a:pt x="4380328" y="201633"/>
                  <a:pt x="4367701" y="207950"/>
                  <a:pt x="4356530" y="214418"/>
                </a:cubicBezTo>
                <a:cubicBezTo>
                  <a:pt x="4345359" y="220885"/>
                  <a:pt x="4336877" y="223879"/>
                  <a:pt x="4331083" y="223398"/>
                </a:cubicBezTo>
                <a:cubicBezTo>
                  <a:pt x="4325290" y="222918"/>
                  <a:pt x="4318597" y="219078"/>
                  <a:pt x="4311004" y="211879"/>
                </a:cubicBezTo>
                <a:cubicBezTo>
                  <a:pt x="4303410" y="204681"/>
                  <a:pt x="4303912" y="200196"/>
                  <a:pt x="4312509" y="198425"/>
                </a:cubicBezTo>
                <a:cubicBezTo>
                  <a:pt x="4321106" y="196654"/>
                  <a:pt x="4333457" y="192950"/>
                  <a:pt x="4349561" y="187315"/>
                </a:cubicBezTo>
                <a:cubicBezTo>
                  <a:pt x="4349561" y="173620"/>
                  <a:pt x="4348234" y="159280"/>
                  <a:pt x="4345581" y="144294"/>
                </a:cubicBezTo>
                <a:cubicBezTo>
                  <a:pt x="4342928" y="129308"/>
                  <a:pt x="4339551" y="118145"/>
                  <a:pt x="4335450" y="110802"/>
                </a:cubicBezTo>
                <a:cubicBezTo>
                  <a:pt x="4331349" y="103460"/>
                  <a:pt x="4333156" y="100266"/>
                  <a:pt x="4340871" y="101220"/>
                </a:cubicBezTo>
                <a:cubicBezTo>
                  <a:pt x="4348586" y="102173"/>
                  <a:pt x="4356261" y="104471"/>
                  <a:pt x="4363897" y="108114"/>
                </a:cubicBezTo>
                <a:cubicBezTo>
                  <a:pt x="4371534" y="111756"/>
                  <a:pt x="4374674" y="116126"/>
                  <a:pt x="4373319" y="121224"/>
                </a:cubicBezTo>
                <a:cubicBezTo>
                  <a:pt x="4371964" y="126322"/>
                  <a:pt x="4372104" y="145721"/>
                  <a:pt x="4373738" y="179420"/>
                </a:cubicBezTo>
                <a:lnTo>
                  <a:pt x="4394087" y="172473"/>
                </a:lnTo>
                <a:cubicBezTo>
                  <a:pt x="4393198" y="130800"/>
                  <a:pt x="4391649" y="102453"/>
                  <a:pt x="4389441" y="87431"/>
                </a:cubicBezTo>
                <a:cubicBezTo>
                  <a:pt x="4387233" y="72410"/>
                  <a:pt x="4383856" y="60364"/>
                  <a:pt x="4379310" y="51294"/>
                </a:cubicBezTo>
                <a:cubicBezTo>
                  <a:pt x="4375900" y="44492"/>
                  <a:pt x="4376451" y="40637"/>
                  <a:pt x="4380963" y="39731"/>
                </a:cubicBezTo>
                <a:close/>
                <a:moveTo>
                  <a:pt x="5610874" y="39066"/>
                </a:moveTo>
                <a:cubicBezTo>
                  <a:pt x="5615348" y="39066"/>
                  <a:pt x="5622554" y="41819"/>
                  <a:pt x="5632493" y="47326"/>
                </a:cubicBezTo>
                <a:cubicBezTo>
                  <a:pt x="5642430" y="52832"/>
                  <a:pt x="5647148" y="57554"/>
                  <a:pt x="5646647" y="61490"/>
                </a:cubicBezTo>
                <a:cubicBezTo>
                  <a:pt x="5646144" y="65426"/>
                  <a:pt x="5644534" y="70112"/>
                  <a:pt x="5641817" y="75547"/>
                </a:cubicBezTo>
                <a:cubicBezTo>
                  <a:pt x="5639099" y="80982"/>
                  <a:pt x="5634579" y="96107"/>
                  <a:pt x="5628255" y="120923"/>
                </a:cubicBezTo>
                <a:cubicBezTo>
                  <a:pt x="5621931" y="145739"/>
                  <a:pt x="5612567" y="167769"/>
                  <a:pt x="5600162" y="187013"/>
                </a:cubicBezTo>
                <a:cubicBezTo>
                  <a:pt x="5626319" y="201454"/>
                  <a:pt x="5643857" y="212432"/>
                  <a:pt x="5652776" y="219946"/>
                </a:cubicBezTo>
                <a:cubicBezTo>
                  <a:pt x="5661696" y="227460"/>
                  <a:pt x="5666855" y="236021"/>
                  <a:pt x="5668253" y="245629"/>
                </a:cubicBezTo>
                <a:cubicBezTo>
                  <a:pt x="5669651" y="255237"/>
                  <a:pt x="5668138" y="263278"/>
                  <a:pt x="5663715" y="269753"/>
                </a:cubicBezTo>
                <a:cubicBezTo>
                  <a:pt x="5659291" y="276228"/>
                  <a:pt x="5653307" y="274675"/>
                  <a:pt x="5645764" y="265096"/>
                </a:cubicBezTo>
                <a:cubicBezTo>
                  <a:pt x="5638221" y="255517"/>
                  <a:pt x="5631564" y="246515"/>
                  <a:pt x="5625792" y="238090"/>
                </a:cubicBezTo>
                <a:cubicBezTo>
                  <a:pt x="5620020" y="229665"/>
                  <a:pt x="5609319" y="216009"/>
                  <a:pt x="5593688" y="197123"/>
                </a:cubicBezTo>
                <a:cubicBezTo>
                  <a:pt x="5577483" y="221473"/>
                  <a:pt x="5560823" y="239900"/>
                  <a:pt x="5543708" y="252405"/>
                </a:cubicBezTo>
                <a:cubicBezTo>
                  <a:pt x="5526593" y="264910"/>
                  <a:pt x="5510550" y="272772"/>
                  <a:pt x="5495579" y="275991"/>
                </a:cubicBezTo>
                <a:cubicBezTo>
                  <a:pt x="5480608" y="279210"/>
                  <a:pt x="5473387" y="279013"/>
                  <a:pt x="5473918" y="275399"/>
                </a:cubicBezTo>
                <a:cubicBezTo>
                  <a:pt x="5474449" y="271786"/>
                  <a:pt x="5482712" y="265404"/>
                  <a:pt x="5498708" y="256255"/>
                </a:cubicBezTo>
                <a:cubicBezTo>
                  <a:pt x="5514705" y="247106"/>
                  <a:pt x="5531129" y="232999"/>
                  <a:pt x="5547978" y="213934"/>
                </a:cubicBezTo>
                <a:cubicBezTo>
                  <a:pt x="5564828" y="194868"/>
                  <a:pt x="5577935" y="174645"/>
                  <a:pt x="5587299" y="153264"/>
                </a:cubicBezTo>
                <a:cubicBezTo>
                  <a:pt x="5596663" y="131883"/>
                  <a:pt x="5602919" y="112075"/>
                  <a:pt x="5606066" y="93842"/>
                </a:cubicBezTo>
                <a:cubicBezTo>
                  <a:pt x="5609214" y="75608"/>
                  <a:pt x="5609440" y="61920"/>
                  <a:pt x="5606744" y="52778"/>
                </a:cubicBezTo>
                <a:cubicBezTo>
                  <a:pt x="5604049" y="43636"/>
                  <a:pt x="5605425" y="39066"/>
                  <a:pt x="5610874" y="39066"/>
                </a:cubicBezTo>
                <a:close/>
                <a:moveTo>
                  <a:pt x="1995809" y="33080"/>
                </a:moveTo>
                <a:cubicBezTo>
                  <a:pt x="1999332" y="32621"/>
                  <a:pt x="2003264" y="33322"/>
                  <a:pt x="2007605" y="35183"/>
                </a:cubicBezTo>
                <a:cubicBezTo>
                  <a:pt x="2016289" y="38904"/>
                  <a:pt x="2025280" y="43403"/>
                  <a:pt x="2034579" y="48681"/>
                </a:cubicBezTo>
                <a:cubicBezTo>
                  <a:pt x="2043879" y="53958"/>
                  <a:pt x="2046141" y="59063"/>
                  <a:pt x="2041366" y="63996"/>
                </a:cubicBezTo>
                <a:cubicBezTo>
                  <a:pt x="2036590" y="68929"/>
                  <a:pt x="2031779" y="75576"/>
                  <a:pt x="2026932" y="83936"/>
                </a:cubicBezTo>
                <a:cubicBezTo>
                  <a:pt x="2022086" y="92296"/>
                  <a:pt x="2017138" y="102865"/>
                  <a:pt x="2012090" y="115642"/>
                </a:cubicBezTo>
                <a:cubicBezTo>
                  <a:pt x="2022888" y="128090"/>
                  <a:pt x="2020110" y="135098"/>
                  <a:pt x="2003755" y="136669"/>
                </a:cubicBezTo>
                <a:cubicBezTo>
                  <a:pt x="1987400" y="138239"/>
                  <a:pt x="1960932" y="143455"/>
                  <a:pt x="1924350" y="152317"/>
                </a:cubicBezTo>
                <a:cubicBezTo>
                  <a:pt x="1948843" y="176481"/>
                  <a:pt x="1969855" y="196657"/>
                  <a:pt x="1987386" y="212847"/>
                </a:cubicBezTo>
                <a:cubicBezTo>
                  <a:pt x="2004917" y="229037"/>
                  <a:pt x="2022960" y="242431"/>
                  <a:pt x="2041516" y="253029"/>
                </a:cubicBezTo>
                <a:cubicBezTo>
                  <a:pt x="2060073" y="263626"/>
                  <a:pt x="2078478" y="271915"/>
                  <a:pt x="2096733" y="277895"/>
                </a:cubicBezTo>
                <a:cubicBezTo>
                  <a:pt x="2114988" y="283874"/>
                  <a:pt x="2115168" y="288105"/>
                  <a:pt x="2097271" y="290586"/>
                </a:cubicBezTo>
                <a:cubicBezTo>
                  <a:pt x="2079374" y="293067"/>
                  <a:pt x="2063098" y="294307"/>
                  <a:pt x="2048443" y="294307"/>
                </a:cubicBezTo>
                <a:cubicBezTo>
                  <a:pt x="2032826" y="294307"/>
                  <a:pt x="2019135" y="287951"/>
                  <a:pt x="2007369" y="275238"/>
                </a:cubicBezTo>
                <a:cubicBezTo>
                  <a:pt x="1995603" y="262525"/>
                  <a:pt x="1982761" y="247196"/>
                  <a:pt x="1968844" y="229249"/>
                </a:cubicBezTo>
                <a:cubicBezTo>
                  <a:pt x="1954927" y="211302"/>
                  <a:pt x="1935549" y="187996"/>
                  <a:pt x="1910712" y="159330"/>
                </a:cubicBezTo>
                <a:cubicBezTo>
                  <a:pt x="1904345" y="198235"/>
                  <a:pt x="1893715" y="226765"/>
                  <a:pt x="1878823" y="244919"/>
                </a:cubicBezTo>
                <a:cubicBezTo>
                  <a:pt x="1863931" y="263074"/>
                  <a:pt x="1844597" y="276070"/>
                  <a:pt x="1820821" y="283907"/>
                </a:cubicBezTo>
                <a:cubicBezTo>
                  <a:pt x="1797045" y="291744"/>
                  <a:pt x="1797589" y="286216"/>
                  <a:pt x="1822455" y="267322"/>
                </a:cubicBezTo>
                <a:cubicBezTo>
                  <a:pt x="1847321" y="248429"/>
                  <a:pt x="1864196" y="225212"/>
                  <a:pt x="1873080" y="197672"/>
                </a:cubicBezTo>
                <a:cubicBezTo>
                  <a:pt x="1881963" y="170131"/>
                  <a:pt x="1886405" y="143828"/>
                  <a:pt x="1886405" y="118761"/>
                </a:cubicBezTo>
                <a:cubicBezTo>
                  <a:pt x="1886405" y="94125"/>
                  <a:pt x="1884606" y="76705"/>
                  <a:pt x="1881006" y="66502"/>
                </a:cubicBezTo>
                <a:cubicBezTo>
                  <a:pt x="1877407" y="56299"/>
                  <a:pt x="1878970" y="51671"/>
                  <a:pt x="1885696" y="52617"/>
                </a:cubicBezTo>
                <a:cubicBezTo>
                  <a:pt x="1892421" y="53563"/>
                  <a:pt x="1898154" y="54689"/>
                  <a:pt x="1902893" y="55994"/>
                </a:cubicBezTo>
                <a:cubicBezTo>
                  <a:pt x="1907633" y="57299"/>
                  <a:pt x="1914695" y="57518"/>
                  <a:pt x="1924081" y="56650"/>
                </a:cubicBezTo>
                <a:cubicBezTo>
                  <a:pt x="1933466" y="55783"/>
                  <a:pt x="1944860" y="53836"/>
                  <a:pt x="1958261" y="50810"/>
                </a:cubicBezTo>
                <a:cubicBezTo>
                  <a:pt x="1971662" y="47784"/>
                  <a:pt x="1981065" y="43493"/>
                  <a:pt x="1986472" y="37936"/>
                </a:cubicBezTo>
                <a:cubicBezTo>
                  <a:pt x="1989175" y="35158"/>
                  <a:pt x="1992287" y="33539"/>
                  <a:pt x="1995809" y="33080"/>
                </a:cubicBezTo>
                <a:close/>
                <a:moveTo>
                  <a:pt x="7239669" y="31107"/>
                </a:moveTo>
                <a:cubicBezTo>
                  <a:pt x="7265654" y="27407"/>
                  <a:pt x="7286282" y="40227"/>
                  <a:pt x="7301555" y="69567"/>
                </a:cubicBezTo>
                <a:cubicBezTo>
                  <a:pt x="7310647" y="101531"/>
                  <a:pt x="7298207" y="133252"/>
                  <a:pt x="7264234" y="164729"/>
                </a:cubicBezTo>
                <a:cubicBezTo>
                  <a:pt x="7254111" y="179929"/>
                  <a:pt x="7249048" y="197926"/>
                  <a:pt x="7249048" y="218720"/>
                </a:cubicBezTo>
                <a:lnTo>
                  <a:pt x="7216611" y="218720"/>
                </a:lnTo>
                <a:cubicBezTo>
                  <a:pt x="7215636" y="182210"/>
                  <a:pt x="7230585" y="148962"/>
                  <a:pt x="7261459" y="118976"/>
                </a:cubicBezTo>
                <a:cubicBezTo>
                  <a:pt x="7268385" y="108623"/>
                  <a:pt x="7271412" y="97617"/>
                  <a:pt x="7270537" y="85958"/>
                </a:cubicBezTo>
                <a:cubicBezTo>
                  <a:pt x="7265819" y="70083"/>
                  <a:pt x="7256863" y="62598"/>
                  <a:pt x="7243671" y="63501"/>
                </a:cubicBezTo>
                <a:lnTo>
                  <a:pt x="7238379" y="63501"/>
                </a:lnTo>
                <a:cubicBezTo>
                  <a:pt x="7222103" y="64276"/>
                  <a:pt x="7214417" y="78221"/>
                  <a:pt x="7215319" y="105339"/>
                </a:cubicBezTo>
                <a:lnTo>
                  <a:pt x="7181505" y="105339"/>
                </a:lnTo>
                <a:cubicBezTo>
                  <a:pt x="7180545" y="68226"/>
                  <a:pt x="7192282" y="45440"/>
                  <a:pt x="7216718" y="36979"/>
                </a:cubicBezTo>
                <a:cubicBezTo>
                  <a:pt x="7220691" y="33996"/>
                  <a:pt x="7228341" y="32039"/>
                  <a:pt x="7239669" y="31107"/>
                </a:cubicBezTo>
                <a:close/>
                <a:moveTo>
                  <a:pt x="3481934" y="30787"/>
                </a:moveTo>
                <a:cubicBezTo>
                  <a:pt x="3490713" y="30383"/>
                  <a:pt x="3498149" y="33473"/>
                  <a:pt x="3504241" y="40055"/>
                </a:cubicBezTo>
                <a:cubicBezTo>
                  <a:pt x="3512366" y="48831"/>
                  <a:pt x="3511294" y="53807"/>
                  <a:pt x="3501026" y="54983"/>
                </a:cubicBezTo>
                <a:cubicBezTo>
                  <a:pt x="3490758" y="56159"/>
                  <a:pt x="3480383" y="57184"/>
                  <a:pt x="3469900" y="58059"/>
                </a:cubicBezTo>
                <a:cubicBezTo>
                  <a:pt x="3459418" y="58934"/>
                  <a:pt x="3447028" y="59974"/>
                  <a:pt x="3432730" y="61178"/>
                </a:cubicBezTo>
                <a:cubicBezTo>
                  <a:pt x="3441736" y="66642"/>
                  <a:pt x="3443593" y="71776"/>
                  <a:pt x="3438302" y="76580"/>
                </a:cubicBezTo>
                <a:cubicBezTo>
                  <a:pt x="3433010" y="81383"/>
                  <a:pt x="3426206" y="90353"/>
                  <a:pt x="3417888" y="103489"/>
                </a:cubicBezTo>
                <a:cubicBezTo>
                  <a:pt x="3419681" y="111892"/>
                  <a:pt x="3420118" y="120640"/>
                  <a:pt x="3419201" y="129732"/>
                </a:cubicBezTo>
                <a:cubicBezTo>
                  <a:pt x="3418283" y="138823"/>
                  <a:pt x="3418050" y="152819"/>
                  <a:pt x="3418501" y="171720"/>
                </a:cubicBezTo>
                <a:cubicBezTo>
                  <a:pt x="3418953" y="190620"/>
                  <a:pt x="3418713" y="207032"/>
                  <a:pt x="3417781" y="220957"/>
                </a:cubicBezTo>
                <a:cubicBezTo>
                  <a:pt x="3416849" y="234881"/>
                  <a:pt x="3414221" y="244066"/>
                  <a:pt x="3409897" y="248511"/>
                </a:cubicBezTo>
                <a:cubicBezTo>
                  <a:pt x="3405574" y="252957"/>
                  <a:pt x="3400623" y="249634"/>
                  <a:pt x="3395045" y="238541"/>
                </a:cubicBezTo>
                <a:cubicBezTo>
                  <a:pt x="3389466" y="227449"/>
                  <a:pt x="3387577" y="218401"/>
                  <a:pt x="3389377" y="211395"/>
                </a:cubicBezTo>
                <a:cubicBezTo>
                  <a:pt x="3391176" y="204390"/>
                  <a:pt x="3392754" y="192839"/>
                  <a:pt x="3394109" y="176742"/>
                </a:cubicBezTo>
                <a:cubicBezTo>
                  <a:pt x="3395464" y="160645"/>
                  <a:pt x="3395633" y="144495"/>
                  <a:pt x="3394614" y="128290"/>
                </a:cubicBezTo>
                <a:cubicBezTo>
                  <a:pt x="3391617" y="138859"/>
                  <a:pt x="3383891" y="150833"/>
                  <a:pt x="3371437" y="164213"/>
                </a:cubicBezTo>
                <a:cubicBezTo>
                  <a:pt x="3358982" y="177592"/>
                  <a:pt x="3344463" y="187774"/>
                  <a:pt x="3327878" y="194757"/>
                </a:cubicBezTo>
                <a:cubicBezTo>
                  <a:pt x="3311294" y="201741"/>
                  <a:pt x="3308781" y="199092"/>
                  <a:pt x="3320339" y="186809"/>
                </a:cubicBezTo>
                <a:cubicBezTo>
                  <a:pt x="3331898" y="174527"/>
                  <a:pt x="3343201" y="162194"/>
                  <a:pt x="3354250" y="149811"/>
                </a:cubicBezTo>
                <a:cubicBezTo>
                  <a:pt x="3365299" y="137429"/>
                  <a:pt x="3377012" y="121256"/>
                  <a:pt x="3389387" y="101295"/>
                </a:cubicBezTo>
                <a:cubicBezTo>
                  <a:pt x="3387781" y="97853"/>
                  <a:pt x="3386480" y="93816"/>
                  <a:pt x="3385483" y="89185"/>
                </a:cubicBezTo>
                <a:cubicBezTo>
                  <a:pt x="3384486" y="84553"/>
                  <a:pt x="3389258" y="83585"/>
                  <a:pt x="3399798" y="86281"/>
                </a:cubicBezTo>
                <a:cubicBezTo>
                  <a:pt x="3405506" y="79569"/>
                  <a:pt x="3409686" y="71976"/>
                  <a:pt x="3412339" y="63501"/>
                </a:cubicBezTo>
                <a:cubicBezTo>
                  <a:pt x="3389208" y="68004"/>
                  <a:pt x="3374269" y="70929"/>
                  <a:pt x="3367522" y="72277"/>
                </a:cubicBezTo>
                <a:cubicBezTo>
                  <a:pt x="3360775" y="73625"/>
                  <a:pt x="3353060" y="70291"/>
                  <a:pt x="3344377" y="62275"/>
                </a:cubicBezTo>
                <a:cubicBezTo>
                  <a:pt x="3335694" y="54259"/>
                  <a:pt x="3338211" y="49975"/>
                  <a:pt x="3351927" y="49423"/>
                </a:cubicBezTo>
                <a:cubicBezTo>
                  <a:pt x="3365643" y="48871"/>
                  <a:pt x="3380070" y="47706"/>
                  <a:pt x="3395206" y="45927"/>
                </a:cubicBezTo>
                <a:cubicBezTo>
                  <a:pt x="3410342" y="44149"/>
                  <a:pt x="3423818" y="42353"/>
                  <a:pt x="3435634" y="40539"/>
                </a:cubicBezTo>
                <a:cubicBezTo>
                  <a:pt x="3447451" y="38725"/>
                  <a:pt x="3459809" y="35997"/>
                  <a:pt x="3472707" y="32354"/>
                </a:cubicBezTo>
                <a:cubicBezTo>
                  <a:pt x="3475932" y="31444"/>
                  <a:pt x="3479008" y="30921"/>
                  <a:pt x="3481934" y="30787"/>
                </a:cubicBezTo>
                <a:close/>
                <a:moveTo>
                  <a:pt x="3272973" y="30418"/>
                </a:moveTo>
                <a:cubicBezTo>
                  <a:pt x="3285349" y="32770"/>
                  <a:pt x="3295950" y="36932"/>
                  <a:pt x="3304776" y="42905"/>
                </a:cubicBezTo>
                <a:cubicBezTo>
                  <a:pt x="3313603" y="48878"/>
                  <a:pt x="3316041" y="57855"/>
                  <a:pt x="3312090" y="69836"/>
                </a:cubicBezTo>
                <a:cubicBezTo>
                  <a:pt x="3308140" y="81817"/>
                  <a:pt x="3296456" y="77906"/>
                  <a:pt x="3277039" y="58102"/>
                </a:cubicBezTo>
                <a:cubicBezTo>
                  <a:pt x="3261953" y="37295"/>
                  <a:pt x="3260598" y="28067"/>
                  <a:pt x="3272973" y="30418"/>
                </a:cubicBezTo>
                <a:close/>
                <a:moveTo>
                  <a:pt x="5285935" y="30305"/>
                </a:moveTo>
                <a:cubicBezTo>
                  <a:pt x="5293004" y="30979"/>
                  <a:pt x="5299036" y="32792"/>
                  <a:pt x="5304034" y="35742"/>
                </a:cubicBezTo>
                <a:cubicBezTo>
                  <a:pt x="5314029" y="41643"/>
                  <a:pt x="5319281" y="47745"/>
                  <a:pt x="5319790" y="54047"/>
                </a:cubicBezTo>
                <a:cubicBezTo>
                  <a:pt x="5320299" y="60350"/>
                  <a:pt x="5313283" y="62827"/>
                  <a:pt x="5298742" y="61479"/>
                </a:cubicBezTo>
                <a:cubicBezTo>
                  <a:pt x="5284201" y="60131"/>
                  <a:pt x="5270528" y="59683"/>
                  <a:pt x="5257722" y="60135"/>
                </a:cubicBezTo>
                <a:cubicBezTo>
                  <a:pt x="5244916" y="60587"/>
                  <a:pt x="5230311" y="61429"/>
                  <a:pt x="5213905" y="62662"/>
                </a:cubicBezTo>
                <a:cubicBezTo>
                  <a:pt x="5226511" y="70091"/>
                  <a:pt x="5231688" y="76501"/>
                  <a:pt x="5229436" y="81893"/>
                </a:cubicBezTo>
                <a:cubicBezTo>
                  <a:pt x="5227185" y="87285"/>
                  <a:pt x="5226059" y="100922"/>
                  <a:pt x="5226059" y="122805"/>
                </a:cubicBezTo>
                <a:cubicBezTo>
                  <a:pt x="5226059" y="145391"/>
                  <a:pt x="5226511" y="167722"/>
                  <a:pt x="5227414" y="189799"/>
                </a:cubicBezTo>
                <a:cubicBezTo>
                  <a:pt x="5228317" y="211876"/>
                  <a:pt x="5228769" y="230938"/>
                  <a:pt x="5228769" y="246984"/>
                </a:cubicBezTo>
                <a:cubicBezTo>
                  <a:pt x="5228769" y="264924"/>
                  <a:pt x="5224130" y="279995"/>
                  <a:pt x="5214852" y="292199"/>
                </a:cubicBezTo>
                <a:cubicBezTo>
                  <a:pt x="5205574" y="304402"/>
                  <a:pt x="5198034" y="304883"/>
                  <a:pt x="5192234" y="293640"/>
                </a:cubicBezTo>
                <a:cubicBezTo>
                  <a:pt x="5186433" y="282397"/>
                  <a:pt x="5177098" y="271122"/>
                  <a:pt x="5164227" y="259815"/>
                </a:cubicBezTo>
                <a:cubicBezTo>
                  <a:pt x="5151357" y="248508"/>
                  <a:pt x="5152074" y="244654"/>
                  <a:pt x="5166378" y="248253"/>
                </a:cubicBezTo>
                <a:cubicBezTo>
                  <a:pt x="5180683" y="251853"/>
                  <a:pt x="5189480" y="253179"/>
                  <a:pt x="5192771" y="252233"/>
                </a:cubicBezTo>
                <a:cubicBezTo>
                  <a:pt x="5196062" y="251286"/>
                  <a:pt x="5198357" y="245862"/>
                  <a:pt x="5199655" y="235960"/>
                </a:cubicBezTo>
                <a:cubicBezTo>
                  <a:pt x="5200953" y="226058"/>
                  <a:pt x="5201375" y="200791"/>
                  <a:pt x="5200924" y="160158"/>
                </a:cubicBezTo>
                <a:cubicBezTo>
                  <a:pt x="5200472" y="119525"/>
                  <a:pt x="5199157" y="94616"/>
                  <a:pt x="5196977" y="85431"/>
                </a:cubicBezTo>
                <a:cubicBezTo>
                  <a:pt x="5194797" y="76246"/>
                  <a:pt x="5192431" y="69388"/>
                  <a:pt x="5189878" y="64856"/>
                </a:cubicBezTo>
                <a:cubicBezTo>
                  <a:pt x="5156853" y="66620"/>
                  <a:pt x="5132213" y="68635"/>
                  <a:pt x="5115958" y="70901"/>
                </a:cubicBezTo>
                <a:cubicBezTo>
                  <a:pt x="5099704" y="73167"/>
                  <a:pt x="5083865" y="75425"/>
                  <a:pt x="5068442" y="77677"/>
                </a:cubicBezTo>
                <a:cubicBezTo>
                  <a:pt x="5053019" y="79928"/>
                  <a:pt x="5039862" y="75852"/>
                  <a:pt x="5028970" y="65448"/>
                </a:cubicBezTo>
                <a:cubicBezTo>
                  <a:pt x="5018079" y="55044"/>
                  <a:pt x="5018516" y="50527"/>
                  <a:pt x="5030282" y="51896"/>
                </a:cubicBezTo>
                <a:cubicBezTo>
                  <a:pt x="5042049" y="53266"/>
                  <a:pt x="5057899" y="53510"/>
                  <a:pt x="5077831" y="52628"/>
                </a:cubicBezTo>
                <a:cubicBezTo>
                  <a:pt x="5097764" y="51746"/>
                  <a:pt x="5128811" y="48838"/>
                  <a:pt x="5170971" y="43905"/>
                </a:cubicBezTo>
                <a:cubicBezTo>
                  <a:pt x="5213131" y="38972"/>
                  <a:pt x="5243350" y="34903"/>
                  <a:pt x="5261626" y="31698"/>
                </a:cubicBezTo>
                <a:cubicBezTo>
                  <a:pt x="5270764" y="30096"/>
                  <a:pt x="5278868" y="29631"/>
                  <a:pt x="5285935" y="30305"/>
                </a:cubicBezTo>
                <a:close/>
                <a:moveTo>
                  <a:pt x="584631" y="28999"/>
                </a:moveTo>
                <a:cubicBezTo>
                  <a:pt x="591786" y="27593"/>
                  <a:pt x="599208" y="30379"/>
                  <a:pt x="606894" y="37355"/>
                </a:cubicBezTo>
                <a:cubicBezTo>
                  <a:pt x="614580" y="44332"/>
                  <a:pt x="613379" y="49527"/>
                  <a:pt x="603291" y="52940"/>
                </a:cubicBezTo>
                <a:cubicBezTo>
                  <a:pt x="593203" y="56353"/>
                  <a:pt x="567208" y="60877"/>
                  <a:pt x="525305" y="66513"/>
                </a:cubicBezTo>
                <a:cubicBezTo>
                  <a:pt x="534297" y="74213"/>
                  <a:pt x="534960" y="80649"/>
                  <a:pt x="527295" y="85818"/>
                </a:cubicBezTo>
                <a:cubicBezTo>
                  <a:pt x="519630" y="90988"/>
                  <a:pt x="506369" y="104192"/>
                  <a:pt x="487512" y="125429"/>
                </a:cubicBezTo>
                <a:cubicBezTo>
                  <a:pt x="515819" y="121873"/>
                  <a:pt x="540445" y="118535"/>
                  <a:pt x="561389" y="115416"/>
                </a:cubicBezTo>
                <a:cubicBezTo>
                  <a:pt x="582333" y="112297"/>
                  <a:pt x="596397" y="109361"/>
                  <a:pt x="603581" y="106608"/>
                </a:cubicBezTo>
                <a:cubicBezTo>
                  <a:pt x="610766" y="103855"/>
                  <a:pt x="617714" y="103948"/>
                  <a:pt x="624425" y="106888"/>
                </a:cubicBezTo>
                <a:cubicBezTo>
                  <a:pt x="631136" y="109827"/>
                  <a:pt x="639238" y="115528"/>
                  <a:pt x="648731" y="123988"/>
                </a:cubicBezTo>
                <a:cubicBezTo>
                  <a:pt x="658225" y="132449"/>
                  <a:pt x="660429" y="139451"/>
                  <a:pt x="655346" y="144993"/>
                </a:cubicBezTo>
                <a:cubicBezTo>
                  <a:pt x="650262" y="150536"/>
                  <a:pt x="646423" y="159581"/>
                  <a:pt x="643827" y="172128"/>
                </a:cubicBezTo>
                <a:cubicBezTo>
                  <a:pt x="641232" y="184676"/>
                  <a:pt x="639023" y="200490"/>
                  <a:pt x="637202" y="219569"/>
                </a:cubicBezTo>
                <a:cubicBezTo>
                  <a:pt x="635381" y="238649"/>
                  <a:pt x="631649" y="254305"/>
                  <a:pt x="626006" y="266537"/>
                </a:cubicBezTo>
                <a:cubicBezTo>
                  <a:pt x="620363" y="278769"/>
                  <a:pt x="613379" y="287356"/>
                  <a:pt x="605055" y="292296"/>
                </a:cubicBezTo>
                <a:cubicBezTo>
                  <a:pt x="596730" y="297236"/>
                  <a:pt x="591249" y="293357"/>
                  <a:pt x="588610" y="280659"/>
                </a:cubicBezTo>
                <a:cubicBezTo>
                  <a:pt x="585972" y="267960"/>
                  <a:pt x="583656" y="258951"/>
                  <a:pt x="581663" y="253631"/>
                </a:cubicBezTo>
                <a:cubicBezTo>
                  <a:pt x="571051" y="252857"/>
                  <a:pt x="550039" y="253821"/>
                  <a:pt x="518626" y="256524"/>
                </a:cubicBezTo>
                <a:cubicBezTo>
                  <a:pt x="487214" y="259227"/>
                  <a:pt x="460760" y="261403"/>
                  <a:pt x="439264" y="263052"/>
                </a:cubicBezTo>
                <a:cubicBezTo>
                  <a:pt x="432080" y="281193"/>
                  <a:pt x="425928" y="285000"/>
                  <a:pt x="420808" y="274474"/>
                </a:cubicBezTo>
                <a:cubicBezTo>
                  <a:pt x="415689" y="263949"/>
                  <a:pt x="412674" y="249168"/>
                  <a:pt x="411763" y="230131"/>
                </a:cubicBezTo>
                <a:cubicBezTo>
                  <a:pt x="410852" y="211094"/>
                  <a:pt x="409085" y="194553"/>
                  <a:pt x="406461" y="180507"/>
                </a:cubicBezTo>
                <a:cubicBezTo>
                  <a:pt x="403837" y="166460"/>
                  <a:pt x="400015" y="153543"/>
                  <a:pt x="394996" y="141756"/>
                </a:cubicBezTo>
                <a:cubicBezTo>
                  <a:pt x="389977" y="129968"/>
                  <a:pt x="391741" y="124777"/>
                  <a:pt x="400287" y="126182"/>
                </a:cubicBezTo>
                <a:cubicBezTo>
                  <a:pt x="408834" y="127588"/>
                  <a:pt x="415477" y="128939"/>
                  <a:pt x="420217" y="130237"/>
                </a:cubicBezTo>
                <a:cubicBezTo>
                  <a:pt x="424956" y="131535"/>
                  <a:pt x="441007" y="130950"/>
                  <a:pt x="468367" y="128484"/>
                </a:cubicBezTo>
                <a:cubicBezTo>
                  <a:pt x="481073" y="109010"/>
                  <a:pt x="488537" y="95487"/>
                  <a:pt x="490760" y="87915"/>
                </a:cubicBezTo>
                <a:cubicBezTo>
                  <a:pt x="492983" y="80344"/>
                  <a:pt x="494094" y="74457"/>
                  <a:pt x="494094" y="70256"/>
                </a:cubicBezTo>
                <a:cubicBezTo>
                  <a:pt x="489476" y="71102"/>
                  <a:pt x="484081" y="71987"/>
                  <a:pt x="477907" y="72912"/>
                </a:cubicBezTo>
                <a:cubicBezTo>
                  <a:pt x="471734" y="73837"/>
                  <a:pt x="466346" y="74056"/>
                  <a:pt x="461742" y="73568"/>
                </a:cubicBezTo>
                <a:cubicBezTo>
                  <a:pt x="457139" y="73081"/>
                  <a:pt x="451030" y="69234"/>
                  <a:pt x="443415" y="62028"/>
                </a:cubicBezTo>
                <a:cubicBezTo>
                  <a:pt x="435801" y="54822"/>
                  <a:pt x="440569" y="51219"/>
                  <a:pt x="457720" y="51219"/>
                </a:cubicBezTo>
                <a:cubicBezTo>
                  <a:pt x="471816" y="51219"/>
                  <a:pt x="490398" y="49222"/>
                  <a:pt x="513464" y="45228"/>
                </a:cubicBezTo>
                <a:cubicBezTo>
                  <a:pt x="536530" y="41234"/>
                  <a:pt x="552369" y="37882"/>
                  <a:pt x="560980" y="35172"/>
                </a:cubicBezTo>
                <a:cubicBezTo>
                  <a:pt x="569592" y="32462"/>
                  <a:pt x="577475" y="30404"/>
                  <a:pt x="584631" y="28999"/>
                </a:cubicBezTo>
                <a:close/>
                <a:moveTo>
                  <a:pt x="1165179" y="28753"/>
                </a:moveTo>
                <a:cubicBezTo>
                  <a:pt x="1167370" y="28397"/>
                  <a:pt x="1170320" y="28515"/>
                  <a:pt x="1174031" y="29106"/>
                </a:cubicBezTo>
                <a:cubicBezTo>
                  <a:pt x="1188873" y="31472"/>
                  <a:pt x="1198861" y="35731"/>
                  <a:pt x="1203995" y="41883"/>
                </a:cubicBezTo>
                <a:cubicBezTo>
                  <a:pt x="1208885" y="46874"/>
                  <a:pt x="1210473" y="54198"/>
                  <a:pt x="1208759" y="63856"/>
                </a:cubicBezTo>
                <a:cubicBezTo>
                  <a:pt x="1207046" y="73514"/>
                  <a:pt x="1201855" y="75945"/>
                  <a:pt x="1193186" y="71148"/>
                </a:cubicBezTo>
                <a:cubicBezTo>
                  <a:pt x="1184517" y="66351"/>
                  <a:pt x="1175447" y="57554"/>
                  <a:pt x="1165975" y="44755"/>
                </a:cubicBezTo>
                <a:cubicBezTo>
                  <a:pt x="1158872" y="35156"/>
                  <a:pt x="1158606" y="29822"/>
                  <a:pt x="1165179" y="28753"/>
                </a:cubicBezTo>
                <a:close/>
                <a:moveTo>
                  <a:pt x="7042433" y="22900"/>
                </a:moveTo>
                <a:cubicBezTo>
                  <a:pt x="7043935" y="22492"/>
                  <a:pt x="7046007" y="22524"/>
                  <a:pt x="7048647" y="22997"/>
                </a:cubicBezTo>
                <a:cubicBezTo>
                  <a:pt x="7059209" y="24890"/>
                  <a:pt x="7068770" y="28676"/>
                  <a:pt x="7077331" y="34355"/>
                </a:cubicBezTo>
                <a:cubicBezTo>
                  <a:pt x="7087341" y="39718"/>
                  <a:pt x="7090097" y="46748"/>
                  <a:pt x="7085602" y="55446"/>
                </a:cubicBezTo>
                <a:cubicBezTo>
                  <a:pt x="7081107" y="64143"/>
                  <a:pt x="7078859" y="85700"/>
                  <a:pt x="7078859" y="120116"/>
                </a:cubicBezTo>
                <a:cubicBezTo>
                  <a:pt x="7078859" y="155580"/>
                  <a:pt x="7080207" y="189552"/>
                  <a:pt x="7082902" y="222032"/>
                </a:cubicBezTo>
                <a:cubicBezTo>
                  <a:pt x="7085599" y="254513"/>
                  <a:pt x="7082595" y="278730"/>
                  <a:pt x="7073889" y="294683"/>
                </a:cubicBezTo>
                <a:cubicBezTo>
                  <a:pt x="7065185" y="310637"/>
                  <a:pt x="7057850" y="312297"/>
                  <a:pt x="7051885" y="299663"/>
                </a:cubicBezTo>
                <a:cubicBezTo>
                  <a:pt x="7045919" y="287029"/>
                  <a:pt x="7037649" y="275754"/>
                  <a:pt x="7027073" y="265838"/>
                </a:cubicBezTo>
                <a:cubicBezTo>
                  <a:pt x="7016497" y="255922"/>
                  <a:pt x="7017135" y="252319"/>
                  <a:pt x="7028987" y="255029"/>
                </a:cubicBezTo>
                <a:cubicBezTo>
                  <a:pt x="7040839" y="257739"/>
                  <a:pt x="7048437" y="259095"/>
                  <a:pt x="7051777" y="259095"/>
                </a:cubicBezTo>
                <a:cubicBezTo>
                  <a:pt x="7053555" y="259095"/>
                  <a:pt x="7054659" y="245830"/>
                  <a:pt x="7055089" y="219300"/>
                </a:cubicBezTo>
                <a:cubicBezTo>
                  <a:pt x="7055519" y="192771"/>
                  <a:pt x="7055735" y="158806"/>
                  <a:pt x="7055735" y="117406"/>
                </a:cubicBezTo>
                <a:cubicBezTo>
                  <a:pt x="7055735" y="76995"/>
                  <a:pt x="7051913" y="50685"/>
                  <a:pt x="7044269" y="38474"/>
                </a:cubicBezTo>
                <a:cubicBezTo>
                  <a:pt x="7038538" y="29316"/>
                  <a:pt x="7037925" y="24125"/>
                  <a:pt x="7042433" y="22900"/>
                </a:cubicBezTo>
                <a:close/>
                <a:moveTo>
                  <a:pt x="6286101" y="22868"/>
                </a:moveTo>
                <a:cubicBezTo>
                  <a:pt x="6296913" y="22868"/>
                  <a:pt x="6306155" y="25173"/>
                  <a:pt x="6313827" y="29784"/>
                </a:cubicBezTo>
                <a:cubicBezTo>
                  <a:pt x="6321499" y="34394"/>
                  <a:pt x="6325037" y="41166"/>
                  <a:pt x="6324443" y="50100"/>
                </a:cubicBezTo>
                <a:cubicBezTo>
                  <a:pt x="6323847" y="59034"/>
                  <a:pt x="6313490" y="59730"/>
                  <a:pt x="6293371" y="52187"/>
                </a:cubicBezTo>
                <a:cubicBezTo>
                  <a:pt x="6282859" y="43568"/>
                  <a:pt x="6276083" y="36527"/>
                  <a:pt x="6273044" y="31064"/>
                </a:cubicBezTo>
                <a:cubicBezTo>
                  <a:pt x="6270003" y="25600"/>
                  <a:pt x="6274356" y="22868"/>
                  <a:pt x="6286101" y="22868"/>
                </a:cubicBezTo>
                <a:close/>
                <a:moveTo>
                  <a:pt x="6585928" y="20461"/>
                </a:moveTo>
                <a:cubicBezTo>
                  <a:pt x="6587826" y="20566"/>
                  <a:pt x="6590155" y="20970"/>
                  <a:pt x="6592913" y="21674"/>
                </a:cubicBezTo>
                <a:cubicBezTo>
                  <a:pt x="6603947" y="24492"/>
                  <a:pt x="6612975" y="28307"/>
                  <a:pt x="6619995" y="33118"/>
                </a:cubicBezTo>
                <a:cubicBezTo>
                  <a:pt x="6627013" y="37929"/>
                  <a:pt x="6628029" y="43550"/>
                  <a:pt x="6623039" y="49982"/>
                </a:cubicBezTo>
                <a:cubicBezTo>
                  <a:pt x="6618048" y="56414"/>
                  <a:pt x="6614693" y="83814"/>
                  <a:pt x="6612971" y="132184"/>
                </a:cubicBezTo>
                <a:cubicBezTo>
                  <a:pt x="6621001" y="128168"/>
                  <a:pt x="6630696" y="121794"/>
                  <a:pt x="6642053" y="113061"/>
                </a:cubicBezTo>
                <a:cubicBezTo>
                  <a:pt x="6653411" y="104328"/>
                  <a:pt x="6660150" y="97624"/>
                  <a:pt x="6662273" y="92949"/>
                </a:cubicBezTo>
                <a:cubicBezTo>
                  <a:pt x="6664395" y="88274"/>
                  <a:pt x="6665457" y="83829"/>
                  <a:pt x="6665457" y="79612"/>
                </a:cubicBezTo>
                <a:cubicBezTo>
                  <a:pt x="6665457" y="71467"/>
                  <a:pt x="6674706" y="72994"/>
                  <a:pt x="6693205" y="84194"/>
                </a:cubicBezTo>
                <a:cubicBezTo>
                  <a:pt x="6711704" y="95394"/>
                  <a:pt x="6715382" y="103679"/>
                  <a:pt x="6704240" y="109049"/>
                </a:cubicBezTo>
                <a:cubicBezTo>
                  <a:pt x="6693097" y="114420"/>
                  <a:pt x="6679295" y="120769"/>
                  <a:pt x="6662833" y="128097"/>
                </a:cubicBezTo>
                <a:cubicBezTo>
                  <a:pt x="6646369" y="135425"/>
                  <a:pt x="6629205" y="143591"/>
                  <a:pt x="6611337" y="152597"/>
                </a:cubicBezTo>
                <a:cubicBezTo>
                  <a:pt x="6607909" y="191961"/>
                  <a:pt x="6609139" y="217522"/>
                  <a:pt x="6615025" y="229281"/>
                </a:cubicBezTo>
                <a:cubicBezTo>
                  <a:pt x="6620912" y="241040"/>
                  <a:pt x="6633449" y="246715"/>
                  <a:pt x="6652637" y="246307"/>
                </a:cubicBezTo>
                <a:cubicBezTo>
                  <a:pt x="6671824" y="245898"/>
                  <a:pt x="6685317" y="243439"/>
                  <a:pt x="6693119" y="238929"/>
                </a:cubicBezTo>
                <a:cubicBezTo>
                  <a:pt x="6700919" y="234419"/>
                  <a:pt x="6705681" y="227657"/>
                  <a:pt x="6707402" y="218644"/>
                </a:cubicBezTo>
                <a:cubicBezTo>
                  <a:pt x="6709123" y="209632"/>
                  <a:pt x="6710836" y="199041"/>
                  <a:pt x="6712543" y="186874"/>
                </a:cubicBezTo>
                <a:cubicBezTo>
                  <a:pt x="6714249" y="174706"/>
                  <a:pt x="6717849" y="178198"/>
                  <a:pt x="6723341" y="197349"/>
                </a:cubicBezTo>
                <a:cubicBezTo>
                  <a:pt x="6728833" y="216501"/>
                  <a:pt x="6734081" y="230038"/>
                  <a:pt x="6739087" y="237961"/>
                </a:cubicBezTo>
                <a:cubicBezTo>
                  <a:pt x="6744091" y="245884"/>
                  <a:pt x="6740283" y="253868"/>
                  <a:pt x="6727665" y="261912"/>
                </a:cubicBezTo>
                <a:cubicBezTo>
                  <a:pt x="6715045" y="269957"/>
                  <a:pt x="6699443" y="274894"/>
                  <a:pt x="6680858" y="276722"/>
                </a:cubicBezTo>
                <a:cubicBezTo>
                  <a:pt x="6662273" y="278551"/>
                  <a:pt x="6645173" y="277586"/>
                  <a:pt x="6629556" y="273829"/>
                </a:cubicBezTo>
                <a:cubicBezTo>
                  <a:pt x="6613939" y="270072"/>
                  <a:pt x="6603206" y="263070"/>
                  <a:pt x="6597355" y="252824"/>
                </a:cubicBezTo>
                <a:cubicBezTo>
                  <a:pt x="6591505" y="242578"/>
                  <a:pt x="6588116" y="230529"/>
                  <a:pt x="6587191" y="216676"/>
                </a:cubicBezTo>
                <a:cubicBezTo>
                  <a:pt x="6586266" y="202824"/>
                  <a:pt x="6586029" y="185293"/>
                  <a:pt x="6586481" y="164084"/>
                </a:cubicBezTo>
                <a:cubicBezTo>
                  <a:pt x="6586933" y="142874"/>
                  <a:pt x="6587159" y="119220"/>
                  <a:pt x="6587159" y="93121"/>
                </a:cubicBezTo>
                <a:cubicBezTo>
                  <a:pt x="6587159" y="66592"/>
                  <a:pt x="6586729" y="50738"/>
                  <a:pt x="6585869" y="45562"/>
                </a:cubicBezTo>
                <a:cubicBezTo>
                  <a:pt x="6585008" y="40385"/>
                  <a:pt x="6583207" y="34405"/>
                  <a:pt x="6580469" y="27622"/>
                </a:cubicBezTo>
                <a:cubicBezTo>
                  <a:pt x="6578415" y="22535"/>
                  <a:pt x="6580235" y="20148"/>
                  <a:pt x="6585928" y="20461"/>
                </a:cubicBezTo>
                <a:close/>
                <a:moveTo>
                  <a:pt x="4804753" y="20461"/>
                </a:moveTo>
                <a:cubicBezTo>
                  <a:pt x="4806651" y="20566"/>
                  <a:pt x="4808979" y="20970"/>
                  <a:pt x="4811738" y="21674"/>
                </a:cubicBezTo>
                <a:cubicBezTo>
                  <a:pt x="4822773" y="24492"/>
                  <a:pt x="4831800" y="28307"/>
                  <a:pt x="4838820" y="33118"/>
                </a:cubicBezTo>
                <a:cubicBezTo>
                  <a:pt x="4845839" y="37929"/>
                  <a:pt x="4846853" y="43550"/>
                  <a:pt x="4841863" y="49982"/>
                </a:cubicBezTo>
                <a:cubicBezTo>
                  <a:pt x="4836873" y="56414"/>
                  <a:pt x="4833517" y="83814"/>
                  <a:pt x="4831796" y="132184"/>
                </a:cubicBezTo>
                <a:cubicBezTo>
                  <a:pt x="4839827" y="128168"/>
                  <a:pt x="4849521" y="121794"/>
                  <a:pt x="4860878" y="113061"/>
                </a:cubicBezTo>
                <a:cubicBezTo>
                  <a:pt x="4872236" y="104328"/>
                  <a:pt x="4878976" y="97624"/>
                  <a:pt x="4881098" y="92949"/>
                </a:cubicBezTo>
                <a:cubicBezTo>
                  <a:pt x="4883220" y="88274"/>
                  <a:pt x="4884281" y="83829"/>
                  <a:pt x="4884281" y="79612"/>
                </a:cubicBezTo>
                <a:cubicBezTo>
                  <a:pt x="4884281" y="71467"/>
                  <a:pt x="4893531" y="72994"/>
                  <a:pt x="4912030" y="84194"/>
                </a:cubicBezTo>
                <a:cubicBezTo>
                  <a:pt x="4930529" y="95394"/>
                  <a:pt x="4934207" y="103679"/>
                  <a:pt x="4923065" y="109049"/>
                </a:cubicBezTo>
                <a:cubicBezTo>
                  <a:pt x="4911922" y="114420"/>
                  <a:pt x="4898120" y="120769"/>
                  <a:pt x="4881657" y="128097"/>
                </a:cubicBezTo>
                <a:cubicBezTo>
                  <a:pt x="4865195" y="135425"/>
                  <a:pt x="4848030" y="143591"/>
                  <a:pt x="4830161" y="152597"/>
                </a:cubicBezTo>
                <a:cubicBezTo>
                  <a:pt x="4826734" y="191961"/>
                  <a:pt x="4827964" y="217522"/>
                  <a:pt x="4833851" y="229281"/>
                </a:cubicBezTo>
                <a:cubicBezTo>
                  <a:pt x="4839737" y="241040"/>
                  <a:pt x="4852274" y="246715"/>
                  <a:pt x="4871461" y="246307"/>
                </a:cubicBezTo>
                <a:cubicBezTo>
                  <a:pt x="4890648" y="245898"/>
                  <a:pt x="4904143" y="243439"/>
                  <a:pt x="4911944" y="238929"/>
                </a:cubicBezTo>
                <a:cubicBezTo>
                  <a:pt x="4919745" y="234419"/>
                  <a:pt x="4924506" y="227657"/>
                  <a:pt x="4926227" y="218644"/>
                </a:cubicBezTo>
                <a:cubicBezTo>
                  <a:pt x="4927947" y="209632"/>
                  <a:pt x="4929661" y="199041"/>
                  <a:pt x="4931367" y="186874"/>
                </a:cubicBezTo>
                <a:cubicBezTo>
                  <a:pt x="4933074" y="174706"/>
                  <a:pt x="4936674" y="178198"/>
                  <a:pt x="4942166" y="197349"/>
                </a:cubicBezTo>
                <a:cubicBezTo>
                  <a:pt x="4947658" y="216501"/>
                  <a:pt x="4952907" y="230038"/>
                  <a:pt x="4957911" y="237961"/>
                </a:cubicBezTo>
                <a:cubicBezTo>
                  <a:pt x="4962916" y="245884"/>
                  <a:pt x="4959109" y="253868"/>
                  <a:pt x="4946489" y="261912"/>
                </a:cubicBezTo>
                <a:cubicBezTo>
                  <a:pt x="4933870" y="269957"/>
                  <a:pt x="4918268" y="274894"/>
                  <a:pt x="4899683" y="276722"/>
                </a:cubicBezTo>
                <a:cubicBezTo>
                  <a:pt x="4881098" y="278551"/>
                  <a:pt x="4863997" y="277586"/>
                  <a:pt x="4848381" y="273829"/>
                </a:cubicBezTo>
                <a:cubicBezTo>
                  <a:pt x="4832764" y="270072"/>
                  <a:pt x="4822031" y="263070"/>
                  <a:pt x="4816180" y="252824"/>
                </a:cubicBezTo>
                <a:cubicBezTo>
                  <a:pt x="4810329" y="242578"/>
                  <a:pt x="4806941" y="230529"/>
                  <a:pt x="4806016" y="216676"/>
                </a:cubicBezTo>
                <a:cubicBezTo>
                  <a:pt x="4805091" y="202824"/>
                  <a:pt x="4804855" y="185293"/>
                  <a:pt x="4805307" y="164084"/>
                </a:cubicBezTo>
                <a:cubicBezTo>
                  <a:pt x="4805758" y="142874"/>
                  <a:pt x="4805984" y="119220"/>
                  <a:pt x="4805984" y="93121"/>
                </a:cubicBezTo>
                <a:cubicBezTo>
                  <a:pt x="4805984" y="66592"/>
                  <a:pt x="4805554" y="50738"/>
                  <a:pt x="4804693" y="45562"/>
                </a:cubicBezTo>
                <a:cubicBezTo>
                  <a:pt x="4803833" y="40385"/>
                  <a:pt x="4802034" y="34405"/>
                  <a:pt x="4799294" y="27622"/>
                </a:cubicBezTo>
                <a:cubicBezTo>
                  <a:pt x="4797240" y="22535"/>
                  <a:pt x="4799060" y="20148"/>
                  <a:pt x="4804753" y="20461"/>
                </a:cubicBezTo>
                <a:close/>
                <a:moveTo>
                  <a:pt x="4104499" y="20145"/>
                </a:moveTo>
                <a:cubicBezTo>
                  <a:pt x="4107762" y="20035"/>
                  <a:pt x="4111628" y="20825"/>
                  <a:pt x="4116099" y="22513"/>
                </a:cubicBezTo>
                <a:cubicBezTo>
                  <a:pt x="4125040" y="25890"/>
                  <a:pt x="4131769" y="29988"/>
                  <a:pt x="4136286" y="34807"/>
                </a:cubicBezTo>
                <a:lnTo>
                  <a:pt x="4137362" y="46804"/>
                </a:lnTo>
                <a:lnTo>
                  <a:pt x="4139038" y="45162"/>
                </a:lnTo>
                <a:cubicBezTo>
                  <a:pt x="4140127" y="44833"/>
                  <a:pt x="4141622" y="44845"/>
                  <a:pt x="4143524" y="45196"/>
                </a:cubicBezTo>
                <a:cubicBezTo>
                  <a:pt x="4151132" y="46601"/>
                  <a:pt x="4156151" y="47501"/>
                  <a:pt x="4158582" y="47896"/>
                </a:cubicBezTo>
                <a:cubicBezTo>
                  <a:pt x="4161012" y="48290"/>
                  <a:pt x="4165296" y="48078"/>
                  <a:pt x="4171434" y="47261"/>
                </a:cubicBezTo>
                <a:cubicBezTo>
                  <a:pt x="4177572" y="46444"/>
                  <a:pt x="4183992" y="44780"/>
                  <a:pt x="4190696" y="42271"/>
                </a:cubicBezTo>
                <a:cubicBezTo>
                  <a:pt x="4197400" y="39761"/>
                  <a:pt x="4202373" y="36570"/>
                  <a:pt x="4205614" y="32698"/>
                </a:cubicBezTo>
                <a:cubicBezTo>
                  <a:pt x="4208855" y="28827"/>
                  <a:pt x="4214551" y="28834"/>
                  <a:pt x="4222704" y="32720"/>
                </a:cubicBezTo>
                <a:cubicBezTo>
                  <a:pt x="4230856" y="36606"/>
                  <a:pt x="4237844" y="41658"/>
                  <a:pt x="4243666" y="47874"/>
                </a:cubicBezTo>
                <a:cubicBezTo>
                  <a:pt x="4249488" y="54090"/>
                  <a:pt x="4247874" y="59045"/>
                  <a:pt x="4238826" y="62738"/>
                </a:cubicBezTo>
                <a:cubicBezTo>
                  <a:pt x="4229777" y="66430"/>
                  <a:pt x="4215853" y="82323"/>
                  <a:pt x="4197053" y="110415"/>
                </a:cubicBezTo>
                <a:cubicBezTo>
                  <a:pt x="4218262" y="125845"/>
                  <a:pt x="4233462" y="142387"/>
                  <a:pt x="4242655" y="160040"/>
                </a:cubicBezTo>
                <a:cubicBezTo>
                  <a:pt x="4251847" y="177692"/>
                  <a:pt x="4251775" y="195711"/>
                  <a:pt x="4242439" y="214095"/>
                </a:cubicBezTo>
                <a:cubicBezTo>
                  <a:pt x="4233104" y="232479"/>
                  <a:pt x="4224478" y="235842"/>
                  <a:pt x="4216563" y="224183"/>
                </a:cubicBezTo>
                <a:cubicBezTo>
                  <a:pt x="4208647" y="212525"/>
                  <a:pt x="4198214" y="201250"/>
                  <a:pt x="4185265" y="190358"/>
                </a:cubicBezTo>
                <a:cubicBezTo>
                  <a:pt x="4172316" y="179467"/>
                  <a:pt x="4173044" y="175595"/>
                  <a:pt x="4187448" y="178743"/>
                </a:cubicBezTo>
                <a:cubicBezTo>
                  <a:pt x="4201853" y="181890"/>
                  <a:pt x="4210178" y="183407"/>
                  <a:pt x="4212422" y="183292"/>
                </a:cubicBezTo>
                <a:cubicBezTo>
                  <a:pt x="4214666" y="183178"/>
                  <a:pt x="4214698" y="178295"/>
                  <a:pt x="4212519" y="168644"/>
                </a:cubicBezTo>
                <a:cubicBezTo>
                  <a:pt x="4210339" y="158993"/>
                  <a:pt x="4206026" y="149439"/>
                  <a:pt x="4199580" y="139981"/>
                </a:cubicBezTo>
                <a:cubicBezTo>
                  <a:pt x="4193134" y="130524"/>
                  <a:pt x="4187477" y="123960"/>
                  <a:pt x="4182609" y="120288"/>
                </a:cubicBezTo>
                <a:cubicBezTo>
                  <a:pt x="4177740" y="116617"/>
                  <a:pt x="4176657" y="112219"/>
                  <a:pt x="4179360" y="107092"/>
                </a:cubicBezTo>
                <a:cubicBezTo>
                  <a:pt x="4182064" y="101965"/>
                  <a:pt x="4186337" y="92476"/>
                  <a:pt x="4192181" y="78623"/>
                </a:cubicBezTo>
                <a:cubicBezTo>
                  <a:pt x="4198024" y="64770"/>
                  <a:pt x="4200964" y="57887"/>
                  <a:pt x="4201000" y="57973"/>
                </a:cubicBezTo>
                <a:cubicBezTo>
                  <a:pt x="4201036" y="58059"/>
                  <a:pt x="4198727" y="58765"/>
                  <a:pt x="4194074" y="60092"/>
                </a:cubicBezTo>
                <a:cubicBezTo>
                  <a:pt x="4189420" y="61418"/>
                  <a:pt x="4182318" y="63186"/>
                  <a:pt x="4172768" y="65394"/>
                </a:cubicBezTo>
                <a:lnTo>
                  <a:pt x="4172768" y="156555"/>
                </a:lnTo>
                <a:cubicBezTo>
                  <a:pt x="4172768" y="202214"/>
                  <a:pt x="4172298" y="238778"/>
                  <a:pt x="4171359" y="266247"/>
                </a:cubicBezTo>
                <a:cubicBezTo>
                  <a:pt x="4170419" y="293715"/>
                  <a:pt x="4166759" y="312171"/>
                  <a:pt x="4160378" y="321614"/>
                </a:cubicBezTo>
                <a:cubicBezTo>
                  <a:pt x="4153996" y="331057"/>
                  <a:pt x="4149712" y="323260"/>
                  <a:pt x="4147525" y="298222"/>
                </a:cubicBezTo>
                <a:cubicBezTo>
                  <a:pt x="4145338" y="273184"/>
                  <a:pt x="4144697" y="245339"/>
                  <a:pt x="4145600" y="214687"/>
                </a:cubicBezTo>
                <a:cubicBezTo>
                  <a:pt x="4146503" y="184034"/>
                  <a:pt x="4147181" y="152507"/>
                  <a:pt x="4147633" y="120106"/>
                </a:cubicBezTo>
                <a:cubicBezTo>
                  <a:pt x="4148084" y="87704"/>
                  <a:pt x="4145611" y="66767"/>
                  <a:pt x="4140212" y="57296"/>
                </a:cubicBezTo>
                <a:cubicBezTo>
                  <a:pt x="4138862" y="54928"/>
                  <a:pt x="4137919" y="52900"/>
                  <a:pt x="4137382" y="51211"/>
                </a:cubicBezTo>
                <a:lnTo>
                  <a:pt x="4137271" y="50063"/>
                </a:lnTo>
                <a:lnTo>
                  <a:pt x="4135126" y="54119"/>
                </a:lnTo>
                <a:cubicBezTo>
                  <a:pt x="4132913" y="59763"/>
                  <a:pt x="4131479" y="68314"/>
                  <a:pt x="4130822" y="79774"/>
                </a:cubicBezTo>
                <a:cubicBezTo>
                  <a:pt x="4129948" y="95053"/>
                  <a:pt x="4129281" y="113108"/>
                  <a:pt x="4128822" y="133937"/>
                </a:cubicBezTo>
                <a:cubicBezTo>
                  <a:pt x="4128363" y="154766"/>
                  <a:pt x="4126743" y="172827"/>
                  <a:pt x="4123961" y="188121"/>
                </a:cubicBezTo>
                <a:cubicBezTo>
                  <a:pt x="4121179" y="203415"/>
                  <a:pt x="4114873" y="216164"/>
                  <a:pt x="4105042" y="226367"/>
                </a:cubicBezTo>
                <a:cubicBezTo>
                  <a:pt x="4095212" y="236570"/>
                  <a:pt x="4088160" y="236699"/>
                  <a:pt x="4083887" y="226754"/>
                </a:cubicBezTo>
                <a:cubicBezTo>
                  <a:pt x="4079614" y="216809"/>
                  <a:pt x="4073307" y="207785"/>
                  <a:pt x="4064969" y="199683"/>
                </a:cubicBezTo>
                <a:cubicBezTo>
                  <a:pt x="4056630" y="191581"/>
                  <a:pt x="4058394" y="188652"/>
                  <a:pt x="4070260" y="190896"/>
                </a:cubicBezTo>
                <a:cubicBezTo>
                  <a:pt x="4082126" y="193140"/>
                  <a:pt x="4088702" y="194062"/>
                  <a:pt x="4089985" y="193660"/>
                </a:cubicBezTo>
                <a:cubicBezTo>
                  <a:pt x="4091268" y="193259"/>
                  <a:pt x="4092986" y="188975"/>
                  <a:pt x="4095137" y="180808"/>
                </a:cubicBezTo>
                <a:cubicBezTo>
                  <a:pt x="4097288" y="172641"/>
                  <a:pt x="4099263" y="160438"/>
                  <a:pt x="4101063" y="144197"/>
                </a:cubicBezTo>
                <a:cubicBezTo>
                  <a:pt x="4102863" y="127957"/>
                  <a:pt x="4103988" y="108838"/>
                  <a:pt x="4104440" y="86840"/>
                </a:cubicBezTo>
                <a:cubicBezTo>
                  <a:pt x="4104892" y="64842"/>
                  <a:pt x="4104351" y="52527"/>
                  <a:pt x="4102816" y="49896"/>
                </a:cubicBezTo>
                <a:cubicBezTo>
                  <a:pt x="4101282" y="47265"/>
                  <a:pt x="4098113" y="46605"/>
                  <a:pt x="4093308" y="47917"/>
                </a:cubicBezTo>
                <a:cubicBezTo>
                  <a:pt x="4088504" y="49229"/>
                  <a:pt x="4082596" y="50688"/>
                  <a:pt x="4075584" y="52294"/>
                </a:cubicBezTo>
                <a:cubicBezTo>
                  <a:pt x="4080976" y="56955"/>
                  <a:pt x="4082750" y="61508"/>
                  <a:pt x="4080908" y="65953"/>
                </a:cubicBezTo>
                <a:cubicBezTo>
                  <a:pt x="4079065" y="70399"/>
                  <a:pt x="4077735" y="74930"/>
                  <a:pt x="4076917" y="79548"/>
                </a:cubicBezTo>
                <a:cubicBezTo>
                  <a:pt x="4080531" y="78745"/>
                  <a:pt x="4084421" y="77867"/>
                  <a:pt x="4088587" y="76913"/>
                </a:cubicBezTo>
                <a:cubicBezTo>
                  <a:pt x="4092753" y="75959"/>
                  <a:pt x="4096349" y="77436"/>
                  <a:pt x="4099374" y="81344"/>
                </a:cubicBezTo>
                <a:cubicBezTo>
                  <a:pt x="4102400" y="85252"/>
                  <a:pt x="4101500" y="89281"/>
                  <a:pt x="4096675" y="93433"/>
                </a:cubicBezTo>
                <a:cubicBezTo>
                  <a:pt x="4091849" y="97584"/>
                  <a:pt x="4084697" y="100850"/>
                  <a:pt x="4075218" y="103231"/>
                </a:cubicBezTo>
                <a:cubicBezTo>
                  <a:pt x="4074501" y="110329"/>
                  <a:pt x="4073268" y="117277"/>
                  <a:pt x="4071518" y="124074"/>
                </a:cubicBezTo>
                <a:cubicBezTo>
                  <a:pt x="4072322" y="123314"/>
                  <a:pt x="4075602" y="121776"/>
                  <a:pt x="4081359" y="119460"/>
                </a:cubicBezTo>
                <a:cubicBezTo>
                  <a:pt x="4087117" y="117144"/>
                  <a:pt x="4092093" y="118112"/>
                  <a:pt x="4096288" y="122364"/>
                </a:cubicBezTo>
                <a:cubicBezTo>
                  <a:pt x="4100482" y="126616"/>
                  <a:pt x="4100432" y="130854"/>
                  <a:pt x="4096137" y="135077"/>
                </a:cubicBezTo>
                <a:cubicBezTo>
                  <a:pt x="4091842" y="139300"/>
                  <a:pt x="4082582" y="143498"/>
                  <a:pt x="4068356" y="147671"/>
                </a:cubicBezTo>
                <a:cubicBezTo>
                  <a:pt x="4065875" y="163417"/>
                  <a:pt x="4059530" y="181030"/>
                  <a:pt x="4049320" y="200511"/>
                </a:cubicBezTo>
                <a:cubicBezTo>
                  <a:pt x="4039110" y="219992"/>
                  <a:pt x="4026060" y="234196"/>
                  <a:pt x="4010171" y="243123"/>
                </a:cubicBezTo>
                <a:cubicBezTo>
                  <a:pt x="3994282" y="252050"/>
                  <a:pt x="3990901" y="250688"/>
                  <a:pt x="4000029" y="239036"/>
                </a:cubicBezTo>
                <a:cubicBezTo>
                  <a:pt x="4009157" y="227385"/>
                  <a:pt x="4017269" y="214690"/>
                  <a:pt x="4024368" y="200952"/>
                </a:cubicBezTo>
                <a:cubicBezTo>
                  <a:pt x="4031466" y="187214"/>
                  <a:pt x="4037683" y="171540"/>
                  <a:pt x="4043017" y="153931"/>
                </a:cubicBezTo>
                <a:cubicBezTo>
                  <a:pt x="4041841" y="155738"/>
                  <a:pt x="4039619" y="156641"/>
                  <a:pt x="4036349" y="156641"/>
                </a:cubicBezTo>
                <a:cubicBezTo>
                  <a:pt x="4032649" y="156641"/>
                  <a:pt x="4028336" y="154250"/>
                  <a:pt x="4023411" y="149467"/>
                </a:cubicBezTo>
                <a:cubicBezTo>
                  <a:pt x="4018485" y="144685"/>
                  <a:pt x="4018868" y="141344"/>
                  <a:pt x="4024561" y="139443"/>
                </a:cubicBezTo>
                <a:cubicBezTo>
                  <a:pt x="4030254" y="137543"/>
                  <a:pt x="4037417" y="135030"/>
                  <a:pt x="4046050" y="131904"/>
                </a:cubicBezTo>
                <a:cubicBezTo>
                  <a:pt x="4047628" y="124734"/>
                  <a:pt x="4048868" y="116331"/>
                  <a:pt x="4049771" y="106694"/>
                </a:cubicBezTo>
                <a:cubicBezTo>
                  <a:pt x="4042859" y="108501"/>
                  <a:pt x="4036632" y="106984"/>
                  <a:pt x="4031090" y="102145"/>
                </a:cubicBezTo>
                <a:cubicBezTo>
                  <a:pt x="4025547" y="97305"/>
                  <a:pt x="4026142" y="93942"/>
                  <a:pt x="4032875" y="92056"/>
                </a:cubicBezTo>
                <a:cubicBezTo>
                  <a:pt x="4039608" y="90170"/>
                  <a:pt x="4045742" y="88188"/>
                  <a:pt x="4051277" y="86109"/>
                </a:cubicBezTo>
                <a:cubicBezTo>
                  <a:pt x="4052969" y="72184"/>
                  <a:pt x="4053149" y="62655"/>
                  <a:pt x="4051815" y="57521"/>
                </a:cubicBezTo>
                <a:cubicBezTo>
                  <a:pt x="4048187" y="56790"/>
                  <a:pt x="4044466" y="53757"/>
                  <a:pt x="4040651" y="48423"/>
                </a:cubicBezTo>
                <a:cubicBezTo>
                  <a:pt x="4036837" y="43088"/>
                  <a:pt x="4039002" y="40421"/>
                  <a:pt x="4047147" y="40421"/>
                </a:cubicBezTo>
                <a:cubicBezTo>
                  <a:pt x="4052883" y="40421"/>
                  <a:pt x="4061520" y="38499"/>
                  <a:pt x="4073056" y="34656"/>
                </a:cubicBezTo>
                <a:cubicBezTo>
                  <a:pt x="4084593" y="30813"/>
                  <a:pt x="4092416" y="26984"/>
                  <a:pt x="4096524" y="23169"/>
                </a:cubicBezTo>
                <a:cubicBezTo>
                  <a:pt x="4098578" y="21262"/>
                  <a:pt x="4101237" y="20254"/>
                  <a:pt x="4104499" y="20145"/>
                </a:cubicBezTo>
                <a:close/>
                <a:moveTo>
                  <a:pt x="5802389" y="19734"/>
                </a:moveTo>
                <a:cubicBezTo>
                  <a:pt x="5806532" y="20144"/>
                  <a:pt x="5812587" y="23250"/>
                  <a:pt x="5820557" y="29052"/>
                </a:cubicBezTo>
                <a:cubicBezTo>
                  <a:pt x="5831183" y="36789"/>
                  <a:pt x="5834105" y="43084"/>
                  <a:pt x="5829323" y="47939"/>
                </a:cubicBezTo>
                <a:cubicBezTo>
                  <a:pt x="5824540" y="52793"/>
                  <a:pt x="5820396" y="57952"/>
                  <a:pt x="5816890" y="63415"/>
                </a:cubicBezTo>
                <a:cubicBezTo>
                  <a:pt x="5813383" y="68879"/>
                  <a:pt x="5799677" y="90461"/>
                  <a:pt x="5775772" y="128161"/>
                </a:cubicBezTo>
                <a:lnTo>
                  <a:pt x="5805565" y="128161"/>
                </a:lnTo>
                <a:cubicBezTo>
                  <a:pt x="5817983" y="111742"/>
                  <a:pt x="5823518" y="98409"/>
                  <a:pt x="5822171" y="88163"/>
                </a:cubicBezTo>
                <a:cubicBezTo>
                  <a:pt x="5820822" y="77917"/>
                  <a:pt x="5827150" y="76372"/>
                  <a:pt x="5841153" y="83527"/>
                </a:cubicBezTo>
                <a:cubicBezTo>
                  <a:pt x="5855156" y="90683"/>
                  <a:pt x="5860588" y="96154"/>
                  <a:pt x="5857448" y="99940"/>
                </a:cubicBezTo>
                <a:cubicBezTo>
                  <a:pt x="5854307" y="103726"/>
                  <a:pt x="5849309" y="109623"/>
                  <a:pt x="5842454" y="117632"/>
                </a:cubicBezTo>
                <a:cubicBezTo>
                  <a:pt x="5835600" y="125641"/>
                  <a:pt x="5827336" y="136367"/>
                  <a:pt x="5817664" y="149811"/>
                </a:cubicBezTo>
                <a:cubicBezTo>
                  <a:pt x="5807991" y="163255"/>
                  <a:pt x="5799427" y="174473"/>
                  <a:pt x="5791970" y="183464"/>
                </a:cubicBezTo>
                <a:cubicBezTo>
                  <a:pt x="5807113" y="178230"/>
                  <a:pt x="5822371" y="174000"/>
                  <a:pt x="5837744" y="170773"/>
                </a:cubicBezTo>
                <a:cubicBezTo>
                  <a:pt x="5853116" y="167547"/>
                  <a:pt x="5848395" y="173025"/>
                  <a:pt x="5823579" y="187207"/>
                </a:cubicBezTo>
                <a:cubicBezTo>
                  <a:pt x="5798763" y="201390"/>
                  <a:pt x="5783359" y="211313"/>
                  <a:pt x="5777364" y="216977"/>
                </a:cubicBezTo>
                <a:cubicBezTo>
                  <a:pt x="5771370" y="222642"/>
                  <a:pt x="5765304" y="220935"/>
                  <a:pt x="5759166" y="211858"/>
                </a:cubicBezTo>
                <a:cubicBezTo>
                  <a:pt x="5753029" y="202781"/>
                  <a:pt x="5753434" y="195342"/>
                  <a:pt x="5760382" y="189541"/>
                </a:cubicBezTo>
                <a:cubicBezTo>
                  <a:pt x="5767330" y="183740"/>
                  <a:pt x="5773689" y="177287"/>
                  <a:pt x="5779462" y="170182"/>
                </a:cubicBezTo>
                <a:cubicBezTo>
                  <a:pt x="5785233" y="163076"/>
                  <a:pt x="5792049" y="154060"/>
                  <a:pt x="5799907" y="143132"/>
                </a:cubicBezTo>
                <a:cubicBezTo>
                  <a:pt x="5775844" y="147535"/>
                  <a:pt x="5760238" y="152013"/>
                  <a:pt x="5753090" y="156566"/>
                </a:cubicBezTo>
                <a:cubicBezTo>
                  <a:pt x="5745941" y="161119"/>
                  <a:pt x="5740707" y="157967"/>
                  <a:pt x="5737387" y="147112"/>
                </a:cubicBezTo>
                <a:cubicBezTo>
                  <a:pt x="5734067" y="136256"/>
                  <a:pt x="5735982" y="129599"/>
                  <a:pt x="5743131" y="127140"/>
                </a:cubicBezTo>
                <a:cubicBezTo>
                  <a:pt x="5750279" y="124680"/>
                  <a:pt x="5756381" y="120292"/>
                  <a:pt x="5761436" y="113975"/>
                </a:cubicBezTo>
                <a:cubicBezTo>
                  <a:pt x="5766491" y="107658"/>
                  <a:pt x="5773940" y="94727"/>
                  <a:pt x="5783785" y="75181"/>
                </a:cubicBezTo>
                <a:cubicBezTo>
                  <a:pt x="5793629" y="55636"/>
                  <a:pt x="5797652" y="42052"/>
                  <a:pt x="5795853" y="34430"/>
                </a:cubicBezTo>
                <a:cubicBezTo>
                  <a:pt x="5794053" y="26808"/>
                  <a:pt x="5795064" y="22072"/>
                  <a:pt x="5798885" y="20223"/>
                </a:cubicBezTo>
                <a:cubicBezTo>
                  <a:pt x="5799841" y="19760"/>
                  <a:pt x="5801009" y="19597"/>
                  <a:pt x="5802389" y="19734"/>
                </a:cubicBezTo>
                <a:close/>
                <a:moveTo>
                  <a:pt x="956173" y="18555"/>
                </a:moveTo>
                <a:cubicBezTo>
                  <a:pt x="960436" y="18595"/>
                  <a:pt x="964819" y="19455"/>
                  <a:pt x="969321" y="21137"/>
                </a:cubicBezTo>
                <a:cubicBezTo>
                  <a:pt x="978327" y="24499"/>
                  <a:pt x="986232" y="29490"/>
                  <a:pt x="993037" y="36108"/>
                </a:cubicBezTo>
                <a:cubicBezTo>
                  <a:pt x="999841" y="42726"/>
                  <a:pt x="1000543" y="49846"/>
                  <a:pt x="995144" y="57468"/>
                </a:cubicBezTo>
                <a:cubicBezTo>
                  <a:pt x="989745" y="65089"/>
                  <a:pt x="988161" y="97652"/>
                  <a:pt x="990391" y="155157"/>
                </a:cubicBezTo>
                <a:cubicBezTo>
                  <a:pt x="992620" y="212661"/>
                  <a:pt x="994198" y="247870"/>
                  <a:pt x="995123" y="260783"/>
                </a:cubicBezTo>
                <a:cubicBezTo>
                  <a:pt x="996048" y="273696"/>
                  <a:pt x="993076" y="287011"/>
                  <a:pt x="986207" y="300728"/>
                </a:cubicBezTo>
                <a:cubicBezTo>
                  <a:pt x="979338" y="314444"/>
                  <a:pt x="973258" y="315401"/>
                  <a:pt x="967966" y="303599"/>
                </a:cubicBezTo>
                <a:cubicBezTo>
                  <a:pt x="962675" y="291797"/>
                  <a:pt x="958853" y="279608"/>
                  <a:pt x="956501" y="267032"/>
                </a:cubicBezTo>
                <a:cubicBezTo>
                  <a:pt x="939881" y="265426"/>
                  <a:pt x="920091" y="265738"/>
                  <a:pt x="897133" y="267968"/>
                </a:cubicBezTo>
                <a:cubicBezTo>
                  <a:pt x="874174" y="270197"/>
                  <a:pt x="853481" y="271997"/>
                  <a:pt x="835054" y="273367"/>
                </a:cubicBezTo>
                <a:cubicBezTo>
                  <a:pt x="816627" y="274736"/>
                  <a:pt x="802595" y="274969"/>
                  <a:pt x="792958" y="274066"/>
                </a:cubicBezTo>
                <a:cubicBezTo>
                  <a:pt x="785085" y="297469"/>
                  <a:pt x="777421" y="301108"/>
                  <a:pt x="769964" y="284982"/>
                </a:cubicBezTo>
                <a:cubicBezTo>
                  <a:pt x="762507" y="268857"/>
                  <a:pt x="760804" y="255058"/>
                  <a:pt x="764855" y="243586"/>
                </a:cubicBezTo>
                <a:cubicBezTo>
                  <a:pt x="768906" y="232113"/>
                  <a:pt x="771380" y="200117"/>
                  <a:pt x="772276" y="147596"/>
                </a:cubicBezTo>
                <a:cubicBezTo>
                  <a:pt x="773172" y="95075"/>
                  <a:pt x="770473" y="63404"/>
                  <a:pt x="764177" y="52585"/>
                </a:cubicBezTo>
                <a:cubicBezTo>
                  <a:pt x="757882" y="41765"/>
                  <a:pt x="758531" y="36825"/>
                  <a:pt x="766124" y="37764"/>
                </a:cubicBezTo>
                <a:cubicBezTo>
                  <a:pt x="773717" y="38703"/>
                  <a:pt x="780988" y="39826"/>
                  <a:pt x="787935" y="41131"/>
                </a:cubicBezTo>
                <a:cubicBezTo>
                  <a:pt x="794884" y="42436"/>
                  <a:pt x="811149" y="41765"/>
                  <a:pt x="836732" y="39119"/>
                </a:cubicBezTo>
                <a:cubicBezTo>
                  <a:pt x="862315" y="36474"/>
                  <a:pt x="884535" y="33577"/>
                  <a:pt x="903392" y="30429"/>
                </a:cubicBezTo>
                <a:cubicBezTo>
                  <a:pt x="922249" y="27281"/>
                  <a:pt x="935701" y="24105"/>
                  <a:pt x="943746" y="20900"/>
                </a:cubicBezTo>
                <a:cubicBezTo>
                  <a:pt x="947768" y="19298"/>
                  <a:pt x="951910" y="18516"/>
                  <a:pt x="956173" y="18555"/>
                </a:cubicBezTo>
                <a:close/>
                <a:moveTo>
                  <a:pt x="6865097" y="15143"/>
                </a:moveTo>
                <a:cubicBezTo>
                  <a:pt x="6869379" y="15145"/>
                  <a:pt x="6876253" y="17527"/>
                  <a:pt x="6885717" y="22287"/>
                </a:cubicBezTo>
                <a:cubicBezTo>
                  <a:pt x="6898395" y="32957"/>
                  <a:pt x="6902345" y="40439"/>
                  <a:pt x="6897569" y="44734"/>
                </a:cubicBezTo>
                <a:cubicBezTo>
                  <a:pt x="6892794" y="49028"/>
                  <a:pt x="6886835" y="58762"/>
                  <a:pt x="6879694" y="73934"/>
                </a:cubicBezTo>
                <a:cubicBezTo>
                  <a:pt x="6872553" y="89106"/>
                  <a:pt x="6865599" y="101245"/>
                  <a:pt x="6858829" y="110351"/>
                </a:cubicBezTo>
                <a:cubicBezTo>
                  <a:pt x="6869627" y="117105"/>
                  <a:pt x="6874569" y="125892"/>
                  <a:pt x="6873650" y="136712"/>
                </a:cubicBezTo>
                <a:cubicBezTo>
                  <a:pt x="6872733" y="147531"/>
                  <a:pt x="6872503" y="168052"/>
                  <a:pt x="6872961" y="198274"/>
                </a:cubicBezTo>
                <a:cubicBezTo>
                  <a:pt x="6873421" y="228496"/>
                  <a:pt x="6871725" y="253183"/>
                  <a:pt x="6867875" y="272334"/>
                </a:cubicBezTo>
                <a:cubicBezTo>
                  <a:pt x="6864025" y="291486"/>
                  <a:pt x="6857930" y="294626"/>
                  <a:pt x="6849591" y="281756"/>
                </a:cubicBezTo>
                <a:cubicBezTo>
                  <a:pt x="6841253" y="268885"/>
                  <a:pt x="6839109" y="256445"/>
                  <a:pt x="6843159" y="244435"/>
                </a:cubicBezTo>
                <a:cubicBezTo>
                  <a:pt x="6847211" y="232425"/>
                  <a:pt x="6849685" y="210252"/>
                  <a:pt x="6850581" y="177915"/>
                </a:cubicBezTo>
                <a:cubicBezTo>
                  <a:pt x="6851477" y="145577"/>
                  <a:pt x="6850950" y="126785"/>
                  <a:pt x="6848999" y="121536"/>
                </a:cubicBezTo>
                <a:cubicBezTo>
                  <a:pt x="6835807" y="141584"/>
                  <a:pt x="6821298" y="156046"/>
                  <a:pt x="6805473" y="164922"/>
                </a:cubicBezTo>
                <a:cubicBezTo>
                  <a:pt x="6789649" y="173799"/>
                  <a:pt x="6788531" y="169744"/>
                  <a:pt x="6802117" y="152758"/>
                </a:cubicBezTo>
                <a:cubicBezTo>
                  <a:pt x="6815705" y="135772"/>
                  <a:pt x="6827647" y="117653"/>
                  <a:pt x="6837943" y="98402"/>
                </a:cubicBezTo>
                <a:cubicBezTo>
                  <a:pt x="6848240" y="79150"/>
                  <a:pt x="6854943" y="64028"/>
                  <a:pt x="6858055" y="53036"/>
                </a:cubicBezTo>
                <a:cubicBezTo>
                  <a:pt x="6861167" y="42045"/>
                  <a:pt x="6861823" y="31791"/>
                  <a:pt x="6860023" y="22277"/>
                </a:cubicBezTo>
                <a:cubicBezTo>
                  <a:pt x="6859124" y="17519"/>
                  <a:pt x="6860815" y="15142"/>
                  <a:pt x="6865097" y="15143"/>
                </a:cubicBezTo>
                <a:close/>
                <a:moveTo>
                  <a:pt x="4462436" y="14200"/>
                </a:moveTo>
                <a:cubicBezTo>
                  <a:pt x="4470201" y="15634"/>
                  <a:pt x="4477651" y="18201"/>
                  <a:pt x="4484785" y="21900"/>
                </a:cubicBezTo>
                <a:cubicBezTo>
                  <a:pt x="4491920" y="25600"/>
                  <a:pt x="4494124" y="30705"/>
                  <a:pt x="4491400" y="37216"/>
                </a:cubicBezTo>
                <a:cubicBezTo>
                  <a:pt x="4488675" y="43726"/>
                  <a:pt x="4486890" y="67732"/>
                  <a:pt x="4486044" y="109232"/>
                </a:cubicBezTo>
                <a:cubicBezTo>
                  <a:pt x="4490117" y="105489"/>
                  <a:pt x="4497197" y="99018"/>
                  <a:pt x="4507285" y="89819"/>
                </a:cubicBezTo>
                <a:cubicBezTo>
                  <a:pt x="4517374" y="80620"/>
                  <a:pt x="4522952" y="72557"/>
                  <a:pt x="4524020" y="65631"/>
                </a:cubicBezTo>
                <a:cubicBezTo>
                  <a:pt x="4525089" y="58704"/>
                  <a:pt x="4529577" y="56711"/>
                  <a:pt x="4537486" y="59651"/>
                </a:cubicBezTo>
                <a:cubicBezTo>
                  <a:pt x="4545394" y="62591"/>
                  <a:pt x="4552970" y="67710"/>
                  <a:pt x="4560211" y="75009"/>
                </a:cubicBezTo>
                <a:cubicBezTo>
                  <a:pt x="4567453" y="82308"/>
                  <a:pt x="4565478" y="87568"/>
                  <a:pt x="4554285" y="90787"/>
                </a:cubicBezTo>
                <a:cubicBezTo>
                  <a:pt x="4543093" y="94006"/>
                  <a:pt x="4520281" y="105511"/>
                  <a:pt x="4485850" y="125300"/>
                </a:cubicBezTo>
                <a:cubicBezTo>
                  <a:pt x="4485047" y="139712"/>
                  <a:pt x="4486087" y="151245"/>
                  <a:pt x="4488969" y="159900"/>
                </a:cubicBezTo>
                <a:cubicBezTo>
                  <a:pt x="4491852" y="168554"/>
                  <a:pt x="4502872" y="173071"/>
                  <a:pt x="4522031" y="173451"/>
                </a:cubicBezTo>
                <a:cubicBezTo>
                  <a:pt x="4541189" y="173831"/>
                  <a:pt x="4553744" y="172663"/>
                  <a:pt x="4559695" y="169945"/>
                </a:cubicBezTo>
                <a:cubicBezTo>
                  <a:pt x="4565646" y="167228"/>
                  <a:pt x="4572182" y="158455"/>
                  <a:pt x="4579302" y="143627"/>
                </a:cubicBezTo>
                <a:cubicBezTo>
                  <a:pt x="4586422" y="128799"/>
                  <a:pt x="4589982" y="129961"/>
                  <a:pt x="4589982" y="147112"/>
                </a:cubicBezTo>
                <a:cubicBezTo>
                  <a:pt x="4589982" y="160477"/>
                  <a:pt x="4591555" y="171214"/>
                  <a:pt x="4594703" y="179324"/>
                </a:cubicBezTo>
                <a:cubicBezTo>
                  <a:pt x="4597851" y="187433"/>
                  <a:pt x="4593000" y="193778"/>
                  <a:pt x="4580151" y="198360"/>
                </a:cubicBezTo>
                <a:cubicBezTo>
                  <a:pt x="4567303" y="202942"/>
                  <a:pt x="4550145" y="205000"/>
                  <a:pt x="4528677" y="204534"/>
                </a:cubicBezTo>
                <a:cubicBezTo>
                  <a:pt x="4507210" y="204068"/>
                  <a:pt x="4491343" y="199436"/>
                  <a:pt x="4481075" y="190638"/>
                </a:cubicBezTo>
                <a:cubicBezTo>
                  <a:pt x="4470807" y="181840"/>
                  <a:pt x="4465440" y="167213"/>
                  <a:pt x="4464974" y="146757"/>
                </a:cubicBezTo>
                <a:cubicBezTo>
                  <a:pt x="4464508" y="126301"/>
                  <a:pt x="4464275" y="103919"/>
                  <a:pt x="4464275" y="79612"/>
                </a:cubicBezTo>
                <a:cubicBezTo>
                  <a:pt x="4464275" y="55134"/>
                  <a:pt x="4462028" y="37753"/>
                  <a:pt x="4457532" y="27471"/>
                </a:cubicBezTo>
                <a:cubicBezTo>
                  <a:pt x="4453036" y="17190"/>
                  <a:pt x="4454671" y="12766"/>
                  <a:pt x="4462436" y="14200"/>
                </a:cubicBezTo>
                <a:close/>
                <a:moveTo>
                  <a:pt x="1634006" y="13165"/>
                </a:moveTo>
                <a:cubicBezTo>
                  <a:pt x="1635895" y="13107"/>
                  <a:pt x="1638229" y="13492"/>
                  <a:pt x="1641009" y="14318"/>
                </a:cubicBezTo>
                <a:cubicBezTo>
                  <a:pt x="1652130" y="17623"/>
                  <a:pt x="1660480" y="21470"/>
                  <a:pt x="1666058" y="25858"/>
                </a:cubicBezTo>
                <a:cubicBezTo>
                  <a:pt x="1671636" y="30246"/>
                  <a:pt x="1672292" y="35065"/>
                  <a:pt x="1668026" y="40313"/>
                </a:cubicBezTo>
                <a:cubicBezTo>
                  <a:pt x="1663760" y="45562"/>
                  <a:pt x="1658719" y="53994"/>
                  <a:pt x="1652904" y="65609"/>
                </a:cubicBezTo>
                <a:cubicBezTo>
                  <a:pt x="1647089" y="77225"/>
                  <a:pt x="1638518" y="89070"/>
                  <a:pt x="1627189" y="101144"/>
                </a:cubicBezTo>
                <a:cubicBezTo>
                  <a:pt x="1655539" y="100356"/>
                  <a:pt x="1673067" y="97459"/>
                  <a:pt x="1679771" y="92454"/>
                </a:cubicBezTo>
                <a:cubicBezTo>
                  <a:pt x="1686475" y="87449"/>
                  <a:pt x="1694244" y="86876"/>
                  <a:pt x="1703077" y="90733"/>
                </a:cubicBezTo>
                <a:cubicBezTo>
                  <a:pt x="1711911" y="94591"/>
                  <a:pt x="1719020" y="99413"/>
                  <a:pt x="1724405" y="105199"/>
                </a:cubicBezTo>
                <a:cubicBezTo>
                  <a:pt x="1729789" y="110985"/>
                  <a:pt x="1730195" y="116370"/>
                  <a:pt x="1725620" y="121353"/>
                </a:cubicBezTo>
                <a:cubicBezTo>
                  <a:pt x="1721045" y="126336"/>
                  <a:pt x="1717872" y="138153"/>
                  <a:pt x="1716102" y="156802"/>
                </a:cubicBezTo>
                <a:cubicBezTo>
                  <a:pt x="1714331" y="175452"/>
                  <a:pt x="1712771" y="194209"/>
                  <a:pt x="1711423" y="213073"/>
                </a:cubicBezTo>
                <a:cubicBezTo>
                  <a:pt x="1710075" y="231938"/>
                  <a:pt x="1706096" y="248210"/>
                  <a:pt x="1699485" y="261891"/>
                </a:cubicBezTo>
                <a:cubicBezTo>
                  <a:pt x="1692874" y="275571"/>
                  <a:pt x="1682617" y="285972"/>
                  <a:pt x="1668715" y="293092"/>
                </a:cubicBezTo>
                <a:cubicBezTo>
                  <a:pt x="1654812" y="300212"/>
                  <a:pt x="1647333" y="298423"/>
                  <a:pt x="1646279" y="287725"/>
                </a:cubicBezTo>
                <a:cubicBezTo>
                  <a:pt x="1645225" y="277027"/>
                  <a:pt x="1639503" y="264852"/>
                  <a:pt x="1629114" y="251200"/>
                </a:cubicBezTo>
                <a:cubicBezTo>
                  <a:pt x="1618725" y="237548"/>
                  <a:pt x="1620130" y="233920"/>
                  <a:pt x="1633330" y="240316"/>
                </a:cubicBezTo>
                <a:cubicBezTo>
                  <a:pt x="1646530" y="246712"/>
                  <a:pt x="1655747" y="250311"/>
                  <a:pt x="1660981" y="251114"/>
                </a:cubicBezTo>
                <a:cubicBezTo>
                  <a:pt x="1666216" y="251917"/>
                  <a:pt x="1671088" y="247110"/>
                  <a:pt x="1675598" y="236692"/>
                </a:cubicBezTo>
                <a:cubicBezTo>
                  <a:pt x="1680108" y="226273"/>
                  <a:pt x="1683263" y="210496"/>
                  <a:pt x="1685062" y="189358"/>
                </a:cubicBezTo>
                <a:cubicBezTo>
                  <a:pt x="1686862" y="168221"/>
                  <a:pt x="1687762" y="150539"/>
                  <a:pt x="1687762" y="136314"/>
                </a:cubicBezTo>
                <a:cubicBezTo>
                  <a:pt x="1687762" y="123479"/>
                  <a:pt x="1686525" y="116234"/>
                  <a:pt x="1684051" y="114578"/>
                </a:cubicBezTo>
                <a:cubicBezTo>
                  <a:pt x="1681578" y="112921"/>
                  <a:pt x="1675429" y="113326"/>
                  <a:pt x="1665606" y="115793"/>
                </a:cubicBezTo>
                <a:lnTo>
                  <a:pt x="1637471" y="122848"/>
                </a:lnTo>
                <a:cubicBezTo>
                  <a:pt x="1630645" y="123780"/>
                  <a:pt x="1624579" y="121543"/>
                  <a:pt x="1619273" y="116137"/>
                </a:cubicBezTo>
                <a:cubicBezTo>
                  <a:pt x="1605549" y="131725"/>
                  <a:pt x="1591263" y="143720"/>
                  <a:pt x="1576413" y="152124"/>
                </a:cubicBezTo>
                <a:cubicBezTo>
                  <a:pt x="1572701" y="154225"/>
                  <a:pt x="1569906" y="155503"/>
                  <a:pt x="1568029" y="155959"/>
                </a:cubicBezTo>
                <a:lnTo>
                  <a:pt x="1566366" y="155326"/>
                </a:lnTo>
                <a:lnTo>
                  <a:pt x="1566048" y="160889"/>
                </a:lnTo>
                <a:cubicBezTo>
                  <a:pt x="1565842" y="168221"/>
                  <a:pt x="1565963" y="177284"/>
                  <a:pt x="1566411" y="188078"/>
                </a:cubicBezTo>
                <a:cubicBezTo>
                  <a:pt x="1567308" y="209667"/>
                  <a:pt x="1566598" y="226015"/>
                  <a:pt x="1564282" y="237122"/>
                </a:cubicBezTo>
                <a:cubicBezTo>
                  <a:pt x="1561966" y="248228"/>
                  <a:pt x="1558854" y="257162"/>
                  <a:pt x="1554946" y="263924"/>
                </a:cubicBezTo>
                <a:cubicBezTo>
                  <a:pt x="1551038" y="270685"/>
                  <a:pt x="1546855" y="270785"/>
                  <a:pt x="1542395" y="264225"/>
                </a:cubicBezTo>
                <a:cubicBezTo>
                  <a:pt x="1537935" y="257664"/>
                  <a:pt x="1534522" y="252215"/>
                  <a:pt x="1532156" y="247877"/>
                </a:cubicBezTo>
                <a:cubicBezTo>
                  <a:pt x="1529790" y="243539"/>
                  <a:pt x="1527478" y="241194"/>
                  <a:pt x="1525219" y="240843"/>
                </a:cubicBezTo>
                <a:cubicBezTo>
                  <a:pt x="1522960" y="240492"/>
                  <a:pt x="1511736" y="241965"/>
                  <a:pt x="1491545" y="245263"/>
                </a:cubicBezTo>
                <a:cubicBezTo>
                  <a:pt x="1486841" y="265368"/>
                  <a:pt x="1481474" y="270868"/>
                  <a:pt x="1475444" y="261762"/>
                </a:cubicBezTo>
                <a:cubicBezTo>
                  <a:pt x="1469414" y="252656"/>
                  <a:pt x="1466399" y="240531"/>
                  <a:pt x="1466399" y="225388"/>
                </a:cubicBezTo>
                <a:cubicBezTo>
                  <a:pt x="1466399" y="211119"/>
                  <a:pt x="1465958" y="193391"/>
                  <a:pt x="1465076" y="172204"/>
                </a:cubicBezTo>
                <a:cubicBezTo>
                  <a:pt x="1464194" y="151016"/>
                  <a:pt x="1461047" y="135679"/>
                  <a:pt x="1455633" y="126193"/>
                </a:cubicBezTo>
                <a:cubicBezTo>
                  <a:pt x="1450220" y="116707"/>
                  <a:pt x="1451141" y="111964"/>
                  <a:pt x="1458397" y="111964"/>
                </a:cubicBezTo>
                <a:cubicBezTo>
                  <a:pt x="1463187" y="111964"/>
                  <a:pt x="1468787" y="112401"/>
                  <a:pt x="1475197" y="113276"/>
                </a:cubicBezTo>
                <a:cubicBezTo>
                  <a:pt x="1482080" y="104629"/>
                  <a:pt x="1489759" y="91257"/>
                  <a:pt x="1498234" y="73159"/>
                </a:cubicBezTo>
                <a:cubicBezTo>
                  <a:pt x="1506709" y="55062"/>
                  <a:pt x="1509373" y="40804"/>
                  <a:pt x="1506226" y="30386"/>
                </a:cubicBezTo>
                <a:cubicBezTo>
                  <a:pt x="1503078" y="19968"/>
                  <a:pt x="1511004" y="18882"/>
                  <a:pt x="1530005" y="27127"/>
                </a:cubicBezTo>
                <a:cubicBezTo>
                  <a:pt x="1546210" y="34957"/>
                  <a:pt x="1551218" y="41851"/>
                  <a:pt x="1545030" y="47809"/>
                </a:cubicBezTo>
                <a:cubicBezTo>
                  <a:pt x="1538842" y="53768"/>
                  <a:pt x="1532178" y="62103"/>
                  <a:pt x="1525036" y="72815"/>
                </a:cubicBezTo>
                <a:cubicBezTo>
                  <a:pt x="1517895" y="83527"/>
                  <a:pt x="1506953" y="97014"/>
                  <a:pt x="1492212" y="113276"/>
                </a:cubicBezTo>
                <a:cubicBezTo>
                  <a:pt x="1509563" y="110781"/>
                  <a:pt x="1521623" y="106558"/>
                  <a:pt x="1528392" y="100607"/>
                </a:cubicBezTo>
                <a:cubicBezTo>
                  <a:pt x="1535160" y="94655"/>
                  <a:pt x="1542488" y="93601"/>
                  <a:pt x="1550375" y="97445"/>
                </a:cubicBezTo>
                <a:cubicBezTo>
                  <a:pt x="1558263" y="101288"/>
                  <a:pt x="1565164" y="105289"/>
                  <a:pt x="1571079" y="109447"/>
                </a:cubicBezTo>
                <a:cubicBezTo>
                  <a:pt x="1576995" y="113606"/>
                  <a:pt x="1578332" y="118485"/>
                  <a:pt x="1575091" y="124085"/>
                </a:cubicBezTo>
                <a:cubicBezTo>
                  <a:pt x="1571850" y="129685"/>
                  <a:pt x="1569369" y="136353"/>
                  <a:pt x="1567648" y="144090"/>
                </a:cubicBezTo>
                <a:cubicBezTo>
                  <a:pt x="1567218" y="146024"/>
                  <a:pt x="1566870" y="148391"/>
                  <a:pt x="1566603" y="151191"/>
                </a:cubicBezTo>
                <a:lnTo>
                  <a:pt x="1566582" y="151563"/>
                </a:lnTo>
                <a:lnTo>
                  <a:pt x="1567771" y="148829"/>
                </a:lnTo>
                <a:cubicBezTo>
                  <a:pt x="1569562" y="145996"/>
                  <a:pt x="1572271" y="142340"/>
                  <a:pt x="1575897" y="137862"/>
                </a:cubicBezTo>
                <a:cubicBezTo>
                  <a:pt x="1590403" y="119952"/>
                  <a:pt x="1603674" y="99477"/>
                  <a:pt x="1615713" y="76440"/>
                </a:cubicBezTo>
                <a:cubicBezTo>
                  <a:pt x="1627752" y="53402"/>
                  <a:pt x="1632197" y="36463"/>
                  <a:pt x="1629049" y="25622"/>
                </a:cubicBezTo>
                <a:cubicBezTo>
                  <a:pt x="1626689" y="17491"/>
                  <a:pt x="1628341" y="13339"/>
                  <a:pt x="1634006" y="13165"/>
                </a:cubicBezTo>
                <a:close/>
                <a:moveTo>
                  <a:pt x="1275708" y="13062"/>
                </a:moveTo>
                <a:cubicBezTo>
                  <a:pt x="1278276" y="13288"/>
                  <a:pt x="1281310" y="13850"/>
                  <a:pt x="1284809" y="14748"/>
                </a:cubicBezTo>
                <a:cubicBezTo>
                  <a:pt x="1298805" y="18340"/>
                  <a:pt x="1304064" y="23073"/>
                  <a:pt x="1300587" y="28945"/>
                </a:cubicBezTo>
                <a:cubicBezTo>
                  <a:pt x="1297109" y="34817"/>
                  <a:pt x="1290753" y="43131"/>
                  <a:pt x="1281518" y="53886"/>
                </a:cubicBezTo>
                <a:cubicBezTo>
                  <a:pt x="1307560" y="48623"/>
                  <a:pt x="1324858" y="44386"/>
                  <a:pt x="1333412" y="41174"/>
                </a:cubicBezTo>
                <a:cubicBezTo>
                  <a:pt x="1341966" y="37961"/>
                  <a:pt x="1351426" y="38811"/>
                  <a:pt x="1361794" y="43723"/>
                </a:cubicBezTo>
                <a:cubicBezTo>
                  <a:pt x="1372162" y="48634"/>
                  <a:pt x="1368810" y="53610"/>
                  <a:pt x="1351739" y="58651"/>
                </a:cubicBezTo>
                <a:cubicBezTo>
                  <a:pt x="1334666" y="63691"/>
                  <a:pt x="1319473" y="67334"/>
                  <a:pt x="1306158" y="69578"/>
                </a:cubicBezTo>
                <a:cubicBezTo>
                  <a:pt x="1292843" y="71822"/>
                  <a:pt x="1282235" y="70700"/>
                  <a:pt x="1274334" y="66212"/>
                </a:cubicBezTo>
                <a:cubicBezTo>
                  <a:pt x="1269401" y="72536"/>
                  <a:pt x="1264138" y="78028"/>
                  <a:pt x="1258545" y="82688"/>
                </a:cubicBezTo>
                <a:lnTo>
                  <a:pt x="1251327" y="87445"/>
                </a:lnTo>
                <a:lnTo>
                  <a:pt x="1261858" y="88948"/>
                </a:lnTo>
                <a:cubicBezTo>
                  <a:pt x="1274061" y="92519"/>
                  <a:pt x="1279679" y="95892"/>
                  <a:pt x="1278711" y="99069"/>
                </a:cubicBezTo>
                <a:cubicBezTo>
                  <a:pt x="1277743" y="102245"/>
                  <a:pt x="1276879" y="104285"/>
                  <a:pt x="1276119" y="105188"/>
                </a:cubicBezTo>
                <a:cubicBezTo>
                  <a:pt x="1284867" y="103568"/>
                  <a:pt x="1297407" y="100736"/>
                  <a:pt x="1313741" y="96692"/>
                </a:cubicBezTo>
                <a:cubicBezTo>
                  <a:pt x="1312923" y="89851"/>
                  <a:pt x="1310919" y="82807"/>
                  <a:pt x="1307728" y="75558"/>
                </a:cubicBezTo>
                <a:cubicBezTo>
                  <a:pt x="1304538" y="68309"/>
                  <a:pt x="1309718" y="66932"/>
                  <a:pt x="1323270" y="71428"/>
                </a:cubicBezTo>
                <a:cubicBezTo>
                  <a:pt x="1336821" y="75923"/>
                  <a:pt x="1343149" y="80064"/>
                  <a:pt x="1342252" y="83850"/>
                </a:cubicBezTo>
                <a:cubicBezTo>
                  <a:pt x="1341356" y="87636"/>
                  <a:pt x="1340908" y="89801"/>
                  <a:pt x="1340908" y="90346"/>
                </a:cubicBezTo>
                <a:cubicBezTo>
                  <a:pt x="1344005" y="89457"/>
                  <a:pt x="1347124" y="89012"/>
                  <a:pt x="1350265" y="89012"/>
                </a:cubicBezTo>
                <a:cubicBezTo>
                  <a:pt x="1355126" y="89012"/>
                  <a:pt x="1359955" y="91669"/>
                  <a:pt x="1364752" y="96982"/>
                </a:cubicBezTo>
                <a:cubicBezTo>
                  <a:pt x="1369549" y="102295"/>
                  <a:pt x="1367821" y="106131"/>
                  <a:pt x="1359568" y="108490"/>
                </a:cubicBezTo>
                <a:cubicBezTo>
                  <a:pt x="1351315" y="110849"/>
                  <a:pt x="1344565" y="112358"/>
                  <a:pt x="1339316" y="113018"/>
                </a:cubicBezTo>
                <a:cubicBezTo>
                  <a:pt x="1337639" y="149370"/>
                  <a:pt x="1336369" y="178252"/>
                  <a:pt x="1335509" y="199662"/>
                </a:cubicBezTo>
                <a:cubicBezTo>
                  <a:pt x="1357951" y="197883"/>
                  <a:pt x="1371424" y="196994"/>
                  <a:pt x="1375927" y="196994"/>
                </a:cubicBezTo>
                <a:cubicBezTo>
                  <a:pt x="1382380" y="196994"/>
                  <a:pt x="1388281" y="198866"/>
                  <a:pt x="1393630" y="202608"/>
                </a:cubicBezTo>
                <a:cubicBezTo>
                  <a:pt x="1398979" y="206351"/>
                  <a:pt x="1401653" y="210345"/>
                  <a:pt x="1401653" y="214590"/>
                </a:cubicBezTo>
                <a:cubicBezTo>
                  <a:pt x="1401653" y="220053"/>
                  <a:pt x="1395989" y="222559"/>
                  <a:pt x="1384660" y="222108"/>
                </a:cubicBezTo>
                <a:cubicBezTo>
                  <a:pt x="1373331" y="221656"/>
                  <a:pt x="1360794" y="221656"/>
                  <a:pt x="1347049" y="222108"/>
                </a:cubicBezTo>
                <a:cubicBezTo>
                  <a:pt x="1333304" y="222559"/>
                  <a:pt x="1316533" y="223907"/>
                  <a:pt x="1296737" y="226152"/>
                </a:cubicBezTo>
                <a:lnTo>
                  <a:pt x="1255054" y="231054"/>
                </a:lnTo>
                <a:lnTo>
                  <a:pt x="1256612" y="231378"/>
                </a:lnTo>
                <a:cubicBezTo>
                  <a:pt x="1259170" y="232332"/>
                  <a:pt x="1262130" y="233791"/>
                  <a:pt x="1265493" y="235756"/>
                </a:cubicBezTo>
                <a:cubicBezTo>
                  <a:pt x="1275273" y="242152"/>
                  <a:pt x="1278417" y="247884"/>
                  <a:pt x="1274925" y="252953"/>
                </a:cubicBezTo>
                <a:cubicBezTo>
                  <a:pt x="1271433" y="258023"/>
                  <a:pt x="1266027" y="263483"/>
                  <a:pt x="1258706" y="269333"/>
                </a:cubicBezTo>
                <a:cubicBezTo>
                  <a:pt x="1251386" y="275184"/>
                  <a:pt x="1241495" y="282566"/>
                  <a:pt x="1229033" y="291478"/>
                </a:cubicBezTo>
                <a:cubicBezTo>
                  <a:pt x="1216571" y="300391"/>
                  <a:pt x="1204855" y="305790"/>
                  <a:pt x="1193885" y="307676"/>
                </a:cubicBezTo>
                <a:cubicBezTo>
                  <a:pt x="1182915" y="309561"/>
                  <a:pt x="1182298" y="306614"/>
                  <a:pt x="1192035" y="298835"/>
                </a:cubicBezTo>
                <a:cubicBezTo>
                  <a:pt x="1201772" y="291055"/>
                  <a:pt x="1212800" y="280788"/>
                  <a:pt x="1225118" y="268032"/>
                </a:cubicBezTo>
                <a:cubicBezTo>
                  <a:pt x="1237436" y="255276"/>
                  <a:pt x="1243882" y="244744"/>
                  <a:pt x="1244456" y="236433"/>
                </a:cubicBezTo>
                <a:lnTo>
                  <a:pt x="1245926" y="232200"/>
                </a:lnTo>
                <a:lnTo>
                  <a:pt x="1225537" y="234874"/>
                </a:lnTo>
                <a:cubicBezTo>
                  <a:pt x="1218876" y="235806"/>
                  <a:pt x="1212115" y="232877"/>
                  <a:pt x="1205253" y="226087"/>
                </a:cubicBezTo>
                <a:cubicBezTo>
                  <a:pt x="1198391" y="219297"/>
                  <a:pt x="1200840" y="215902"/>
                  <a:pt x="1212599" y="215902"/>
                </a:cubicBezTo>
                <a:cubicBezTo>
                  <a:pt x="1221303" y="215902"/>
                  <a:pt x="1233020" y="214733"/>
                  <a:pt x="1247747" y="212396"/>
                </a:cubicBezTo>
                <a:cubicBezTo>
                  <a:pt x="1249453" y="185737"/>
                  <a:pt x="1250307" y="157250"/>
                  <a:pt x="1250307" y="126935"/>
                </a:cubicBezTo>
                <a:cubicBezTo>
                  <a:pt x="1249919" y="127839"/>
                  <a:pt x="1247697" y="128290"/>
                  <a:pt x="1243638" y="128290"/>
                </a:cubicBezTo>
                <a:cubicBezTo>
                  <a:pt x="1239896" y="128290"/>
                  <a:pt x="1236024" y="125939"/>
                  <a:pt x="1232023" y="121235"/>
                </a:cubicBezTo>
                <a:cubicBezTo>
                  <a:pt x="1228022" y="116531"/>
                  <a:pt x="1228760" y="113832"/>
                  <a:pt x="1234238" y="113136"/>
                </a:cubicBezTo>
                <a:cubicBezTo>
                  <a:pt x="1239716" y="112441"/>
                  <a:pt x="1245072" y="111433"/>
                  <a:pt x="1250307" y="110114"/>
                </a:cubicBezTo>
                <a:cubicBezTo>
                  <a:pt x="1250307" y="104048"/>
                  <a:pt x="1249181" y="98111"/>
                  <a:pt x="1246929" y="92304"/>
                </a:cubicBezTo>
                <a:lnTo>
                  <a:pt x="1247970" y="89657"/>
                </a:lnTo>
                <a:lnTo>
                  <a:pt x="1236056" y="97509"/>
                </a:lnTo>
                <a:cubicBezTo>
                  <a:pt x="1226656" y="102729"/>
                  <a:pt x="1226272" y="99101"/>
                  <a:pt x="1234905" y="86625"/>
                </a:cubicBezTo>
                <a:cubicBezTo>
                  <a:pt x="1243538" y="74149"/>
                  <a:pt x="1250963" y="61734"/>
                  <a:pt x="1257179" y="49380"/>
                </a:cubicBezTo>
                <a:cubicBezTo>
                  <a:pt x="1263396" y="37026"/>
                  <a:pt x="1266056" y="27267"/>
                  <a:pt x="1265159" y="20104"/>
                </a:cubicBezTo>
                <a:cubicBezTo>
                  <a:pt x="1264487" y="14732"/>
                  <a:pt x="1268004" y="12385"/>
                  <a:pt x="1275708" y="13062"/>
                </a:cubicBezTo>
                <a:close/>
                <a:moveTo>
                  <a:pt x="2642931" y="5122"/>
                </a:moveTo>
                <a:cubicBezTo>
                  <a:pt x="2644611" y="4853"/>
                  <a:pt x="2646816" y="4954"/>
                  <a:pt x="2649544" y="5423"/>
                </a:cubicBezTo>
                <a:cubicBezTo>
                  <a:pt x="2660457" y="7302"/>
                  <a:pt x="2670381" y="10611"/>
                  <a:pt x="2679314" y="15350"/>
                </a:cubicBezTo>
                <a:cubicBezTo>
                  <a:pt x="2688249" y="20090"/>
                  <a:pt x="2690672" y="25277"/>
                  <a:pt x="2686585" y="30913"/>
                </a:cubicBezTo>
                <a:cubicBezTo>
                  <a:pt x="2682498" y="36549"/>
                  <a:pt x="2680046" y="53205"/>
                  <a:pt x="2679228" y="80882"/>
                </a:cubicBezTo>
                <a:cubicBezTo>
                  <a:pt x="2708669" y="76537"/>
                  <a:pt x="2727498" y="72077"/>
                  <a:pt x="2735714" y="67502"/>
                </a:cubicBezTo>
                <a:cubicBezTo>
                  <a:pt x="2743931" y="62928"/>
                  <a:pt x="2751661" y="62820"/>
                  <a:pt x="2758903" y="67180"/>
                </a:cubicBezTo>
                <a:cubicBezTo>
                  <a:pt x="2766145" y="71539"/>
                  <a:pt x="2773573" y="76594"/>
                  <a:pt x="2781187" y="82344"/>
                </a:cubicBezTo>
                <a:cubicBezTo>
                  <a:pt x="2788802" y="88095"/>
                  <a:pt x="2789340" y="93576"/>
                  <a:pt x="2782801" y="98789"/>
                </a:cubicBezTo>
                <a:cubicBezTo>
                  <a:pt x="2776261" y="104002"/>
                  <a:pt x="2768281" y="120403"/>
                  <a:pt x="2758860" y="147994"/>
                </a:cubicBezTo>
                <a:cubicBezTo>
                  <a:pt x="2772354" y="162434"/>
                  <a:pt x="2769930" y="170185"/>
                  <a:pt x="2751589" y="171246"/>
                </a:cubicBezTo>
                <a:cubicBezTo>
                  <a:pt x="2733248" y="172308"/>
                  <a:pt x="2708676" y="174502"/>
                  <a:pt x="2677873" y="177829"/>
                </a:cubicBezTo>
                <a:cubicBezTo>
                  <a:pt x="2677873" y="243794"/>
                  <a:pt x="2676902" y="284297"/>
                  <a:pt x="2674959" y="299340"/>
                </a:cubicBezTo>
                <a:cubicBezTo>
                  <a:pt x="2673016" y="314383"/>
                  <a:pt x="2668979" y="322482"/>
                  <a:pt x="2662849" y="323636"/>
                </a:cubicBezTo>
                <a:cubicBezTo>
                  <a:pt x="2656718" y="324791"/>
                  <a:pt x="2653161" y="315527"/>
                  <a:pt x="2652179" y="295845"/>
                </a:cubicBezTo>
                <a:cubicBezTo>
                  <a:pt x="2651197" y="276163"/>
                  <a:pt x="2650706" y="237412"/>
                  <a:pt x="2650706" y="179592"/>
                </a:cubicBezTo>
                <a:cubicBezTo>
                  <a:pt x="2636896" y="180453"/>
                  <a:pt x="2618827" y="182539"/>
                  <a:pt x="2596500" y="185852"/>
                </a:cubicBezTo>
                <a:cubicBezTo>
                  <a:pt x="2595754" y="193266"/>
                  <a:pt x="2594277" y="198798"/>
                  <a:pt x="2592069" y="202447"/>
                </a:cubicBezTo>
                <a:cubicBezTo>
                  <a:pt x="2589860" y="206097"/>
                  <a:pt x="2586766" y="206713"/>
                  <a:pt x="2582787" y="204297"/>
                </a:cubicBezTo>
                <a:cubicBezTo>
                  <a:pt x="2578807" y="201881"/>
                  <a:pt x="2575904" y="195872"/>
                  <a:pt x="2574075" y="186271"/>
                </a:cubicBezTo>
                <a:cubicBezTo>
                  <a:pt x="2572247" y="176671"/>
                  <a:pt x="2569303" y="162388"/>
                  <a:pt x="2565245" y="143423"/>
                </a:cubicBezTo>
                <a:cubicBezTo>
                  <a:pt x="2561187" y="124458"/>
                  <a:pt x="2556645" y="110422"/>
                  <a:pt x="2551618" y="101316"/>
                </a:cubicBezTo>
                <a:cubicBezTo>
                  <a:pt x="2546593" y="92210"/>
                  <a:pt x="2548159" y="87657"/>
                  <a:pt x="2556318" y="87657"/>
                </a:cubicBezTo>
                <a:cubicBezTo>
                  <a:pt x="2562198" y="87657"/>
                  <a:pt x="2568024" y="88328"/>
                  <a:pt x="2573796" y="89669"/>
                </a:cubicBezTo>
                <a:cubicBezTo>
                  <a:pt x="2579568" y="91009"/>
                  <a:pt x="2590054" y="91031"/>
                  <a:pt x="2605254" y="89733"/>
                </a:cubicBezTo>
                <a:cubicBezTo>
                  <a:pt x="2620455" y="88435"/>
                  <a:pt x="2635606" y="86596"/>
                  <a:pt x="2650706" y="84216"/>
                </a:cubicBezTo>
                <a:cubicBezTo>
                  <a:pt x="2650706" y="49670"/>
                  <a:pt x="2647784" y="27432"/>
                  <a:pt x="2641940" y="17501"/>
                </a:cubicBezTo>
                <a:cubicBezTo>
                  <a:pt x="2637558" y="10054"/>
                  <a:pt x="2637888" y="5927"/>
                  <a:pt x="2642931" y="5122"/>
                </a:cubicBezTo>
                <a:close/>
                <a:moveTo>
                  <a:pt x="6203517" y="1907"/>
                </a:moveTo>
                <a:cubicBezTo>
                  <a:pt x="6205079" y="1620"/>
                  <a:pt x="6207149" y="1652"/>
                  <a:pt x="6209728" y="2003"/>
                </a:cubicBezTo>
                <a:cubicBezTo>
                  <a:pt x="6220045" y="3409"/>
                  <a:pt x="6229295" y="5707"/>
                  <a:pt x="6237477" y="8897"/>
                </a:cubicBezTo>
                <a:cubicBezTo>
                  <a:pt x="6245657" y="12088"/>
                  <a:pt x="6248174" y="17132"/>
                  <a:pt x="6245027" y="24030"/>
                </a:cubicBezTo>
                <a:cubicBezTo>
                  <a:pt x="6241879" y="30927"/>
                  <a:pt x="6244909" y="51678"/>
                  <a:pt x="6254115" y="86281"/>
                </a:cubicBezTo>
                <a:cubicBezTo>
                  <a:pt x="6266217" y="82882"/>
                  <a:pt x="6276661" y="80010"/>
                  <a:pt x="6285445" y="77666"/>
                </a:cubicBezTo>
                <a:cubicBezTo>
                  <a:pt x="6294227" y="75321"/>
                  <a:pt x="6301272" y="77741"/>
                  <a:pt x="6306579" y="84926"/>
                </a:cubicBezTo>
                <a:cubicBezTo>
                  <a:pt x="6311884" y="92110"/>
                  <a:pt x="6308331" y="97308"/>
                  <a:pt x="6295920" y="100521"/>
                </a:cubicBezTo>
                <a:cubicBezTo>
                  <a:pt x="6283509" y="103733"/>
                  <a:pt x="6272169" y="106723"/>
                  <a:pt x="6261901" y="109490"/>
                </a:cubicBezTo>
                <a:cubicBezTo>
                  <a:pt x="6267293" y="125695"/>
                  <a:pt x="6272642" y="140820"/>
                  <a:pt x="6277949" y="154866"/>
                </a:cubicBezTo>
                <a:cubicBezTo>
                  <a:pt x="6283254" y="168913"/>
                  <a:pt x="6287785" y="180245"/>
                  <a:pt x="6291543" y="188863"/>
                </a:cubicBezTo>
                <a:cubicBezTo>
                  <a:pt x="6296891" y="177793"/>
                  <a:pt x="6300911" y="167887"/>
                  <a:pt x="6303599" y="159147"/>
                </a:cubicBezTo>
                <a:cubicBezTo>
                  <a:pt x="6306288" y="150407"/>
                  <a:pt x="6306507" y="141702"/>
                  <a:pt x="6304255" y="133033"/>
                </a:cubicBezTo>
                <a:cubicBezTo>
                  <a:pt x="6302003" y="124365"/>
                  <a:pt x="6305183" y="121740"/>
                  <a:pt x="6313795" y="125161"/>
                </a:cubicBezTo>
                <a:cubicBezTo>
                  <a:pt x="6322406" y="128581"/>
                  <a:pt x="6329855" y="133410"/>
                  <a:pt x="6336145" y="139648"/>
                </a:cubicBezTo>
                <a:cubicBezTo>
                  <a:pt x="6342433" y="145886"/>
                  <a:pt x="6342777" y="151790"/>
                  <a:pt x="6337177" y="157362"/>
                </a:cubicBezTo>
                <a:cubicBezTo>
                  <a:pt x="6331577" y="162933"/>
                  <a:pt x="6327261" y="170060"/>
                  <a:pt x="6324227" y="178743"/>
                </a:cubicBezTo>
                <a:cubicBezTo>
                  <a:pt x="6321195" y="187426"/>
                  <a:pt x="6315713" y="198995"/>
                  <a:pt x="6307783" y="213450"/>
                </a:cubicBezTo>
                <a:cubicBezTo>
                  <a:pt x="6327127" y="242015"/>
                  <a:pt x="6341450" y="259457"/>
                  <a:pt x="6350750" y="265774"/>
                </a:cubicBezTo>
                <a:cubicBezTo>
                  <a:pt x="6360049" y="272090"/>
                  <a:pt x="6365539" y="272718"/>
                  <a:pt x="6367216" y="267656"/>
                </a:cubicBezTo>
                <a:cubicBezTo>
                  <a:pt x="6368894" y="262594"/>
                  <a:pt x="6372335" y="253595"/>
                  <a:pt x="6377541" y="240660"/>
                </a:cubicBezTo>
                <a:cubicBezTo>
                  <a:pt x="6382747" y="227725"/>
                  <a:pt x="6385679" y="232680"/>
                  <a:pt x="6386339" y="255524"/>
                </a:cubicBezTo>
                <a:cubicBezTo>
                  <a:pt x="6386998" y="278368"/>
                  <a:pt x="6388469" y="294368"/>
                  <a:pt x="6390749" y="303524"/>
                </a:cubicBezTo>
                <a:cubicBezTo>
                  <a:pt x="6393029" y="312680"/>
                  <a:pt x="6387281" y="315617"/>
                  <a:pt x="6373507" y="312333"/>
                </a:cubicBezTo>
                <a:cubicBezTo>
                  <a:pt x="6359733" y="309049"/>
                  <a:pt x="6345437" y="300455"/>
                  <a:pt x="6330616" y="286552"/>
                </a:cubicBezTo>
                <a:cubicBezTo>
                  <a:pt x="6315795" y="272650"/>
                  <a:pt x="6301645" y="254090"/>
                  <a:pt x="6288166" y="230873"/>
                </a:cubicBezTo>
                <a:cubicBezTo>
                  <a:pt x="6274829" y="247608"/>
                  <a:pt x="6260342" y="258317"/>
                  <a:pt x="6244704" y="262999"/>
                </a:cubicBezTo>
                <a:cubicBezTo>
                  <a:pt x="6229066" y="267681"/>
                  <a:pt x="6227191" y="264601"/>
                  <a:pt x="6239079" y="253760"/>
                </a:cubicBezTo>
                <a:cubicBezTo>
                  <a:pt x="6250967" y="242919"/>
                  <a:pt x="6263465" y="228557"/>
                  <a:pt x="6276572" y="210675"/>
                </a:cubicBezTo>
                <a:cubicBezTo>
                  <a:pt x="6268699" y="196421"/>
                  <a:pt x="6261611" y="181202"/>
                  <a:pt x="6255309" y="165019"/>
                </a:cubicBezTo>
                <a:cubicBezTo>
                  <a:pt x="6249006" y="148836"/>
                  <a:pt x="6243059" y="132098"/>
                  <a:pt x="6237466" y="114803"/>
                </a:cubicBezTo>
                <a:cubicBezTo>
                  <a:pt x="6221304" y="119177"/>
                  <a:pt x="6206326" y="122744"/>
                  <a:pt x="6192531" y="125505"/>
                </a:cubicBezTo>
                <a:cubicBezTo>
                  <a:pt x="6178736" y="128265"/>
                  <a:pt x="6169013" y="129961"/>
                  <a:pt x="6163363" y="130592"/>
                </a:cubicBezTo>
                <a:lnTo>
                  <a:pt x="6163363" y="180776"/>
                </a:lnTo>
                <a:cubicBezTo>
                  <a:pt x="6178520" y="176689"/>
                  <a:pt x="6189021" y="171168"/>
                  <a:pt x="6194865" y="164213"/>
                </a:cubicBezTo>
                <a:cubicBezTo>
                  <a:pt x="6200708" y="157258"/>
                  <a:pt x="6206502" y="154995"/>
                  <a:pt x="6212245" y="157426"/>
                </a:cubicBezTo>
                <a:cubicBezTo>
                  <a:pt x="6217988" y="159857"/>
                  <a:pt x="6224323" y="162911"/>
                  <a:pt x="6231249" y="166589"/>
                </a:cubicBezTo>
                <a:cubicBezTo>
                  <a:pt x="6238176" y="170268"/>
                  <a:pt x="6240259" y="174498"/>
                  <a:pt x="6237498" y="179281"/>
                </a:cubicBezTo>
                <a:cubicBezTo>
                  <a:pt x="6234737" y="184063"/>
                  <a:pt x="6232920" y="189953"/>
                  <a:pt x="6232045" y="196951"/>
                </a:cubicBezTo>
                <a:cubicBezTo>
                  <a:pt x="6231170" y="203949"/>
                  <a:pt x="6230281" y="214737"/>
                  <a:pt x="6229378" y="229314"/>
                </a:cubicBezTo>
                <a:cubicBezTo>
                  <a:pt x="6228475" y="243890"/>
                  <a:pt x="6225155" y="255237"/>
                  <a:pt x="6219419" y="263354"/>
                </a:cubicBezTo>
                <a:cubicBezTo>
                  <a:pt x="6213682" y="271470"/>
                  <a:pt x="6207204" y="277984"/>
                  <a:pt x="6199984" y="282896"/>
                </a:cubicBezTo>
                <a:cubicBezTo>
                  <a:pt x="6192764" y="287807"/>
                  <a:pt x="6188031" y="286330"/>
                  <a:pt x="6185787" y="278465"/>
                </a:cubicBezTo>
                <a:cubicBezTo>
                  <a:pt x="6183543" y="270599"/>
                  <a:pt x="6177868" y="261124"/>
                  <a:pt x="6168762" y="250039"/>
                </a:cubicBezTo>
                <a:cubicBezTo>
                  <a:pt x="6159656" y="238954"/>
                  <a:pt x="6160928" y="235885"/>
                  <a:pt x="6172580" y="240832"/>
                </a:cubicBezTo>
                <a:cubicBezTo>
                  <a:pt x="6184231" y="245780"/>
                  <a:pt x="6191452" y="247604"/>
                  <a:pt x="6194241" y="246307"/>
                </a:cubicBezTo>
                <a:cubicBezTo>
                  <a:pt x="6197030" y="245009"/>
                  <a:pt x="6199528" y="236039"/>
                  <a:pt x="6201738" y="219397"/>
                </a:cubicBezTo>
                <a:cubicBezTo>
                  <a:pt x="6203946" y="202755"/>
                  <a:pt x="6204760" y="192635"/>
                  <a:pt x="6204179" y="189035"/>
                </a:cubicBezTo>
                <a:cubicBezTo>
                  <a:pt x="6203598" y="185436"/>
                  <a:pt x="6201856" y="184486"/>
                  <a:pt x="6198952" y="186185"/>
                </a:cubicBezTo>
                <a:cubicBezTo>
                  <a:pt x="6196048" y="187885"/>
                  <a:pt x="6190412" y="190125"/>
                  <a:pt x="6182045" y="192907"/>
                </a:cubicBezTo>
                <a:cubicBezTo>
                  <a:pt x="6173677" y="195689"/>
                  <a:pt x="6167292" y="197403"/>
                  <a:pt x="6162890" y="198048"/>
                </a:cubicBezTo>
                <a:cubicBezTo>
                  <a:pt x="6160380" y="217322"/>
                  <a:pt x="6153970" y="234688"/>
                  <a:pt x="6143660" y="250146"/>
                </a:cubicBezTo>
                <a:cubicBezTo>
                  <a:pt x="6133349" y="265605"/>
                  <a:pt x="6119629" y="276382"/>
                  <a:pt x="6102499" y="282476"/>
                </a:cubicBezTo>
                <a:cubicBezTo>
                  <a:pt x="6085370" y="288571"/>
                  <a:pt x="6081839" y="287108"/>
                  <a:pt x="6091906" y="278088"/>
                </a:cubicBezTo>
                <a:cubicBezTo>
                  <a:pt x="6101973" y="269068"/>
                  <a:pt x="6111426" y="257037"/>
                  <a:pt x="6120267" y="241994"/>
                </a:cubicBezTo>
                <a:cubicBezTo>
                  <a:pt x="6129108" y="226951"/>
                  <a:pt x="6134198" y="210571"/>
                  <a:pt x="6135539" y="192854"/>
                </a:cubicBezTo>
                <a:cubicBezTo>
                  <a:pt x="6136880" y="175136"/>
                  <a:pt x="6136894" y="160638"/>
                  <a:pt x="6135582" y="149360"/>
                </a:cubicBezTo>
                <a:cubicBezTo>
                  <a:pt x="6134270" y="138081"/>
                  <a:pt x="6131571" y="128803"/>
                  <a:pt x="6127484" y="121525"/>
                </a:cubicBezTo>
                <a:cubicBezTo>
                  <a:pt x="6123397" y="114248"/>
                  <a:pt x="6124981" y="110609"/>
                  <a:pt x="6132238" y="110609"/>
                </a:cubicBezTo>
                <a:cubicBezTo>
                  <a:pt x="6137917" y="110609"/>
                  <a:pt x="6143813" y="111053"/>
                  <a:pt x="6149930" y="111942"/>
                </a:cubicBezTo>
                <a:cubicBezTo>
                  <a:pt x="6156046" y="112832"/>
                  <a:pt x="6166313" y="111735"/>
                  <a:pt x="6180733" y="108651"/>
                </a:cubicBezTo>
                <a:cubicBezTo>
                  <a:pt x="6195151" y="105568"/>
                  <a:pt x="6211804" y="100807"/>
                  <a:pt x="6230691" y="94369"/>
                </a:cubicBezTo>
                <a:cubicBezTo>
                  <a:pt x="6218344" y="48996"/>
                  <a:pt x="6209183" y="21907"/>
                  <a:pt x="6203211" y="13103"/>
                </a:cubicBezTo>
                <a:cubicBezTo>
                  <a:pt x="6198731" y="6499"/>
                  <a:pt x="6198833" y="2767"/>
                  <a:pt x="6203517" y="1907"/>
                </a:cubicBezTo>
                <a:close/>
                <a:moveTo>
                  <a:pt x="3718947" y="1272"/>
                </a:moveTo>
                <a:cubicBezTo>
                  <a:pt x="3723120" y="1272"/>
                  <a:pt x="3730925" y="3369"/>
                  <a:pt x="3742361" y="7564"/>
                </a:cubicBezTo>
                <a:cubicBezTo>
                  <a:pt x="3753797" y="11758"/>
                  <a:pt x="3757845" y="16404"/>
                  <a:pt x="3754503" y="21502"/>
                </a:cubicBezTo>
                <a:cubicBezTo>
                  <a:pt x="3751162" y="26600"/>
                  <a:pt x="3748108" y="32835"/>
                  <a:pt x="3745340" y="40206"/>
                </a:cubicBezTo>
                <a:cubicBezTo>
                  <a:pt x="3742572" y="47576"/>
                  <a:pt x="3739202" y="54388"/>
                  <a:pt x="3735230" y="60640"/>
                </a:cubicBezTo>
                <a:cubicBezTo>
                  <a:pt x="3750044" y="58891"/>
                  <a:pt x="3766234" y="56665"/>
                  <a:pt x="3783800" y="53961"/>
                </a:cubicBezTo>
                <a:cubicBezTo>
                  <a:pt x="3801367" y="51258"/>
                  <a:pt x="3815424" y="48996"/>
                  <a:pt x="3825971" y="47175"/>
                </a:cubicBezTo>
                <a:cubicBezTo>
                  <a:pt x="3836519" y="45354"/>
                  <a:pt x="3846944" y="45400"/>
                  <a:pt x="3857247" y="47315"/>
                </a:cubicBezTo>
                <a:cubicBezTo>
                  <a:pt x="3867551" y="49229"/>
                  <a:pt x="3875208" y="53800"/>
                  <a:pt x="3880220" y="61028"/>
                </a:cubicBezTo>
                <a:cubicBezTo>
                  <a:pt x="3885232" y="68255"/>
                  <a:pt x="3884422" y="72500"/>
                  <a:pt x="3877790" y="73762"/>
                </a:cubicBezTo>
                <a:cubicBezTo>
                  <a:pt x="3871157" y="75024"/>
                  <a:pt x="3860560" y="75203"/>
                  <a:pt x="3845997" y="74299"/>
                </a:cubicBezTo>
                <a:cubicBezTo>
                  <a:pt x="3831435" y="73396"/>
                  <a:pt x="3814632" y="73615"/>
                  <a:pt x="3795588" y="74956"/>
                </a:cubicBezTo>
                <a:cubicBezTo>
                  <a:pt x="3776544" y="76296"/>
                  <a:pt x="3754632" y="78673"/>
                  <a:pt x="3729852" y="82086"/>
                </a:cubicBezTo>
                <a:cubicBezTo>
                  <a:pt x="3722324" y="98850"/>
                  <a:pt x="3714666" y="112538"/>
                  <a:pt x="3706879" y="123149"/>
                </a:cubicBezTo>
                <a:cubicBezTo>
                  <a:pt x="3708930" y="124669"/>
                  <a:pt x="3717753" y="123662"/>
                  <a:pt x="3733348" y="120127"/>
                </a:cubicBezTo>
                <a:cubicBezTo>
                  <a:pt x="3748943" y="116592"/>
                  <a:pt x="3759641" y="113667"/>
                  <a:pt x="3765441" y="111351"/>
                </a:cubicBezTo>
                <a:cubicBezTo>
                  <a:pt x="3771242" y="109035"/>
                  <a:pt x="3777652" y="109071"/>
                  <a:pt x="3784671" y="111459"/>
                </a:cubicBezTo>
                <a:cubicBezTo>
                  <a:pt x="3791691" y="113846"/>
                  <a:pt x="3798026" y="116625"/>
                  <a:pt x="3803676" y="119794"/>
                </a:cubicBezTo>
                <a:cubicBezTo>
                  <a:pt x="3809326" y="122963"/>
                  <a:pt x="3810574" y="129746"/>
                  <a:pt x="3807419" y="140143"/>
                </a:cubicBezTo>
                <a:cubicBezTo>
                  <a:pt x="3804264" y="150539"/>
                  <a:pt x="3803131" y="161703"/>
                  <a:pt x="3804020" y="173634"/>
                </a:cubicBezTo>
                <a:cubicBezTo>
                  <a:pt x="3804909" y="185565"/>
                  <a:pt x="3805802" y="199622"/>
                  <a:pt x="3806698" y="215805"/>
                </a:cubicBezTo>
                <a:cubicBezTo>
                  <a:pt x="3807594" y="231988"/>
                  <a:pt x="3808505" y="246744"/>
                  <a:pt x="3809430" y="260073"/>
                </a:cubicBezTo>
                <a:cubicBezTo>
                  <a:pt x="3810355" y="273403"/>
                  <a:pt x="3808885" y="284660"/>
                  <a:pt x="3805020" y="293844"/>
                </a:cubicBezTo>
                <a:cubicBezTo>
                  <a:pt x="3801156" y="303029"/>
                  <a:pt x="3795337" y="310580"/>
                  <a:pt x="3787565" y="316495"/>
                </a:cubicBezTo>
                <a:cubicBezTo>
                  <a:pt x="3779792" y="322410"/>
                  <a:pt x="3774777" y="321202"/>
                  <a:pt x="3772518" y="312870"/>
                </a:cubicBezTo>
                <a:cubicBezTo>
                  <a:pt x="3770259" y="304539"/>
                  <a:pt x="3764578" y="294612"/>
                  <a:pt x="3755471" y="283089"/>
                </a:cubicBezTo>
                <a:cubicBezTo>
                  <a:pt x="3746365" y="271567"/>
                  <a:pt x="3746505" y="267179"/>
                  <a:pt x="3755891" y="269925"/>
                </a:cubicBezTo>
                <a:cubicBezTo>
                  <a:pt x="3765277" y="272671"/>
                  <a:pt x="3771575" y="274023"/>
                  <a:pt x="3774787" y="273980"/>
                </a:cubicBezTo>
                <a:cubicBezTo>
                  <a:pt x="3778000" y="273937"/>
                  <a:pt x="3779606" y="263590"/>
                  <a:pt x="3779606" y="242940"/>
                </a:cubicBezTo>
                <a:cubicBezTo>
                  <a:pt x="3779606" y="218863"/>
                  <a:pt x="3778738" y="194707"/>
                  <a:pt x="3777003" y="170472"/>
                </a:cubicBezTo>
                <a:cubicBezTo>
                  <a:pt x="3775268" y="146237"/>
                  <a:pt x="3771866" y="133374"/>
                  <a:pt x="3766796" y="131883"/>
                </a:cubicBezTo>
                <a:cubicBezTo>
                  <a:pt x="3761727" y="130391"/>
                  <a:pt x="3743103" y="132994"/>
                  <a:pt x="3710923" y="139691"/>
                </a:cubicBezTo>
                <a:lnTo>
                  <a:pt x="3710923" y="167267"/>
                </a:lnTo>
                <a:cubicBezTo>
                  <a:pt x="3717419" y="167353"/>
                  <a:pt x="3727243" y="165575"/>
                  <a:pt x="3740392" y="161932"/>
                </a:cubicBezTo>
                <a:cubicBezTo>
                  <a:pt x="3753543" y="158290"/>
                  <a:pt x="3762043" y="159903"/>
                  <a:pt x="3765893" y="166772"/>
                </a:cubicBezTo>
                <a:cubicBezTo>
                  <a:pt x="3769743" y="173641"/>
                  <a:pt x="3765205" y="178395"/>
                  <a:pt x="3752277" y="181034"/>
                </a:cubicBezTo>
                <a:cubicBezTo>
                  <a:pt x="3739349" y="183672"/>
                  <a:pt x="3725565" y="184992"/>
                  <a:pt x="3710923" y="184992"/>
                </a:cubicBezTo>
                <a:cubicBezTo>
                  <a:pt x="3710923" y="194055"/>
                  <a:pt x="3710027" y="203447"/>
                  <a:pt x="3708234" y="213170"/>
                </a:cubicBezTo>
                <a:cubicBezTo>
                  <a:pt x="3720926" y="213242"/>
                  <a:pt x="3732434" y="211460"/>
                  <a:pt x="3742759" y="207825"/>
                </a:cubicBezTo>
                <a:cubicBezTo>
                  <a:pt x="3753083" y="204189"/>
                  <a:pt x="3760932" y="206032"/>
                  <a:pt x="3766302" y="213353"/>
                </a:cubicBezTo>
                <a:cubicBezTo>
                  <a:pt x="3771672" y="220674"/>
                  <a:pt x="3765524" y="225875"/>
                  <a:pt x="3747856" y="228959"/>
                </a:cubicBezTo>
                <a:cubicBezTo>
                  <a:pt x="3730190" y="232042"/>
                  <a:pt x="3716839" y="231784"/>
                  <a:pt x="3707804" y="228184"/>
                </a:cubicBezTo>
                <a:cubicBezTo>
                  <a:pt x="3706199" y="251430"/>
                  <a:pt x="3701821" y="269839"/>
                  <a:pt x="3694672" y="283412"/>
                </a:cubicBezTo>
                <a:cubicBezTo>
                  <a:pt x="3687524" y="296985"/>
                  <a:pt x="3681221" y="299097"/>
                  <a:pt x="3675765" y="289747"/>
                </a:cubicBezTo>
                <a:cubicBezTo>
                  <a:pt x="3670309" y="280397"/>
                  <a:pt x="3669616" y="271058"/>
                  <a:pt x="3673689" y="261730"/>
                </a:cubicBezTo>
                <a:cubicBezTo>
                  <a:pt x="3677762" y="252401"/>
                  <a:pt x="3680909" y="241962"/>
                  <a:pt x="3683132" y="230411"/>
                </a:cubicBezTo>
                <a:cubicBezTo>
                  <a:pt x="3685355" y="218860"/>
                  <a:pt x="3687140" y="202569"/>
                  <a:pt x="3688488" y="181539"/>
                </a:cubicBezTo>
                <a:cubicBezTo>
                  <a:pt x="3689836" y="160509"/>
                  <a:pt x="3690453" y="147262"/>
                  <a:pt x="3690338" y="141799"/>
                </a:cubicBezTo>
                <a:cubicBezTo>
                  <a:pt x="3680013" y="160628"/>
                  <a:pt x="3667727" y="176929"/>
                  <a:pt x="3653480" y="190703"/>
                </a:cubicBezTo>
                <a:cubicBezTo>
                  <a:pt x="3639233" y="204476"/>
                  <a:pt x="3622046" y="215966"/>
                  <a:pt x="3601920" y="225173"/>
                </a:cubicBezTo>
                <a:cubicBezTo>
                  <a:pt x="3581794" y="234379"/>
                  <a:pt x="3580399" y="231296"/>
                  <a:pt x="3597736" y="215923"/>
                </a:cubicBezTo>
                <a:cubicBezTo>
                  <a:pt x="3615073" y="200551"/>
                  <a:pt x="3633113" y="181482"/>
                  <a:pt x="3651856" y="158717"/>
                </a:cubicBezTo>
                <a:cubicBezTo>
                  <a:pt x="3670599" y="135952"/>
                  <a:pt x="3687535" y="110960"/>
                  <a:pt x="3702663" y="83742"/>
                </a:cubicBezTo>
                <a:cubicBezTo>
                  <a:pt x="3668233" y="88202"/>
                  <a:pt x="3646005" y="91569"/>
                  <a:pt x="3635981" y="93842"/>
                </a:cubicBezTo>
                <a:cubicBezTo>
                  <a:pt x="3625958" y="96114"/>
                  <a:pt x="3616342" y="93587"/>
                  <a:pt x="3607136" y="86259"/>
                </a:cubicBezTo>
                <a:cubicBezTo>
                  <a:pt x="3597930" y="78931"/>
                  <a:pt x="3595918" y="74869"/>
                  <a:pt x="3601102" y="74074"/>
                </a:cubicBezTo>
                <a:cubicBezTo>
                  <a:pt x="3606286" y="73278"/>
                  <a:pt x="3616070" y="72654"/>
                  <a:pt x="3630453" y="72202"/>
                </a:cubicBezTo>
                <a:cubicBezTo>
                  <a:pt x="3644837" y="71750"/>
                  <a:pt x="3670520" y="68951"/>
                  <a:pt x="3707503" y="63802"/>
                </a:cubicBezTo>
                <a:cubicBezTo>
                  <a:pt x="3717771" y="38693"/>
                  <a:pt x="3720883" y="21994"/>
                  <a:pt x="3716839" y="13705"/>
                </a:cubicBezTo>
                <a:cubicBezTo>
                  <a:pt x="3712795" y="5416"/>
                  <a:pt x="3713498" y="1272"/>
                  <a:pt x="3718947" y="1272"/>
                </a:cubicBezTo>
                <a:close/>
                <a:moveTo>
                  <a:pt x="2315615" y="18"/>
                </a:moveTo>
                <a:cubicBezTo>
                  <a:pt x="2317380" y="-71"/>
                  <a:pt x="2319591" y="182"/>
                  <a:pt x="2322247" y="777"/>
                </a:cubicBezTo>
                <a:cubicBezTo>
                  <a:pt x="2332873" y="3158"/>
                  <a:pt x="2341449" y="6675"/>
                  <a:pt x="2347974" y="11328"/>
                </a:cubicBezTo>
                <a:cubicBezTo>
                  <a:pt x="2354498" y="15981"/>
                  <a:pt x="2356173" y="22395"/>
                  <a:pt x="2352996" y="30569"/>
                </a:cubicBezTo>
                <a:cubicBezTo>
                  <a:pt x="2349820" y="38743"/>
                  <a:pt x="2347809" y="58669"/>
                  <a:pt x="2346963" y="90346"/>
                </a:cubicBezTo>
                <a:cubicBezTo>
                  <a:pt x="2372259" y="88625"/>
                  <a:pt x="2392145" y="86618"/>
                  <a:pt x="2406621" y="84323"/>
                </a:cubicBezTo>
                <a:cubicBezTo>
                  <a:pt x="2421098" y="82029"/>
                  <a:pt x="2434122" y="87657"/>
                  <a:pt x="2445695" y="101209"/>
                </a:cubicBezTo>
                <a:cubicBezTo>
                  <a:pt x="2457268" y="114760"/>
                  <a:pt x="2453500" y="120188"/>
                  <a:pt x="2434392" y="117492"/>
                </a:cubicBezTo>
                <a:cubicBezTo>
                  <a:pt x="2415283" y="114796"/>
                  <a:pt x="2397562" y="113674"/>
                  <a:pt x="2381229" y="114126"/>
                </a:cubicBezTo>
                <a:cubicBezTo>
                  <a:pt x="2364895" y="114578"/>
                  <a:pt x="2353473" y="115126"/>
                  <a:pt x="2346963" y="115771"/>
                </a:cubicBezTo>
                <a:cubicBezTo>
                  <a:pt x="2346963" y="184361"/>
                  <a:pt x="2347181" y="228001"/>
                  <a:pt x="2347619" y="246694"/>
                </a:cubicBezTo>
                <a:cubicBezTo>
                  <a:pt x="2348056" y="265386"/>
                  <a:pt x="2346844" y="279494"/>
                  <a:pt x="2343983" y="289015"/>
                </a:cubicBezTo>
                <a:cubicBezTo>
                  <a:pt x="2341123" y="298537"/>
                  <a:pt x="2335383" y="306525"/>
                  <a:pt x="2326765" y="312978"/>
                </a:cubicBezTo>
                <a:cubicBezTo>
                  <a:pt x="2318146" y="319431"/>
                  <a:pt x="2312016" y="317696"/>
                  <a:pt x="2308373" y="307772"/>
                </a:cubicBezTo>
                <a:cubicBezTo>
                  <a:pt x="2304731" y="297849"/>
                  <a:pt x="2295377" y="286800"/>
                  <a:pt x="2280313" y="274625"/>
                </a:cubicBezTo>
                <a:cubicBezTo>
                  <a:pt x="2265249" y="262450"/>
                  <a:pt x="2265532" y="258632"/>
                  <a:pt x="2281163" y="263171"/>
                </a:cubicBezTo>
                <a:cubicBezTo>
                  <a:pt x="2296794" y="267709"/>
                  <a:pt x="2307158" y="269957"/>
                  <a:pt x="2312256" y="269914"/>
                </a:cubicBezTo>
                <a:cubicBezTo>
                  <a:pt x="2317354" y="269871"/>
                  <a:pt x="2320111" y="263791"/>
                  <a:pt x="2320527" y="251674"/>
                </a:cubicBezTo>
                <a:cubicBezTo>
                  <a:pt x="2320942" y="239556"/>
                  <a:pt x="2321150" y="221796"/>
                  <a:pt x="2321150" y="198392"/>
                </a:cubicBezTo>
                <a:lnTo>
                  <a:pt x="2321150" y="118847"/>
                </a:lnTo>
                <a:cubicBezTo>
                  <a:pt x="2289975" y="121543"/>
                  <a:pt x="2266073" y="123791"/>
                  <a:pt x="2249446" y="125591"/>
                </a:cubicBezTo>
                <a:cubicBezTo>
                  <a:pt x="2232818" y="127390"/>
                  <a:pt x="2218844" y="128964"/>
                  <a:pt x="2207522" y="130312"/>
                </a:cubicBezTo>
                <a:cubicBezTo>
                  <a:pt x="2196201" y="131660"/>
                  <a:pt x="2185091" y="127358"/>
                  <a:pt x="2174192" y="117406"/>
                </a:cubicBezTo>
                <a:cubicBezTo>
                  <a:pt x="2163293" y="107454"/>
                  <a:pt x="2165036" y="103163"/>
                  <a:pt x="2179419" y="104532"/>
                </a:cubicBezTo>
                <a:cubicBezTo>
                  <a:pt x="2193802" y="105902"/>
                  <a:pt x="2212175" y="105690"/>
                  <a:pt x="2234539" y="103898"/>
                </a:cubicBezTo>
                <a:cubicBezTo>
                  <a:pt x="2256903" y="102105"/>
                  <a:pt x="2285773" y="99101"/>
                  <a:pt x="2321150" y="94885"/>
                </a:cubicBezTo>
                <a:cubicBezTo>
                  <a:pt x="2321150" y="71510"/>
                  <a:pt x="2320494" y="53671"/>
                  <a:pt x="2319182" y="41367"/>
                </a:cubicBezTo>
                <a:cubicBezTo>
                  <a:pt x="2317870" y="29063"/>
                  <a:pt x="2315396" y="18627"/>
                  <a:pt x="2311761" y="10059"/>
                </a:cubicBezTo>
                <a:cubicBezTo>
                  <a:pt x="2309035" y="3633"/>
                  <a:pt x="2310319" y="286"/>
                  <a:pt x="231561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2"/>
              <p:cNvSpPr>
                <a:spLocks noChangeArrowheads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42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blipFill rotWithShape="1">
                <a:blip r:embed="rId4"/>
                <a:stretch>
                  <a:fillRect l="-18" t="-53" r="1" b="1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04711" y="3389952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770793" y="3389952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31" name="Picture 38" descr="67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981" y="2044141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68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550" y="2031358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69副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820" y="2023309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2075026" y="4674551"/>
            <a:ext cx="1822368" cy="649765"/>
          </a:xfrm>
          <a:custGeom>
            <a:avLst/>
            <a:gdLst>
              <a:gd name="T0" fmla="*/ 0 w 3924114"/>
              <a:gd name="T1" fmla="*/ 0 h 648072"/>
              <a:gd name="T2" fmla="*/ 3924114 w 3924114"/>
              <a:gd name="T3" fmla="*/ 648072 h 648072"/>
            </a:gdLst>
            <a:ahLst/>
            <a:cxnLst/>
            <a:rect l="T0" t="T1" r="T2" b="T3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 lIns="80467" tIns="40234" rIns="80467" bIns="4023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长与长的比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宽与宽的比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031931" y="4778828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2.4∶60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∶40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15"/>
              <p:cNvSpPr txBox="1">
                <a:spLocks noChangeArrowheads="1"/>
              </p:cNvSpPr>
              <p:nvPr/>
            </p:nvSpPr>
            <p:spPr bwMode="auto">
              <a:xfrm>
                <a:off x="4031931" y="5313465"/>
                <a:ext cx="2590800" cy="528543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60∶5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1931" y="5313465"/>
                <a:ext cx="2590800" cy="528543"/>
              </a:xfrm>
              <a:prstGeom prst="rect">
                <a:avLst/>
              </a:prstGeom>
              <a:blipFill rotWithShape="1">
                <a:blip r:embed="rId8"/>
                <a:stretch>
                  <a:fillRect l="-12" t="-79" r="12" b="2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4031931" y="4208422"/>
                <a:ext cx="2590800" cy="528543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5∶2.4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zh-CN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楷体" panose="02010609060101010101" pitchFamily="49" charset="-122"/>
                        <a:cs typeface="+mn-cs"/>
                      </a:rPr>
                      <m:t>  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1.6</a:t>
                </a:r>
              </a:p>
            </p:txBody>
          </p:sp>
        </mc:Choice>
        <mc:Fallback xmlns="">
          <p:sp>
            <p:nvSpPr>
              <p:cNvPr id="4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1931" y="4208422"/>
                <a:ext cx="2590800" cy="528543"/>
              </a:xfrm>
              <a:prstGeom prst="rect">
                <a:avLst/>
              </a:prstGeom>
              <a:blipFill rotWithShape="1">
                <a:blip r:embed="rId9"/>
                <a:stretch>
                  <a:fillRect l="-12" t="-52" r="12" b="95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/>
          <p:cNvGrpSpPr/>
          <p:nvPr/>
        </p:nvGrpSpPr>
        <p:grpSpPr>
          <a:xfrm>
            <a:off x="7081275" y="4337535"/>
            <a:ext cx="2800644" cy="1282696"/>
            <a:chOff x="5535900" y="3139523"/>
            <a:chExt cx="2541934" cy="1282696"/>
          </a:xfrm>
        </p:grpSpPr>
        <p:sp>
          <p:nvSpPr>
            <p:cNvPr id="41" name="MH_SubTitle_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35900" y="3139523"/>
              <a:ext cx="2492484" cy="1282696"/>
            </a:xfrm>
            <a:prstGeom prst="roundRect">
              <a:avLst>
                <a:gd name="adj" fmla="val 8046"/>
              </a:avLst>
            </a:prstGeom>
            <a:noFill/>
            <a:ln w="9525">
              <a:solidFill>
                <a:srgbClr val="A300FF"/>
              </a:solidFill>
              <a:round/>
            </a:ln>
          </p:spPr>
          <p:txBody>
            <a:bodyPr rIns="459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555196" y="3273039"/>
              <a:ext cx="25226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只有对应的量之间的比，比值才相等，才可以写成比例。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9925" y="2487592"/>
          <a:ext cx="93343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比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4∶6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比例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altLang="zh-CN" sz="2400" b="1" kern="120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+mn-cs"/>
                        </a:rPr>
                        <a:t>2∶3=4∶6</a:t>
                      </a:r>
                      <a:endParaRPr lang="zh-CN" altLang="en-US" sz="2400" b="1" kern="120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98671" y="1712940"/>
            <a:ext cx="5517224" cy="318906"/>
          </a:xfrm>
          <a:custGeom>
            <a:avLst/>
            <a:gdLst/>
            <a:ahLst/>
            <a:cxnLst/>
            <a:rect l="l" t="t" r="r" b="b"/>
            <a:pathLst>
              <a:path w="5517224" h="318906">
                <a:moveTo>
                  <a:pt x="5423894" y="238915"/>
                </a:moveTo>
                <a:lnTo>
                  <a:pt x="5469947" y="238915"/>
                </a:lnTo>
                <a:lnTo>
                  <a:pt x="5469947" y="284947"/>
                </a:lnTo>
                <a:lnTo>
                  <a:pt x="5423894" y="284947"/>
                </a:lnTo>
                <a:close/>
                <a:moveTo>
                  <a:pt x="1858816" y="231835"/>
                </a:moveTo>
                <a:cubicBezTo>
                  <a:pt x="1863548" y="231841"/>
                  <a:pt x="1868288" y="233093"/>
                  <a:pt x="1873034" y="235592"/>
                </a:cubicBezTo>
                <a:cubicBezTo>
                  <a:pt x="1882528" y="240589"/>
                  <a:pt x="1887274" y="248480"/>
                  <a:pt x="1887274" y="259264"/>
                </a:cubicBezTo>
                <a:cubicBezTo>
                  <a:pt x="1887274" y="270048"/>
                  <a:pt x="1881778" y="277698"/>
                  <a:pt x="1870787" y="282215"/>
                </a:cubicBezTo>
                <a:cubicBezTo>
                  <a:pt x="1859795" y="286732"/>
                  <a:pt x="1850094" y="286184"/>
                  <a:pt x="1841683" y="280570"/>
                </a:cubicBezTo>
                <a:cubicBezTo>
                  <a:pt x="1833272" y="274956"/>
                  <a:pt x="1829304" y="267294"/>
                  <a:pt x="1829777" y="257586"/>
                </a:cubicBezTo>
                <a:cubicBezTo>
                  <a:pt x="1830250" y="247878"/>
                  <a:pt x="1835205" y="240535"/>
                  <a:pt x="1844641" y="235559"/>
                </a:cubicBezTo>
                <a:cubicBezTo>
                  <a:pt x="1849359" y="233071"/>
                  <a:pt x="1854084" y="231830"/>
                  <a:pt x="1858816" y="231835"/>
                </a:cubicBezTo>
                <a:close/>
                <a:moveTo>
                  <a:pt x="524877" y="148210"/>
                </a:moveTo>
                <a:cubicBezTo>
                  <a:pt x="527362" y="148539"/>
                  <a:pt x="530412" y="149330"/>
                  <a:pt x="534025" y="150583"/>
                </a:cubicBezTo>
                <a:cubicBezTo>
                  <a:pt x="548480" y="155595"/>
                  <a:pt x="554331" y="161216"/>
                  <a:pt x="551578" y="167447"/>
                </a:cubicBezTo>
                <a:cubicBezTo>
                  <a:pt x="548824" y="173678"/>
                  <a:pt x="546602" y="185347"/>
                  <a:pt x="544910" y="202455"/>
                </a:cubicBezTo>
                <a:cubicBezTo>
                  <a:pt x="545856" y="201939"/>
                  <a:pt x="551976" y="197339"/>
                  <a:pt x="563269" y="188656"/>
                </a:cubicBezTo>
                <a:cubicBezTo>
                  <a:pt x="574561" y="179973"/>
                  <a:pt x="581986" y="171778"/>
                  <a:pt x="585543" y="164070"/>
                </a:cubicBezTo>
                <a:cubicBezTo>
                  <a:pt x="589099" y="156362"/>
                  <a:pt x="595588" y="158829"/>
                  <a:pt x="605009" y="171469"/>
                </a:cubicBezTo>
                <a:cubicBezTo>
                  <a:pt x="614431" y="184110"/>
                  <a:pt x="614861" y="191528"/>
                  <a:pt x="606300" y="193722"/>
                </a:cubicBezTo>
                <a:cubicBezTo>
                  <a:pt x="597739" y="195916"/>
                  <a:pt x="588196" y="199648"/>
                  <a:pt x="577670" y="204918"/>
                </a:cubicBezTo>
                <a:cubicBezTo>
                  <a:pt x="567144" y="210188"/>
                  <a:pt x="556159" y="215282"/>
                  <a:pt x="544716" y="220201"/>
                </a:cubicBezTo>
                <a:cubicBezTo>
                  <a:pt x="543913" y="235187"/>
                  <a:pt x="544967" y="246211"/>
                  <a:pt x="547878" y="253273"/>
                </a:cubicBezTo>
                <a:cubicBezTo>
                  <a:pt x="550789" y="260336"/>
                  <a:pt x="557766" y="264878"/>
                  <a:pt x="568807" y="266900"/>
                </a:cubicBezTo>
                <a:cubicBezTo>
                  <a:pt x="579850" y="268922"/>
                  <a:pt x="592447" y="268897"/>
                  <a:pt x="606601" y="266825"/>
                </a:cubicBezTo>
                <a:cubicBezTo>
                  <a:pt x="620755" y="264752"/>
                  <a:pt x="629065" y="260425"/>
                  <a:pt x="631532" y="253843"/>
                </a:cubicBezTo>
                <a:cubicBezTo>
                  <a:pt x="633998" y="247261"/>
                  <a:pt x="637634" y="236373"/>
                  <a:pt x="642437" y="221180"/>
                </a:cubicBezTo>
                <a:cubicBezTo>
                  <a:pt x="647241" y="205986"/>
                  <a:pt x="650396" y="207105"/>
                  <a:pt x="651902" y="224535"/>
                </a:cubicBezTo>
                <a:cubicBezTo>
                  <a:pt x="653408" y="241966"/>
                  <a:pt x="656197" y="254926"/>
                  <a:pt x="660269" y="263415"/>
                </a:cubicBezTo>
                <a:cubicBezTo>
                  <a:pt x="664342" y="271905"/>
                  <a:pt x="659549" y="279415"/>
                  <a:pt x="645890" y="285947"/>
                </a:cubicBezTo>
                <a:cubicBezTo>
                  <a:pt x="632231" y="292479"/>
                  <a:pt x="613058" y="295516"/>
                  <a:pt x="588371" y="295057"/>
                </a:cubicBezTo>
                <a:cubicBezTo>
                  <a:pt x="563684" y="294598"/>
                  <a:pt x="546663" y="290429"/>
                  <a:pt x="537306" y="282549"/>
                </a:cubicBezTo>
                <a:cubicBezTo>
                  <a:pt x="527949" y="274669"/>
                  <a:pt x="522801" y="264104"/>
                  <a:pt x="521861" y="250853"/>
                </a:cubicBezTo>
                <a:cubicBezTo>
                  <a:pt x="520922" y="237603"/>
                  <a:pt x="520901" y="221212"/>
                  <a:pt x="521797" y="201681"/>
                </a:cubicBezTo>
                <a:cubicBezTo>
                  <a:pt x="522693" y="182149"/>
                  <a:pt x="521341" y="167497"/>
                  <a:pt x="517742" y="157724"/>
                </a:cubicBezTo>
                <a:cubicBezTo>
                  <a:pt x="515043" y="150395"/>
                  <a:pt x="517421" y="147223"/>
                  <a:pt x="524877" y="148210"/>
                </a:cubicBezTo>
                <a:close/>
                <a:moveTo>
                  <a:pt x="2760519" y="140309"/>
                </a:moveTo>
                <a:cubicBezTo>
                  <a:pt x="2756858" y="140451"/>
                  <a:pt x="2751985" y="140971"/>
                  <a:pt x="2745897" y="141871"/>
                </a:cubicBezTo>
                <a:cubicBezTo>
                  <a:pt x="2733722" y="143671"/>
                  <a:pt x="2718931" y="145754"/>
                  <a:pt x="2701521" y="148120"/>
                </a:cubicBezTo>
                <a:cubicBezTo>
                  <a:pt x="2703285" y="174377"/>
                  <a:pt x="2704554" y="192489"/>
                  <a:pt x="2705329" y="202455"/>
                </a:cubicBezTo>
                <a:cubicBezTo>
                  <a:pt x="2721849" y="201638"/>
                  <a:pt x="2741323" y="199565"/>
                  <a:pt x="2763751" y="196239"/>
                </a:cubicBezTo>
                <a:cubicBezTo>
                  <a:pt x="2765400" y="186329"/>
                  <a:pt x="2767114" y="174958"/>
                  <a:pt x="2768892" y="162123"/>
                </a:cubicBezTo>
                <a:cubicBezTo>
                  <a:pt x="2770670" y="149289"/>
                  <a:pt x="2770326" y="142255"/>
                  <a:pt x="2767859" y="141022"/>
                </a:cubicBezTo>
                <a:cubicBezTo>
                  <a:pt x="2766626" y="140405"/>
                  <a:pt x="2764179" y="140167"/>
                  <a:pt x="2760519" y="140309"/>
                </a:cubicBezTo>
                <a:close/>
                <a:moveTo>
                  <a:pt x="1858832" y="130602"/>
                </a:moveTo>
                <a:cubicBezTo>
                  <a:pt x="1863564" y="130608"/>
                  <a:pt x="1868302" y="131858"/>
                  <a:pt x="1873045" y="134353"/>
                </a:cubicBezTo>
                <a:cubicBezTo>
                  <a:pt x="1882531" y="139344"/>
                  <a:pt x="1887274" y="147238"/>
                  <a:pt x="1887274" y="158036"/>
                </a:cubicBezTo>
                <a:cubicBezTo>
                  <a:pt x="1887274" y="168820"/>
                  <a:pt x="1881778" y="176471"/>
                  <a:pt x="1870787" y="180988"/>
                </a:cubicBezTo>
                <a:cubicBezTo>
                  <a:pt x="1859795" y="185505"/>
                  <a:pt x="1850094" y="184956"/>
                  <a:pt x="1841683" y="179342"/>
                </a:cubicBezTo>
                <a:cubicBezTo>
                  <a:pt x="1833272" y="173728"/>
                  <a:pt x="1829304" y="166063"/>
                  <a:pt x="1829777" y="156348"/>
                </a:cubicBezTo>
                <a:cubicBezTo>
                  <a:pt x="1830250" y="146632"/>
                  <a:pt x="1835208" y="139290"/>
                  <a:pt x="1844652" y="134321"/>
                </a:cubicBezTo>
                <a:cubicBezTo>
                  <a:pt x="1849373" y="131837"/>
                  <a:pt x="1854100" y="130597"/>
                  <a:pt x="1858832" y="130602"/>
                </a:cubicBezTo>
                <a:close/>
                <a:moveTo>
                  <a:pt x="464548" y="130242"/>
                </a:moveTo>
                <a:cubicBezTo>
                  <a:pt x="469227" y="129665"/>
                  <a:pt x="475103" y="131885"/>
                  <a:pt x="482175" y="136902"/>
                </a:cubicBezTo>
                <a:cubicBezTo>
                  <a:pt x="491603" y="143592"/>
                  <a:pt x="495174" y="148805"/>
                  <a:pt x="492887" y="152540"/>
                </a:cubicBezTo>
                <a:cubicBezTo>
                  <a:pt x="490600" y="156276"/>
                  <a:pt x="489237" y="166411"/>
                  <a:pt x="488800" y="182945"/>
                </a:cubicBezTo>
                <a:cubicBezTo>
                  <a:pt x="488363" y="199479"/>
                  <a:pt x="488606" y="213719"/>
                  <a:pt x="489531" y="225665"/>
                </a:cubicBezTo>
                <a:cubicBezTo>
                  <a:pt x="490456" y="237610"/>
                  <a:pt x="490919" y="249247"/>
                  <a:pt x="490919" y="260576"/>
                </a:cubicBezTo>
                <a:cubicBezTo>
                  <a:pt x="490919" y="273109"/>
                  <a:pt x="486893" y="284578"/>
                  <a:pt x="478841" y="294982"/>
                </a:cubicBezTo>
                <a:cubicBezTo>
                  <a:pt x="470789" y="305385"/>
                  <a:pt x="464569" y="305393"/>
                  <a:pt x="460180" y="295003"/>
                </a:cubicBezTo>
                <a:cubicBezTo>
                  <a:pt x="455792" y="284614"/>
                  <a:pt x="449669" y="275590"/>
                  <a:pt x="441811" y="267932"/>
                </a:cubicBezTo>
                <a:cubicBezTo>
                  <a:pt x="433952" y="260275"/>
                  <a:pt x="434110" y="257123"/>
                  <a:pt x="442284" y="258479"/>
                </a:cubicBezTo>
                <a:cubicBezTo>
                  <a:pt x="450458" y="259834"/>
                  <a:pt x="456746" y="260511"/>
                  <a:pt x="461148" y="260511"/>
                </a:cubicBezTo>
                <a:cubicBezTo>
                  <a:pt x="463787" y="260511"/>
                  <a:pt x="465106" y="252882"/>
                  <a:pt x="465106" y="237624"/>
                </a:cubicBezTo>
                <a:cubicBezTo>
                  <a:pt x="465106" y="219713"/>
                  <a:pt x="464891" y="201548"/>
                  <a:pt x="464461" y="183128"/>
                </a:cubicBezTo>
                <a:cubicBezTo>
                  <a:pt x="464031" y="164708"/>
                  <a:pt x="462643" y="155025"/>
                  <a:pt x="460299" y="154078"/>
                </a:cubicBezTo>
                <a:cubicBezTo>
                  <a:pt x="457954" y="153132"/>
                  <a:pt x="453218" y="153318"/>
                  <a:pt x="446091" y="154638"/>
                </a:cubicBezTo>
                <a:cubicBezTo>
                  <a:pt x="438964" y="155957"/>
                  <a:pt x="432762" y="156946"/>
                  <a:pt x="427485" y="157606"/>
                </a:cubicBezTo>
                <a:lnTo>
                  <a:pt x="427485" y="176793"/>
                </a:lnTo>
                <a:cubicBezTo>
                  <a:pt x="434110" y="176879"/>
                  <a:pt x="440312" y="176227"/>
                  <a:pt x="446091" y="174836"/>
                </a:cubicBezTo>
                <a:cubicBezTo>
                  <a:pt x="451870" y="173445"/>
                  <a:pt x="456513" y="175062"/>
                  <a:pt x="460019" y="179686"/>
                </a:cubicBezTo>
                <a:cubicBezTo>
                  <a:pt x="463525" y="184311"/>
                  <a:pt x="462224" y="188161"/>
                  <a:pt x="456115" y="191237"/>
                </a:cubicBezTo>
                <a:cubicBezTo>
                  <a:pt x="450006" y="194313"/>
                  <a:pt x="439817" y="194955"/>
                  <a:pt x="425549" y="193163"/>
                </a:cubicBezTo>
                <a:cubicBezTo>
                  <a:pt x="424975" y="198067"/>
                  <a:pt x="424266" y="205660"/>
                  <a:pt x="423419" y="215942"/>
                </a:cubicBezTo>
                <a:cubicBezTo>
                  <a:pt x="429801" y="216042"/>
                  <a:pt x="436164" y="215168"/>
                  <a:pt x="442510" y="213318"/>
                </a:cubicBezTo>
                <a:cubicBezTo>
                  <a:pt x="448855" y="211468"/>
                  <a:pt x="454236" y="213734"/>
                  <a:pt x="458653" y="220115"/>
                </a:cubicBezTo>
                <a:cubicBezTo>
                  <a:pt x="463070" y="226496"/>
                  <a:pt x="460998" y="230573"/>
                  <a:pt x="452437" y="232344"/>
                </a:cubicBezTo>
                <a:cubicBezTo>
                  <a:pt x="443876" y="234115"/>
                  <a:pt x="433594" y="234104"/>
                  <a:pt x="421591" y="232311"/>
                </a:cubicBezTo>
                <a:cubicBezTo>
                  <a:pt x="419110" y="256518"/>
                  <a:pt x="414087" y="274489"/>
                  <a:pt x="406523" y="286227"/>
                </a:cubicBezTo>
                <a:cubicBezTo>
                  <a:pt x="398958" y="297964"/>
                  <a:pt x="393108" y="297735"/>
                  <a:pt x="388971" y="285539"/>
                </a:cubicBezTo>
                <a:cubicBezTo>
                  <a:pt x="384833" y="273342"/>
                  <a:pt x="385468" y="262225"/>
                  <a:pt x="390874" y="252187"/>
                </a:cubicBezTo>
                <a:cubicBezTo>
                  <a:pt x="396280" y="242149"/>
                  <a:pt x="400557" y="225830"/>
                  <a:pt x="403705" y="203229"/>
                </a:cubicBezTo>
                <a:cubicBezTo>
                  <a:pt x="406853" y="180629"/>
                  <a:pt x="406627" y="164274"/>
                  <a:pt x="403028" y="154164"/>
                </a:cubicBezTo>
                <a:cubicBezTo>
                  <a:pt x="399428" y="144055"/>
                  <a:pt x="401024" y="139451"/>
                  <a:pt x="407814" y="140355"/>
                </a:cubicBezTo>
                <a:cubicBezTo>
                  <a:pt x="414604" y="141258"/>
                  <a:pt x="420978" y="141502"/>
                  <a:pt x="426936" y="141086"/>
                </a:cubicBezTo>
                <a:cubicBezTo>
                  <a:pt x="432895" y="140670"/>
                  <a:pt x="438645" y="139824"/>
                  <a:pt x="444187" y="138548"/>
                </a:cubicBezTo>
                <a:cubicBezTo>
                  <a:pt x="449730" y="137272"/>
                  <a:pt x="455090" y="135006"/>
                  <a:pt x="460266" y="131751"/>
                </a:cubicBezTo>
                <a:cubicBezTo>
                  <a:pt x="461561" y="130937"/>
                  <a:pt x="462988" y="130434"/>
                  <a:pt x="464548" y="130242"/>
                </a:cubicBezTo>
                <a:close/>
                <a:moveTo>
                  <a:pt x="1327571" y="126009"/>
                </a:moveTo>
                <a:cubicBezTo>
                  <a:pt x="1343751" y="124925"/>
                  <a:pt x="1357323" y="127298"/>
                  <a:pt x="1368288" y="133127"/>
                </a:cubicBezTo>
                <a:cubicBezTo>
                  <a:pt x="1382908" y="140900"/>
                  <a:pt x="1389347" y="147898"/>
                  <a:pt x="1387604" y="154121"/>
                </a:cubicBezTo>
                <a:cubicBezTo>
                  <a:pt x="1385862" y="160345"/>
                  <a:pt x="1378828" y="163009"/>
                  <a:pt x="1366503" y="162112"/>
                </a:cubicBezTo>
                <a:cubicBezTo>
                  <a:pt x="1354177" y="161216"/>
                  <a:pt x="1336858" y="160768"/>
                  <a:pt x="1314545" y="160768"/>
                </a:cubicBezTo>
                <a:cubicBezTo>
                  <a:pt x="1292260" y="160768"/>
                  <a:pt x="1268319" y="161890"/>
                  <a:pt x="1242722" y="164134"/>
                </a:cubicBezTo>
                <a:cubicBezTo>
                  <a:pt x="1217124" y="166379"/>
                  <a:pt x="1195700" y="169049"/>
                  <a:pt x="1178449" y="172147"/>
                </a:cubicBezTo>
                <a:cubicBezTo>
                  <a:pt x="1161197" y="175244"/>
                  <a:pt x="1146140" y="178170"/>
                  <a:pt x="1133277" y="180923"/>
                </a:cubicBezTo>
                <a:cubicBezTo>
                  <a:pt x="1120414" y="183677"/>
                  <a:pt x="1107027" y="180687"/>
                  <a:pt x="1093117" y="171953"/>
                </a:cubicBezTo>
                <a:cubicBezTo>
                  <a:pt x="1080512" y="158086"/>
                  <a:pt x="1079616" y="151838"/>
                  <a:pt x="1090429" y="153207"/>
                </a:cubicBezTo>
                <a:cubicBezTo>
                  <a:pt x="1101241" y="154577"/>
                  <a:pt x="1119765" y="154146"/>
                  <a:pt x="1146001" y="151917"/>
                </a:cubicBezTo>
                <a:cubicBezTo>
                  <a:pt x="1172236" y="149687"/>
                  <a:pt x="1200242" y="146313"/>
                  <a:pt x="1230020" y="141796"/>
                </a:cubicBezTo>
                <a:cubicBezTo>
                  <a:pt x="1259797" y="137279"/>
                  <a:pt x="1286631" y="132762"/>
                  <a:pt x="1310522" y="128244"/>
                </a:cubicBezTo>
                <a:cubicBezTo>
                  <a:pt x="1316495" y="127115"/>
                  <a:pt x="1322178" y="126370"/>
                  <a:pt x="1327571" y="126009"/>
                </a:cubicBezTo>
                <a:close/>
                <a:moveTo>
                  <a:pt x="1635500" y="115521"/>
                </a:moveTo>
                <a:cubicBezTo>
                  <a:pt x="1629879" y="115958"/>
                  <a:pt x="1614298" y="118636"/>
                  <a:pt x="1588758" y="123555"/>
                </a:cubicBezTo>
                <a:cubicBezTo>
                  <a:pt x="1589618" y="131916"/>
                  <a:pt x="1590823" y="142914"/>
                  <a:pt x="1592372" y="156552"/>
                </a:cubicBezTo>
                <a:cubicBezTo>
                  <a:pt x="1616363" y="152135"/>
                  <a:pt x="1631119" y="149583"/>
                  <a:pt x="1636640" y="148894"/>
                </a:cubicBezTo>
                <a:cubicBezTo>
                  <a:pt x="1637902" y="145783"/>
                  <a:pt x="1639433" y="139333"/>
                  <a:pt x="1641232" y="129546"/>
                </a:cubicBezTo>
                <a:cubicBezTo>
                  <a:pt x="1643032" y="119759"/>
                  <a:pt x="1641121" y="115084"/>
                  <a:pt x="1635500" y="115521"/>
                </a:cubicBezTo>
                <a:close/>
                <a:moveTo>
                  <a:pt x="921125" y="115521"/>
                </a:moveTo>
                <a:cubicBezTo>
                  <a:pt x="915504" y="115958"/>
                  <a:pt x="899923" y="118636"/>
                  <a:pt x="874383" y="123555"/>
                </a:cubicBezTo>
                <a:cubicBezTo>
                  <a:pt x="875244" y="131916"/>
                  <a:pt x="876448" y="142914"/>
                  <a:pt x="877997" y="156552"/>
                </a:cubicBezTo>
                <a:cubicBezTo>
                  <a:pt x="901988" y="152135"/>
                  <a:pt x="916744" y="149583"/>
                  <a:pt x="922265" y="148894"/>
                </a:cubicBezTo>
                <a:cubicBezTo>
                  <a:pt x="923527" y="145783"/>
                  <a:pt x="925058" y="139333"/>
                  <a:pt x="926858" y="129546"/>
                </a:cubicBezTo>
                <a:cubicBezTo>
                  <a:pt x="928657" y="119759"/>
                  <a:pt x="926746" y="115084"/>
                  <a:pt x="921125" y="115521"/>
                </a:cubicBezTo>
                <a:close/>
                <a:moveTo>
                  <a:pt x="1498124" y="113760"/>
                </a:moveTo>
                <a:cubicBezTo>
                  <a:pt x="1502423" y="113894"/>
                  <a:pt x="1507478" y="115510"/>
                  <a:pt x="1513289" y="118608"/>
                </a:cubicBezTo>
                <a:cubicBezTo>
                  <a:pt x="1524912" y="124803"/>
                  <a:pt x="1528393" y="130797"/>
                  <a:pt x="1523732" y="136590"/>
                </a:cubicBezTo>
                <a:cubicBezTo>
                  <a:pt x="1519072" y="142384"/>
                  <a:pt x="1515906" y="148210"/>
                  <a:pt x="1514236" y="154068"/>
                </a:cubicBezTo>
                <a:cubicBezTo>
                  <a:pt x="1512565" y="159926"/>
                  <a:pt x="1510841" y="176614"/>
                  <a:pt x="1509062" y="204133"/>
                </a:cubicBezTo>
                <a:cubicBezTo>
                  <a:pt x="1508202" y="219204"/>
                  <a:pt x="1507972" y="224912"/>
                  <a:pt x="1508374" y="221255"/>
                </a:cubicBezTo>
                <a:cubicBezTo>
                  <a:pt x="1548469" y="194324"/>
                  <a:pt x="1561315" y="189717"/>
                  <a:pt x="1546910" y="207435"/>
                </a:cubicBezTo>
                <a:cubicBezTo>
                  <a:pt x="1532505" y="225152"/>
                  <a:pt x="1522252" y="237714"/>
                  <a:pt x="1516150" y="245121"/>
                </a:cubicBezTo>
                <a:cubicBezTo>
                  <a:pt x="1510048" y="252527"/>
                  <a:pt x="1503678" y="261243"/>
                  <a:pt x="1497038" y="271267"/>
                </a:cubicBezTo>
                <a:cubicBezTo>
                  <a:pt x="1490399" y="281290"/>
                  <a:pt x="1484204" y="280914"/>
                  <a:pt x="1478453" y="270137"/>
                </a:cubicBezTo>
                <a:cubicBezTo>
                  <a:pt x="1472703" y="259361"/>
                  <a:pt x="1472079" y="250032"/>
                  <a:pt x="1476582" y="242152"/>
                </a:cubicBezTo>
                <a:cubicBezTo>
                  <a:pt x="1481085" y="234272"/>
                  <a:pt x="1484007" y="221147"/>
                  <a:pt x="1485347" y="202778"/>
                </a:cubicBezTo>
                <a:cubicBezTo>
                  <a:pt x="1486688" y="184408"/>
                  <a:pt x="1487358" y="171724"/>
                  <a:pt x="1487358" y="164726"/>
                </a:cubicBezTo>
                <a:lnTo>
                  <a:pt x="1487358" y="145840"/>
                </a:lnTo>
                <a:cubicBezTo>
                  <a:pt x="1487358" y="142298"/>
                  <a:pt x="1484261" y="142732"/>
                  <a:pt x="1478066" y="147141"/>
                </a:cubicBezTo>
                <a:cubicBezTo>
                  <a:pt x="1471871" y="151551"/>
                  <a:pt x="1463912" y="155373"/>
                  <a:pt x="1454190" y="158606"/>
                </a:cubicBezTo>
                <a:cubicBezTo>
                  <a:pt x="1444467" y="161840"/>
                  <a:pt x="1435644" y="160173"/>
                  <a:pt x="1427721" y="153605"/>
                </a:cubicBezTo>
                <a:cubicBezTo>
                  <a:pt x="1419798" y="147037"/>
                  <a:pt x="1420117" y="143434"/>
                  <a:pt x="1428678" y="142796"/>
                </a:cubicBezTo>
                <a:cubicBezTo>
                  <a:pt x="1437239" y="142158"/>
                  <a:pt x="1447790" y="139247"/>
                  <a:pt x="1460331" y="134063"/>
                </a:cubicBezTo>
                <a:cubicBezTo>
                  <a:pt x="1472871" y="128879"/>
                  <a:pt x="1481927" y="123458"/>
                  <a:pt x="1487498" y="117801"/>
                </a:cubicBezTo>
                <a:cubicBezTo>
                  <a:pt x="1490284" y="114973"/>
                  <a:pt x="1493826" y="113625"/>
                  <a:pt x="1498124" y="113760"/>
                </a:cubicBezTo>
                <a:close/>
                <a:moveTo>
                  <a:pt x="783749" y="113760"/>
                </a:moveTo>
                <a:cubicBezTo>
                  <a:pt x="788048" y="113894"/>
                  <a:pt x="793103" y="115510"/>
                  <a:pt x="798914" y="118608"/>
                </a:cubicBezTo>
                <a:cubicBezTo>
                  <a:pt x="810537" y="124803"/>
                  <a:pt x="814018" y="130797"/>
                  <a:pt x="809357" y="136590"/>
                </a:cubicBezTo>
                <a:cubicBezTo>
                  <a:pt x="804697" y="142384"/>
                  <a:pt x="801531" y="148210"/>
                  <a:pt x="799861" y="154068"/>
                </a:cubicBezTo>
                <a:cubicBezTo>
                  <a:pt x="798190" y="159926"/>
                  <a:pt x="796466" y="176614"/>
                  <a:pt x="794687" y="204133"/>
                </a:cubicBezTo>
                <a:cubicBezTo>
                  <a:pt x="793827" y="219204"/>
                  <a:pt x="793598" y="224912"/>
                  <a:pt x="793999" y="221255"/>
                </a:cubicBezTo>
                <a:cubicBezTo>
                  <a:pt x="834094" y="194324"/>
                  <a:pt x="846939" y="189717"/>
                  <a:pt x="832535" y="207435"/>
                </a:cubicBezTo>
                <a:cubicBezTo>
                  <a:pt x="818130" y="225152"/>
                  <a:pt x="807877" y="237714"/>
                  <a:pt x="801775" y="245121"/>
                </a:cubicBezTo>
                <a:cubicBezTo>
                  <a:pt x="795673" y="252527"/>
                  <a:pt x="789303" y="261243"/>
                  <a:pt x="782663" y="271267"/>
                </a:cubicBezTo>
                <a:cubicBezTo>
                  <a:pt x="776024" y="281290"/>
                  <a:pt x="769829" y="280914"/>
                  <a:pt x="764078" y="270137"/>
                </a:cubicBezTo>
                <a:cubicBezTo>
                  <a:pt x="758328" y="259361"/>
                  <a:pt x="757704" y="250032"/>
                  <a:pt x="762207" y="242152"/>
                </a:cubicBezTo>
                <a:cubicBezTo>
                  <a:pt x="766710" y="234272"/>
                  <a:pt x="769631" y="221147"/>
                  <a:pt x="770972" y="202778"/>
                </a:cubicBezTo>
                <a:cubicBezTo>
                  <a:pt x="772313" y="184408"/>
                  <a:pt x="772984" y="171724"/>
                  <a:pt x="772984" y="164726"/>
                </a:cubicBezTo>
                <a:lnTo>
                  <a:pt x="772984" y="145840"/>
                </a:lnTo>
                <a:cubicBezTo>
                  <a:pt x="772984" y="142298"/>
                  <a:pt x="769886" y="142732"/>
                  <a:pt x="763691" y="147141"/>
                </a:cubicBezTo>
                <a:cubicBezTo>
                  <a:pt x="757496" y="151551"/>
                  <a:pt x="749537" y="155373"/>
                  <a:pt x="739815" y="158606"/>
                </a:cubicBezTo>
                <a:cubicBezTo>
                  <a:pt x="730092" y="161840"/>
                  <a:pt x="721269" y="160173"/>
                  <a:pt x="713346" y="153605"/>
                </a:cubicBezTo>
                <a:cubicBezTo>
                  <a:pt x="705423" y="147037"/>
                  <a:pt x="705742" y="143434"/>
                  <a:pt x="714303" y="142796"/>
                </a:cubicBezTo>
                <a:cubicBezTo>
                  <a:pt x="722864" y="142158"/>
                  <a:pt x="733415" y="139247"/>
                  <a:pt x="745956" y="134063"/>
                </a:cubicBezTo>
                <a:cubicBezTo>
                  <a:pt x="758496" y="128879"/>
                  <a:pt x="767552" y="123458"/>
                  <a:pt x="773123" y="117801"/>
                </a:cubicBezTo>
                <a:cubicBezTo>
                  <a:pt x="775909" y="114973"/>
                  <a:pt x="779451" y="113625"/>
                  <a:pt x="783749" y="113760"/>
                </a:cubicBezTo>
                <a:close/>
                <a:moveTo>
                  <a:pt x="2775399" y="111297"/>
                </a:moveTo>
                <a:cubicBezTo>
                  <a:pt x="2779611" y="111439"/>
                  <a:pt x="2784336" y="112692"/>
                  <a:pt x="2789574" y="115059"/>
                </a:cubicBezTo>
                <a:cubicBezTo>
                  <a:pt x="2800050" y="119791"/>
                  <a:pt x="2808689" y="124828"/>
                  <a:pt x="2815494" y="130170"/>
                </a:cubicBezTo>
                <a:cubicBezTo>
                  <a:pt x="2822298" y="135511"/>
                  <a:pt x="2821761" y="141459"/>
                  <a:pt x="2813881" y="148012"/>
                </a:cubicBezTo>
                <a:cubicBezTo>
                  <a:pt x="2806001" y="154566"/>
                  <a:pt x="2796898" y="170785"/>
                  <a:pt x="2786573" y="196669"/>
                </a:cubicBezTo>
                <a:cubicBezTo>
                  <a:pt x="2800067" y="210177"/>
                  <a:pt x="2802096" y="217243"/>
                  <a:pt x="2792661" y="217867"/>
                </a:cubicBezTo>
                <a:cubicBezTo>
                  <a:pt x="2783225" y="218491"/>
                  <a:pt x="2772029" y="219029"/>
                  <a:pt x="2759072" y="219480"/>
                </a:cubicBezTo>
                <a:cubicBezTo>
                  <a:pt x="2746116" y="219932"/>
                  <a:pt x="2728187" y="221384"/>
                  <a:pt x="2705286" y="223836"/>
                </a:cubicBezTo>
                <a:cubicBezTo>
                  <a:pt x="2704425" y="236699"/>
                  <a:pt x="2701199" y="244027"/>
                  <a:pt x="2695606" y="245820"/>
                </a:cubicBezTo>
                <a:cubicBezTo>
                  <a:pt x="2690013" y="247612"/>
                  <a:pt x="2685991" y="239248"/>
                  <a:pt x="2683539" y="220728"/>
                </a:cubicBezTo>
                <a:cubicBezTo>
                  <a:pt x="2681087" y="202208"/>
                  <a:pt x="2678513" y="185318"/>
                  <a:pt x="2675817" y="170060"/>
                </a:cubicBezTo>
                <a:cubicBezTo>
                  <a:pt x="2673121" y="154802"/>
                  <a:pt x="2669955" y="142889"/>
                  <a:pt x="2666320" y="134321"/>
                </a:cubicBezTo>
                <a:cubicBezTo>
                  <a:pt x="2662685" y="125753"/>
                  <a:pt x="2665194" y="122179"/>
                  <a:pt x="2673848" y="123598"/>
                </a:cubicBezTo>
                <a:cubicBezTo>
                  <a:pt x="2682503" y="125018"/>
                  <a:pt x="2688511" y="126366"/>
                  <a:pt x="2691874" y="127642"/>
                </a:cubicBezTo>
                <a:cubicBezTo>
                  <a:pt x="2695237" y="128918"/>
                  <a:pt x="2705774" y="128696"/>
                  <a:pt x="2723483" y="126975"/>
                </a:cubicBezTo>
                <a:cubicBezTo>
                  <a:pt x="2744320" y="122630"/>
                  <a:pt x="2757925" y="118375"/>
                  <a:pt x="2764299" y="114209"/>
                </a:cubicBezTo>
                <a:cubicBezTo>
                  <a:pt x="2767486" y="112126"/>
                  <a:pt x="2771186" y="111155"/>
                  <a:pt x="2775399" y="111297"/>
                </a:cubicBezTo>
                <a:close/>
                <a:moveTo>
                  <a:pt x="79213" y="105656"/>
                </a:moveTo>
                <a:cubicBezTo>
                  <a:pt x="83506" y="106027"/>
                  <a:pt x="88665" y="107881"/>
                  <a:pt x="94692" y="111219"/>
                </a:cubicBezTo>
                <a:cubicBezTo>
                  <a:pt x="106745" y="117894"/>
                  <a:pt x="110007" y="124555"/>
                  <a:pt x="104479" y="131202"/>
                </a:cubicBezTo>
                <a:cubicBezTo>
                  <a:pt x="98951" y="137849"/>
                  <a:pt x="95334" y="144578"/>
                  <a:pt x="93627" y="151390"/>
                </a:cubicBezTo>
                <a:cubicBezTo>
                  <a:pt x="91921" y="158201"/>
                  <a:pt x="90164" y="173760"/>
                  <a:pt x="88357" y="198067"/>
                </a:cubicBezTo>
                <a:cubicBezTo>
                  <a:pt x="84829" y="218989"/>
                  <a:pt x="85611" y="227500"/>
                  <a:pt x="90702" y="223600"/>
                </a:cubicBezTo>
                <a:cubicBezTo>
                  <a:pt x="95793" y="219699"/>
                  <a:pt x="105917" y="213400"/>
                  <a:pt x="121074" y="204703"/>
                </a:cubicBezTo>
                <a:cubicBezTo>
                  <a:pt x="136232" y="196006"/>
                  <a:pt x="139147" y="197748"/>
                  <a:pt x="129818" y="209930"/>
                </a:cubicBezTo>
                <a:cubicBezTo>
                  <a:pt x="120490" y="222112"/>
                  <a:pt x="110208" y="233821"/>
                  <a:pt x="98972" y="245056"/>
                </a:cubicBezTo>
                <a:cubicBezTo>
                  <a:pt x="87737" y="256292"/>
                  <a:pt x="79047" y="266197"/>
                  <a:pt x="72902" y="274773"/>
                </a:cubicBezTo>
                <a:cubicBezTo>
                  <a:pt x="66757" y="283348"/>
                  <a:pt x="60817" y="282527"/>
                  <a:pt x="55081" y="272310"/>
                </a:cubicBezTo>
                <a:cubicBezTo>
                  <a:pt x="49345" y="262092"/>
                  <a:pt x="47377" y="254413"/>
                  <a:pt x="49176" y="249272"/>
                </a:cubicBezTo>
                <a:cubicBezTo>
                  <a:pt x="50976" y="244131"/>
                  <a:pt x="53453" y="238144"/>
                  <a:pt x="56608" y="231311"/>
                </a:cubicBezTo>
                <a:cubicBezTo>
                  <a:pt x="59763" y="224478"/>
                  <a:pt x="62236" y="211636"/>
                  <a:pt x="64029" y="192786"/>
                </a:cubicBezTo>
                <a:cubicBezTo>
                  <a:pt x="65822" y="173936"/>
                  <a:pt x="66718" y="156272"/>
                  <a:pt x="66718" y="139795"/>
                </a:cubicBezTo>
                <a:cubicBezTo>
                  <a:pt x="66388" y="136684"/>
                  <a:pt x="61871" y="137096"/>
                  <a:pt x="53166" y="141032"/>
                </a:cubicBezTo>
                <a:cubicBezTo>
                  <a:pt x="44462" y="144969"/>
                  <a:pt x="36349" y="148116"/>
                  <a:pt x="28827" y="150475"/>
                </a:cubicBezTo>
                <a:cubicBezTo>
                  <a:pt x="21306" y="152834"/>
                  <a:pt x="13591" y="150812"/>
                  <a:pt x="5682" y="144409"/>
                </a:cubicBezTo>
                <a:cubicBezTo>
                  <a:pt x="-2226" y="138007"/>
                  <a:pt x="-1879" y="134181"/>
                  <a:pt x="6726" y="132934"/>
                </a:cubicBezTo>
                <a:cubicBezTo>
                  <a:pt x="15330" y="131686"/>
                  <a:pt x="26569" y="128682"/>
                  <a:pt x="40443" y="123921"/>
                </a:cubicBezTo>
                <a:cubicBezTo>
                  <a:pt x="54317" y="119160"/>
                  <a:pt x="63814" y="114184"/>
                  <a:pt x="68933" y="108993"/>
                </a:cubicBezTo>
                <a:cubicBezTo>
                  <a:pt x="71493" y="106397"/>
                  <a:pt x="74920" y="105285"/>
                  <a:pt x="79213" y="105656"/>
                </a:cubicBezTo>
                <a:close/>
                <a:moveTo>
                  <a:pt x="3428567" y="94860"/>
                </a:moveTo>
                <a:cubicBezTo>
                  <a:pt x="3431864" y="95251"/>
                  <a:pt x="3435937" y="96155"/>
                  <a:pt x="3440784" y="97571"/>
                </a:cubicBezTo>
                <a:cubicBezTo>
                  <a:pt x="3453891" y="105013"/>
                  <a:pt x="3459082" y="111294"/>
                  <a:pt x="3456357" y="116414"/>
                </a:cubicBezTo>
                <a:cubicBezTo>
                  <a:pt x="3453633" y="121533"/>
                  <a:pt x="3452048" y="133697"/>
                  <a:pt x="3451603" y="152906"/>
                </a:cubicBezTo>
                <a:cubicBezTo>
                  <a:pt x="3451159" y="172115"/>
                  <a:pt x="3449180" y="186326"/>
                  <a:pt x="3445666" y="195539"/>
                </a:cubicBezTo>
                <a:cubicBezTo>
                  <a:pt x="3442153" y="204753"/>
                  <a:pt x="3437188" y="206409"/>
                  <a:pt x="3430771" y="200508"/>
                </a:cubicBezTo>
                <a:cubicBezTo>
                  <a:pt x="3424353" y="194607"/>
                  <a:pt x="3422045" y="187559"/>
                  <a:pt x="3423844" y="179364"/>
                </a:cubicBezTo>
                <a:cubicBezTo>
                  <a:pt x="3425644" y="171168"/>
                  <a:pt x="3426770" y="159442"/>
                  <a:pt x="3427221" y="144184"/>
                </a:cubicBezTo>
                <a:cubicBezTo>
                  <a:pt x="3427673" y="128926"/>
                  <a:pt x="3425199" y="115926"/>
                  <a:pt x="3419800" y="105185"/>
                </a:cubicBezTo>
                <a:cubicBezTo>
                  <a:pt x="3415751" y="97130"/>
                  <a:pt x="3418673" y="93688"/>
                  <a:pt x="3428567" y="94860"/>
                </a:cubicBezTo>
                <a:close/>
                <a:moveTo>
                  <a:pt x="1649347" y="87975"/>
                </a:moveTo>
                <a:cubicBezTo>
                  <a:pt x="1655058" y="87170"/>
                  <a:pt x="1662496" y="89859"/>
                  <a:pt x="1671659" y="96043"/>
                </a:cubicBezTo>
                <a:cubicBezTo>
                  <a:pt x="1683877" y="104289"/>
                  <a:pt x="1686307" y="111459"/>
                  <a:pt x="1678951" y="117554"/>
                </a:cubicBezTo>
                <a:cubicBezTo>
                  <a:pt x="1671594" y="123648"/>
                  <a:pt x="1666274" y="133299"/>
                  <a:pt x="1662990" y="146507"/>
                </a:cubicBezTo>
                <a:cubicBezTo>
                  <a:pt x="1671093" y="154064"/>
                  <a:pt x="1673308" y="158993"/>
                  <a:pt x="1669637" y="161295"/>
                </a:cubicBezTo>
                <a:cubicBezTo>
                  <a:pt x="1665966" y="163597"/>
                  <a:pt x="1654307" y="165386"/>
                  <a:pt x="1634661" y="166662"/>
                </a:cubicBezTo>
                <a:cubicBezTo>
                  <a:pt x="1647252" y="172355"/>
                  <a:pt x="1651945" y="177765"/>
                  <a:pt x="1648740" y="182891"/>
                </a:cubicBezTo>
                <a:cubicBezTo>
                  <a:pt x="1645535" y="188018"/>
                  <a:pt x="1643061" y="198633"/>
                  <a:pt x="1641319" y="214737"/>
                </a:cubicBezTo>
                <a:cubicBezTo>
                  <a:pt x="1639576" y="230841"/>
                  <a:pt x="1640369" y="243887"/>
                  <a:pt x="1643695" y="253875"/>
                </a:cubicBezTo>
                <a:cubicBezTo>
                  <a:pt x="1647022" y="263863"/>
                  <a:pt x="1655239" y="269266"/>
                  <a:pt x="1668346" y="270083"/>
                </a:cubicBezTo>
                <a:cubicBezTo>
                  <a:pt x="1681453" y="270901"/>
                  <a:pt x="1691764" y="270320"/>
                  <a:pt x="1699278" y="268341"/>
                </a:cubicBezTo>
                <a:cubicBezTo>
                  <a:pt x="1706792" y="266362"/>
                  <a:pt x="1711822" y="260784"/>
                  <a:pt x="1714368" y="251606"/>
                </a:cubicBezTo>
                <a:cubicBezTo>
                  <a:pt x="1716913" y="242428"/>
                  <a:pt x="1719942" y="231942"/>
                  <a:pt x="1723456" y="220147"/>
                </a:cubicBezTo>
                <a:cubicBezTo>
                  <a:pt x="1726969" y="208352"/>
                  <a:pt x="1730128" y="211805"/>
                  <a:pt x="1732931" y="230504"/>
                </a:cubicBezTo>
                <a:cubicBezTo>
                  <a:pt x="1735735" y="249204"/>
                  <a:pt x="1739628" y="261913"/>
                  <a:pt x="1744611" y="268632"/>
                </a:cubicBezTo>
                <a:cubicBezTo>
                  <a:pt x="1749594" y="275350"/>
                  <a:pt x="1745031" y="281774"/>
                  <a:pt x="1730920" y="287905"/>
                </a:cubicBezTo>
                <a:cubicBezTo>
                  <a:pt x="1716809" y="294035"/>
                  <a:pt x="1699543" y="297100"/>
                  <a:pt x="1679123" y="297100"/>
                </a:cubicBezTo>
                <a:cubicBezTo>
                  <a:pt x="1659247" y="297100"/>
                  <a:pt x="1644140" y="293386"/>
                  <a:pt x="1633801" y="285958"/>
                </a:cubicBezTo>
                <a:cubicBezTo>
                  <a:pt x="1623461" y="278530"/>
                  <a:pt x="1619192" y="260171"/>
                  <a:pt x="1620991" y="230881"/>
                </a:cubicBezTo>
                <a:cubicBezTo>
                  <a:pt x="1622791" y="201591"/>
                  <a:pt x="1622221" y="180916"/>
                  <a:pt x="1619281" y="168856"/>
                </a:cubicBezTo>
                <a:cubicBezTo>
                  <a:pt x="1615639" y="169759"/>
                  <a:pt x="1610864" y="170570"/>
                  <a:pt x="1604955" y="171287"/>
                </a:cubicBezTo>
                <a:cubicBezTo>
                  <a:pt x="1616657" y="178786"/>
                  <a:pt x="1620808" y="184483"/>
                  <a:pt x="1617410" y="188377"/>
                </a:cubicBezTo>
                <a:cubicBezTo>
                  <a:pt x="1614011" y="192270"/>
                  <a:pt x="1609867" y="199770"/>
                  <a:pt x="1604977" y="210876"/>
                </a:cubicBezTo>
                <a:cubicBezTo>
                  <a:pt x="1600087" y="221983"/>
                  <a:pt x="1593480" y="233326"/>
                  <a:pt x="1585155" y="244906"/>
                </a:cubicBezTo>
                <a:cubicBezTo>
                  <a:pt x="1576831" y="256485"/>
                  <a:pt x="1567506" y="265789"/>
                  <a:pt x="1557181" y="272815"/>
                </a:cubicBezTo>
                <a:cubicBezTo>
                  <a:pt x="1546856" y="279842"/>
                  <a:pt x="1537137" y="284295"/>
                  <a:pt x="1528024" y="286173"/>
                </a:cubicBezTo>
                <a:cubicBezTo>
                  <a:pt x="1518911" y="288052"/>
                  <a:pt x="1518538" y="284893"/>
                  <a:pt x="1526905" y="276698"/>
                </a:cubicBezTo>
                <a:cubicBezTo>
                  <a:pt x="1535273" y="268502"/>
                  <a:pt x="1544759" y="258217"/>
                  <a:pt x="1555363" y="245841"/>
                </a:cubicBezTo>
                <a:cubicBezTo>
                  <a:pt x="1565968" y="233466"/>
                  <a:pt x="1574608" y="218975"/>
                  <a:pt x="1581283" y="202369"/>
                </a:cubicBezTo>
                <a:cubicBezTo>
                  <a:pt x="1584621" y="194066"/>
                  <a:pt x="1586936" y="187572"/>
                  <a:pt x="1588228" y="182886"/>
                </a:cubicBezTo>
                <a:lnTo>
                  <a:pt x="1589014" y="179082"/>
                </a:lnTo>
                <a:lnTo>
                  <a:pt x="1587631" y="181505"/>
                </a:lnTo>
                <a:cubicBezTo>
                  <a:pt x="1583655" y="186552"/>
                  <a:pt x="1580170" y="184989"/>
                  <a:pt x="1577175" y="176815"/>
                </a:cubicBezTo>
                <a:cubicBezTo>
                  <a:pt x="1573181" y="165916"/>
                  <a:pt x="1569642" y="154957"/>
                  <a:pt x="1566559" y="143936"/>
                </a:cubicBezTo>
                <a:cubicBezTo>
                  <a:pt x="1563476" y="132916"/>
                  <a:pt x="1559855" y="123491"/>
                  <a:pt x="1555697" y="115661"/>
                </a:cubicBezTo>
                <a:cubicBezTo>
                  <a:pt x="1551538" y="107831"/>
                  <a:pt x="1554607" y="104590"/>
                  <a:pt x="1564903" y="105938"/>
                </a:cubicBezTo>
                <a:cubicBezTo>
                  <a:pt x="1575200" y="107286"/>
                  <a:pt x="1589472" y="106003"/>
                  <a:pt x="1607720" y="102088"/>
                </a:cubicBezTo>
                <a:cubicBezTo>
                  <a:pt x="1625967" y="98173"/>
                  <a:pt x="1638131" y="94125"/>
                  <a:pt x="1644212" y="89945"/>
                </a:cubicBezTo>
                <a:cubicBezTo>
                  <a:pt x="1645732" y="88900"/>
                  <a:pt x="1647444" y="88244"/>
                  <a:pt x="1649347" y="87975"/>
                </a:cubicBezTo>
                <a:close/>
                <a:moveTo>
                  <a:pt x="934972" y="87975"/>
                </a:moveTo>
                <a:cubicBezTo>
                  <a:pt x="940683" y="87170"/>
                  <a:pt x="948120" y="89859"/>
                  <a:pt x="957284" y="96043"/>
                </a:cubicBezTo>
                <a:cubicBezTo>
                  <a:pt x="969502" y="104289"/>
                  <a:pt x="971932" y="111459"/>
                  <a:pt x="964576" y="117554"/>
                </a:cubicBezTo>
                <a:cubicBezTo>
                  <a:pt x="957219" y="123648"/>
                  <a:pt x="951899" y="133299"/>
                  <a:pt x="948615" y="146507"/>
                </a:cubicBezTo>
                <a:cubicBezTo>
                  <a:pt x="956717" y="154064"/>
                  <a:pt x="958933" y="158993"/>
                  <a:pt x="955262" y="161295"/>
                </a:cubicBezTo>
                <a:cubicBezTo>
                  <a:pt x="951591" y="163597"/>
                  <a:pt x="939932" y="165386"/>
                  <a:pt x="920286" y="166662"/>
                </a:cubicBezTo>
                <a:cubicBezTo>
                  <a:pt x="932877" y="172355"/>
                  <a:pt x="937570" y="177765"/>
                  <a:pt x="934365" y="182891"/>
                </a:cubicBezTo>
                <a:cubicBezTo>
                  <a:pt x="931160" y="188018"/>
                  <a:pt x="928686" y="198633"/>
                  <a:pt x="926944" y="214737"/>
                </a:cubicBezTo>
                <a:cubicBezTo>
                  <a:pt x="925201" y="230841"/>
                  <a:pt x="925994" y="243887"/>
                  <a:pt x="929321" y="253875"/>
                </a:cubicBezTo>
                <a:cubicBezTo>
                  <a:pt x="932647" y="263863"/>
                  <a:pt x="940864" y="269266"/>
                  <a:pt x="953971" y="270083"/>
                </a:cubicBezTo>
                <a:cubicBezTo>
                  <a:pt x="967078" y="270901"/>
                  <a:pt x="977389" y="270320"/>
                  <a:pt x="984903" y="268341"/>
                </a:cubicBezTo>
                <a:cubicBezTo>
                  <a:pt x="992417" y="266362"/>
                  <a:pt x="997447" y="260784"/>
                  <a:pt x="999993" y="251606"/>
                </a:cubicBezTo>
                <a:cubicBezTo>
                  <a:pt x="1002538" y="242428"/>
                  <a:pt x="1005567" y="231942"/>
                  <a:pt x="1009081" y="220147"/>
                </a:cubicBezTo>
                <a:cubicBezTo>
                  <a:pt x="1012594" y="208352"/>
                  <a:pt x="1015752" y="211805"/>
                  <a:pt x="1018556" y="230504"/>
                </a:cubicBezTo>
                <a:cubicBezTo>
                  <a:pt x="1021360" y="249204"/>
                  <a:pt x="1025253" y="261913"/>
                  <a:pt x="1030236" y="268632"/>
                </a:cubicBezTo>
                <a:cubicBezTo>
                  <a:pt x="1035219" y="275350"/>
                  <a:pt x="1030656" y="281774"/>
                  <a:pt x="1016545" y="287905"/>
                </a:cubicBezTo>
                <a:cubicBezTo>
                  <a:pt x="1002434" y="294035"/>
                  <a:pt x="985168" y="297100"/>
                  <a:pt x="964748" y="297100"/>
                </a:cubicBezTo>
                <a:cubicBezTo>
                  <a:pt x="944872" y="297100"/>
                  <a:pt x="929765" y="293386"/>
                  <a:pt x="919426" y="285958"/>
                </a:cubicBezTo>
                <a:cubicBezTo>
                  <a:pt x="909086" y="278530"/>
                  <a:pt x="904817" y="260171"/>
                  <a:pt x="906616" y="230881"/>
                </a:cubicBezTo>
                <a:cubicBezTo>
                  <a:pt x="908416" y="201591"/>
                  <a:pt x="907846" y="180916"/>
                  <a:pt x="904906" y="168856"/>
                </a:cubicBezTo>
                <a:cubicBezTo>
                  <a:pt x="901264" y="169759"/>
                  <a:pt x="896489" y="170570"/>
                  <a:pt x="890581" y="171287"/>
                </a:cubicBezTo>
                <a:cubicBezTo>
                  <a:pt x="902282" y="178786"/>
                  <a:pt x="906433" y="184483"/>
                  <a:pt x="903035" y="188377"/>
                </a:cubicBezTo>
                <a:cubicBezTo>
                  <a:pt x="899636" y="192270"/>
                  <a:pt x="895492" y="199770"/>
                  <a:pt x="890602" y="210876"/>
                </a:cubicBezTo>
                <a:cubicBezTo>
                  <a:pt x="885712" y="221983"/>
                  <a:pt x="879105" y="233326"/>
                  <a:pt x="870780" y="244906"/>
                </a:cubicBezTo>
                <a:cubicBezTo>
                  <a:pt x="862456" y="256485"/>
                  <a:pt x="853131" y="265789"/>
                  <a:pt x="842806" y="272815"/>
                </a:cubicBezTo>
                <a:cubicBezTo>
                  <a:pt x="832481" y="279842"/>
                  <a:pt x="822762" y="284295"/>
                  <a:pt x="813649" y="286173"/>
                </a:cubicBezTo>
                <a:cubicBezTo>
                  <a:pt x="804536" y="288052"/>
                  <a:pt x="804163" y="284893"/>
                  <a:pt x="812530" y="276698"/>
                </a:cubicBezTo>
                <a:cubicBezTo>
                  <a:pt x="820898" y="268502"/>
                  <a:pt x="830384" y="258217"/>
                  <a:pt x="840988" y="245841"/>
                </a:cubicBezTo>
                <a:cubicBezTo>
                  <a:pt x="851593" y="233466"/>
                  <a:pt x="860233" y="218975"/>
                  <a:pt x="866908" y="202369"/>
                </a:cubicBezTo>
                <a:cubicBezTo>
                  <a:pt x="870246" y="194066"/>
                  <a:pt x="872561" y="187572"/>
                  <a:pt x="873853" y="182886"/>
                </a:cubicBezTo>
                <a:lnTo>
                  <a:pt x="874639" y="179082"/>
                </a:lnTo>
                <a:lnTo>
                  <a:pt x="873256" y="181505"/>
                </a:lnTo>
                <a:cubicBezTo>
                  <a:pt x="869280" y="186552"/>
                  <a:pt x="865795" y="184989"/>
                  <a:pt x="862800" y="176815"/>
                </a:cubicBezTo>
                <a:cubicBezTo>
                  <a:pt x="858806" y="165916"/>
                  <a:pt x="855268" y="154957"/>
                  <a:pt x="852185" y="143936"/>
                </a:cubicBezTo>
                <a:cubicBezTo>
                  <a:pt x="849101" y="132916"/>
                  <a:pt x="845480" y="123491"/>
                  <a:pt x="841322" y="115661"/>
                </a:cubicBezTo>
                <a:cubicBezTo>
                  <a:pt x="837163" y="107831"/>
                  <a:pt x="840232" y="104590"/>
                  <a:pt x="850528" y="105938"/>
                </a:cubicBezTo>
                <a:cubicBezTo>
                  <a:pt x="860824" y="107286"/>
                  <a:pt x="875096" y="106003"/>
                  <a:pt x="893344" y="102088"/>
                </a:cubicBezTo>
                <a:cubicBezTo>
                  <a:pt x="911592" y="98173"/>
                  <a:pt x="923757" y="94125"/>
                  <a:pt x="929837" y="89945"/>
                </a:cubicBezTo>
                <a:cubicBezTo>
                  <a:pt x="931357" y="88900"/>
                  <a:pt x="933069" y="88244"/>
                  <a:pt x="934972" y="87975"/>
                </a:cubicBezTo>
                <a:close/>
                <a:moveTo>
                  <a:pt x="5197469" y="73556"/>
                </a:moveTo>
                <a:cubicBezTo>
                  <a:pt x="5198753" y="73259"/>
                  <a:pt x="5200420" y="73287"/>
                  <a:pt x="5202471" y="73640"/>
                </a:cubicBezTo>
                <a:cubicBezTo>
                  <a:pt x="5210674" y="75053"/>
                  <a:pt x="5217772" y="77265"/>
                  <a:pt x="5223766" y="80276"/>
                </a:cubicBezTo>
                <a:cubicBezTo>
                  <a:pt x="5231165" y="83632"/>
                  <a:pt x="5233740" y="88773"/>
                  <a:pt x="5231488" y="95699"/>
                </a:cubicBezTo>
                <a:cubicBezTo>
                  <a:pt x="5229237" y="102626"/>
                  <a:pt x="5228785" y="118662"/>
                  <a:pt x="5230133" y="143807"/>
                </a:cubicBezTo>
                <a:cubicBezTo>
                  <a:pt x="5231481" y="168953"/>
                  <a:pt x="5230696" y="186613"/>
                  <a:pt x="5227777" y="196787"/>
                </a:cubicBezTo>
                <a:cubicBezTo>
                  <a:pt x="5224859" y="206961"/>
                  <a:pt x="5220636" y="209693"/>
                  <a:pt x="5215108" y="204982"/>
                </a:cubicBezTo>
                <a:cubicBezTo>
                  <a:pt x="5209580" y="200272"/>
                  <a:pt x="5205841" y="194930"/>
                  <a:pt x="5203890" y="188957"/>
                </a:cubicBezTo>
                <a:cubicBezTo>
                  <a:pt x="5201940" y="182985"/>
                  <a:pt x="5201639" y="176528"/>
                  <a:pt x="5202987" y="169587"/>
                </a:cubicBezTo>
                <a:cubicBezTo>
                  <a:pt x="5204335" y="162647"/>
                  <a:pt x="5204568" y="149063"/>
                  <a:pt x="5203686" y="128836"/>
                </a:cubicBezTo>
                <a:cubicBezTo>
                  <a:pt x="5202804" y="108609"/>
                  <a:pt x="5200330" y="94000"/>
                  <a:pt x="5196265" y="85009"/>
                </a:cubicBezTo>
                <a:cubicBezTo>
                  <a:pt x="5193215" y="78265"/>
                  <a:pt x="5193617" y="74448"/>
                  <a:pt x="5197469" y="73556"/>
                </a:cubicBezTo>
                <a:close/>
                <a:moveTo>
                  <a:pt x="2899997" y="68854"/>
                </a:moveTo>
                <a:cubicBezTo>
                  <a:pt x="2908128" y="68854"/>
                  <a:pt x="2916474" y="71450"/>
                  <a:pt x="2925035" y="76641"/>
                </a:cubicBezTo>
                <a:cubicBezTo>
                  <a:pt x="2933596" y="81832"/>
                  <a:pt x="2936289" y="87884"/>
                  <a:pt x="2933113" y="94796"/>
                </a:cubicBezTo>
                <a:cubicBezTo>
                  <a:pt x="2929936" y="101708"/>
                  <a:pt x="2927925" y="117346"/>
                  <a:pt x="2927079" y="141710"/>
                </a:cubicBezTo>
                <a:cubicBezTo>
                  <a:pt x="2933962" y="140104"/>
                  <a:pt x="2944190" y="136103"/>
                  <a:pt x="2957763" y="129707"/>
                </a:cubicBezTo>
                <a:cubicBezTo>
                  <a:pt x="2971336" y="123311"/>
                  <a:pt x="2981088" y="123813"/>
                  <a:pt x="2987017" y="131213"/>
                </a:cubicBezTo>
                <a:cubicBezTo>
                  <a:pt x="2992947" y="138612"/>
                  <a:pt x="2986963" y="146062"/>
                  <a:pt x="2969067" y="153562"/>
                </a:cubicBezTo>
                <a:cubicBezTo>
                  <a:pt x="2951170" y="161062"/>
                  <a:pt x="2937045" y="163464"/>
                  <a:pt x="2926691" y="160768"/>
                </a:cubicBezTo>
                <a:cubicBezTo>
                  <a:pt x="2925100" y="185132"/>
                  <a:pt x="2924089" y="202154"/>
                  <a:pt x="2923658" y="211834"/>
                </a:cubicBezTo>
                <a:cubicBezTo>
                  <a:pt x="2923228" y="221513"/>
                  <a:pt x="2923035" y="226418"/>
                  <a:pt x="2923078" y="226547"/>
                </a:cubicBezTo>
                <a:cubicBezTo>
                  <a:pt x="2923121" y="226676"/>
                  <a:pt x="2925401" y="225493"/>
                  <a:pt x="2929918" y="222997"/>
                </a:cubicBezTo>
                <a:cubicBezTo>
                  <a:pt x="2934435" y="220502"/>
                  <a:pt x="2945890" y="214877"/>
                  <a:pt x="2964281" y="206123"/>
                </a:cubicBezTo>
                <a:cubicBezTo>
                  <a:pt x="2982672" y="197368"/>
                  <a:pt x="2989623" y="196665"/>
                  <a:pt x="2985135" y="204015"/>
                </a:cubicBezTo>
                <a:cubicBezTo>
                  <a:pt x="2980647" y="211364"/>
                  <a:pt x="2968532" y="222886"/>
                  <a:pt x="2948794" y="238582"/>
                </a:cubicBezTo>
                <a:cubicBezTo>
                  <a:pt x="2929054" y="254277"/>
                  <a:pt x="2916334" y="265928"/>
                  <a:pt x="2910634" y="273536"/>
                </a:cubicBezTo>
                <a:cubicBezTo>
                  <a:pt x="2904934" y="281143"/>
                  <a:pt x="2899305" y="282825"/>
                  <a:pt x="2893749" y="278580"/>
                </a:cubicBezTo>
                <a:cubicBezTo>
                  <a:pt x="2888191" y="274335"/>
                  <a:pt x="2884682" y="268642"/>
                  <a:pt x="2883219" y="261501"/>
                </a:cubicBezTo>
                <a:cubicBezTo>
                  <a:pt x="2881756" y="254359"/>
                  <a:pt x="2882151" y="249211"/>
                  <a:pt x="2884402" y="246056"/>
                </a:cubicBezTo>
                <a:cubicBezTo>
                  <a:pt x="2886653" y="242902"/>
                  <a:pt x="2889805" y="238582"/>
                  <a:pt x="2893856" y="233096"/>
                </a:cubicBezTo>
                <a:cubicBezTo>
                  <a:pt x="2897907" y="227611"/>
                  <a:pt x="2900381" y="203599"/>
                  <a:pt x="2901277" y="161058"/>
                </a:cubicBezTo>
                <a:cubicBezTo>
                  <a:pt x="2902173" y="118518"/>
                  <a:pt x="2899696" y="92516"/>
                  <a:pt x="2893845" y="83051"/>
                </a:cubicBezTo>
                <a:cubicBezTo>
                  <a:pt x="2887994" y="73587"/>
                  <a:pt x="2890045" y="68854"/>
                  <a:pt x="2899997" y="68854"/>
                </a:cubicBezTo>
                <a:close/>
                <a:moveTo>
                  <a:pt x="2185622" y="68854"/>
                </a:moveTo>
                <a:cubicBezTo>
                  <a:pt x="2193753" y="68854"/>
                  <a:pt x="2202099" y="71450"/>
                  <a:pt x="2210660" y="76641"/>
                </a:cubicBezTo>
                <a:cubicBezTo>
                  <a:pt x="2219221" y="81832"/>
                  <a:pt x="2221914" y="87884"/>
                  <a:pt x="2218737" y="94796"/>
                </a:cubicBezTo>
                <a:cubicBezTo>
                  <a:pt x="2215561" y="101708"/>
                  <a:pt x="2213550" y="117346"/>
                  <a:pt x="2212704" y="141710"/>
                </a:cubicBezTo>
                <a:cubicBezTo>
                  <a:pt x="2219587" y="140104"/>
                  <a:pt x="2229815" y="136103"/>
                  <a:pt x="2243388" y="129707"/>
                </a:cubicBezTo>
                <a:cubicBezTo>
                  <a:pt x="2256961" y="123311"/>
                  <a:pt x="2266713" y="123813"/>
                  <a:pt x="2272642" y="131213"/>
                </a:cubicBezTo>
                <a:cubicBezTo>
                  <a:pt x="2278572" y="138612"/>
                  <a:pt x="2272588" y="146062"/>
                  <a:pt x="2254692" y="153562"/>
                </a:cubicBezTo>
                <a:cubicBezTo>
                  <a:pt x="2236795" y="161062"/>
                  <a:pt x="2222670" y="163464"/>
                  <a:pt x="2212317" y="160768"/>
                </a:cubicBezTo>
                <a:cubicBezTo>
                  <a:pt x="2210725" y="185132"/>
                  <a:pt x="2209714" y="202154"/>
                  <a:pt x="2209283" y="211834"/>
                </a:cubicBezTo>
                <a:cubicBezTo>
                  <a:pt x="2208853" y="221513"/>
                  <a:pt x="2208660" y="226418"/>
                  <a:pt x="2208703" y="226547"/>
                </a:cubicBezTo>
                <a:cubicBezTo>
                  <a:pt x="2208746" y="226676"/>
                  <a:pt x="2211026" y="225493"/>
                  <a:pt x="2215543" y="222997"/>
                </a:cubicBezTo>
                <a:cubicBezTo>
                  <a:pt x="2220060" y="220502"/>
                  <a:pt x="2231514" y="214877"/>
                  <a:pt x="2249906" y="206123"/>
                </a:cubicBezTo>
                <a:cubicBezTo>
                  <a:pt x="2268297" y="197368"/>
                  <a:pt x="2275249" y="196665"/>
                  <a:pt x="2270760" y="204015"/>
                </a:cubicBezTo>
                <a:cubicBezTo>
                  <a:pt x="2266271" y="211364"/>
                  <a:pt x="2254158" y="222886"/>
                  <a:pt x="2234418" y="238582"/>
                </a:cubicBezTo>
                <a:cubicBezTo>
                  <a:pt x="2214679" y="254277"/>
                  <a:pt x="2201959" y="265928"/>
                  <a:pt x="2196259" y="273536"/>
                </a:cubicBezTo>
                <a:cubicBezTo>
                  <a:pt x="2190559" y="281143"/>
                  <a:pt x="2184930" y="282825"/>
                  <a:pt x="2179374" y="278580"/>
                </a:cubicBezTo>
                <a:cubicBezTo>
                  <a:pt x="2173817" y="274335"/>
                  <a:pt x="2170307" y="268642"/>
                  <a:pt x="2168844" y="261501"/>
                </a:cubicBezTo>
                <a:cubicBezTo>
                  <a:pt x="2167381" y="254359"/>
                  <a:pt x="2167776" y="249211"/>
                  <a:pt x="2170027" y="246056"/>
                </a:cubicBezTo>
                <a:cubicBezTo>
                  <a:pt x="2172279" y="242902"/>
                  <a:pt x="2175430" y="238582"/>
                  <a:pt x="2179481" y="233096"/>
                </a:cubicBezTo>
                <a:cubicBezTo>
                  <a:pt x="2183532" y="227611"/>
                  <a:pt x="2186006" y="203599"/>
                  <a:pt x="2186902" y="161058"/>
                </a:cubicBezTo>
                <a:cubicBezTo>
                  <a:pt x="2187798" y="118518"/>
                  <a:pt x="2185321" y="92516"/>
                  <a:pt x="2179470" y="83051"/>
                </a:cubicBezTo>
                <a:cubicBezTo>
                  <a:pt x="2173620" y="73587"/>
                  <a:pt x="2175670" y="68854"/>
                  <a:pt x="2185622" y="68854"/>
                </a:cubicBezTo>
                <a:close/>
                <a:moveTo>
                  <a:pt x="4839499" y="60810"/>
                </a:moveTo>
                <a:cubicBezTo>
                  <a:pt x="4841278" y="60934"/>
                  <a:pt x="4843409" y="61475"/>
                  <a:pt x="4845894" y="62434"/>
                </a:cubicBezTo>
                <a:cubicBezTo>
                  <a:pt x="4855832" y="66270"/>
                  <a:pt x="4863508" y="70848"/>
                  <a:pt x="4868921" y="76168"/>
                </a:cubicBezTo>
                <a:cubicBezTo>
                  <a:pt x="4874334" y="81488"/>
                  <a:pt x="4875134" y="86278"/>
                  <a:pt x="4871319" y="90537"/>
                </a:cubicBezTo>
                <a:cubicBezTo>
                  <a:pt x="4867505" y="94796"/>
                  <a:pt x="4862730" y="103773"/>
                  <a:pt x="4856993" y="117468"/>
                </a:cubicBezTo>
                <a:cubicBezTo>
                  <a:pt x="4851257" y="131163"/>
                  <a:pt x="4845794" y="142800"/>
                  <a:pt x="4840603" y="152379"/>
                </a:cubicBezTo>
                <a:cubicBezTo>
                  <a:pt x="4848403" y="158947"/>
                  <a:pt x="4857066" y="166988"/>
                  <a:pt x="4866587" y="176503"/>
                </a:cubicBezTo>
                <a:cubicBezTo>
                  <a:pt x="4876109" y="186018"/>
                  <a:pt x="4882257" y="195310"/>
                  <a:pt x="4885032" y="204380"/>
                </a:cubicBezTo>
                <a:cubicBezTo>
                  <a:pt x="4887807" y="213450"/>
                  <a:pt x="4887280" y="221047"/>
                  <a:pt x="4883451" y="227170"/>
                </a:cubicBezTo>
                <a:cubicBezTo>
                  <a:pt x="4879622" y="233294"/>
                  <a:pt x="4872119" y="230279"/>
                  <a:pt x="4860940" y="218125"/>
                </a:cubicBezTo>
                <a:cubicBezTo>
                  <a:pt x="4849763" y="205972"/>
                  <a:pt x="4837598" y="191800"/>
                  <a:pt x="4824448" y="175610"/>
                </a:cubicBezTo>
                <a:cubicBezTo>
                  <a:pt x="4815414" y="188387"/>
                  <a:pt x="4804939" y="199824"/>
                  <a:pt x="4793022" y="209919"/>
                </a:cubicBezTo>
                <a:cubicBezTo>
                  <a:pt x="4781105" y="220015"/>
                  <a:pt x="4767808" y="227619"/>
                  <a:pt x="4753131" y="232731"/>
                </a:cubicBezTo>
                <a:cubicBezTo>
                  <a:pt x="4738454" y="237843"/>
                  <a:pt x="4736005" y="236047"/>
                  <a:pt x="4745785" y="227342"/>
                </a:cubicBezTo>
                <a:cubicBezTo>
                  <a:pt x="4755565" y="218638"/>
                  <a:pt x="4765732" y="208345"/>
                  <a:pt x="4776287" y="196464"/>
                </a:cubicBezTo>
                <a:cubicBezTo>
                  <a:pt x="4786841" y="184584"/>
                  <a:pt x="4796528" y="171624"/>
                  <a:pt x="4805347" y="157584"/>
                </a:cubicBezTo>
                <a:cubicBezTo>
                  <a:pt x="4800514" y="153325"/>
                  <a:pt x="4794108" y="146973"/>
                  <a:pt x="4786127" y="138526"/>
                </a:cubicBezTo>
                <a:cubicBezTo>
                  <a:pt x="4778147" y="130080"/>
                  <a:pt x="4769457" y="120626"/>
                  <a:pt x="4760057" y="110165"/>
                </a:cubicBezTo>
                <a:cubicBezTo>
                  <a:pt x="4750657" y="99704"/>
                  <a:pt x="4751769" y="96603"/>
                  <a:pt x="4763391" y="100862"/>
                </a:cubicBezTo>
                <a:cubicBezTo>
                  <a:pt x="4775014" y="105121"/>
                  <a:pt x="4786350" y="110703"/>
                  <a:pt x="4797399" y="117608"/>
                </a:cubicBezTo>
                <a:cubicBezTo>
                  <a:pt x="4808448" y="124512"/>
                  <a:pt x="4816102" y="130295"/>
                  <a:pt x="4820361" y="134956"/>
                </a:cubicBezTo>
                <a:cubicBezTo>
                  <a:pt x="4823043" y="129177"/>
                  <a:pt x="4826162" y="119454"/>
                  <a:pt x="4829718" y="105788"/>
                </a:cubicBezTo>
                <a:cubicBezTo>
                  <a:pt x="4833275" y="92121"/>
                  <a:pt x="4834375" y="80520"/>
                  <a:pt x="4833020" y="70984"/>
                </a:cubicBezTo>
                <a:cubicBezTo>
                  <a:pt x="4832004" y="63832"/>
                  <a:pt x="4834163" y="60441"/>
                  <a:pt x="4839499" y="60810"/>
                </a:cubicBezTo>
                <a:close/>
                <a:moveTo>
                  <a:pt x="4484982" y="57462"/>
                </a:moveTo>
                <a:cubicBezTo>
                  <a:pt x="4487284" y="56464"/>
                  <a:pt x="4490849" y="57526"/>
                  <a:pt x="4495678" y="60648"/>
                </a:cubicBezTo>
                <a:cubicBezTo>
                  <a:pt x="4505336" y="66893"/>
                  <a:pt x="4513012" y="73597"/>
                  <a:pt x="4518705" y="80760"/>
                </a:cubicBezTo>
                <a:cubicBezTo>
                  <a:pt x="4524398" y="87923"/>
                  <a:pt x="4524118" y="94082"/>
                  <a:pt x="4517866" y="99238"/>
                </a:cubicBezTo>
                <a:cubicBezTo>
                  <a:pt x="4511614" y="104393"/>
                  <a:pt x="4500816" y="115360"/>
                  <a:pt x="4485471" y="132138"/>
                </a:cubicBezTo>
                <a:cubicBezTo>
                  <a:pt x="4470127" y="148916"/>
                  <a:pt x="4452837" y="168444"/>
                  <a:pt x="4433599" y="190721"/>
                </a:cubicBezTo>
                <a:cubicBezTo>
                  <a:pt x="4414362" y="212999"/>
                  <a:pt x="4402216" y="226145"/>
                  <a:pt x="4397161" y="230160"/>
                </a:cubicBezTo>
                <a:cubicBezTo>
                  <a:pt x="4392106" y="234176"/>
                  <a:pt x="4392188" y="236198"/>
                  <a:pt x="4397408" y="236226"/>
                </a:cubicBezTo>
                <a:cubicBezTo>
                  <a:pt x="4402628" y="236255"/>
                  <a:pt x="4417506" y="234928"/>
                  <a:pt x="4442042" y="232247"/>
                </a:cubicBezTo>
                <a:cubicBezTo>
                  <a:pt x="4466578" y="229565"/>
                  <a:pt x="4485930" y="227127"/>
                  <a:pt x="4500098" y="224933"/>
                </a:cubicBezTo>
                <a:cubicBezTo>
                  <a:pt x="4495897" y="218523"/>
                  <a:pt x="4491021" y="209349"/>
                  <a:pt x="4485471" y="197411"/>
                </a:cubicBezTo>
                <a:cubicBezTo>
                  <a:pt x="4479922" y="185473"/>
                  <a:pt x="4483958" y="182813"/>
                  <a:pt x="4497582" y="189431"/>
                </a:cubicBezTo>
                <a:cubicBezTo>
                  <a:pt x="4511205" y="196049"/>
                  <a:pt x="4523570" y="204681"/>
                  <a:pt x="4534676" y="215329"/>
                </a:cubicBezTo>
                <a:cubicBezTo>
                  <a:pt x="4545783" y="225977"/>
                  <a:pt x="4552494" y="236972"/>
                  <a:pt x="4554810" y="248315"/>
                </a:cubicBezTo>
                <a:cubicBezTo>
                  <a:pt x="4557126" y="259658"/>
                  <a:pt x="4555921" y="269499"/>
                  <a:pt x="4551196" y="277838"/>
                </a:cubicBezTo>
                <a:cubicBezTo>
                  <a:pt x="4546471" y="286177"/>
                  <a:pt x="4540040" y="285790"/>
                  <a:pt x="4531901" y="276676"/>
                </a:cubicBezTo>
                <a:cubicBezTo>
                  <a:pt x="4523763" y="267563"/>
                  <a:pt x="4515600" y="255471"/>
                  <a:pt x="4507412" y="240399"/>
                </a:cubicBezTo>
                <a:cubicBezTo>
                  <a:pt x="4481470" y="244902"/>
                  <a:pt x="4453564" y="250943"/>
                  <a:pt x="4423694" y="258522"/>
                </a:cubicBezTo>
                <a:cubicBezTo>
                  <a:pt x="4393823" y="266100"/>
                  <a:pt x="4372700" y="273299"/>
                  <a:pt x="4360324" y="280118"/>
                </a:cubicBezTo>
                <a:cubicBezTo>
                  <a:pt x="4347949" y="286937"/>
                  <a:pt x="4340703" y="283635"/>
                  <a:pt x="4338588" y="270213"/>
                </a:cubicBezTo>
                <a:cubicBezTo>
                  <a:pt x="4336473" y="256790"/>
                  <a:pt x="4339424" y="247695"/>
                  <a:pt x="4347440" y="242927"/>
                </a:cubicBezTo>
                <a:cubicBezTo>
                  <a:pt x="4355456" y="238159"/>
                  <a:pt x="4365014" y="230669"/>
                  <a:pt x="4376113" y="220459"/>
                </a:cubicBezTo>
                <a:cubicBezTo>
                  <a:pt x="4387212" y="210249"/>
                  <a:pt x="4403073" y="192137"/>
                  <a:pt x="4423694" y="166124"/>
                </a:cubicBezTo>
                <a:cubicBezTo>
                  <a:pt x="4444315" y="140111"/>
                  <a:pt x="4459279" y="119587"/>
                  <a:pt x="4468586" y="104551"/>
                </a:cubicBezTo>
                <a:cubicBezTo>
                  <a:pt x="4477892" y="89515"/>
                  <a:pt x="4482320" y="76878"/>
                  <a:pt x="4481868" y="66639"/>
                </a:cubicBezTo>
                <a:cubicBezTo>
                  <a:pt x="4481643" y="61519"/>
                  <a:pt x="4482681" y="58460"/>
                  <a:pt x="4484982" y="57462"/>
                </a:cubicBezTo>
                <a:close/>
                <a:moveTo>
                  <a:pt x="5130626" y="52754"/>
                </a:moveTo>
                <a:cubicBezTo>
                  <a:pt x="5126023" y="53636"/>
                  <a:pt x="5112178" y="56945"/>
                  <a:pt x="5089090" y="62681"/>
                </a:cubicBezTo>
                <a:cubicBezTo>
                  <a:pt x="5089922" y="74512"/>
                  <a:pt x="5091513" y="87805"/>
                  <a:pt x="5093865" y="102561"/>
                </a:cubicBezTo>
                <a:cubicBezTo>
                  <a:pt x="5108550" y="98216"/>
                  <a:pt x="5122266" y="94452"/>
                  <a:pt x="5135014" y="91268"/>
                </a:cubicBezTo>
                <a:cubicBezTo>
                  <a:pt x="5136692" y="77014"/>
                  <a:pt x="5137531" y="66409"/>
                  <a:pt x="5137531" y="59454"/>
                </a:cubicBezTo>
                <a:cubicBezTo>
                  <a:pt x="5137531" y="54106"/>
                  <a:pt x="5135229" y="51872"/>
                  <a:pt x="5130626" y="52754"/>
                </a:cubicBezTo>
                <a:close/>
                <a:moveTo>
                  <a:pt x="3403638" y="50962"/>
                </a:moveTo>
                <a:cubicBezTo>
                  <a:pt x="3410452" y="50067"/>
                  <a:pt x="3416273" y="52023"/>
                  <a:pt x="3421102" y="56830"/>
                </a:cubicBezTo>
                <a:cubicBezTo>
                  <a:pt x="3427541" y="63240"/>
                  <a:pt x="3424848" y="69105"/>
                  <a:pt x="3413025" y="74426"/>
                </a:cubicBezTo>
                <a:cubicBezTo>
                  <a:pt x="3401201" y="79746"/>
                  <a:pt x="3387761" y="83338"/>
                  <a:pt x="3372703" y="85202"/>
                </a:cubicBezTo>
                <a:cubicBezTo>
                  <a:pt x="3383502" y="91455"/>
                  <a:pt x="3386951" y="97029"/>
                  <a:pt x="3383050" y="101927"/>
                </a:cubicBezTo>
                <a:cubicBezTo>
                  <a:pt x="3379150" y="106824"/>
                  <a:pt x="3375898" y="111445"/>
                  <a:pt x="3373295" y="115790"/>
                </a:cubicBezTo>
                <a:cubicBezTo>
                  <a:pt x="3370692" y="120135"/>
                  <a:pt x="3367799" y="123376"/>
                  <a:pt x="3364616" y="125513"/>
                </a:cubicBezTo>
                <a:cubicBezTo>
                  <a:pt x="3371083" y="125670"/>
                  <a:pt x="3376310" y="123684"/>
                  <a:pt x="3380297" y="119554"/>
                </a:cubicBezTo>
                <a:cubicBezTo>
                  <a:pt x="3384284" y="115424"/>
                  <a:pt x="3390120" y="115080"/>
                  <a:pt x="3397806" y="118522"/>
                </a:cubicBezTo>
                <a:cubicBezTo>
                  <a:pt x="3405493" y="121963"/>
                  <a:pt x="3411781" y="126631"/>
                  <a:pt x="3416671" y="132525"/>
                </a:cubicBezTo>
                <a:cubicBezTo>
                  <a:pt x="3421561" y="138419"/>
                  <a:pt x="3421830" y="143241"/>
                  <a:pt x="3417477" y="146991"/>
                </a:cubicBezTo>
                <a:cubicBezTo>
                  <a:pt x="3413125" y="150741"/>
                  <a:pt x="3407184" y="159700"/>
                  <a:pt x="3399656" y="173868"/>
                </a:cubicBezTo>
                <a:cubicBezTo>
                  <a:pt x="3392127" y="188036"/>
                  <a:pt x="3381236" y="204782"/>
                  <a:pt x="3366982" y="224105"/>
                </a:cubicBezTo>
                <a:cubicBezTo>
                  <a:pt x="3352728" y="243429"/>
                  <a:pt x="3336369" y="257048"/>
                  <a:pt x="3317906" y="264964"/>
                </a:cubicBezTo>
                <a:cubicBezTo>
                  <a:pt x="3299443" y="272880"/>
                  <a:pt x="3297253" y="269435"/>
                  <a:pt x="3311335" y="254628"/>
                </a:cubicBezTo>
                <a:cubicBezTo>
                  <a:pt x="3325417" y="239822"/>
                  <a:pt x="3339076" y="222388"/>
                  <a:pt x="3352312" y="202326"/>
                </a:cubicBezTo>
                <a:cubicBezTo>
                  <a:pt x="3347536" y="198913"/>
                  <a:pt x="3342743" y="193754"/>
                  <a:pt x="3337932" y="186849"/>
                </a:cubicBezTo>
                <a:cubicBezTo>
                  <a:pt x="3333121" y="179944"/>
                  <a:pt x="3331371" y="174069"/>
                  <a:pt x="3332683" y="169222"/>
                </a:cubicBezTo>
                <a:cubicBezTo>
                  <a:pt x="3333996" y="164375"/>
                  <a:pt x="3339535" y="164163"/>
                  <a:pt x="3349300" y="168587"/>
                </a:cubicBezTo>
                <a:cubicBezTo>
                  <a:pt x="3359066" y="173011"/>
                  <a:pt x="3364673" y="177998"/>
                  <a:pt x="3366121" y="183547"/>
                </a:cubicBezTo>
                <a:cubicBezTo>
                  <a:pt x="3370409" y="173438"/>
                  <a:pt x="3374127" y="164199"/>
                  <a:pt x="3377274" y="155831"/>
                </a:cubicBezTo>
                <a:cubicBezTo>
                  <a:pt x="3380422" y="147464"/>
                  <a:pt x="3381810" y="142595"/>
                  <a:pt x="3381437" y="141226"/>
                </a:cubicBezTo>
                <a:cubicBezTo>
                  <a:pt x="3381064" y="139856"/>
                  <a:pt x="3377798" y="140520"/>
                  <a:pt x="3371639" y="143216"/>
                </a:cubicBezTo>
                <a:cubicBezTo>
                  <a:pt x="3365480" y="145912"/>
                  <a:pt x="3360213" y="145015"/>
                  <a:pt x="3355839" y="140527"/>
                </a:cubicBezTo>
                <a:cubicBezTo>
                  <a:pt x="3346518" y="155025"/>
                  <a:pt x="3335050" y="166296"/>
                  <a:pt x="3321434" y="174341"/>
                </a:cubicBezTo>
                <a:cubicBezTo>
                  <a:pt x="3307818" y="182386"/>
                  <a:pt x="3304007" y="181931"/>
                  <a:pt x="3310001" y="172975"/>
                </a:cubicBezTo>
                <a:cubicBezTo>
                  <a:pt x="3315995" y="164020"/>
                  <a:pt x="3321663" y="155753"/>
                  <a:pt x="3327005" y="148174"/>
                </a:cubicBezTo>
                <a:cubicBezTo>
                  <a:pt x="3332347" y="140595"/>
                  <a:pt x="3337900" y="130155"/>
                  <a:pt x="3343665" y="116855"/>
                </a:cubicBezTo>
                <a:cubicBezTo>
                  <a:pt x="3349429" y="103554"/>
                  <a:pt x="3352312" y="93892"/>
                  <a:pt x="3352312" y="87870"/>
                </a:cubicBezTo>
                <a:cubicBezTo>
                  <a:pt x="3342661" y="88773"/>
                  <a:pt x="3334623" y="86798"/>
                  <a:pt x="3328199" y="81943"/>
                </a:cubicBezTo>
                <a:cubicBezTo>
                  <a:pt x="3321775" y="77089"/>
                  <a:pt x="3329310" y="72353"/>
                  <a:pt x="3350806" y="67736"/>
                </a:cubicBezTo>
                <a:cubicBezTo>
                  <a:pt x="3371298" y="61512"/>
                  <a:pt x="3386528" y="56536"/>
                  <a:pt x="3396494" y="52808"/>
                </a:cubicBezTo>
                <a:cubicBezTo>
                  <a:pt x="3398986" y="51876"/>
                  <a:pt x="3401367" y="51260"/>
                  <a:pt x="3403638" y="50962"/>
                </a:cubicBezTo>
                <a:close/>
                <a:moveTo>
                  <a:pt x="1560110" y="44766"/>
                </a:moveTo>
                <a:cubicBezTo>
                  <a:pt x="1562452" y="44663"/>
                  <a:pt x="1565498" y="45071"/>
                  <a:pt x="1569248" y="45989"/>
                </a:cubicBezTo>
                <a:cubicBezTo>
                  <a:pt x="1583144" y="47954"/>
                  <a:pt x="1592343" y="52241"/>
                  <a:pt x="1596846" y="58852"/>
                </a:cubicBezTo>
                <a:cubicBezTo>
                  <a:pt x="1601349" y="65463"/>
                  <a:pt x="1602163" y="73303"/>
                  <a:pt x="1599287" y="82374"/>
                </a:cubicBezTo>
                <a:cubicBezTo>
                  <a:pt x="1596412" y="91444"/>
                  <a:pt x="1590701" y="93054"/>
                  <a:pt x="1582155" y="87203"/>
                </a:cubicBezTo>
                <a:cubicBezTo>
                  <a:pt x="1573608" y="81352"/>
                  <a:pt x="1565570" y="72102"/>
                  <a:pt x="1558041" y="59454"/>
                </a:cubicBezTo>
                <a:cubicBezTo>
                  <a:pt x="1552395" y="49968"/>
                  <a:pt x="1553085" y="45072"/>
                  <a:pt x="1560110" y="44766"/>
                </a:cubicBezTo>
                <a:close/>
                <a:moveTo>
                  <a:pt x="845735" y="44766"/>
                </a:moveTo>
                <a:cubicBezTo>
                  <a:pt x="848077" y="44663"/>
                  <a:pt x="851123" y="45071"/>
                  <a:pt x="854873" y="45989"/>
                </a:cubicBezTo>
                <a:cubicBezTo>
                  <a:pt x="868769" y="47954"/>
                  <a:pt x="877968" y="52241"/>
                  <a:pt x="882471" y="58852"/>
                </a:cubicBezTo>
                <a:cubicBezTo>
                  <a:pt x="886974" y="65463"/>
                  <a:pt x="887788" y="73303"/>
                  <a:pt x="884912" y="82374"/>
                </a:cubicBezTo>
                <a:cubicBezTo>
                  <a:pt x="882037" y="91444"/>
                  <a:pt x="876326" y="93054"/>
                  <a:pt x="867780" y="87203"/>
                </a:cubicBezTo>
                <a:cubicBezTo>
                  <a:pt x="859233" y="81352"/>
                  <a:pt x="851195" y="72102"/>
                  <a:pt x="843666" y="59454"/>
                </a:cubicBezTo>
                <a:cubicBezTo>
                  <a:pt x="838020" y="49968"/>
                  <a:pt x="838710" y="45072"/>
                  <a:pt x="845735" y="44766"/>
                </a:cubicBezTo>
                <a:close/>
                <a:moveTo>
                  <a:pt x="1488800" y="33750"/>
                </a:moveTo>
                <a:cubicBezTo>
                  <a:pt x="1500229" y="33750"/>
                  <a:pt x="1510973" y="35772"/>
                  <a:pt x="1521033" y="39816"/>
                </a:cubicBezTo>
                <a:cubicBezTo>
                  <a:pt x="1531093" y="43859"/>
                  <a:pt x="1535305" y="52205"/>
                  <a:pt x="1533670" y="64854"/>
                </a:cubicBezTo>
                <a:cubicBezTo>
                  <a:pt x="1532035" y="77502"/>
                  <a:pt x="1525711" y="80961"/>
                  <a:pt x="1514698" y="75232"/>
                </a:cubicBezTo>
                <a:cubicBezTo>
                  <a:pt x="1503685" y="69503"/>
                  <a:pt x="1493227" y="61157"/>
                  <a:pt x="1483325" y="50194"/>
                </a:cubicBezTo>
                <a:cubicBezTo>
                  <a:pt x="1473424" y="39231"/>
                  <a:pt x="1475248" y="33750"/>
                  <a:pt x="1488800" y="33750"/>
                </a:cubicBezTo>
                <a:close/>
                <a:moveTo>
                  <a:pt x="774425" y="33750"/>
                </a:moveTo>
                <a:cubicBezTo>
                  <a:pt x="785854" y="33750"/>
                  <a:pt x="796598" y="35772"/>
                  <a:pt x="806658" y="39816"/>
                </a:cubicBezTo>
                <a:cubicBezTo>
                  <a:pt x="816717" y="43859"/>
                  <a:pt x="820930" y="52205"/>
                  <a:pt x="819295" y="64854"/>
                </a:cubicBezTo>
                <a:cubicBezTo>
                  <a:pt x="817660" y="77502"/>
                  <a:pt x="811336" y="80961"/>
                  <a:pt x="800323" y="75232"/>
                </a:cubicBezTo>
                <a:cubicBezTo>
                  <a:pt x="789310" y="69503"/>
                  <a:pt x="778852" y="61157"/>
                  <a:pt x="768950" y="50194"/>
                </a:cubicBezTo>
                <a:cubicBezTo>
                  <a:pt x="759048" y="39231"/>
                  <a:pt x="760873" y="33750"/>
                  <a:pt x="774425" y="33750"/>
                </a:cubicBezTo>
                <a:close/>
                <a:moveTo>
                  <a:pt x="207029" y="33733"/>
                </a:moveTo>
                <a:cubicBezTo>
                  <a:pt x="209734" y="33353"/>
                  <a:pt x="213180" y="33402"/>
                  <a:pt x="217365" y="33879"/>
                </a:cubicBezTo>
                <a:cubicBezTo>
                  <a:pt x="234107" y="35786"/>
                  <a:pt x="244483" y="40310"/>
                  <a:pt x="248491" y="47452"/>
                </a:cubicBezTo>
                <a:cubicBezTo>
                  <a:pt x="252499" y="54593"/>
                  <a:pt x="253001" y="61767"/>
                  <a:pt x="249996" y="68973"/>
                </a:cubicBezTo>
                <a:cubicBezTo>
                  <a:pt x="246992" y="76179"/>
                  <a:pt x="240009" y="76265"/>
                  <a:pt x="229045" y="69231"/>
                </a:cubicBezTo>
                <a:cubicBezTo>
                  <a:pt x="218082" y="62197"/>
                  <a:pt x="209288" y="55360"/>
                  <a:pt x="202663" y="48721"/>
                </a:cubicBezTo>
                <a:cubicBezTo>
                  <a:pt x="197458" y="39869"/>
                  <a:pt x="198913" y="34874"/>
                  <a:pt x="207029" y="33733"/>
                </a:cubicBezTo>
                <a:close/>
                <a:moveTo>
                  <a:pt x="5452459" y="29835"/>
                </a:moveTo>
                <a:cubicBezTo>
                  <a:pt x="5478444" y="26135"/>
                  <a:pt x="5499072" y="38955"/>
                  <a:pt x="5514345" y="68295"/>
                </a:cubicBezTo>
                <a:cubicBezTo>
                  <a:pt x="5523437" y="100260"/>
                  <a:pt x="5510996" y="131980"/>
                  <a:pt x="5477024" y="163457"/>
                </a:cubicBezTo>
                <a:cubicBezTo>
                  <a:pt x="5466900" y="178657"/>
                  <a:pt x="5461838" y="196654"/>
                  <a:pt x="5461838" y="217448"/>
                </a:cubicBezTo>
                <a:lnTo>
                  <a:pt x="5429400" y="217448"/>
                </a:lnTo>
                <a:cubicBezTo>
                  <a:pt x="5428425" y="180938"/>
                  <a:pt x="5443375" y="147690"/>
                  <a:pt x="5474249" y="117704"/>
                </a:cubicBezTo>
                <a:cubicBezTo>
                  <a:pt x="5481176" y="107351"/>
                  <a:pt x="5484202" y="96345"/>
                  <a:pt x="5483327" y="84686"/>
                </a:cubicBezTo>
                <a:cubicBezTo>
                  <a:pt x="5478609" y="68811"/>
                  <a:pt x="5469653" y="61326"/>
                  <a:pt x="5456460" y="62229"/>
                </a:cubicBezTo>
                <a:lnTo>
                  <a:pt x="5451169" y="62229"/>
                </a:lnTo>
                <a:cubicBezTo>
                  <a:pt x="5434893" y="63004"/>
                  <a:pt x="5427206" y="76949"/>
                  <a:pt x="5428110" y="104067"/>
                </a:cubicBezTo>
                <a:lnTo>
                  <a:pt x="5394296" y="104067"/>
                </a:lnTo>
                <a:cubicBezTo>
                  <a:pt x="5393335" y="66954"/>
                  <a:pt x="5405072" y="44168"/>
                  <a:pt x="5429508" y="35707"/>
                </a:cubicBezTo>
                <a:cubicBezTo>
                  <a:pt x="5433480" y="32724"/>
                  <a:pt x="5441131" y="30767"/>
                  <a:pt x="5452459" y="29835"/>
                </a:cubicBezTo>
                <a:close/>
                <a:moveTo>
                  <a:pt x="63343" y="27302"/>
                </a:moveTo>
                <a:cubicBezTo>
                  <a:pt x="66418" y="27105"/>
                  <a:pt x="69966" y="27469"/>
                  <a:pt x="73988" y="28394"/>
                </a:cubicBezTo>
                <a:cubicBezTo>
                  <a:pt x="82607" y="29354"/>
                  <a:pt x="90978" y="31104"/>
                  <a:pt x="99102" y="33642"/>
                </a:cubicBezTo>
                <a:cubicBezTo>
                  <a:pt x="107225" y="36180"/>
                  <a:pt x="111535" y="43605"/>
                  <a:pt x="112029" y="55916"/>
                </a:cubicBezTo>
                <a:cubicBezTo>
                  <a:pt x="112524" y="68227"/>
                  <a:pt x="107903" y="72730"/>
                  <a:pt x="98166" y="69424"/>
                </a:cubicBezTo>
                <a:cubicBezTo>
                  <a:pt x="88429" y="66119"/>
                  <a:pt x="77828" y="59311"/>
                  <a:pt x="66363" y="49000"/>
                </a:cubicBezTo>
                <a:cubicBezTo>
                  <a:pt x="54898" y="38690"/>
                  <a:pt x="51291" y="32215"/>
                  <a:pt x="55543" y="29577"/>
                </a:cubicBezTo>
                <a:cubicBezTo>
                  <a:pt x="57669" y="28257"/>
                  <a:pt x="60269" y="27499"/>
                  <a:pt x="63343" y="27302"/>
                </a:cubicBezTo>
                <a:close/>
                <a:moveTo>
                  <a:pt x="4422260" y="25109"/>
                </a:moveTo>
                <a:cubicBezTo>
                  <a:pt x="4424085" y="25119"/>
                  <a:pt x="4426252" y="25669"/>
                  <a:pt x="4428759" y="26759"/>
                </a:cubicBezTo>
                <a:cubicBezTo>
                  <a:pt x="4438791" y="31118"/>
                  <a:pt x="4446240" y="36202"/>
                  <a:pt x="4451109" y="42010"/>
                </a:cubicBezTo>
                <a:cubicBezTo>
                  <a:pt x="4455977" y="47817"/>
                  <a:pt x="4455988" y="53080"/>
                  <a:pt x="4451141" y="57798"/>
                </a:cubicBezTo>
                <a:cubicBezTo>
                  <a:pt x="4446294" y="62516"/>
                  <a:pt x="4436887" y="73666"/>
                  <a:pt x="4422919" y="91247"/>
                </a:cubicBezTo>
                <a:cubicBezTo>
                  <a:pt x="4408952" y="108828"/>
                  <a:pt x="4394407" y="124036"/>
                  <a:pt x="4379286" y="136870"/>
                </a:cubicBezTo>
                <a:cubicBezTo>
                  <a:pt x="4364164" y="149705"/>
                  <a:pt x="4349698" y="158696"/>
                  <a:pt x="4335889" y="163844"/>
                </a:cubicBezTo>
                <a:cubicBezTo>
                  <a:pt x="4322079" y="168992"/>
                  <a:pt x="4322706" y="164568"/>
                  <a:pt x="4337771" y="150572"/>
                </a:cubicBezTo>
                <a:cubicBezTo>
                  <a:pt x="4352835" y="136576"/>
                  <a:pt x="4369706" y="116916"/>
                  <a:pt x="4388385" y="91591"/>
                </a:cubicBezTo>
                <a:cubicBezTo>
                  <a:pt x="4407063" y="66266"/>
                  <a:pt x="4415950" y="48936"/>
                  <a:pt x="4415047" y="39600"/>
                </a:cubicBezTo>
                <a:cubicBezTo>
                  <a:pt x="4414380" y="29910"/>
                  <a:pt x="4416784" y="25080"/>
                  <a:pt x="4422260" y="25109"/>
                </a:cubicBezTo>
                <a:close/>
                <a:moveTo>
                  <a:pt x="5150784" y="24231"/>
                </a:moveTo>
                <a:cubicBezTo>
                  <a:pt x="5153754" y="23912"/>
                  <a:pt x="5156847" y="24479"/>
                  <a:pt x="5160063" y="25931"/>
                </a:cubicBezTo>
                <a:cubicBezTo>
                  <a:pt x="5166494" y="28835"/>
                  <a:pt x="5172923" y="32771"/>
                  <a:pt x="5179347" y="37740"/>
                </a:cubicBezTo>
                <a:cubicBezTo>
                  <a:pt x="5185772" y="42709"/>
                  <a:pt x="5185700" y="47799"/>
                  <a:pt x="5179132" y="53012"/>
                </a:cubicBezTo>
                <a:cubicBezTo>
                  <a:pt x="5172564" y="58225"/>
                  <a:pt x="5165502" y="70167"/>
                  <a:pt x="5157944" y="88838"/>
                </a:cubicBezTo>
                <a:cubicBezTo>
                  <a:pt x="5165143" y="97886"/>
                  <a:pt x="5165610" y="103328"/>
                  <a:pt x="5159342" y="105164"/>
                </a:cubicBezTo>
                <a:cubicBezTo>
                  <a:pt x="5153076" y="106999"/>
                  <a:pt x="5136857" y="109774"/>
                  <a:pt x="5110686" y="113488"/>
                </a:cubicBezTo>
                <a:cubicBezTo>
                  <a:pt x="5119133" y="113933"/>
                  <a:pt x="5124396" y="116460"/>
                  <a:pt x="5126475" y="121071"/>
                </a:cubicBezTo>
                <a:cubicBezTo>
                  <a:pt x="5128554" y="125681"/>
                  <a:pt x="5128382" y="129313"/>
                  <a:pt x="5125958" y="131966"/>
                </a:cubicBezTo>
                <a:cubicBezTo>
                  <a:pt x="5123535" y="134619"/>
                  <a:pt x="5120696" y="139666"/>
                  <a:pt x="5117440" y="147109"/>
                </a:cubicBezTo>
                <a:cubicBezTo>
                  <a:pt x="5130333" y="144671"/>
                  <a:pt x="5140023" y="141136"/>
                  <a:pt x="5146511" y="136504"/>
                </a:cubicBezTo>
                <a:cubicBezTo>
                  <a:pt x="5153000" y="131872"/>
                  <a:pt x="5159038" y="131302"/>
                  <a:pt x="5164623" y="134794"/>
                </a:cubicBezTo>
                <a:cubicBezTo>
                  <a:pt x="5170209" y="138286"/>
                  <a:pt x="5175440" y="142395"/>
                  <a:pt x="5180315" y="147120"/>
                </a:cubicBezTo>
                <a:cubicBezTo>
                  <a:pt x="5185191" y="151845"/>
                  <a:pt x="5185582" y="156695"/>
                  <a:pt x="5181487" y="161671"/>
                </a:cubicBezTo>
                <a:cubicBezTo>
                  <a:pt x="5177393" y="166648"/>
                  <a:pt x="5175128" y="173495"/>
                  <a:pt x="5174690" y="182214"/>
                </a:cubicBezTo>
                <a:cubicBezTo>
                  <a:pt x="5174253" y="190933"/>
                  <a:pt x="5173131" y="203448"/>
                  <a:pt x="5171324" y="219760"/>
                </a:cubicBezTo>
                <a:cubicBezTo>
                  <a:pt x="5169517" y="236072"/>
                  <a:pt x="5166000" y="249211"/>
                  <a:pt x="5160773" y="259178"/>
                </a:cubicBezTo>
                <a:cubicBezTo>
                  <a:pt x="5155546" y="269144"/>
                  <a:pt x="5148390" y="277505"/>
                  <a:pt x="5139305" y="284259"/>
                </a:cubicBezTo>
                <a:cubicBezTo>
                  <a:pt x="5130221" y="291013"/>
                  <a:pt x="5124564" y="290257"/>
                  <a:pt x="5122334" y="281989"/>
                </a:cubicBezTo>
                <a:cubicBezTo>
                  <a:pt x="5120104" y="273722"/>
                  <a:pt x="5114655" y="264921"/>
                  <a:pt x="5105986" y="255586"/>
                </a:cubicBezTo>
                <a:cubicBezTo>
                  <a:pt x="5097317" y="246250"/>
                  <a:pt x="5098271" y="242937"/>
                  <a:pt x="5108847" y="245648"/>
                </a:cubicBezTo>
                <a:cubicBezTo>
                  <a:pt x="5119423" y="248358"/>
                  <a:pt x="5126310" y="249713"/>
                  <a:pt x="5129508" y="249713"/>
                </a:cubicBezTo>
                <a:cubicBezTo>
                  <a:pt x="5131114" y="249713"/>
                  <a:pt x="5133301" y="246752"/>
                  <a:pt x="5136068" y="240829"/>
                </a:cubicBezTo>
                <a:cubicBezTo>
                  <a:pt x="5138836" y="234907"/>
                  <a:pt x="5141346" y="225407"/>
                  <a:pt x="5143597" y="212328"/>
                </a:cubicBezTo>
                <a:cubicBezTo>
                  <a:pt x="5145849" y="199250"/>
                  <a:pt x="5146974" y="186982"/>
                  <a:pt x="5146974" y="175524"/>
                </a:cubicBezTo>
                <a:cubicBezTo>
                  <a:pt x="5146974" y="166389"/>
                  <a:pt x="5144823" y="161646"/>
                  <a:pt x="5140521" y="161295"/>
                </a:cubicBezTo>
                <a:cubicBezTo>
                  <a:pt x="5136219" y="160944"/>
                  <a:pt x="5127307" y="162783"/>
                  <a:pt x="5113784" y="166812"/>
                </a:cubicBezTo>
                <a:cubicBezTo>
                  <a:pt x="5104248" y="192768"/>
                  <a:pt x="5092596" y="215157"/>
                  <a:pt x="5078829" y="233978"/>
                </a:cubicBezTo>
                <a:cubicBezTo>
                  <a:pt x="5065063" y="252800"/>
                  <a:pt x="5052272" y="266226"/>
                  <a:pt x="5040455" y="274256"/>
                </a:cubicBezTo>
                <a:cubicBezTo>
                  <a:pt x="5028639" y="282287"/>
                  <a:pt x="5020981" y="286302"/>
                  <a:pt x="5017482" y="286302"/>
                </a:cubicBezTo>
                <a:cubicBezTo>
                  <a:pt x="5012922" y="286302"/>
                  <a:pt x="5015460" y="280667"/>
                  <a:pt x="5025097" y="269395"/>
                </a:cubicBezTo>
                <a:cubicBezTo>
                  <a:pt x="5034733" y="258124"/>
                  <a:pt x="5046213" y="242056"/>
                  <a:pt x="5059535" y="221191"/>
                </a:cubicBezTo>
                <a:cubicBezTo>
                  <a:pt x="5072857" y="200326"/>
                  <a:pt x="5081755" y="184236"/>
                  <a:pt x="5086229" y="172921"/>
                </a:cubicBezTo>
                <a:cubicBezTo>
                  <a:pt x="5076306" y="176392"/>
                  <a:pt x="5068168" y="179281"/>
                  <a:pt x="5061815" y="181590"/>
                </a:cubicBezTo>
                <a:cubicBezTo>
                  <a:pt x="5055462" y="183899"/>
                  <a:pt x="5049217" y="183590"/>
                  <a:pt x="5043079" y="180665"/>
                </a:cubicBezTo>
                <a:cubicBezTo>
                  <a:pt x="5036942" y="177740"/>
                  <a:pt x="5032026" y="173671"/>
                  <a:pt x="5028334" y="168458"/>
                </a:cubicBezTo>
                <a:cubicBezTo>
                  <a:pt x="5024641" y="163245"/>
                  <a:pt x="5029571" y="160639"/>
                  <a:pt x="5043122" y="160639"/>
                </a:cubicBezTo>
                <a:cubicBezTo>
                  <a:pt x="5053519" y="160639"/>
                  <a:pt x="5069372" y="158180"/>
                  <a:pt x="5090682" y="153261"/>
                </a:cubicBezTo>
                <a:cubicBezTo>
                  <a:pt x="5094912" y="134260"/>
                  <a:pt x="5096317" y="122817"/>
                  <a:pt x="5094898" y="118930"/>
                </a:cubicBezTo>
                <a:lnTo>
                  <a:pt x="5093177" y="120845"/>
                </a:lnTo>
                <a:cubicBezTo>
                  <a:pt x="5087383" y="127656"/>
                  <a:pt x="5082791" y="128151"/>
                  <a:pt x="5079399" y="122329"/>
                </a:cubicBezTo>
                <a:cubicBezTo>
                  <a:pt x="5076008" y="116507"/>
                  <a:pt x="5072061" y="105953"/>
                  <a:pt x="5067558" y="90666"/>
                </a:cubicBezTo>
                <a:cubicBezTo>
                  <a:pt x="5063055" y="75379"/>
                  <a:pt x="5058968" y="63871"/>
                  <a:pt x="5055297" y="56142"/>
                </a:cubicBezTo>
                <a:cubicBezTo>
                  <a:pt x="5051626" y="48412"/>
                  <a:pt x="5053419" y="44548"/>
                  <a:pt x="5060675" y="44548"/>
                </a:cubicBezTo>
                <a:cubicBezTo>
                  <a:pt x="5066296" y="44548"/>
                  <a:pt x="5071265" y="44770"/>
                  <a:pt x="5075581" y="45215"/>
                </a:cubicBezTo>
                <a:cubicBezTo>
                  <a:pt x="5079898" y="45659"/>
                  <a:pt x="5086204" y="45000"/>
                  <a:pt x="5094499" y="43236"/>
                </a:cubicBezTo>
                <a:cubicBezTo>
                  <a:pt x="5102795" y="41472"/>
                  <a:pt x="5111464" y="39511"/>
                  <a:pt x="5120505" y="37353"/>
                </a:cubicBezTo>
                <a:cubicBezTo>
                  <a:pt x="5129547" y="35194"/>
                  <a:pt x="5136793" y="32025"/>
                  <a:pt x="5142242" y="27845"/>
                </a:cubicBezTo>
                <a:cubicBezTo>
                  <a:pt x="5144967" y="25755"/>
                  <a:pt x="5147814" y="24550"/>
                  <a:pt x="5150784" y="24231"/>
                </a:cubicBezTo>
                <a:close/>
                <a:moveTo>
                  <a:pt x="4879031" y="22328"/>
                </a:moveTo>
                <a:cubicBezTo>
                  <a:pt x="4887513" y="20922"/>
                  <a:pt x="4895601" y="23353"/>
                  <a:pt x="4903294" y="29620"/>
                </a:cubicBezTo>
                <a:cubicBezTo>
                  <a:pt x="4910988" y="35886"/>
                  <a:pt x="4911411" y="40852"/>
                  <a:pt x="4904563" y="44516"/>
                </a:cubicBezTo>
                <a:cubicBezTo>
                  <a:pt x="4897716" y="48179"/>
                  <a:pt x="4884176" y="51137"/>
                  <a:pt x="4863941" y="53389"/>
                </a:cubicBezTo>
                <a:cubicBezTo>
                  <a:pt x="4843707" y="55640"/>
                  <a:pt x="4825567" y="57450"/>
                  <a:pt x="4809520" y="58820"/>
                </a:cubicBezTo>
                <a:cubicBezTo>
                  <a:pt x="4793474" y="60189"/>
                  <a:pt x="4778266" y="61326"/>
                  <a:pt x="4763897" y="62229"/>
                </a:cubicBezTo>
                <a:cubicBezTo>
                  <a:pt x="4749528" y="63133"/>
                  <a:pt x="4738593" y="63584"/>
                  <a:pt x="4731094" y="63584"/>
                </a:cubicBezTo>
                <a:cubicBezTo>
                  <a:pt x="4730276" y="95965"/>
                  <a:pt x="4729642" y="127026"/>
                  <a:pt x="4729190" y="156767"/>
                </a:cubicBezTo>
                <a:cubicBezTo>
                  <a:pt x="4728738" y="186509"/>
                  <a:pt x="4727630" y="219283"/>
                  <a:pt x="4725867" y="255091"/>
                </a:cubicBezTo>
                <a:cubicBezTo>
                  <a:pt x="4771927" y="251577"/>
                  <a:pt x="4813037" y="247100"/>
                  <a:pt x="4849196" y="241658"/>
                </a:cubicBezTo>
                <a:cubicBezTo>
                  <a:pt x="4885355" y="236215"/>
                  <a:pt x="4910059" y="236972"/>
                  <a:pt x="4923310" y="243927"/>
                </a:cubicBezTo>
                <a:cubicBezTo>
                  <a:pt x="4936560" y="250882"/>
                  <a:pt x="4941748" y="257206"/>
                  <a:pt x="4938872" y="262899"/>
                </a:cubicBezTo>
                <a:cubicBezTo>
                  <a:pt x="4935997" y="268592"/>
                  <a:pt x="4925163" y="270539"/>
                  <a:pt x="4906370" y="268739"/>
                </a:cubicBezTo>
                <a:cubicBezTo>
                  <a:pt x="4887578" y="266939"/>
                  <a:pt x="4858284" y="267387"/>
                  <a:pt x="4818490" y="270083"/>
                </a:cubicBezTo>
                <a:cubicBezTo>
                  <a:pt x="4778696" y="272779"/>
                  <a:pt x="4752184" y="275447"/>
                  <a:pt x="4738955" y="278085"/>
                </a:cubicBezTo>
                <a:cubicBezTo>
                  <a:pt x="4725727" y="280724"/>
                  <a:pt x="4716334" y="283427"/>
                  <a:pt x="4710777" y="286195"/>
                </a:cubicBezTo>
                <a:cubicBezTo>
                  <a:pt x="4705220" y="288962"/>
                  <a:pt x="4700248" y="286109"/>
                  <a:pt x="4695860" y="277634"/>
                </a:cubicBezTo>
                <a:cubicBezTo>
                  <a:pt x="4691472" y="269159"/>
                  <a:pt x="4690625" y="262315"/>
                  <a:pt x="4693321" y="257102"/>
                </a:cubicBezTo>
                <a:cubicBezTo>
                  <a:pt x="4696018" y="251889"/>
                  <a:pt x="4698265" y="244113"/>
                  <a:pt x="4700065" y="233774"/>
                </a:cubicBezTo>
                <a:cubicBezTo>
                  <a:pt x="4701865" y="223435"/>
                  <a:pt x="4703216" y="193754"/>
                  <a:pt x="4704120" y="144732"/>
                </a:cubicBezTo>
                <a:cubicBezTo>
                  <a:pt x="4705023" y="95710"/>
                  <a:pt x="4703224" y="65857"/>
                  <a:pt x="4698721" y="55174"/>
                </a:cubicBezTo>
                <a:cubicBezTo>
                  <a:pt x="4694218" y="44490"/>
                  <a:pt x="4694691" y="39149"/>
                  <a:pt x="4700140" y="39149"/>
                </a:cubicBezTo>
                <a:cubicBezTo>
                  <a:pt x="4704155" y="39149"/>
                  <a:pt x="4709763" y="40052"/>
                  <a:pt x="4716961" y="41859"/>
                </a:cubicBezTo>
                <a:cubicBezTo>
                  <a:pt x="4724160" y="43666"/>
                  <a:pt x="4733363" y="44351"/>
                  <a:pt x="4744570" y="43913"/>
                </a:cubicBezTo>
                <a:cubicBezTo>
                  <a:pt x="4755776" y="43476"/>
                  <a:pt x="4772339" y="41694"/>
                  <a:pt x="4794258" y="38568"/>
                </a:cubicBezTo>
                <a:cubicBezTo>
                  <a:pt x="4816177" y="35442"/>
                  <a:pt x="4833665" y="32305"/>
                  <a:pt x="4846722" y="29157"/>
                </a:cubicBezTo>
                <a:cubicBezTo>
                  <a:pt x="4859779" y="26009"/>
                  <a:pt x="4870548" y="23733"/>
                  <a:pt x="4879031" y="22328"/>
                </a:cubicBezTo>
                <a:close/>
                <a:moveTo>
                  <a:pt x="3464522" y="21628"/>
                </a:moveTo>
                <a:cubicBezTo>
                  <a:pt x="3466025" y="21220"/>
                  <a:pt x="3468096" y="21252"/>
                  <a:pt x="3470737" y="21725"/>
                </a:cubicBezTo>
                <a:cubicBezTo>
                  <a:pt x="3481298" y="23618"/>
                  <a:pt x="3490860" y="27404"/>
                  <a:pt x="3499421" y="33083"/>
                </a:cubicBezTo>
                <a:cubicBezTo>
                  <a:pt x="3509431" y="38446"/>
                  <a:pt x="3512187" y="45476"/>
                  <a:pt x="3507691" y="54174"/>
                </a:cubicBezTo>
                <a:cubicBezTo>
                  <a:pt x="3503196" y="62871"/>
                  <a:pt x="3500948" y="84428"/>
                  <a:pt x="3500948" y="118844"/>
                </a:cubicBezTo>
                <a:cubicBezTo>
                  <a:pt x="3500948" y="154308"/>
                  <a:pt x="3502296" y="188280"/>
                  <a:pt x="3504992" y="220760"/>
                </a:cubicBezTo>
                <a:cubicBezTo>
                  <a:pt x="3507688" y="253241"/>
                  <a:pt x="3504684" y="277458"/>
                  <a:pt x="3495979" y="293411"/>
                </a:cubicBezTo>
                <a:cubicBezTo>
                  <a:pt x="3487275" y="309365"/>
                  <a:pt x="3479940" y="311025"/>
                  <a:pt x="3473974" y="298391"/>
                </a:cubicBezTo>
                <a:cubicBezTo>
                  <a:pt x="3468009" y="285757"/>
                  <a:pt x="3459738" y="274482"/>
                  <a:pt x="3449162" y="264566"/>
                </a:cubicBezTo>
                <a:cubicBezTo>
                  <a:pt x="3438586" y="254650"/>
                  <a:pt x="3439224" y="251047"/>
                  <a:pt x="3451076" y="253757"/>
                </a:cubicBezTo>
                <a:cubicBezTo>
                  <a:pt x="3462928" y="256467"/>
                  <a:pt x="3470525" y="257823"/>
                  <a:pt x="3473866" y="257823"/>
                </a:cubicBezTo>
                <a:cubicBezTo>
                  <a:pt x="3475645" y="257823"/>
                  <a:pt x="3476749" y="244558"/>
                  <a:pt x="3477179" y="218029"/>
                </a:cubicBezTo>
                <a:cubicBezTo>
                  <a:pt x="3477609" y="191499"/>
                  <a:pt x="3477824" y="157534"/>
                  <a:pt x="3477824" y="116134"/>
                </a:cubicBezTo>
                <a:cubicBezTo>
                  <a:pt x="3477824" y="75723"/>
                  <a:pt x="3474003" y="49413"/>
                  <a:pt x="3466359" y="37202"/>
                </a:cubicBezTo>
                <a:cubicBezTo>
                  <a:pt x="3460627" y="28044"/>
                  <a:pt x="3460015" y="22853"/>
                  <a:pt x="3464522" y="21628"/>
                </a:cubicBezTo>
                <a:close/>
                <a:moveTo>
                  <a:pt x="3008018" y="19189"/>
                </a:moveTo>
                <a:cubicBezTo>
                  <a:pt x="3009915" y="19294"/>
                  <a:pt x="3012244" y="19698"/>
                  <a:pt x="3015002" y="20402"/>
                </a:cubicBezTo>
                <a:cubicBezTo>
                  <a:pt x="3026037" y="23220"/>
                  <a:pt x="3035064" y="27035"/>
                  <a:pt x="3042084" y="31846"/>
                </a:cubicBezTo>
                <a:cubicBezTo>
                  <a:pt x="3049103" y="36657"/>
                  <a:pt x="3050118" y="42278"/>
                  <a:pt x="3045127" y="48710"/>
                </a:cubicBezTo>
                <a:cubicBezTo>
                  <a:pt x="3040137" y="55142"/>
                  <a:pt x="3036781" y="82542"/>
                  <a:pt x="3035060" y="130912"/>
                </a:cubicBezTo>
                <a:cubicBezTo>
                  <a:pt x="3043091" y="126896"/>
                  <a:pt x="3052785" y="120522"/>
                  <a:pt x="3064142" y="111789"/>
                </a:cubicBezTo>
                <a:cubicBezTo>
                  <a:pt x="3075500" y="103056"/>
                  <a:pt x="3082240" y="96352"/>
                  <a:pt x="3084362" y="91677"/>
                </a:cubicBezTo>
                <a:cubicBezTo>
                  <a:pt x="3086484" y="87002"/>
                  <a:pt x="3087546" y="82557"/>
                  <a:pt x="3087546" y="78340"/>
                </a:cubicBezTo>
                <a:cubicBezTo>
                  <a:pt x="3087546" y="70195"/>
                  <a:pt x="3096795" y="71722"/>
                  <a:pt x="3115294" y="82922"/>
                </a:cubicBezTo>
                <a:cubicBezTo>
                  <a:pt x="3133793" y="94122"/>
                  <a:pt x="3137471" y="102407"/>
                  <a:pt x="3126329" y="107777"/>
                </a:cubicBezTo>
                <a:cubicBezTo>
                  <a:pt x="3115186" y="113148"/>
                  <a:pt x="3101384" y="119497"/>
                  <a:pt x="3084921" y="126825"/>
                </a:cubicBezTo>
                <a:cubicBezTo>
                  <a:pt x="3068459" y="134153"/>
                  <a:pt x="3051293" y="142319"/>
                  <a:pt x="3033426" y="151325"/>
                </a:cubicBezTo>
                <a:cubicBezTo>
                  <a:pt x="3029998" y="190689"/>
                  <a:pt x="3031228" y="216250"/>
                  <a:pt x="3037115" y="228009"/>
                </a:cubicBezTo>
                <a:cubicBezTo>
                  <a:pt x="3043001" y="239768"/>
                  <a:pt x="3055538" y="245443"/>
                  <a:pt x="3074725" y="245035"/>
                </a:cubicBezTo>
                <a:cubicBezTo>
                  <a:pt x="3093913" y="244626"/>
                  <a:pt x="3107407" y="242167"/>
                  <a:pt x="3115208" y="237657"/>
                </a:cubicBezTo>
                <a:cubicBezTo>
                  <a:pt x="3123009" y="233147"/>
                  <a:pt x="3127770" y="226385"/>
                  <a:pt x="3129491" y="217372"/>
                </a:cubicBezTo>
                <a:cubicBezTo>
                  <a:pt x="3131211" y="208360"/>
                  <a:pt x="3132925" y="197769"/>
                  <a:pt x="3134632" y="185602"/>
                </a:cubicBezTo>
                <a:cubicBezTo>
                  <a:pt x="3136338" y="173434"/>
                  <a:pt x="3139937" y="176926"/>
                  <a:pt x="3145430" y="196077"/>
                </a:cubicBezTo>
                <a:cubicBezTo>
                  <a:pt x="3150922" y="215229"/>
                  <a:pt x="3156171" y="228766"/>
                  <a:pt x="3161175" y="236689"/>
                </a:cubicBezTo>
                <a:cubicBezTo>
                  <a:pt x="3166180" y="244612"/>
                  <a:pt x="3162373" y="252596"/>
                  <a:pt x="3149753" y="260640"/>
                </a:cubicBezTo>
                <a:cubicBezTo>
                  <a:pt x="3137134" y="268685"/>
                  <a:pt x="3121532" y="273622"/>
                  <a:pt x="3102947" y="275450"/>
                </a:cubicBezTo>
                <a:cubicBezTo>
                  <a:pt x="3084362" y="277279"/>
                  <a:pt x="3067261" y="276314"/>
                  <a:pt x="3051645" y="272557"/>
                </a:cubicBezTo>
                <a:cubicBezTo>
                  <a:pt x="3036028" y="268800"/>
                  <a:pt x="3025295" y="261798"/>
                  <a:pt x="3019444" y="251552"/>
                </a:cubicBezTo>
                <a:cubicBezTo>
                  <a:pt x="3013593" y="241306"/>
                  <a:pt x="3010206" y="229257"/>
                  <a:pt x="3009281" y="215404"/>
                </a:cubicBezTo>
                <a:cubicBezTo>
                  <a:pt x="3008356" y="201552"/>
                  <a:pt x="3008119" y="184021"/>
                  <a:pt x="3008571" y="162812"/>
                </a:cubicBezTo>
                <a:cubicBezTo>
                  <a:pt x="3009022" y="141602"/>
                  <a:pt x="3009248" y="117948"/>
                  <a:pt x="3009248" y="91849"/>
                </a:cubicBezTo>
                <a:cubicBezTo>
                  <a:pt x="3009248" y="65320"/>
                  <a:pt x="3008818" y="49466"/>
                  <a:pt x="3007957" y="44290"/>
                </a:cubicBezTo>
                <a:cubicBezTo>
                  <a:pt x="3007097" y="39113"/>
                  <a:pt x="3005297" y="33133"/>
                  <a:pt x="3002558" y="26350"/>
                </a:cubicBezTo>
                <a:cubicBezTo>
                  <a:pt x="3000504" y="21263"/>
                  <a:pt x="3002324" y="18876"/>
                  <a:pt x="3008018" y="19189"/>
                </a:cubicBezTo>
                <a:close/>
                <a:moveTo>
                  <a:pt x="2293642" y="19189"/>
                </a:moveTo>
                <a:cubicBezTo>
                  <a:pt x="2295540" y="19294"/>
                  <a:pt x="2297868" y="19698"/>
                  <a:pt x="2300627" y="20402"/>
                </a:cubicBezTo>
                <a:cubicBezTo>
                  <a:pt x="2311662" y="23220"/>
                  <a:pt x="2320689" y="27035"/>
                  <a:pt x="2327708" y="31846"/>
                </a:cubicBezTo>
                <a:cubicBezTo>
                  <a:pt x="2334728" y="36657"/>
                  <a:pt x="2335743" y="42278"/>
                  <a:pt x="2330752" y="48710"/>
                </a:cubicBezTo>
                <a:cubicBezTo>
                  <a:pt x="2325762" y="55142"/>
                  <a:pt x="2322406" y="82542"/>
                  <a:pt x="2320685" y="130912"/>
                </a:cubicBezTo>
                <a:cubicBezTo>
                  <a:pt x="2328716" y="126896"/>
                  <a:pt x="2338410" y="120522"/>
                  <a:pt x="2349767" y="111789"/>
                </a:cubicBezTo>
                <a:cubicBezTo>
                  <a:pt x="2361125" y="103056"/>
                  <a:pt x="2367865" y="96352"/>
                  <a:pt x="2369987" y="91677"/>
                </a:cubicBezTo>
                <a:cubicBezTo>
                  <a:pt x="2372109" y="87002"/>
                  <a:pt x="2373171" y="82557"/>
                  <a:pt x="2373171" y="78340"/>
                </a:cubicBezTo>
                <a:cubicBezTo>
                  <a:pt x="2373171" y="70195"/>
                  <a:pt x="2382420" y="71722"/>
                  <a:pt x="2400919" y="82922"/>
                </a:cubicBezTo>
                <a:cubicBezTo>
                  <a:pt x="2419418" y="94122"/>
                  <a:pt x="2423096" y="102407"/>
                  <a:pt x="2411954" y="107777"/>
                </a:cubicBezTo>
                <a:cubicBezTo>
                  <a:pt x="2400811" y="113148"/>
                  <a:pt x="2387009" y="119497"/>
                  <a:pt x="2370546" y="126825"/>
                </a:cubicBezTo>
                <a:cubicBezTo>
                  <a:pt x="2354084" y="134153"/>
                  <a:pt x="2336918" y="142319"/>
                  <a:pt x="2319051" y="151325"/>
                </a:cubicBezTo>
                <a:cubicBezTo>
                  <a:pt x="2315623" y="190689"/>
                  <a:pt x="2316853" y="216250"/>
                  <a:pt x="2322740" y="228009"/>
                </a:cubicBezTo>
                <a:cubicBezTo>
                  <a:pt x="2328626" y="239768"/>
                  <a:pt x="2341163" y="245443"/>
                  <a:pt x="2360350" y="245035"/>
                </a:cubicBezTo>
                <a:cubicBezTo>
                  <a:pt x="2379538" y="244626"/>
                  <a:pt x="2393032" y="242167"/>
                  <a:pt x="2400833" y="237657"/>
                </a:cubicBezTo>
                <a:cubicBezTo>
                  <a:pt x="2408634" y="233147"/>
                  <a:pt x="2413395" y="226385"/>
                  <a:pt x="2415116" y="217372"/>
                </a:cubicBezTo>
                <a:cubicBezTo>
                  <a:pt x="2416836" y="208360"/>
                  <a:pt x="2418550" y="197769"/>
                  <a:pt x="2420257" y="185602"/>
                </a:cubicBezTo>
                <a:cubicBezTo>
                  <a:pt x="2421963" y="173434"/>
                  <a:pt x="2425563" y="176926"/>
                  <a:pt x="2431055" y="196077"/>
                </a:cubicBezTo>
                <a:cubicBezTo>
                  <a:pt x="2436547" y="215229"/>
                  <a:pt x="2441796" y="228766"/>
                  <a:pt x="2446800" y="236689"/>
                </a:cubicBezTo>
                <a:cubicBezTo>
                  <a:pt x="2451805" y="244612"/>
                  <a:pt x="2447998" y="252596"/>
                  <a:pt x="2435378" y="260640"/>
                </a:cubicBezTo>
                <a:cubicBezTo>
                  <a:pt x="2422759" y="268685"/>
                  <a:pt x="2407157" y="273622"/>
                  <a:pt x="2388572" y="275450"/>
                </a:cubicBezTo>
                <a:cubicBezTo>
                  <a:pt x="2369987" y="277279"/>
                  <a:pt x="2352886" y="276314"/>
                  <a:pt x="2337270" y="272557"/>
                </a:cubicBezTo>
                <a:cubicBezTo>
                  <a:pt x="2321653" y="268800"/>
                  <a:pt x="2310920" y="261798"/>
                  <a:pt x="2305069" y="251552"/>
                </a:cubicBezTo>
                <a:cubicBezTo>
                  <a:pt x="2299218" y="241306"/>
                  <a:pt x="2295830" y="229257"/>
                  <a:pt x="2294905" y="215404"/>
                </a:cubicBezTo>
                <a:cubicBezTo>
                  <a:pt x="2293980" y="201552"/>
                  <a:pt x="2293744" y="184021"/>
                  <a:pt x="2294196" y="162812"/>
                </a:cubicBezTo>
                <a:cubicBezTo>
                  <a:pt x="2294647" y="141602"/>
                  <a:pt x="2294873" y="117948"/>
                  <a:pt x="2294873" y="91849"/>
                </a:cubicBezTo>
                <a:cubicBezTo>
                  <a:pt x="2294873" y="65320"/>
                  <a:pt x="2294443" y="49466"/>
                  <a:pt x="2293583" y="44290"/>
                </a:cubicBezTo>
                <a:cubicBezTo>
                  <a:pt x="2292722" y="39113"/>
                  <a:pt x="2290922" y="33133"/>
                  <a:pt x="2288183" y="26350"/>
                </a:cubicBezTo>
                <a:cubicBezTo>
                  <a:pt x="2286129" y="21263"/>
                  <a:pt x="2287949" y="18876"/>
                  <a:pt x="2293642" y="19189"/>
                </a:cubicBezTo>
                <a:close/>
                <a:moveTo>
                  <a:pt x="4033462" y="18566"/>
                </a:moveTo>
                <a:cubicBezTo>
                  <a:pt x="4036962" y="18808"/>
                  <a:pt x="4042438" y="21195"/>
                  <a:pt x="4049887" y="25726"/>
                </a:cubicBezTo>
                <a:cubicBezTo>
                  <a:pt x="4064787" y="34789"/>
                  <a:pt x="4070053" y="41547"/>
                  <a:pt x="4065687" y="46000"/>
                </a:cubicBezTo>
                <a:cubicBezTo>
                  <a:pt x="4061320" y="50452"/>
                  <a:pt x="4054466" y="60243"/>
                  <a:pt x="4045123" y="75372"/>
                </a:cubicBezTo>
                <a:cubicBezTo>
                  <a:pt x="4035780" y="90501"/>
                  <a:pt x="4027273" y="104103"/>
                  <a:pt x="4019601" y="116177"/>
                </a:cubicBezTo>
                <a:cubicBezTo>
                  <a:pt x="4028592" y="125627"/>
                  <a:pt x="4032640" y="137763"/>
                  <a:pt x="4031743" y="152583"/>
                </a:cubicBezTo>
                <a:cubicBezTo>
                  <a:pt x="4030847" y="167404"/>
                  <a:pt x="4030399" y="192152"/>
                  <a:pt x="4030399" y="226826"/>
                </a:cubicBezTo>
                <a:cubicBezTo>
                  <a:pt x="4030399" y="261859"/>
                  <a:pt x="4027499" y="282778"/>
                  <a:pt x="4021698" y="289583"/>
                </a:cubicBezTo>
                <a:cubicBezTo>
                  <a:pt x="4015898" y="296387"/>
                  <a:pt x="4010470" y="293738"/>
                  <a:pt x="4005415" y="281635"/>
                </a:cubicBezTo>
                <a:cubicBezTo>
                  <a:pt x="4000360" y="269531"/>
                  <a:pt x="3999188" y="260235"/>
                  <a:pt x="4001898" y="253746"/>
                </a:cubicBezTo>
                <a:cubicBezTo>
                  <a:pt x="4004608" y="247257"/>
                  <a:pt x="4006859" y="226098"/>
                  <a:pt x="4008652" y="190269"/>
                </a:cubicBezTo>
                <a:cubicBezTo>
                  <a:pt x="4010445" y="154440"/>
                  <a:pt x="4009986" y="134260"/>
                  <a:pt x="4007275" y="129729"/>
                </a:cubicBezTo>
                <a:cubicBezTo>
                  <a:pt x="3988332" y="152587"/>
                  <a:pt x="3969876" y="169100"/>
                  <a:pt x="3951908" y="179267"/>
                </a:cubicBezTo>
                <a:cubicBezTo>
                  <a:pt x="3933940" y="189434"/>
                  <a:pt x="3932667" y="185985"/>
                  <a:pt x="3948090" y="168920"/>
                </a:cubicBezTo>
                <a:cubicBezTo>
                  <a:pt x="3963513" y="151856"/>
                  <a:pt x="3979283" y="130568"/>
                  <a:pt x="3995402" y="105056"/>
                </a:cubicBezTo>
                <a:cubicBezTo>
                  <a:pt x="4011520" y="79545"/>
                  <a:pt x="4021354" y="61727"/>
                  <a:pt x="4024903" y="51603"/>
                </a:cubicBezTo>
                <a:cubicBezTo>
                  <a:pt x="4028452" y="41479"/>
                  <a:pt x="4029779" y="32369"/>
                  <a:pt x="4028883" y="24274"/>
                </a:cubicBezTo>
                <a:cubicBezTo>
                  <a:pt x="4028434" y="20227"/>
                  <a:pt x="4029961" y="18324"/>
                  <a:pt x="4033462" y="18566"/>
                </a:cubicBezTo>
                <a:close/>
                <a:moveTo>
                  <a:pt x="1657490" y="16789"/>
                </a:moveTo>
                <a:cubicBezTo>
                  <a:pt x="1660164" y="17158"/>
                  <a:pt x="1663302" y="17922"/>
                  <a:pt x="1666905" y="19080"/>
                </a:cubicBezTo>
                <a:cubicBezTo>
                  <a:pt x="1678764" y="23037"/>
                  <a:pt x="1686476" y="27504"/>
                  <a:pt x="1690039" y="32480"/>
                </a:cubicBezTo>
                <a:cubicBezTo>
                  <a:pt x="1693603" y="37457"/>
                  <a:pt x="1691914" y="41328"/>
                  <a:pt x="1684974" y="44096"/>
                </a:cubicBezTo>
                <a:cubicBezTo>
                  <a:pt x="1678033" y="46864"/>
                  <a:pt x="1668769" y="53593"/>
                  <a:pt x="1657182" y="64284"/>
                </a:cubicBezTo>
                <a:cubicBezTo>
                  <a:pt x="1645595" y="74974"/>
                  <a:pt x="1635091" y="82478"/>
                  <a:pt x="1625670" y="86794"/>
                </a:cubicBezTo>
                <a:cubicBezTo>
                  <a:pt x="1616248" y="91110"/>
                  <a:pt x="1614255" y="89092"/>
                  <a:pt x="1619690" y="80739"/>
                </a:cubicBezTo>
                <a:cubicBezTo>
                  <a:pt x="1625125" y="72386"/>
                  <a:pt x="1630976" y="62857"/>
                  <a:pt x="1637242" y="52152"/>
                </a:cubicBezTo>
                <a:cubicBezTo>
                  <a:pt x="1643509" y="41447"/>
                  <a:pt x="1646417" y="32100"/>
                  <a:pt x="1645965" y="24113"/>
                </a:cubicBezTo>
                <a:cubicBezTo>
                  <a:pt x="1645626" y="18122"/>
                  <a:pt x="1649468" y="15681"/>
                  <a:pt x="1657490" y="16789"/>
                </a:cubicBezTo>
                <a:close/>
                <a:moveTo>
                  <a:pt x="943115" y="16789"/>
                </a:moveTo>
                <a:cubicBezTo>
                  <a:pt x="945789" y="17158"/>
                  <a:pt x="948927" y="17922"/>
                  <a:pt x="952530" y="19080"/>
                </a:cubicBezTo>
                <a:cubicBezTo>
                  <a:pt x="964389" y="23037"/>
                  <a:pt x="972101" y="27504"/>
                  <a:pt x="975664" y="32480"/>
                </a:cubicBezTo>
                <a:cubicBezTo>
                  <a:pt x="979228" y="37457"/>
                  <a:pt x="977539" y="41328"/>
                  <a:pt x="970599" y="44096"/>
                </a:cubicBezTo>
                <a:cubicBezTo>
                  <a:pt x="963658" y="46864"/>
                  <a:pt x="954394" y="53593"/>
                  <a:pt x="942807" y="64284"/>
                </a:cubicBezTo>
                <a:cubicBezTo>
                  <a:pt x="931221" y="74974"/>
                  <a:pt x="920716" y="82478"/>
                  <a:pt x="911295" y="86794"/>
                </a:cubicBezTo>
                <a:cubicBezTo>
                  <a:pt x="901873" y="91110"/>
                  <a:pt x="899880" y="89092"/>
                  <a:pt x="905315" y="80739"/>
                </a:cubicBezTo>
                <a:cubicBezTo>
                  <a:pt x="910750" y="72386"/>
                  <a:pt x="916601" y="62857"/>
                  <a:pt x="922867" y="52152"/>
                </a:cubicBezTo>
                <a:cubicBezTo>
                  <a:pt x="929134" y="41447"/>
                  <a:pt x="932041" y="32100"/>
                  <a:pt x="931590" y="24113"/>
                </a:cubicBezTo>
                <a:cubicBezTo>
                  <a:pt x="931251" y="18122"/>
                  <a:pt x="935093" y="15681"/>
                  <a:pt x="943115" y="16789"/>
                </a:cubicBezTo>
                <a:close/>
                <a:moveTo>
                  <a:pt x="4127801" y="14958"/>
                </a:moveTo>
                <a:cubicBezTo>
                  <a:pt x="4130848" y="15333"/>
                  <a:pt x="4134572" y="16197"/>
                  <a:pt x="4138972" y="17552"/>
                </a:cubicBezTo>
                <a:cubicBezTo>
                  <a:pt x="4156575" y="22973"/>
                  <a:pt x="4163351" y="30125"/>
                  <a:pt x="4159300" y="39009"/>
                </a:cubicBezTo>
                <a:cubicBezTo>
                  <a:pt x="4155249" y="47893"/>
                  <a:pt x="4153223" y="75824"/>
                  <a:pt x="4153223" y="122802"/>
                </a:cubicBezTo>
                <a:cubicBezTo>
                  <a:pt x="4169055" y="121038"/>
                  <a:pt x="4181412" y="119267"/>
                  <a:pt x="4190296" y="117489"/>
                </a:cubicBezTo>
                <a:cubicBezTo>
                  <a:pt x="4199180" y="115711"/>
                  <a:pt x="4207641" y="113904"/>
                  <a:pt x="4215678" y="112069"/>
                </a:cubicBezTo>
                <a:cubicBezTo>
                  <a:pt x="4223716" y="110233"/>
                  <a:pt x="4231513" y="114066"/>
                  <a:pt x="4239071" y="123566"/>
                </a:cubicBezTo>
                <a:cubicBezTo>
                  <a:pt x="4246628" y="133066"/>
                  <a:pt x="4241831" y="137817"/>
                  <a:pt x="4224680" y="137817"/>
                </a:cubicBezTo>
                <a:cubicBezTo>
                  <a:pt x="4210541" y="137817"/>
                  <a:pt x="4186722" y="139494"/>
                  <a:pt x="4153223" y="142850"/>
                </a:cubicBezTo>
                <a:cubicBezTo>
                  <a:pt x="4153223" y="199279"/>
                  <a:pt x="4152277" y="242410"/>
                  <a:pt x="4150384" y="272245"/>
                </a:cubicBezTo>
                <a:cubicBezTo>
                  <a:pt x="4148491" y="302080"/>
                  <a:pt x="4143966" y="317281"/>
                  <a:pt x="4136811" y="317847"/>
                </a:cubicBezTo>
                <a:cubicBezTo>
                  <a:pt x="4129655" y="318414"/>
                  <a:pt x="4126077" y="304271"/>
                  <a:pt x="4126077" y="275418"/>
                </a:cubicBezTo>
                <a:lnTo>
                  <a:pt x="4126077" y="147260"/>
                </a:lnTo>
                <a:cubicBezTo>
                  <a:pt x="4103850" y="152508"/>
                  <a:pt x="4088509" y="156072"/>
                  <a:pt x="4080056" y="157950"/>
                </a:cubicBezTo>
                <a:cubicBezTo>
                  <a:pt x="4071602" y="159829"/>
                  <a:pt x="4061861" y="156470"/>
                  <a:pt x="4050834" y="147873"/>
                </a:cubicBezTo>
                <a:cubicBezTo>
                  <a:pt x="4039806" y="139276"/>
                  <a:pt x="4041964" y="134977"/>
                  <a:pt x="4057309" y="134977"/>
                </a:cubicBezTo>
                <a:cubicBezTo>
                  <a:pt x="4069555" y="134977"/>
                  <a:pt x="4092478" y="132037"/>
                  <a:pt x="4126077" y="126158"/>
                </a:cubicBezTo>
                <a:cubicBezTo>
                  <a:pt x="4126077" y="96216"/>
                  <a:pt x="4125855" y="74411"/>
                  <a:pt x="4125410" y="60745"/>
                </a:cubicBezTo>
                <a:cubicBezTo>
                  <a:pt x="4124966" y="47079"/>
                  <a:pt x="4122714" y="35108"/>
                  <a:pt x="4118656" y="24834"/>
                </a:cubicBezTo>
                <a:cubicBezTo>
                  <a:pt x="4115612" y="17128"/>
                  <a:pt x="4118661" y="13836"/>
                  <a:pt x="4127801" y="14958"/>
                </a:cubicBezTo>
                <a:close/>
                <a:moveTo>
                  <a:pt x="2636891" y="13949"/>
                </a:moveTo>
                <a:cubicBezTo>
                  <a:pt x="2639804" y="13523"/>
                  <a:pt x="2643752" y="14154"/>
                  <a:pt x="2648735" y="15842"/>
                </a:cubicBezTo>
                <a:cubicBezTo>
                  <a:pt x="2658702" y="19219"/>
                  <a:pt x="2666392" y="24127"/>
                  <a:pt x="2671805" y="30566"/>
                </a:cubicBezTo>
                <a:cubicBezTo>
                  <a:pt x="2677219" y="37005"/>
                  <a:pt x="2676111" y="41375"/>
                  <a:pt x="2668482" y="43677"/>
                </a:cubicBezTo>
                <a:cubicBezTo>
                  <a:pt x="2660853" y="45978"/>
                  <a:pt x="2651413" y="49377"/>
                  <a:pt x="2640163" y="53873"/>
                </a:cubicBezTo>
                <a:cubicBezTo>
                  <a:pt x="2628913" y="58368"/>
                  <a:pt x="2618327" y="61864"/>
                  <a:pt x="2608403" y="64359"/>
                </a:cubicBezTo>
                <a:cubicBezTo>
                  <a:pt x="2622801" y="69364"/>
                  <a:pt x="2629100" y="74422"/>
                  <a:pt x="2627300" y="79534"/>
                </a:cubicBezTo>
                <a:cubicBezTo>
                  <a:pt x="2625500" y="84647"/>
                  <a:pt x="2624601" y="93226"/>
                  <a:pt x="2624601" y="105271"/>
                </a:cubicBezTo>
                <a:cubicBezTo>
                  <a:pt x="2633406" y="103622"/>
                  <a:pt x="2641619" y="101184"/>
                  <a:pt x="2649241" y="97958"/>
                </a:cubicBezTo>
                <a:cubicBezTo>
                  <a:pt x="2656863" y="94731"/>
                  <a:pt x="2663882" y="96728"/>
                  <a:pt x="2670299" y="103949"/>
                </a:cubicBezTo>
                <a:cubicBezTo>
                  <a:pt x="2676717" y="111169"/>
                  <a:pt x="2674834" y="115872"/>
                  <a:pt x="2664653" y="118059"/>
                </a:cubicBezTo>
                <a:cubicBezTo>
                  <a:pt x="2654471" y="120246"/>
                  <a:pt x="2641565" y="122982"/>
                  <a:pt x="2625934" y="126265"/>
                </a:cubicBezTo>
                <a:lnTo>
                  <a:pt x="2625934" y="162855"/>
                </a:lnTo>
                <a:cubicBezTo>
                  <a:pt x="2638812" y="166067"/>
                  <a:pt x="2648979" y="169659"/>
                  <a:pt x="2656436" y="173631"/>
                </a:cubicBezTo>
                <a:cubicBezTo>
                  <a:pt x="2663893" y="177603"/>
                  <a:pt x="2668098" y="184777"/>
                  <a:pt x="2669052" y="195152"/>
                </a:cubicBezTo>
                <a:cubicBezTo>
                  <a:pt x="2670005" y="205527"/>
                  <a:pt x="2665327" y="209034"/>
                  <a:pt x="2655016" y="205671"/>
                </a:cubicBezTo>
                <a:cubicBezTo>
                  <a:pt x="2644705" y="202308"/>
                  <a:pt x="2635012" y="192740"/>
                  <a:pt x="2625934" y="176965"/>
                </a:cubicBezTo>
                <a:lnTo>
                  <a:pt x="2625934" y="233580"/>
                </a:lnTo>
                <a:cubicBezTo>
                  <a:pt x="2625934" y="256209"/>
                  <a:pt x="2624195" y="274701"/>
                  <a:pt x="2620718" y="289056"/>
                </a:cubicBezTo>
                <a:cubicBezTo>
                  <a:pt x="2617241" y="303410"/>
                  <a:pt x="2611590" y="304844"/>
                  <a:pt x="2603768" y="293358"/>
                </a:cubicBezTo>
                <a:cubicBezTo>
                  <a:pt x="2595945" y="281871"/>
                  <a:pt x="2592934" y="272600"/>
                  <a:pt x="2594733" y="265545"/>
                </a:cubicBezTo>
                <a:cubicBezTo>
                  <a:pt x="2596533" y="258489"/>
                  <a:pt x="2598107" y="247078"/>
                  <a:pt x="2599455" y="231311"/>
                </a:cubicBezTo>
                <a:cubicBezTo>
                  <a:pt x="2600803" y="215544"/>
                  <a:pt x="2601477" y="192926"/>
                  <a:pt x="2601477" y="163457"/>
                </a:cubicBezTo>
                <a:cubicBezTo>
                  <a:pt x="2600258" y="174800"/>
                  <a:pt x="2592550" y="189176"/>
                  <a:pt x="2578353" y="206585"/>
                </a:cubicBezTo>
                <a:cubicBezTo>
                  <a:pt x="2564157" y="223994"/>
                  <a:pt x="2547364" y="238033"/>
                  <a:pt x="2527976" y="248702"/>
                </a:cubicBezTo>
                <a:cubicBezTo>
                  <a:pt x="2508588" y="259371"/>
                  <a:pt x="2505064" y="257944"/>
                  <a:pt x="2517404" y="244422"/>
                </a:cubicBezTo>
                <a:cubicBezTo>
                  <a:pt x="2529744" y="230899"/>
                  <a:pt x="2544173" y="212970"/>
                  <a:pt x="2560693" y="190635"/>
                </a:cubicBezTo>
                <a:cubicBezTo>
                  <a:pt x="2577213" y="168300"/>
                  <a:pt x="2588564" y="149346"/>
                  <a:pt x="2594744" y="133773"/>
                </a:cubicBezTo>
                <a:cubicBezTo>
                  <a:pt x="2586628" y="137257"/>
                  <a:pt x="2577959" y="140842"/>
                  <a:pt x="2568738" y="144528"/>
                </a:cubicBezTo>
                <a:lnTo>
                  <a:pt x="2541979" y="153885"/>
                </a:lnTo>
                <a:cubicBezTo>
                  <a:pt x="2531755" y="156667"/>
                  <a:pt x="2521344" y="153845"/>
                  <a:pt x="2510746" y="145420"/>
                </a:cubicBezTo>
                <a:cubicBezTo>
                  <a:pt x="2500149" y="136996"/>
                  <a:pt x="2500776" y="132489"/>
                  <a:pt x="2512629" y="131901"/>
                </a:cubicBezTo>
                <a:cubicBezTo>
                  <a:pt x="2524481" y="131313"/>
                  <a:pt x="2537125" y="129453"/>
                  <a:pt x="2550562" y="126319"/>
                </a:cubicBezTo>
                <a:cubicBezTo>
                  <a:pt x="2563999" y="123186"/>
                  <a:pt x="2580526" y="118758"/>
                  <a:pt x="2600143" y="113037"/>
                </a:cubicBezTo>
                <a:cubicBezTo>
                  <a:pt x="2600143" y="104691"/>
                  <a:pt x="2599702" y="97205"/>
                  <a:pt x="2598820" y="90580"/>
                </a:cubicBezTo>
                <a:cubicBezTo>
                  <a:pt x="2597939" y="83955"/>
                  <a:pt x="2596644" y="78104"/>
                  <a:pt x="2594938" y="73027"/>
                </a:cubicBezTo>
                <a:cubicBezTo>
                  <a:pt x="2586319" y="75723"/>
                  <a:pt x="2578181" y="77071"/>
                  <a:pt x="2570524" y="77071"/>
                </a:cubicBezTo>
                <a:cubicBezTo>
                  <a:pt x="2561475" y="77071"/>
                  <a:pt x="2561919" y="73795"/>
                  <a:pt x="2571857" y="67241"/>
                </a:cubicBezTo>
                <a:cubicBezTo>
                  <a:pt x="2581795" y="60688"/>
                  <a:pt x="2591399" y="54539"/>
                  <a:pt x="2600670" y="48796"/>
                </a:cubicBezTo>
                <a:cubicBezTo>
                  <a:pt x="2609941" y="43053"/>
                  <a:pt x="2616936" y="37822"/>
                  <a:pt x="2621654" y="33104"/>
                </a:cubicBezTo>
                <a:cubicBezTo>
                  <a:pt x="2626372" y="28386"/>
                  <a:pt x="2629573" y="23486"/>
                  <a:pt x="2631258" y="18402"/>
                </a:cubicBezTo>
                <a:cubicBezTo>
                  <a:pt x="2632101" y="15860"/>
                  <a:pt x="2633978" y="14376"/>
                  <a:pt x="2636891" y="13949"/>
                </a:cubicBezTo>
                <a:close/>
                <a:moveTo>
                  <a:pt x="3287187" y="13871"/>
                </a:moveTo>
                <a:cubicBezTo>
                  <a:pt x="3291469" y="13873"/>
                  <a:pt x="3298342" y="16255"/>
                  <a:pt x="3307807" y="21016"/>
                </a:cubicBezTo>
                <a:cubicBezTo>
                  <a:pt x="3320484" y="31685"/>
                  <a:pt x="3324434" y="39167"/>
                  <a:pt x="3319659" y="43462"/>
                </a:cubicBezTo>
                <a:cubicBezTo>
                  <a:pt x="3314884" y="47756"/>
                  <a:pt x="3308925" y="57490"/>
                  <a:pt x="3301784" y="72662"/>
                </a:cubicBezTo>
                <a:cubicBezTo>
                  <a:pt x="3294643" y="87834"/>
                  <a:pt x="3287688" y="99973"/>
                  <a:pt x="3280919" y="109079"/>
                </a:cubicBezTo>
                <a:cubicBezTo>
                  <a:pt x="3291717" y="115833"/>
                  <a:pt x="3296657" y="124620"/>
                  <a:pt x="3295740" y="135440"/>
                </a:cubicBezTo>
                <a:cubicBezTo>
                  <a:pt x="3294822" y="146259"/>
                  <a:pt x="3294593" y="166780"/>
                  <a:pt x="3295051" y="197002"/>
                </a:cubicBezTo>
                <a:cubicBezTo>
                  <a:pt x="3295510" y="227224"/>
                  <a:pt x="3293814" y="251911"/>
                  <a:pt x="3289964" y="271062"/>
                </a:cubicBezTo>
                <a:cubicBezTo>
                  <a:pt x="3286114" y="290214"/>
                  <a:pt x="3280019" y="293354"/>
                  <a:pt x="3271680" y="280484"/>
                </a:cubicBezTo>
                <a:cubicBezTo>
                  <a:pt x="3263342" y="267613"/>
                  <a:pt x="3261198" y="255173"/>
                  <a:pt x="3265249" y="243163"/>
                </a:cubicBezTo>
                <a:cubicBezTo>
                  <a:pt x="3269300" y="231153"/>
                  <a:pt x="3271774" y="208980"/>
                  <a:pt x="3272670" y="176643"/>
                </a:cubicBezTo>
                <a:cubicBezTo>
                  <a:pt x="3273566" y="144305"/>
                  <a:pt x="3273039" y="125513"/>
                  <a:pt x="3271089" y="120264"/>
                </a:cubicBezTo>
                <a:cubicBezTo>
                  <a:pt x="3257896" y="140312"/>
                  <a:pt x="3243387" y="154774"/>
                  <a:pt x="3227563" y="163650"/>
                </a:cubicBezTo>
                <a:cubicBezTo>
                  <a:pt x="3211739" y="172527"/>
                  <a:pt x="3210620" y="168472"/>
                  <a:pt x="3224207" y="151486"/>
                </a:cubicBezTo>
                <a:cubicBezTo>
                  <a:pt x="3237795" y="134500"/>
                  <a:pt x="3249737" y="116381"/>
                  <a:pt x="3260032" y="97130"/>
                </a:cubicBezTo>
                <a:cubicBezTo>
                  <a:pt x="3270329" y="77878"/>
                  <a:pt x="3277033" y="62756"/>
                  <a:pt x="3280145" y="51764"/>
                </a:cubicBezTo>
                <a:cubicBezTo>
                  <a:pt x="3283257" y="40773"/>
                  <a:pt x="3283913" y="30519"/>
                  <a:pt x="3282113" y="21005"/>
                </a:cubicBezTo>
                <a:cubicBezTo>
                  <a:pt x="3281213" y="16247"/>
                  <a:pt x="3282904" y="13870"/>
                  <a:pt x="3287187" y="13871"/>
                </a:cubicBezTo>
                <a:close/>
                <a:moveTo>
                  <a:pt x="437296" y="8427"/>
                </a:moveTo>
                <a:cubicBezTo>
                  <a:pt x="440797" y="8186"/>
                  <a:pt x="446722" y="10311"/>
                  <a:pt x="455072" y="14799"/>
                </a:cubicBezTo>
                <a:cubicBezTo>
                  <a:pt x="471771" y="23776"/>
                  <a:pt x="476722" y="31975"/>
                  <a:pt x="469925" y="39396"/>
                </a:cubicBezTo>
                <a:cubicBezTo>
                  <a:pt x="463127" y="46817"/>
                  <a:pt x="454993" y="56303"/>
                  <a:pt x="445521" y="67854"/>
                </a:cubicBezTo>
                <a:cubicBezTo>
                  <a:pt x="436049" y="79405"/>
                  <a:pt x="427750" y="88751"/>
                  <a:pt x="420623" y="95893"/>
                </a:cubicBezTo>
                <a:cubicBezTo>
                  <a:pt x="413496" y="103034"/>
                  <a:pt x="412108" y="106157"/>
                  <a:pt x="416461" y="105261"/>
                </a:cubicBezTo>
                <a:cubicBezTo>
                  <a:pt x="420813" y="104364"/>
                  <a:pt x="427237" y="103296"/>
                  <a:pt x="435734" y="102056"/>
                </a:cubicBezTo>
                <a:cubicBezTo>
                  <a:pt x="444230" y="100815"/>
                  <a:pt x="457169" y="98216"/>
                  <a:pt x="474549" y="94258"/>
                </a:cubicBezTo>
                <a:cubicBezTo>
                  <a:pt x="470176" y="86414"/>
                  <a:pt x="466608" y="77290"/>
                  <a:pt x="463848" y="66886"/>
                </a:cubicBezTo>
                <a:cubicBezTo>
                  <a:pt x="461087" y="56482"/>
                  <a:pt x="466867" y="56264"/>
                  <a:pt x="481185" y="66230"/>
                </a:cubicBezTo>
                <a:cubicBezTo>
                  <a:pt x="495504" y="76197"/>
                  <a:pt x="504305" y="85263"/>
                  <a:pt x="507589" y="93430"/>
                </a:cubicBezTo>
                <a:cubicBezTo>
                  <a:pt x="510873" y="101597"/>
                  <a:pt x="510152" y="110136"/>
                  <a:pt x="505427" y="119049"/>
                </a:cubicBezTo>
                <a:cubicBezTo>
                  <a:pt x="500702" y="127961"/>
                  <a:pt x="495594" y="129399"/>
                  <a:pt x="490101" y="123362"/>
                </a:cubicBezTo>
                <a:cubicBezTo>
                  <a:pt x="484609" y="117324"/>
                  <a:pt x="480938" y="111796"/>
                  <a:pt x="479088" y="106777"/>
                </a:cubicBezTo>
                <a:cubicBezTo>
                  <a:pt x="462697" y="113072"/>
                  <a:pt x="447113" y="119088"/>
                  <a:pt x="432335" y="124824"/>
                </a:cubicBezTo>
                <a:cubicBezTo>
                  <a:pt x="417558" y="130560"/>
                  <a:pt x="407408" y="134834"/>
                  <a:pt x="401887" y="137644"/>
                </a:cubicBezTo>
                <a:cubicBezTo>
                  <a:pt x="396367" y="140455"/>
                  <a:pt x="392061" y="139638"/>
                  <a:pt x="388971" y="135192"/>
                </a:cubicBezTo>
                <a:cubicBezTo>
                  <a:pt x="385880" y="130747"/>
                  <a:pt x="383851" y="125871"/>
                  <a:pt x="382883" y="120565"/>
                </a:cubicBezTo>
                <a:cubicBezTo>
                  <a:pt x="381915" y="115259"/>
                  <a:pt x="383148" y="111344"/>
                  <a:pt x="386583" y="108821"/>
                </a:cubicBezTo>
                <a:cubicBezTo>
                  <a:pt x="390017" y="106297"/>
                  <a:pt x="394563" y="101776"/>
                  <a:pt x="400220" y="95258"/>
                </a:cubicBezTo>
                <a:cubicBezTo>
                  <a:pt x="405878" y="88741"/>
                  <a:pt x="413607" y="76426"/>
                  <a:pt x="423409" y="58314"/>
                </a:cubicBezTo>
                <a:cubicBezTo>
                  <a:pt x="433210" y="40203"/>
                  <a:pt x="436763" y="26178"/>
                  <a:pt x="434067" y="16240"/>
                </a:cubicBezTo>
                <a:cubicBezTo>
                  <a:pt x="432719" y="11271"/>
                  <a:pt x="433795" y="8667"/>
                  <a:pt x="437296" y="8427"/>
                </a:cubicBezTo>
                <a:close/>
                <a:moveTo>
                  <a:pt x="5253284" y="7088"/>
                </a:moveTo>
                <a:cubicBezTo>
                  <a:pt x="5254863" y="6835"/>
                  <a:pt x="5256929" y="7007"/>
                  <a:pt x="5259483" y="7604"/>
                </a:cubicBezTo>
                <a:cubicBezTo>
                  <a:pt x="5269701" y="9991"/>
                  <a:pt x="5278122" y="13559"/>
                  <a:pt x="5284748" y="18305"/>
                </a:cubicBezTo>
                <a:cubicBezTo>
                  <a:pt x="5292893" y="22708"/>
                  <a:pt x="5295377" y="28164"/>
                  <a:pt x="5292201" y="34675"/>
                </a:cubicBezTo>
                <a:cubicBezTo>
                  <a:pt x="5289025" y="41185"/>
                  <a:pt x="5287214" y="60200"/>
                  <a:pt x="5286770" y="91720"/>
                </a:cubicBezTo>
                <a:cubicBezTo>
                  <a:pt x="5286325" y="123240"/>
                  <a:pt x="5286780" y="158452"/>
                  <a:pt x="5288135" y="197357"/>
                </a:cubicBezTo>
                <a:cubicBezTo>
                  <a:pt x="5289490" y="236262"/>
                  <a:pt x="5288756" y="260909"/>
                  <a:pt x="5285931" y="271299"/>
                </a:cubicBezTo>
                <a:cubicBezTo>
                  <a:pt x="5283106" y="281688"/>
                  <a:pt x="5277961" y="290608"/>
                  <a:pt x="5270497" y="298058"/>
                </a:cubicBezTo>
                <a:cubicBezTo>
                  <a:pt x="5263033" y="305507"/>
                  <a:pt x="5256666" y="304023"/>
                  <a:pt x="5251396" y="293605"/>
                </a:cubicBezTo>
                <a:cubicBezTo>
                  <a:pt x="5246126" y="283187"/>
                  <a:pt x="5237977" y="272364"/>
                  <a:pt x="5226949" y="261135"/>
                </a:cubicBezTo>
                <a:cubicBezTo>
                  <a:pt x="5215922" y="249907"/>
                  <a:pt x="5216560" y="245641"/>
                  <a:pt x="5228864" y="248337"/>
                </a:cubicBezTo>
                <a:cubicBezTo>
                  <a:pt x="5241168" y="251032"/>
                  <a:pt x="5248671" y="252452"/>
                  <a:pt x="5251374" y="252596"/>
                </a:cubicBezTo>
                <a:cubicBezTo>
                  <a:pt x="5254077" y="252739"/>
                  <a:pt x="5256250" y="249104"/>
                  <a:pt x="5257892" y="241690"/>
                </a:cubicBezTo>
                <a:cubicBezTo>
                  <a:pt x="5259534" y="234276"/>
                  <a:pt x="5260355" y="216272"/>
                  <a:pt x="5260355" y="187677"/>
                </a:cubicBezTo>
                <a:lnTo>
                  <a:pt x="5260355" y="90494"/>
                </a:lnTo>
                <a:cubicBezTo>
                  <a:pt x="5260355" y="55274"/>
                  <a:pt x="5257655" y="32057"/>
                  <a:pt x="5252256" y="20843"/>
                </a:cubicBezTo>
                <a:cubicBezTo>
                  <a:pt x="5248207" y="12433"/>
                  <a:pt x="5248549" y="7848"/>
                  <a:pt x="5253284" y="7088"/>
                </a:cubicBezTo>
                <a:close/>
                <a:moveTo>
                  <a:pt x="522436" y="4644"/>
                </a:moveTo>
                <a:cubicBezTo>
                  <a:pt x="525202" y="5088"/>
                  <a:pt x="528617" y="6053"/>
                  <a:pt x="532681" y="7539"/>
                </a:cubicBezTo>
                <a:cubicBezTo>
                  <a:pt x="548936" y="13483"/>
                  <a:pt x="555245" y="20227"/>
                  <a:pt x="551610" y="27770"/>
                </a:cubicBezTo>
                <a:cubicBezTo>
                  <a:pt x="547975" y="35313"/>
                  <a:pt x="545741" y="50348"/>
                  <a:pt x="544910" y="72877"/>
                </a:cubicBezTo>
                <a:cubicBezTo>
                  <a:pt x="551277" y="69693"/>
                  <a:pt x="558063" y="65345"/>
                  <a:pt x="565269" y="59831"/>
                </a:cubicBezTo>
                <a:cubicBezTo>
                  <a:pt x="572475" y="54317"/>
                  <a:pt x="577240" y="48588"/>
                  <a:pt x="579563" y="42644"/>
                </a:cubicBezTo>
                <a:cubicBezTo>
                  <a:pt x="581886" y="36700"/>
                  <a:pt x="586206" y="35718"/>
                  <a:pt x="592523" y="39697"/>
                </a:cubicBezTo>
                <a:cubicBezTo>
                  <a:pt x="598840" y="43677"/>
                  <a:pt x="604181" y="48509"/>
                  <a:pt x="608548" y="54195"/>
                </a:cubicBezTo>
                <a:cubicBezTo>
                  <a:pt x="612915" y="59881"/>
                  <a:pt x="611186" y="64434"/>
                  <a:pt x="603364" y="67854"/>
                </a:cubicBezTo>
                <a:cubicBezTo>
                  <a:pt x="595541" y="71274"/>
                  <a:pt x="576056" y="78462"/>
                  <a:pt x="544910" y="89418"/>
                </a:cubicBezTo>
                <a:cubicBezTo>
                  <a:pt x="544910" y="99973"/>
                  <a:pt x="545709" y="107641"/>
                  <a:pt x="547308" y="112424"/>
                </a:cubicBezTo>
                <a:cubicBezTo>
                  <a:pt x="548907" y="117206"/>
                  <a:pt x="551685" y="120139"/>
                  <a:pt x="555643" y="121221"/>
                </a:cubicBezTo>
                <a:cubicBezTo>
                  <a:pt x="559601" y="122304"/>
                  <a:pt x="566793" y="122845"/>
                  <a:pt x="577218" y="122845"/>
                </a:cubicBezTo>
                <a:cubicBezTo>
                  <a:pt x="587930" y="122845"/>
                  <a:pt x="595807" y="121297"/>
                  <a:pt x="600847" y="118199"/>
                </a:cubicBezTo>
                <a:cubicBezTo>
                  <a:pt x="605888" y="115102"/>
                  <a:pt x="611147" y="105874"/>
                  <a:pt x="616625" y="90515"/>
                </a:cubicBezTo>
                <a:cubicBezTo>
                  <a:pt x="622103" y="75157"/>
                  <a:pt x="625229" y="75731"/>
                  <a:pt x="626003" y="92236"/>
                </a:cubicBezTo>
                <a:cubicBezTo>
                  <a:pt x="626778" y="108742"/>
                  <a:pt x="628527" y="119931"/>
                  <a:pt x="631252" y="125803"/>
                </a:cubicBezTo>
                <a:cubicBezTo>
                  <a:pt x="633977" y="131675"/>
                  <a:pt x="628925" y="137171"/>
                  <a:pt x="616098" y="142291"/>
                </a:cubicBezTo>
                <a:cubicBezTo>
                  <a:pt x="603271" y="147410"/>
                  <a:pt x="588963" y="149970"/>
                  <a:pt x="573174" y="149970"/>
                </a:cubicBezTo>
                <a:cubicBezTo>
                  <a:pt x="557859" y="149970"/>
                  <a:pt x="545956" y="146976"/>
                  <a:pt x="537467" y="140989"/>
                </a:cubicBezTo>
                <a:cubicBezTo>
                  <a:pt x="528978" y="135002"/>
                  <a:pt x="524019" y="126749"/>
                  <a:pt x="522593" y="116231"/>
                </a:cubicBezTo>
                <a:cubicBezTo>
                  <a:pt x="521166" y="105712"/>
                  <a:pt x="520678" y="88845"/>
                  <a:pt x="521130" y="65628"/>
                </a:cubicBezTo>
                <a:cubicBezTo>
                  <a:pt x="521582" y="42411"/>
                  <a:pt x="519556" y="25439"/>
                  <a:pt x="515053" y="14713"/>
                </a:cubicBezTo>
                <a:cubicBezTo>
                  <a:pt x="511676" y="6668"/>
                  <a:pt x="514137" y="3312"/>
                  <a:pt x="522436" y="4644"/>
                </a:cubicBezTo>
                <a:close/>
                <a:moveTo>
                  <a:pt x="173033" y="828"/>
                </a:moveTo>
                <a:cubicBezTo>
                  <a:pt x="179120" y="2298"/>
                  <a:pt x="186122" y="5707"/>
                  <a:pt x="194037" y="11056"/>
                </a:cubicBezTo>
                <a:cubicBezTo>
                  <a:pt x="201953" y="16405"/>
                  <a:pt x="203319" y="21722"/>
                  <a:pt x="198135" y="27006"/>
                </a:cubicBezTo>
                <a:cubicBezTo>
                  <a:pt x="192951" y="32291"/>
                  <a:pt x="185985" y="45444"/>
                  <a:pt x="177238" y="66467"/>
                </a:cubicBezTo>
                <a:lnTo>
                  <a:pt x="161363" y="96904"/>
                </a:lnTo>
                <a:cubicBezTo>
                  <a:pt x="170355" y="103744"/>
                  <a:pt x="174402" y="115059"/>
                  <a:pt x="173506" y="130847"/>
                </a:cubicBezTo>
                <a:cubicBezTo>
                  <a:pt x="172609" y="146636"/>
                  <a:pt x="172161" y="185347"/>
                  <a:pt x="172161" y="246981"/>
                </a:cubicBezTo>
                <a:cubicBezTo>
                  <a:pt x="185010" y="245246"/>
                  <a:pt x="198906" y="242414"/>
                  <a:pt x="213848" y="238485"/>
                </a:cubicBezTo>
                <a:lnTo>
                  <a:pt x="213848" y="213404"/>
                </a:lnTo>
                <a:cubicBezTo>
                  <a:pt x="207883" y="215211"/>
                  <a:pt x="202505" y="216114"/>
                  <a:pt x="197716" y="216114"/>
                </a:cubicBezTo>
                <a:cubicBezTo>
                  <a:pt x="193600" y="216114"/>
                  <a:pt x="187609" y="214318"/>
                  <a:pt x="179744" y="210726"/>
                </a:cubicBezTo>
                <a:cubicBezTo>
                  <a:pt x="171878" y="207134"/>
                  <a:pt x="172194" y="204000"/>
                  <a:pt x="180690" y="201326"/>
                </a:cubicBezTo>
                <a:cubicBezTo>
                  <a:pt x="189187" y="198651"/>
                  <a:pt x="200239" y="195314"/>
                  <a:pt x="213848" y="191313"/>
                </a:cubicBezTo>
                <a:lnTo>
                  <a:pt x="213848" y="166167"/>
                </a:lnTo>
                <a:cubicBezTo>
                  <a:pt x="209589" y="167960"/>
                  <a:pt x="203455" y="168372"/>
                  <a:pt x="195446" y="167404"/>
                </a:cubicBezTo>
                <a:cubicBezTo>
                  <a:pt x="187437" y="166436"/>
                  <a:pt x="182203" y="163876"/>
                  <a:pt x="179744" y="159725"/>
                </a:cubicBezTo>
                <a:cubicBezTo>
                  <a:pt x="177284" y="155573"/>
                  <a:pt x="179461" y="152910"/>
                  <a:pt x="186272" y="151734"/>
                </a:cubicBezTo>
                <a:cubicBezTo>
                  <a:pt x="193084" y="150558"/>
                  <a:pt x="202276" y="148041"/>
                  <a:pt x="213848" y="144184"/>
                </a:cubicBezTo>
                <a:cubicBezTo>
                  <a:pt x="213848" y="134705"/>
                  <a:pt x="213519" y="125384"/>
                  <a:pt x="212859" y="116220"/>
                </a:cubicBezTo>
                <a:cubicBezTo>
                  <a:pt x="205000" y="118027"/>
                  <a:pt x="198153" y="118930"/>
                  <a:pt x="192317" y="118930"/>
                </a:cubicBezTo>
                <a:cubicBezTo>
                  <a:pt x="186150" y="118930"/>
                  <a:pt x="180321" y="116729"/>
                  <a:pt x="174829" y="112327"/>
                </a:cubicBezTo>
                <a:cubicBezTo>
                  <a:pt x="169336" y="107924"/>
                  <a:pt x="171760" y="104562"/>
                  <a:pt x="182099" y="102238"/>
                </a:cubicBezTo>
                <a:cubicBezTo>
                  <a:pt x="192438" y="99915"/>
                  <a:pt x="205187" y="96305"/>
                  <a:pt x="220344" y="91408"/>
                </a:cubicBezTo>
                <a:cubicBezTo>
                  <a:pt x="235502" y="86511"/>
                  <a:pt x="247075" y="82420"/>
                  <a:pt x="255062" y="79136"/>
                </a:cubicBezTo>
                <a:cubicBezTo>
                  <a:pt x="263050" y="75852"/>
                  <a:pt x="271026" y="77107"/>
                  <a:pt x="278992" y="82901"/>
                </a:cubicBezTo>
                <a:cubicBezTo>
                  <a:pt x="286958" y="88694"/>
                  <a:pt x="286840" y="93652"/>
                  <a:pt x="278637" y="97775"/>
                </a:cubicBezTo>
                <a:cubicBezTo>
                  <a:pt x="270435" y="101898"/>
                  <a:pt x="256087" y="106125"/>
                  <a:pt x="235595" y="110455"/>
                </a:cubicBezTo>
                <a:cubicBezTo>
                  <a:pt x="241891" y="114055"/>
                  <a:pt x="244343" y="117453"/>
                  <a:pt x="242952" y="120651"/>
                </a:cubicBezTo>
                <a:cubicBezTo>
                  <a:pt x="241561" y="123849"/>
                  <a:pt x="240457" y="129528"/>
                  <a:pt x="239639" y="137687"/>
                </a:cubicBezTo>
                <a:cubicBezTo>
                  <a:pt x="238076" y="137687"/>
                  <a:pt x="241435" y="136106"/>
                  <a:pt x="249717" y="132944"/>
                </a:cubicBezTo>
                <a:cubicBezTo>
                  <a:pt x="257998" y="129782"/>
                  <a:pt x="265140" y="131191"/>
                  <a:pt x="271141" y="137171"/>
                </a:cubicBezTo>
                <a:cubicBezTo>
                  <a:pt x="277142" y="143151"/>
                  <a:pt x="275565" y="148116"/>
                  <a:pt x="266409" y="152067"/>
                </a:cubicBezTo>
                <a:cubicBezTo>
                  <a:pt x="257253" y="156018"/>
                  <a:pt x="248265" y="159105"/>
                  <a:pt x="239446" y="161327"/>
                </a:cubicBezTo>
                <a:lnTo>
                  <a:pt x="238306" y="184903"/>
                </a:lnTo>
                <a:cubicBezTo>
                  <a:pt x="240930" y="185017"/>
                  <a:pt x="246024" y="183472"/>
                  <a:pt x="253589" y="180267"/>
                </a:cubicBezTo>
                <a:cubicBezTo>
                  <a:pt x="261153" y="177062"/>
                  <a:pt x="268144" y="178991"/>
                  <a:pt x="274561" y="186053"/>
                </a:cubicBezTo>
                <a:cubicBezTo>
                  <a:pt x="280978" y="193116"/>
                  <a:pt x="278924" y="198304"/>
                  <a:pt x="268398" y="201616"/>
                </a:cubicBezTo>
                <a:cubicBezTo>
                  <a:pt x="257873" y="204929"/>
                  <a:pt x="247749" y="207711"/>
                  <a:pt x="238026" y="209962"/>
                </a:cubicBezTo>
                <a:cubicBezTo>
                  <a:pt x="237309" y="220775"/>
                  <a:pt x="236950" y="228619"/>
                  <a:pt x="236950" y="233494"/>
                </a:cubicBezTo>
                <a:cubicBezTo>
                  <a:pt x="248738" y="230884"/>
                  <a:pt x="261167" y="228432"/>
                  <a:pt x="274239" y="226138"/>
                </a:cubicBezTo>
                <a:cubicBezTo>
                  <a:pt x="287310" y="223843"/>
                  <a:pt x="298309" y="227898"/>
                  <a:pt x="307235" y="238302"/>
                </a:cubicBezTo>
                <a:cubicBezTo>
                  <a:pt x="316162" y="248706"/>
                  <a:pt x="311208" y="253456"/>
                  <a:pt x="292372" y="252553"/>
                </a:cubicBezTo>
                <a:cubicBezTo>
                  <a:pt x="273536" y="251649"/>
                  <a:pt x="253277" y="253194"/>
                  <a:pt x="231594" y="257188"/>
                </a:cubicBezTo>
                <a:cubicBezTo>
                  <a:pt x="209912" y="261182"/>
                  <a:pt x="196181" y="264333"/>
                  <a:pt x="190402" y="266642"/>
                </a:cubicBezTo>
                <a:cubicBezTo>
                  <a:pt x="184623" y="268951"/>
                  <a:pt x="178450" y="268750"/>
                  <a:pt x="171882" y="266040"/>
                </a:cubicBezTo>
                <a:cubicBezTo>
                  <a:pt x="171107" y="286388"/>
                  <a:pt x="168774" y="301600"/>
                  <a:pt x="164880" y="311674"/>
                </a:cubicBezTo>
                <a:cubicBezTo>
                  <a:pt x="160987" y="321748"/>
                  <a:pt x="155799" y="319640"/>
                  <a:pt x="149317" y="305350"/>
                </a:cubicBezTo>
                <a:cubicBezTo>
                  <a:pt x="142836" y="291060"/>
                  <a:pt x="141172" y="276605"/>
                  <a:pt x="144327" y="261985"/>
                </a:cubicBezTo>
                <a:cubicBezTo>
                  <a:pt x="147482" y="247365"/>
                  <a:pt x="149507" y="220710"/>
                  <a:pt x="150404" y="182020"/>
                </a:cubicBezTo>
                <a:cubicBezTo>
                  <a:pt x="151300" y="143330"/>
                  <a:pt x="150665" y="120945"/>
                  <a:pt x="148500" y="114865"/>
                </a:cubicBezTo>
                <a:cubicBezTo>
                  <a:pt x="133658" y="135816"/>
                  <a:pt x="121042" y="148930"/>
                  <a:pt x="110653" y="154207"/>
                </a:cubicBezTo>
                <a:cubicBezTo>
                  <a:pt x="100263" y="159485"/>
                  <a:pt x="97578" y="157921"/>
                  <a:pt x="102597" y="149518"/>
                </a:cubicBezTo>
                <a:cubicBezTo>
                  <a:pt x="107616" y="141115"/>
                  <a:pt x="114614" y="129725"/>
                  <a:pt x="123591" y="115349"/>
                </a:cubicBezTo>
                <a:cubicBezTo>
                  <a:pt x="132568" y="100973"/>
                  <a:pt x="140193" y="86837"/>
                  <a:pt x="146467" y="72941"/>
                </a:cubicBezTo>
                <a:cubicBezTo>
                  <a:pt x="152741" y="59046"/>
                  <a:pt x="157441" y="46774"/>
                  <a:pt x="160567" y="36126"/>
                </a:cubicBezTo>
                <a:cubicBezTo>
                  <a:pt x="163693" y="25479"/>
                  <a:pt x="165031" y="16566"/>
                  <a:pt x="164579" y="9389"/>
                </a:cubicBezTo>
                <a:cubicBezTo>
                  <a:pt x="164127" y="2212"/>
                  <a:pt x="166945" y="-642"/>
                  <a:pt x="173033" y="828"/>
                </a:cubicBezTo>
                <a:close/>
                <a:moveTo>
                  <a:pt x="3712911" y="0"/>
                </a:moveTo>
                <a:cubicBezTo>
                  <a:pt x="3717084" y="0"/>
                  <a:pt x="3724889" y="2097"/>
                  <a:pt x="3736325" y="6292"/>
                </a:cubicBezTo>
                <a:cubicBezTo>
                  <a:pt x="3747761" y="10486"/>
                  <a:pt x="3751809" y="15132"/>
                  <a:pt x="3748467" y="20230"/>
                </a:cubicBezTo>
                <a:cubicBezTo>
                  <a:pt x="3745126" y="25328"/>
                  <a:pt x="3742072" y="31563"/>
                  <a:pt x="3739304" y="38934"/>
                </a:cubicBezTo>
                <a:cubicBezTo>
                  <a:pt x="3736536" y="46304"/>
                  <a:pt x="3733166" y="53116"/>
                  <a:pt x="3729194" y="59368"/>
                </a:cubicBezTo>
                <a:cubicBezTo>
                  <a:pt x="3744008" y="57619"/>
                  <a:pt x="3760198" y="55393"/>
                  <a:pt x="3777764" y="52689"/>
                </a:cubicBezTo>
                <a:cubicBezTo>
                  <a:pt x="3795331" y="49986"/>
                  <a:pt x="3809388" y="47724"/>
                  <a:pt x="3819935" y="45903"/>
                </a:cubicBezTo>
                <a:cubicBezTo>
                  <a:pt x="3830483" y="44082"/>
                  <a:pt x="3840908" y="44128"/>
                  <a:pt x="3851211" y="46043"/>
                </a:cubicBezTo>
                <a:cubicBezTo>
                  <a:pt x="3861515" y="47957"/>
                  <a:pt x="3869172" y="52528"/>
                  <a:pt x="3874184" y="59756"/>
                </a:cubicBezTo>
                <a:cubicBezTo>
                  <a:pt x="3879196" y="66983"/>
                  <a:pt x="3878386" y="71228"/>
                  <a:pt x="3871753" y="72490"/>
                </a:cubicBezTo>
                <a:cubicBezTo>
                  <a:pt x="3865121" y="73752"/>
                  <a:pt x="3854524" y="73931"/>
                  <a:pt x="3839961" y="73027"/>
                </a:cubicBezTo>
                <a:cubicBezTo>
                  <a:pt x="3825399" y="72124"/>
                  <a:pt x="3808596" y="72343"/>
                  <a:pt x="3789552" y="73684"/>
                </a:cubicBezTo>
                <a:cubicBezTo>
                  <a:pt x="3770508" y="75024"/>
                  <a:pt x="3748596" y="77401"/>
                  <a:pt x="3723816" y="80814"/>
                </a:cubicBezTo>
                <a:cubicBezTo>
                  <a:pt x="3716288" y="97578"/>
                  <a:pt x="3708630" y="111266"/>
                  <a:pt x="3700843" y="121877"/>
                </a:cubicBezTo>
                <a:cubicBezTo>
                  <a:pt x="3702894" y="123397"/>
                  <a:pt x="3711717" y="122390"/>
                  <a:pt x="3727312" y="118855"/>
                </a:cubicBezTo>
                <a:cubicBezTo>
                  <a:pt x="3742907" y="115320"/>
                  <a:pt x="3753605" y="112395"/>
                  <a:pt x="3759405" y="110079"/>
                </a:cubicBezTo>
                <a:cubicBezTo>
                  <a:pt x="3765206" y="107763"/>
                  <a:pt x="3771616" y="107799"/>
                  <a:pt x="3778635" y="110187"/>
                </a:cubicBezTo>
                <a:cubicBezTo>
                  <a:pt x="3785655" y="112574"/>
                  <a:pt x="3791990" y="115353"/>
                  <a:pt x="3797640" y="118522"/>
                </a:cubicBezTo>
                <a:cubicBezTo>
                  <a:pt x="3803290" y="121691"/>
                  <a:pt x="3804538" y="128474"/>
                  <a:pt x="3801383" y="138871"/>
                </a:cubicBezTo>
                <a:cubicBezTo>
                  <a:pt x="3798228" y="149267"/>
                  <a:pt x="3797095" y="160431"/>
                  <a:pt x="3797984" y="172362"/>
                </a:cubicBezTo>
                <a:cubicBezTo>
                  <a:pt x="3798873" y="184293"/>
                  <a:pt x="3799766" y="198350"/>
                  <a:pt x="3800662" y="214533"/>
                </a:cubicBezTo>
                <a:cubicBezTo>
                  <a:pt x="3801558" y="230716"/>
                  <a:pt x="3802469" y="245472"/>
                  <a:pt x="3803394" y="258801"/>
                </a:cubicBezTo>
                <a:cubicBezTo>
                  <a:pt x="3804319" y="272131"/>
                  <a:pt x="3802849" y="283388"/>
                  <a:pt x="3798984" y="292572"/>
                </a:cubicBezTo>
                <a:cubicBezTo>
                  <a:pt x="3795120" y="301757"/>
                  <a:pt x="3789301" y="309308"/>
                  <a:pt x="3781528" y="315223"/>
                </a:cubicBezTo>
                <a:cubicBezTo>
                  <a:pt x="3773756" y="321138"/>
                  <a:pt x="3768741" y="319930"/>
                  <a:pt x="3766482" y="311598"/>
                </a:cubicBezTo>
                <a:cubicBezTo>
                  <a:pt x="3764223" y="303267"/>
                  <a:pt x="3758542" y="293340"/>
                  <a:pt x="3749435" y="281817"/>
                </a:cubicBezTo>
                <a:cubicBezTo>
                  <a:pt x="3740329" y="270295"/>
                  <a:pt x="3740469" y="265907"/>
                  <a:pt x="3749855" y="268653"/>
                </a:cubicBezTo>
                <a:cubicBezTo>
                  <a:pt x="3759241" y="271399"/>
                  <a:pt x="3765539" y="272751"/>
                  <a:pt x="3768751" y="272708"/>
                </a:cubicBezTo>
                <a:cubicBezTo>
                  <a:pt x="3771964" y="272665"/>
                  <a:pt x="3773570" y="262318"/>
                  <a:pt x="3773570" y="241668"/>
                </a:cubicBezTo>
                <a:cubicBezTo>
                  <a:pt x="3773570" y="217591"/>
                  <a:pt x="3772702" y="193435"/>
                  <a:pt x="3770967" y="169200"/>
                </a:cubicBezTo>
                <a:cubicBezTo>
                  <a:pt x="3769232" y="144965"/>
                  <a:pt x="3765830" y="132102"/>
                  <a:pt x="3760760" y="130611"/>
                </a:cubicBezTo>
                <a:cubicBezTo>
                  <a:pt x="3755691" y="129119"/>
                  <a:pt x="3737067" y="131722"/>
                  <a:pt x="3704887" y="138419"/>
                </a:cubicBezTo>
                <a:lnTo>
                  <a:pt x="3704887" y="165995"/>
                </a:lnTo>
                <a:cubicBezTo>
                  <a:pt x="3711383" y="166081"/>
                  <a:pt x="3721207" y="164303"/>
                  <a:pt x="3734356" y="160660"/>
                </a:cubicBezTo>
                <a:cubicBezTo>
                  <a:pt x="3747507" y="157018"/>
                  <a:pt x="3756006" y="158631"/>
                  <a:pt x="3759857" y="165500"/>
                </a:cubicBezTo>
                <a:cubicBezTo>
                  <a:pt x="3763707" y="172369"/>
                  <a:pt x="3759169" y="177123"/>
                  <a:pt x="3746241" y="179762"/>
                </a:cubicBezTo>
                <a:cubicBezTo>
                  <a:pt x="3733313" y="182400"/>
                  <a:pt x="3719529" y="183720"/>
                  <a:pt x="3704887" y="183720"/>
                </a:cubicBezTo>
                <a:cubicBezTo>
                  <a:pt x="3704887" y="192783"/>
                  <a:pt x="3703991" y="202175"/>
                  <a:pt x="3702198" y="211898"/>
                </a:cubicBezTo>
                <a:cubicBezTo>
                  <a:pt x="3714890" y="211970"/>
                  <a:pt x="3726398" y="210188"/>
                  <a:pt x="3736722" y="206553"/>
                </a:cubicBezTo>
                <a:cubicBezTo>
                  <a:pt x="3747047" y="202918"/>
                  <a:pt x="3754896" y="204760"/>
                  <a:pt x="3760266" y="212081"/>
                </a:cubicBezTo>
                <a:cubicBezTo>
                  <a:pt x="3765636" y="219402"/>
                  <a:pt x="3759488" y="224603"/>
                  <a:pt x="3741820" y="227687"/>
                </a:cubicBezTo>
                <a:cubicBezTo>
                  <a:pt x="3724153" y="230770"/>
                  <a:pt x="3710803" y="230512"/>
                  <a:pt x="3701768" y="226912"/>
                </a:cubicBezTo>
                <a:cubicBezTo>
                  <a:pt x="3700163" y="250158"/>
                  <a:pt x="3695785" y="268567"/>
                  <a:pt x="3688636" y="282140"/>
                </a:cubicBezTo>
                <a:cubicBezTo>
                  <a:pt x="3681488" y="295713"/>
                  <a:pt x="3675185" y="297825"/>
                  <a:pt x="3669729" y="288475"/>
                </a:cubicBezTo>
                <a:cubicBezTo>
                  <a:pt x="3664273" y="279125"/>
                  <a:pt x="3663580" y="269786"/>
                  <a:pt x="3667653" y="260458"/>
                </a:cubicBezTo>
                <a:cubicBezTo>
                  <a:pt x="3671726" y="251129"/>
                  <a:pt x="3674873" y="240690"/>
                  <a:pt x="3677096" y="229139"/>
                </a:cubicBezTo>
                <a:cubicBezTo>
                  <a:pt x="3679319" y="217588"/>
                  <a:pt x="3681104" y="201297"/>
                  <a:pt x="3682452" y="180267"/>
                </a:cubicBezTo>
                <a:cubicBezTo>
                  <a:pt x="3683800" y="159237"/>
                  <a:pt x="3684417" y="145990"/>
                  <a:pt x="3684302" y="140527"/>
                </a:cubicBezTo>
                <a:cubicBezTo>
                  <a:pt x="3673977" y="159356"/>
                  <a:pt x="3661691" y="175657"/>
                  <a:pt x="3647444" y="189431"/>
                </a:cubicBezTo>
                <a:cubicBezTo>
                  <a:pt x="3633197" y="203204"/>
                  <a:pt x="3616010" y="214694"/>
                  <a:pt x="3595884" y="223901"/>
                </a:cubicBezTo>
                <a:cubicBezTo>
                  <a:pt x="3575758" y="233107"/>
                  <a:pt x="3574363" y="230024"/>
                  <a:pt x="3591700" y="214651"/>
                </a:cubicBezTo>
                <a:cubicBezTo>
                  <a:pt x="3609037" y="199279"/>
                  <a:pt x="3627077" y="180210"/>
                  <a:pt x="3645820" y="157445"/>
                </a:cubicBezTo>
                <a:cubicBezTo>
                  <a:pt x="3664563" y="134680"/>
                  <a:pt x="3681499" y="109688"/>
                  <a:pt x="3696627" y="82470"/>
                </a:cubicBezTo>
                <a:cubicBezTo>
                  <a:pt x="3662197" y="86930"/>
                  <a:pt x="3639969" y="90297"/>
                  <a:pt x="3629945" y="92570"/>
                </a:cubicBezTo>
                <a:cubicBezTo>
                  <a:pt x="3619921" y="94842"/>
                  <a:pt x="3610306" y="92315"/>
                  <a:pt x="3601100" y="84987"/>
                </a:cubicBezTo>
                <a:cubicBezTo>
                  <a:pt x="3591894" y="77659"/>
                  <a:pt x="3589882" y="73597"/>
                  <a:pt x="3595066" y="72802"/>
                </a:cubicBezTo>
                <a:cubicBezTo>
                  <a:pt x="3600250" y="72006"/>
                  <a:pt x="3610034" y="71382"/>
                  <a:pt x="3624417" y="70930"/>
                </a:cubicBezTo>
                <a:cubicBezTo>
                  <a:pt x="3638801" y="70478"/>
                  <a:pt x="3664484" y="67679"/>
                  <a:pt x="3701467" y="62530"/>
                </a:cubicBezTo>
                <a:cubicBezTo>
                  <a:pt x="3711735" y="37421"/>
                  <a:pt x="3714847" y="20722"/>
                  <a:pt x="3710803" y="12433"/>
                </a:cubicBezTo>
                <a:cubicBezTo>
                  <a:pt x="3706759" y="4144"/>
                  <a:pt x="3707461" y="0"/>
                  <a:pt x="37129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4219" y="3027497"/>
            <a:ext cx="6522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由两个数组成，是一个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，表示两个数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相除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054219" y="4400655"/>
            <a:ext cx="6522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由四个数组成，是一个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等式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，表示两个比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854261" y="1772818"/>
            <a:ext cx="8778245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判断下面各题中的两个比能否组成比例，并说明理由。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35517" y="2495594"/>
            <a:ext cx="3068960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3∶2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15∶10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63508" y="3071406"/>
            <a:ext cx="75608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3527606" y="2990197"/>
                <a:ext cx="1867521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楷体" panose="02010609060101010101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06" y="2990197"/>
                <a:ext cx="1867521" cy="602634"/>
              </a:xfrm>
              <a:prstGeom prst="rect">
                <a:avLst/>
              </a:prstGeom>
              <a:blipFill rotWithShape="1">
                <a:blip r:embed="rId3"/>
                <a:stretch>
                  <a:fillRect l="-10" t="-102" r="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3386023" y="3569918"/>
                <a:ext cx="1891048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15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023" y="3569918"/>
                <a:ext cx="1891048" cy="602634"/>
              </a:xfrm>
              <a:prstGeom prst="rect">
                <a:avLst/>
              </a:prstGeom>
              <a:blipFill rotWithShape="1">
                <a:blip r:embed="rId4"/>
                <a:stretch>
                  <a:fillRect l="-11" t="-97" r="12" b="1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4307981" y="4122133"/>
                <a:ext cx="950250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7981" y="4122133"/>
                <a:ext cx="950250" cy="602634"/>
              </a:xfrm>
              <a:prstGeom prst="rect">
                <a:avLst/>
              </a:prstGeom>
              <a:blipFill rotWithShape="1">
                <a:blip r:embed="rId5"/>
                <a:stretch>
                  <a:fillRect l="-15" t="-58" r="45" b="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60096" y="4887868"/>
            <a:ext cx="2930180" cy="3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所以能组成比例。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755991" y="2495594"/>
            <a:ext cx="245689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4∶12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27∶9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85058" y="3071406"/>
            <a:ext cx="75608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7404061" y="2989332"/>
                <a:ext cx="1784014" cy="604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12=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4061" y="2989332"/>
                <a:ext cx="1784014" cy="604365"/>
              </a:xfrm>
              <a:prstGeom prst="rect">
                <a:avLst/>
              </a:prstGeom>
              <a:blipFill rotWithShape="1">
                <a:blip r:embed="rId6"/>
                <a:stretch>
                  <a:fillRect l="-33" t="-64" r="15" b="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995081" y="3651127"/>
            <a:ext cx="265923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9= 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8227886" y="4121268"/>
                <a:ext cx="950250" cy="604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7886" y="4121268"/>
                <a:ext cx="950250" cy="604365"/>
              </a:xfrm>
              <a:prstGeom prst="rect">
                <a:avLst/>
              </a:prstGeom>
              <a:blipFill rotWithShape="1">
                <a:blip r:embed="rId7"/>
                <a:stretch>
                  <a:fillRect l="-20" t="-20" r="51" b="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58577" y="4887868"/>
            <a:ext cx="3380069" cy="3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所以不能组成比例。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219449" y="5497309"/>
            <a:ext cx="7753102" cy="463846"/>
          </a:xfrm>
          <a:prstGeom prst="rect">
            <a:avLst/>
          </a:prstGeom>
          <a:noFill/>
          <a:ln>
            <a:solidFill>
              <a:srgbClr val="A300FF"/>
            </a:solidFill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判断两个比能不能组成比例，要看它们的比值是否相等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989242" y="1234513"/>
            <a:ext cx="1190434" cy="293245"/>
          </a:xfrm>
          <a:custGeom>
            <a:avLst/>
            <a:gdLst/>
            <a:ahLst/>
            <a:cxnLst/>
            <a:rect l="l" t="t" r="r" b="b"/>
            <a:pathLst>
              <a:path w="1190434" h="293245">
                <a:moveTo>
                  <a:pt x="1144818" y="211275"/>
                </a:moveTo>
                <a:cubicBezTo>
                  <a:pt x="1141446" y="211465"/>
                  <a:pt x="1138167" y="212744"/>
                  <a:pt x="1134980" y="215114"/>
                </a:cubicBezTo>
                <a:cubicBezTo>
                  <a:pt x="1128605" y="219854"/>
                  <a:pt x="1125418" y="226170"/>
                  <a:pt x="1125418" y="234065"/>
                </a:cubicBezTo>
                <a:cubicBezTo>
                  <a:pt x="1125418" y="241959"/>
                  <a:pt x="1128968" y="247885"/>
                  <a:pt x="1136066" y="251843"/>
                </a:cubicBezTo>
                <a:cubicBezTo>
                  <a:pt x="1143164" y="255801"/>
                  <a:pt x="1150112" y="255600"/>
                  <a:pt x="1156909" y="251241"/>
                </a:cubicBezTo>
                <a:cubicBezTo>
                  <a:pt x="1163707" y="246867"/>
                  <a:pt x="1166901" y="240557"/>
                  <a:pt x="1166492" y="232312"/>
                </a:cubicBezTo>
                <a:cubicBezTo>
                  <a:pt x="1166084" y="224066"/>
                  <a:pt x="1162323" y="217954"/>
                  <a:pt x="1155210" y="213974"/>
                </a:cubicBezTo>
                <a:cubicBezTo>
                  <a:pt x="1151654" y="211984"/>
                  <a:pt x="1148190" y="211085"/>
                  <a:pt x="1144818" y="211275"/>
                </a:cubicBezTo>
                <a:close/>
                <a:moveTo>
                  <a:pt x="1147300" y="188355"/>
                </a:moveTo>
                <a:cubicBezTo>
                  <a:pt x="1152821" y="188477"/>
                  <a:pt x="1158465" y="189750"/>
                  <a:pt x="1164234" y="192173"/>
                </a:cubicBezTo>
                <a:cubicBezTo>
                  <a:pt x="1175770" y="197020"/>
                  <a:pt x="1183432" y="204700"/>
                  <a:pt x="1187217" y="215211"/>
                </a:cubicBezTo>
                <a:cubicBezTo>
                  <a:pt x="1191003" y="225722"/>
                  <a:pt x="1191448" y="236119"/>
                  <a:pt x="1188551" y="246401"/>
                </a:cubicBezTo>
                <a:cubicBezTo>
                  <a:pt x="1185654" y="256683"/>
                  <a:pt x="1180234" y="264552"/>
                  <a:pt x="1172289" y="270008"/>
                </a:cubicBezTo>
                <a:cubicBezTo>
                  <a:pt x="1164345" y="275465"/>
                  <a:pt x="1154905" y="278193"/>
                  <a:pt x="1143971" y="278193"/>
                </a:cubicBezTo>
                <a:cubicBezTo>
                  <a:pt x="1133037" y="278193"/>
                  <a:pt x="1123135" y="273755"/>
                  <a:pt x="1114265" y="264878"/>
                </a:cubicBezTo>
                <a:cubicBezTo>
                  <a:pt x="1105396" y="256002"/>
                  <a:pt x="1100961" y="246458"/>
                  <a:pt x="1100961" y="236248"/>
                </a:cubicBezTo>
                <a:cubicBezTo>
                  <a:pt x="1100961" y="226038"/>
                  <a:pt x="1103349" y="217107"/>
                  <a:pt x="1108124" y="209457"/>
                </a:cubicBezTo>
                <a:cubicBezTo>
                  <a:pt x="1112899" y="201806"/>
                  <a:pt x="1120561" y="195802"/>
                  <a:pt x="1131108" y="191442"/>
                </a:cubicBezTo>
                <a:cubicBezTo>
                  <a:pt x="1136381" y="189262"/>
                  <a:pt x="1141779" y="188233"/>
                  <a:pt x="1147300" y="188355"/>
                </a:cubicBezTo>
                <a:close/>
                <a:moveTo>
                  <a:pt x="892890" y="148499"/>
                </a:moveTo>
                <a:cubicBezTo>
                  <a:pt x="896841" y="148723"/>
                  <a:pt x="900726" y="149863"/>
                  <a:pt x="904544" y="151917"/>
                </a:cubicBezTo>
                <a:cubicBezTo>
                  <a:pt x="912180" y="156025"/>
                  <a:pt x="912639" y="160514"/>
                  <a:pt x="905920" y="165382"/>
                </a:cubicBezTo>
                <a:cubicBezTo>
                  <a:pt x="899202" y="170251"/>
                  <a:pt x="890408" y="173495"/>
                  <a:pt x="879538" y="175116"/>
                </a:cubicBezTo>
                <a:cubicBezTo>
                  <a:pt x="884944" y="176794"/>
                  <a:pt x="886747" y="179905"/>
                  <a:pt x="884948" y="184451"/>
                </a:cubicBezTo>
                <a:cubicBezTo>
                  <a:pt x="883148" y="188997"/>
                  <a:pt x="882607" y="198146"/>
                  <a:pt x="883324" y="211898"/>
                </a:cubicBezTo>
                <a:cubicBezTo>
                  <a:pt x="921297" y="199293"/>
                  <a:pt x="931977" y="199050"/>
                  <a:pt x="915363" y="211167"/>
                </a:cubicBezTo>
                <a:cubicBezTo>
                  <a:pt x="898750" y="223284"/>
                  <a:pt x="883614" y="232426"/>
                  <a:pt x="869955" y="238593"/>
                </a:cubicBezTo>
                <a:cubicBezTo>
                  <a:pt x="856296" y="244759"/>
                  <a:pt x="847595" y="249527"/>
                  <a:pt x="843852" y="252897"/>
                </a:cubicBezTo>
                <a:cubicBezTo>
                  <a:pt x="840110" y="256267"/>
                  <a:pt x="832273" y="253904"/>
                  <a:pt x="820342" y="245809"/>
                </a:cubicBezTo>
                <a:cubicBezTo>
                  <a:pt x="808411" y="237714"/>
                  <a:pt x="808730" y="232545"/>
                  <a:pt x="821299" y="230300"/>
                </a:cubicBezTo>
                <a:cubicBezTo>
                  <a:pt x="833868" y="228056"/>
                  <a:pt x="846928" y="224145"/>
                  <a:pt x="860480" y="218567"/>
                </a:cubicBezTo>
                <a:cubicBezTo>
                  <a:pt x="860480" y="209848"/>
                  <a:pt x="860290" y="201409"/>
                  <a:pt x="859910" y="193249"/>
                </a:cubicBezTo>
                <a:cubicBezTo>
                  <a:pt x="859530" y="185089"/>
                  <a:pt x="858282" y="181235"/>
                  <a:pt x="856167" y="181687"/>
                </a:cubicBezTo>
                <a:cubicBezTo>
                  <a:pt x="854052" y="182139"/>
                  <a:pt x="850119" y="182365"/>
                  <a:pt x="844369" y="182365"/>
                </a:cubicBezTo>
                <a:cubicBezTo>
                  <a:pt x="839134" y="182365"/>
                  <a:pt x="833764" y="180414"/>
                  <a:pt x="828257" y="176514"/>
                </a:cubicBezTo>
                <a:cubicBezTo>
                  <a:pt x="822751" y="172613"/>
                  <a:pt x="822901" y="169925"/>
                  <a:pt x="828709" y="168448"/>
                </a:cubicBezTo>
                <a:cubicBezTo>
                  <a:pt x="834517" y="166971"/>
                  <a:pt x="842616" y="164425"/>
                  <a:pt x="853005" y="160811"/>
                </a:cubicBezTo>
                <a:cubicBezTo>
                  <a:pt x="863394" y="157198"/>
                  <a:pt x="872673" y="153785"/>
                  <a:pt x="880839" y="150572"/>
                </a:cubicBezTo>
                <a:cubicBezTo>
                  <a:pt x="884923" y="148966"/>
                  <a:pt x="888940" y="148275"/>
                  <a:pt x="892890" y="148499"/>
                </a:cubicBezTo>
                <a:close/>
                <a:moveTo>
                  <a:pt x="178515" y="148499"/>
                </a:moveTo>
                <a:cubicBezTo>
                  <a:pt x="182466" y="148723"/>
                  <a:pt x="186351" y="149863"/>
                  <a:pt x="190169" y="151917"/>
                </a:cubicBezTo>
                <a:cubicBezTo>
                  <a:pt x="197805" y="156025"/>
                  <a:pt x="198264" y="160514"/>
                  <a:pt x="191545" y="165382"/>
                </a:cubicBezTo>
                <a:cubicBezTo>
                  <a:pt x="184827" y="170251"/>
                  <a:pt x="176033" y="173495"/>
                  <a:pt x="165163" y="175116"/>
                </a:cubicBezTo>
                <a:cubicBezTo>
                  <a:pt x="170569" y="176794"/>
                  <a:pt x="172372" y="179905"/>
                  <a:pt x="170573" y="184451"/>
                </a:cubicBezTo>
                <a:cubicBezTo>
                  <a:pt x="168773" y="188997"/>
                  <a:pt x="168232" y="198146"/>
                  <a:pt x="168949" y="211898"/>
                </a:cubicBezTo>
                <a:cubicBezTo>
                  <a:pt x="206922" y="199293"/>
                  <a:pt x="217601" y="199050"/>
                  <a:pt x="200988" y="211167"/>
                </a:cubicBezTo>
                <a:cubicBezTo>
                  <a:pt x="184375" y="223284"/>
                  <a:pt x="169239" y="232426"/>
                  <a:pt x="155580" y="238593"/>
                </a:cubicBezTo>
                <a:cubicBezTo>
                  <a:pt x="141921" y="244759"/>
                  <a:pt x="133220" y="249527"/>
                  <a:pt x="129477" y="252897"/>
                </a:cubicBezTo>
                <a:cubicBezTo>
                  <a:pt x="125735" y="256267"/>
                  <a:pt x="117898" y="253904"/>
                  <a:pt x="105967" y="245809"/>
                </a:cubicBezTo>
                <a:cubicBezTo>
                  <a:pt x="94035" y="237714"/>
                  <a:pt x="94355" y="232545"/>
                  <a:pt x="106924" y="230300"/>
                </a:cubicBezTo>
                <a:cubicBezTo>
                  <a:pt x="119493" y="228056"/>
                  <a:pt x="132553" y="224145"/>
                  <a:pt x="146105" y="218567"/>
                </a:cubicBezTo>
                <a:cubicBezTo>
                  <a:pt x="146105" y="209848"/>
                  <a:pt x="145915" y="201409"/>
                  <a:pt x="145535" y="193249"/>
                </a:cubicBezTo>
                <a:cubicBezTo>
                  <a:pt x="145155" y="185089"/>
                  <a:pt x="143907" y="181235"/>
                  <a:pt x="141792" y="181687"/>
                </a:cubicBezTo>
                <a:cubicBezTo>
                  <a:pt x="139677" y="182139"/>
                  <a:pt x="135744" y="182365"/>
                  <a:pt x="129994" y="182365"/>
                </a:cubicBezTo>
                <a:cubicBezTo>
                  <a:pt x="124759" y="182365"/>
                  <a:pt x="119389" y="180414"/>
                  <a:pt x="113882" y="176514"/>
                </a:cubicBezTo>
                <a:cubicBezTo>
                  <a:pt x="108376" y="172613"/>
                  <a:pt x="108526" y="169925"/>
                  <a:pt x="114334" y="168448"/>
                </a:cubicBezTo>
                <a:cubicBezTo>
                  <a:pt x="120142" y="166971"/>
                  <a:pt x="128240" y="164425"/>
                  <a:pt x="138630" y="160811"/>
                </a:cubicBezTo>
                <a:cubicBezTo>
                  <a:pt x="149019" y="157198"/>
                  <a:pt x="158298" y="153785"/>
                  <a:pt x="166464" y="150572"/>
                </a:cubicBezTo>
                <a:cubicBezTo>
                  <a:pt x="170548" y="148966"/>
                  <a:pt x="174565" y="148275"/>
                  <a:pt x="178515" y="148499"/>
                </a:cubicBezTo>
                <a:close/>
                <a:moveTo>
                  <a:pt x="614307" y="113856"/>
                </a:moveTo>
                <a:cubicBezTo>
                  <a:pt x="630487" y="112772"/>
                  <a:pt x="644059" y="115145"/>
                  <a:pt x="655024" y="120974"/>
                </a:cubicBezTo>
                <a:cubicBezTo>
                  <a:pt x="669644" y="128747"/>
                  <a:pt x="676083" y="135745"/>
                  <a:pt x="674340" y="141968"/>
                </a:cubicBezTo>
                <a:cubicBezTo>
                  <a:pt x="672598" y="148192"/>
                  <a:pt x="665564" y="150856"/>
                  <a:pt x="653239" y="149959"/>
                </a:cubicBezTo>
                <a:cubicBezTo>
                  <a:pt x="640913" y="149063"/>
                  <a:pt x="623594" y="148615"/>
                  <a:pt x="601280" y="148615"/>
                </a:cubicBezTo>
                <a:cubicBezTo>
                  <a:pt x="578996" y="148615"/>
                  <a:pt x="555055" y="149737"/>
                  <a:pt x="529458" y="151981"/>
                </a:cubicBezTo>
                <a:cubicBezTo>
                  <a:pt x="503860" y="154226"/>
                  <a:pt x="482436" y="156897"/>
                  <a:pt x="465185" y="159994"/>
                </a:cubicBezTo>
                <a:cubicBezTo>
                  <a:pt x="447933" y="163091"/>
                  <a:pt x="432876" y="166017"/>
                  <a:pt x="420013" y="168770"/>
                </a:cubicBezTo>
                <a:cubicBezTo>
                  <a:pt x="407150" y="171524"/>
                  <a:pt x="393763" y="168534"/>
                  <a:pt x="379853" y="159800"/>
                </a:cubicBezTo>
                <a:cubicBezTo>
                  <a:pt x="367248" y="145933"/>
                  <a:pt x="366352" y="139685"/>
                  <a:pt x="377165" y="141054"/>
                </a:cubicBezTo>
                <a:cubicBezTo>
                  <a:pt x="387977" y="142424"/>
                  <a:pt x="406501" y="141993"/>
                  <a:pt x="432736" y="139764"/>
                </a:cubicBezTo>
                <a:cubicBezTo>
                  <a:pt x="458972" y="137534"/>
                  <a:pt x="486978" y="134160"/>
                  <a:pt x="516756" y="129643"/>
                </a:cubicBezTo>
                <a:cubicBezTo>
                  <a:pt x="546533" y="125126"/>
                  <a:pt x="573367" y="120609"/>
                  <a:pt x="597258" y="116091"/>
                </a:cubicBezTo>
                <a:cubicBezTo>
                  <a:pt x="603231" y="114962"/>
                  <a:pt x="608914" y="114217"/>
                  <a:pt x="614307" y="113856"/>
                </a:cubicBezTo>
                <a:close/>
                <a:moveTo>
                  <a:pt x="784882" y="101599"/>
                </a:moveTo>
                <a:cubicBezTo>
                  <a:pt x="789166" y="101757"/>
                  <a:pt x="794214" y="103393"/>
                  <a:pt x="800025" y="106509"/>
                </a:cubicBezTo>
                <a:cubicBezTo>
                  <a:pt x="811648" y="112739"/>
                  <a:pt x="815122" y="118529"/>
                  <a:pt x="810447" y="123878"/>
                </a:cubicBezTo>
                <a:cubicBezTo>
                  <a:pt x="805772" y="129227"/>
                  <a:pt x="802603" y="134608"/>
                  <a:pt x="800939" y="140022"/>
                </a:cubicBezTo>
                <a:cubicBezTo>
                  <a:pt x="799276" y="145435"/>
                  <a:pt x="797562" y="156943"/>
                  <a:pt x="795798" y="174546"/>
                </a:cubicBezTo>
                <a:cubicBezTo>
                  <a:pt x="794034" y="192148"/>
                  <a:pt x="793153" y="204621"/>
                  <a:pt x="793153" y="211963"/>
                </a:cubicBezTo>
                <a:cubicBezTo>
                  <a:pt x="793153" y="215519"/>
                  <a:pt x="796917" y="215204"/>
                  <a:pt x="804445" y="211016"/>
                </a:cubicBezTo>
                <a:cubicBezTo>
                  <a:pt x="821840" y="203502"/>
                  <a:pt x="832183" y="200516"/>
                  <a:pt x="835474" y="202057"/>
                </a:cubicBezTo>
                <a:cubicBezTo>
                  <a:pt x="838765" y="203599"/>
                  <a:pt x="831645" y="211314"/>
                  <a:pt x="814114" y="225203"/>
                </a:cubicBezTo>
                <a:cubicBezTo>
                  <a:pt x="796583" y="239091"/>
                  <a:pt x="784416" y="250043"/>
                  <a:pt x="777611" y="258060"/>
                </a:cubicBezTo>
                <a:cubicBezTo>
                  <a:pt x="770807" y="266076"/>
                  <a:pt x="765175" y="267660"/>
                  <a:pt x="760715" y="262813"/>
                </a:cubicBezTo>
                <a:cubicBezTo>
                  <a:pt x="756255" y="257966"/>
                  <a:pt x="753548" y="252474"/>
                  <a:pt x="752595" y="246336"/>
                </a:cubicBezTo>
                <a:cubicBezTo>
                  <a:pt x="751641" y="240199"/>
                  <a:pt x="753444" y="234581"/>
                  <a:pt x="758005" y="229483"/>
                </a:cubicBezTo>
                <a:cubicBezTo>
                  <a:pt x="762565" y="224385"/>
                  <a:pt x="765938" y="217688"/>
                  <a:pt x="768125" y="209392"/>
                </a:cubicBezTo>
                <a:cubicBezTo>
                  <a:pt x="770312" y="201097"/>
                  <a:pt x="771631" y="189990"/>
                  <a:pt x="772083" y="176073"/>
                </a:cubicBezTo>
                <a:cubicBezTo>
                  <a:pt x="772535" y="162156"/>
                  <a:pt x="772983" y="150501"/>
                  <a:pt x="773428" y="141108"/>
                </a:cubicBezTo>
                <a:cubicBezTo>
                  <a:pt x="773872" y="131715"/>
                  <a:pt x="770771" y="128765"/>
                  <a:pt x="764124" y="132256"/>
                </a:cubicBezTo>
                <a:cubicBezTo>
                  <a:pt x="757478" y="135748"/>
                  <a:pt x="750680" y="138896"/>
                  <a:pt x="743733" y="141699"/>
                </a:cubicBezTo>
                <a:cubicBezTo>
                  <a:pt x="736785" y="144503"/>
                  <a:pt x="729088" y="142710"/>
                  <a:pt x="720641" y="136322"/>
                </a:cubicBezTo>
                <a:cubicBezTo>
                  <a:pt x="712195" y="129933"/>
                  <a:pt x="712288" y="126108"/>
                  <a:pt x="720921" y="124846"/>
                </a:cubicBezTo>
                <a:cubicBezTo>
                  <a:pt x="729554" y="123584"/>
                  <a:pt x="739233" y="121455"/>
                  <a:pt x="749960" y="118458"/>
                </a:cubicBezTo>
                <a:cubicBezTo>
                  <a:pt x="760686" y="115460"/>
                  <a:pt x="768806" y="111162"/>
                  <a:pt x="774320" y="105562"/>
                </a:cubicBezTo>
                <a:cubicBezTo>
                  <a:pt x="777077" y="102762"/>
                  <a:pt x="780598" y="101441"/>
                  <a:pt x="784882" y="101599"/>
                </a:cubicBezTo>
                <a:close/>
                <a:moveTo>
                  <a:pt x="70507" y="101599"/>
                </a:moveTo>
                <a:cubicBezTo>
                  <a:pt x="74791" y="101757"/>
                  <a:pt x="79839" y="103393"/>
                  <a:pt x="85650" y="106509"/>
                </a:cubicBezTo>
                <a:cubicBezTo>
                  <a:pt x="97273" y="112739"/>
                  <a:pt x="100747" y="118529"/>
                  <a:pt x="96072" y="123878"/>
                </a:cubicBezTo>
                <a:cubicBezTo>
                  <a:pt x="91397" y="129227"/>
                  <a:pt x="88228" y="134608"/>
                  <a:pt x="86564" y="140022"/>
                </a:cubicBezTo>
                <a:cubicBezTo>
                  <a:pt x="84901" y="145435"/>
                  <a:pt x="83187" y="156943"/>
                  <a:pt x="81423" y="174546"/>
                </a:cubicBezTo>
                <a:cubicBezTo>
                  <a:pt x="79659" y="192148"/>
                  <a:pt x="78777" y="204621"/>
                  <a:pt x="78777" y="211963"/>
                </a:cubicBezTo>
                <a:cubicBezTo>
                  <a:pt x="78777" y="215519"/>
                  <a:pt x="82542" y="215204"/>
                  <a:pt x="90070" y="211016"/>
                </a:cubicBezTo>
                <a:cubicBezTo>
                  <a:pt x="107465" y="203502"/>
                  <a:pt x="117808" y="200516"/>
                  <a:pt x="121099" y="202057"/>
                </a:cubicBezTo>
                <a:cubicBezTo>
                  <a:pt x="124390" y="203599"/>
                  <a:pt x="117270" y="211314"/>
                  <a:pt x="99739" y="225203"/>
                </a:cubicBezTo>
                <a:cubicBezTo>
                  <a:pt x="82208" y="239091"/>
                  <a:pt x="70041" y="250043"/>
                  <a:pt x="63236" y="258060"/>
                </a:cubicBezTo>
                <a:cubicBezTo>
                  <a:pt x="56432" y="266076"/>
                  <a:pt x="50800" y="267660"/>
                  <a:pt x="46340" y="262813"/>
                </a:cubicBezTo>
                <a:cubicBezTo>
                  <a:pt x="41880" y="257966"/>
                  <a:pt x="39173" y="252474"/>
                  <a:pt x="38220" y="246336"/>
                </a:cubicBezTo>
                <a:cubicBezTo>
                  <a:pt x="37266" y="240199"/>
                  <a:pt x="39069" y="234581"/>
                  <a:pt x="43630" y="229483"/>
                </a:cubicBezTo>
                <a:cubicBezTo>
                  <a:pt x="48190" y="224385"/>
                  <a:pt x="51563" y="217688"/>
                  <a:pt x="53750" y="209392"/>
                </a:cubicBezTo>
                <a:cubicBezTo>
                  <a:pt x="55937" y="201097"/>
                  <a:pt x="57256" y="189990"/>
                  <a:pt x="57708" y="176073"/>
                </a:cubicBezTo>
                <a:cubicBezTo>
                  <a:pt x="58160" y="162156"/>
                  <a:pt x="58608" y="150501"/>
                  <a:pt x="59053" y="141108"/>
                </a:cubicBezTo>
                <a:cubicBezTo>
                  <a:pt x="59497" y="131715"/>
                  <a:pt x="56396" y="128765"/>
                  <a:pt x="49749" y="132256"/>
                </a:cubicBezTo>
                <a:cubicBezTo>
                  <a:pt x="43103" y="135748"/>
                  <a:pt x="36305" y="138896"/>
                  <a:pt x="29357" y="141699"/>
                </a:cubicBezTo>
                <a:cubicBezTo>
                  <a:pt x="22410" y="144503"/>
                  <a:pt x="14713" y="142710"/>
                  <a:pt x="6266" y="136322"/>
                </a:cubicBezTo>
                <a:cubicBezTo>
                  <a:pt x="-2180" y="129933"/>
                  <a:pt x="-2087" y="126108"/>
                  <a:pt x="6546" y="124846"/>
                </a:cubicBezTo>
                <a:cubicBezTo>
                  <a:pt x="15179" y="123584"/>
                  <a:pt x="24858" y="121455"/>
                  <a:pt x="35585" y="118458"/>
                </a:cubicBezTo>
                <a:cubicBezTo>
                  <a:pt x="46311" y="115460"/>
                  <a:pt x="54431" y="111162"/>
                  <a:pt x="59945" y="105562"/>
                </a:cubicBezTo>
                <a:cubicBezTo>
                  <a:pt x="62702" y="102762"/>
                  <a:pt x="66223" y="101441"/>
                  <a:pt x="70507" y="101599"/>
                </a:cubicBezTo>
                <a:close/>
                <a:moveTo>
                  <a:pt x="946747" y="25049"/>
                </a:moveTo>
                <a:cubicBezTo>
                  <a:pt x="962858" y="26462"/>
                  <a:pt x="973681" y="30237"/>
                  <a:pt x="979217" y="36374"/>
                </a:cubicBezTo>
                <a:cubicBezTo>
                  <a:pt x="984752" y="42512"/>
                  <a:pt x="986114" y="50155"/>
                  <a:pt x="983304" y="59304"/>
                </a:cubicBezTo>
                <a:cubicBezTo>
                  <a:pt x="980493" y="68453"/>
                  <a:pt x="974423" y="70644"/>
                  <a:pt x="965095" y="65876"/>
                </a:cubicBezTo>
                <a:cubicBezTo>
                  <a:pt x="955767" y="61107"/>
                  <a:pt x="946435" y="54063"/>
                  <a:pt x="937100" y="44742"/>
                </a:cubicBezTo>
                <a:cubicBezTo>
                  <a:pt x="927420" y="30201"/>
                  <a:pt x="930636" y="23636"/>
                  <a:pt x="946747" y="25049"/>
                </a:cubicBezTo>
                <a:close/>
                <a:moveTo>
                  <a:pt x="232372" y="25049"/>
                </a:moveTo>
                <a:cubicBezTo>
                  <a:pt x="248483" y="26462"/>
                  <a:pt x="259306" y="30237"/>
                  <a:pt x="264842" y="36374"/>
                </a:cubicBezTo>
                <a:cubicBezTo>
                  <a:pt x="270377" y="42512"/>
                  <a:pt x="271739" y="50155"/>
                  <a:pt x="268929" y="59304"/>
                </a:cubicBezTo>
                <a:cubicBezTo>
                  <a:pt x="266118" y="68453"/>
                  <a:pt x="260049" y="70644"/>
                  <a:pt x="250720" y="65876"/>
                </a:cubicBezTo>
                <a:cubicBezTo>
                  <a:pt x="241392" y="61107"/>
                  <a:pt x="232060" y="54063"/>
                  <a:pt x="222725" y="44742"/>
                </a:cubicBezTo>
                <a:cubicBezTo>
                  <a:pt x="213045" y="30201"/>
                  <a:pt x="216261" y="23636"/>
                  <a:pt x="232372" y="25049"/>
                </a:cubicBezTo>
                <a:close/>
                <a:moveTo>
                  <a:pt x="774785" y="18749"/>
                </a:moveTo>
                <a:cubicBezTo>
                  <a:pt x="776504" y="18400"/>
                  <a:pt x="778927" y="18453"/>
                  <a:pt x="782053" y="18908"/>
                </a:cubicBezTo>
                <a:cubicBezTo>
                  <a:pt x="793525" y="18908"/>
                  <a:pt x="804542" y="20675"/>
                  <a:pt x="815104" y="24210"/>
                </a:cubicBezTo>
                <a:cubicBezTo>
                  <a:pt x="825665" y="27745"/>
                  <a:pt x="830394" y="35639"/>
                  <a:pt x="829290" y="47893"/>
                </a:cubicBezTo>
                <a:cubicBezTo>
                  <a:pt x="828186" y="60147"/>
                  <a:pt x="821915" y="63452"/>
                  <a:pt x="810479" y="57809"/>
                </a:cubicBezTo>
                <a:cubicBezTo>
                  <a:pt x="799043" y="52166"/>
                  <a:pt x="788320" y="43817"/>
                  <a:pt x="778310" y="32760"/>
                </a:cubicBezTo>
                <a:cubicBezTo>
                  <a:pt x="770803" y="24468"/>
                  <a:pt x="769628" y="19798"/>
                  <a:pt x="774785" y="18749"/>
                </a:cubicBezTo>
                <a:close/>
                <a:moveTo>
                  <a:pt x="60410" y="18749"/>
                </a:moveTo>
                <a:cubicBezTo>
                  <a:pt x="62129" y="18400"/>
                  <a:pt x="64552" y="18453"/>
                  <a:pt x="67678" y="18908"/>
                </a:cubicBezTo>
                <a:cubicBezTo>
                  <a:pt x="79150" y="18908"/>
                  <a:pt x="90167" y="20675"/>
                  <a:pt x="100729" y="24210"/>
                </a:cubicBezTo>
                <a:cubicBezTo>
                  <a:pt x="111290" y="27745"/>
                  <a:pt x="116019" y="35639"/>
                  <a:pt x="114915" y="47893"/>
                </a:cubicBezTo>
                <a:cubicBezTo>
                  <a:pt x="113811" y="60147"/>
                  <a:pt x="107540" y="63452"/>
                  <a:pt x="96104" y="57809"/>
                </a:cubicBezTo>
                <a:cubicBezTo>
                  <a:pt x="84668" y="52166"/>
                  <a:pt x="73945" y="43817"/>
                  <a:pt x="63935" y="32760"/>
                </a:cubicBezTo>
                <a:cubicBezTo>
                  <a:pt x="56428" y="24468"/>
                  <a:pt x="55253" y="19798"/>
                  <a:pt x="60410" y="18749"/>
                </a:cubicBezTo>
                <a:close/>
                <a:moveTo>
                  <a:pt x="882162" y="0"/>
                </a:moveTo>
                <a:cubicBezTo>
                  <a:pt x="888199" y="0"/>
                  <a:pt x="896248" y="2065"/>
                  <a:pt x="906308" y="6195"/>
                </a:cubicBezTo>
                <a:cubicBezTo>
                  <a:pt x="916367" y="10325"/>
                  <a:pt x="919820" y="16509"/>
                  <a:pt x="916665" y="24748"/>
                </a:cubicBezTo>
                <a:cubicBezTo>
                  <a:pt x="913510" y="32986"/>
                  <a:pt x="914887" y="56221"/>
                  <a:pt x="920795" y="94452"/>
                </a:cubicBezTo>
                <a:cubicBezTo>
                  <a:pt x="923749" y="93721"/>
                  <a:pt x="928460" y="91964"/>
                  <a:pt x="934927" y="89182"/>
                </a:cubicBezTo>
                <a:cubicBezTo>
                  <a:pt x="941394" y="86400"/>
                  <a:pt x="948177" y="87379"/>
                  <a:pt x="955276" y="92118"/>
                </a:cubicBezTo>
                <a:cubicBezTo>
                  <a:pt x="962374" y="96858"/>
                  <a:pt x="962127" y="101561"/>
                  <a:pt x="954534" y="106229"/>
                </a:cubicBezTo>
                <a:cubicBezTo>
                  <a:pt x="946941" y="110897"/>
                  <a:pt x="937243" y="114736"/>
                  <a:pt x="925441" y="117748"/>
                </a:cubicBezTo>
                <a:cubicBezTo>
                  <a:pt x="930761" y="137924"/>
                  <a:pt x="937454" y="157861"/>
                  <a:pt x="945521" y="177557"/>
                </a:cubicBezTo>
                <a:cubicBezTo>
                  <a:pt x="953587" y="197253"/>
                  <a:pt x="962991" y="213978"/>
                  <a:pt x="973732" y="227730"/>
                </a:cubicBezTo>
                <a:cubicBezTo>
                  <a:pt x="984472" y="241482"/>
                  <a:pt x="991291" y="248358"/>
                  <a:pt x="994188" y="248358"/>
                </a:cubicBezTo>
                <a:cubicBezTo>
                  <a:pt x="996396" y="248358"/>
                  <a:pt x="1000713" y="239130"/>
                  <a:pt x="1007137" y="220675"/>
                </a:cubicBezTo>
                <a:cubicBezTo>
                  <a:pt x="1013561" y="202219"/>
                  <a:pt x="1017742" y="196329"/>
                  <a:pt x="1019678" y="203004"/>
                </a:cubicBezTo>
                <a:cubicBezTo>
                  <a:pt x="1021614" y="209679"/>
                  <a:pt x="1022352" y="220685"/>
                  <a:pt x="1021893" y="236022"/>
                </a:cubicBezTo>
                <a:cubicBezTo>
                  <a:pt x="1021434" y="251359"/>
                  <a:pt x="1022789" y="265595"/>
                  <a:pt x="1025959" y="278731"/>
                </a:cubicBezTo>
                <a:cubicBezTo>
                  <a:pt x="1029128" y="291867"/>
                  <a:pt x="1023302" y="296086"/>
                  <a:pt x="1008482" y="291390"/>
                </a:cubicBezTo>
                <a:cubicBezTo>
                  <a:pt x="993661" y="286693"/>
                  <a:pt x="978880" y="274906"/>
                  <a:pt x="964138" y="256027"/>
                </a:cubicBezTo>
                <a:cubicBezTo>
                  <a:pt x="949396" y="237148"/>
                  <a:pt x="937451" y="217183"/>
                  <a:pt x="928302" y="196131"/>
                </a:cubicBezTo>
                <a:cubicBezTo>
                  <a:pt x="919153" y="175080"/>
                  <a:pt x="911287" y="150243"/>
                  <a:pt x="904705" y="121620"/>
                </a:cubicBezTo>
                <a:cubicBezTo>
                  <a:pt x="889375" y="126094"/>
                  <a:pt x="877455" y="129012"/>
                  <a:pt x="868944" y="130374"/>
                </a:cubicBezTo>
                <a:cubicBezTo>
                  <a:pt x="860433" y="131737"/>
                  <a:pt x="851947" y="130650"/>
                  <a:pt x="843487" y="127115"/>
                </a:cubicBezTo>
                <a:cubicBezTo>
                  <a:pt x="835026" y="123581"/>
                  <a:pt x="836851" y="119999"/>
                  <a:pt x="848961" y="116371"/>
                </a:cubicBezTo>
                <a:cubicBezTo>
                  <a:pt x="861071" y="112743"/>
                  <a:pt x="877961" y="107631"/>
                  <a:pt x="899629" y="101034"/>
                </a:cubicBezTo>
                <a:cubicBezTo>
                  <a:pt x="896029" y="77359"/>
                  <a:pt x="892469" y="59136"/>
                  <a:pt x="888949" y="46366"/>
                </a:cubicBezTo>
                <a:cubicBezTo>
                  <a:pt x="885428" y="33596"/>
                  <a:pt x="881603" y="22676"/>
                  <a:pt x="877473" y="13606"/>
                </a:cubicBezTo>
                <a:cubicBezTo>
                  <a:pt x="873343" y="4535"/>
                  <a:pt x="874906" y="0"/>
                  <a:pt x="882162" y="0"/>
                </a:cubicBezTo>
                <a:close/>
                <a:moveTo>
                  <a:pt x="167787" y="0"/>
                </a:moveTo>
                <a:cubicBezTo>
                  <a:pt x="173824" y="0"/>
                  <a:pt x="181873" y="2065"/>
                  <a:pt x="191933" y="6195"/>
                </a:cubicBezTo>
                <a:cubicBezTo>
                  <a:pt x="201992" y="10325"/>
                  <a:pt x="205445" y="16509"/>
                  <a:pt x="202290" y="24748"/>
                </a:cubicBezTo>
                <a:cubicBezTo>
                  <a:pt x="199135" y="32986"/>
                  <a:pt x="200512" y="56221"/>
                  <a:pt x="206420" y="94452"/>
                </a:cubicBezTo>
                <a:cubicBezTo>
                  <a:pt x="209374" y="93721"/>
                  <a:pt x="214085" y="91964"/>
                  <a:pt x="220552" y="89182"/>
                </a:cubicBezTo>
                <a:cubicBezTo>
                  <a:pt x="227019" y="86400"/>
                  <a:pt x="233802" y="87379"/>
                  <a:pt x="240901" y="92118"/>
                </a:cubicBezTo>
                <a:cubicBezTo>
                  <a:pt x="247999" y="96858"/>
                  <a:pt x="247752" y="101561"/>
                  <a:pt x="240159" y="106229"/>
                </a:cubicBezTo>
                <a:cubicBezTo>
                  <a:pt x="232565" y="110897"/>
                  <a:pt x="222868" y="114736"/>
                  <a:pt x="211066" y="117748"/>
                </a:cubicBezTo>
                <a:cubicBezTo>
                  <a:pt x="216386" y="137924"/>
                  <a:pt x="223079" y="157861"/>
                  <a:pt x="231146" y="177557"/>
                </a:cubicBezTo>
                <a:cubicBezTo>
                  <a:pt x="239212" y="197253"/>
                  <a:pt x="248616" y="213978"/>
                  <a:pt x="259357" y="227730"/>
                </a:cubicBezTo>
                <a:cubicBezTo>
                  <a:pt x="270097" y="241482"/>
                  <a:pt x="276916" y="248358"/>
                  <a:pt x="279813" y="248358"/>
                </a:cubicBezTo>
                <a:cubicBezTo>
                  <a:pt x="282021" y="248358"/>
                  <a:pt x="286338" y="239130"/>
                  <a:pt x="292762" y="220675"/>
                </a:cubicBezTo>
                <a:cubicBezTo>
                  <a:pt x="299187" y="202219"/>
                  <a:pt x="303367" y="196329"/>
                  <a:pt x="305303" y="203004"/>
                </a:cubicBezTo>
                <a:cubicBezTo>
                  <a:pt x="307239" y="209679"/>
                  <a:pt x="307977" y="220685"/>
                  <a:pt x="307518" y="236022"/>
                </a:cubicBezTo>
                <a:cubicBezTo>
                  <a:pt x="307059" y="251359"/>
                  <a:pt x="308414" y="265595"/>
                  <a:pt x="311584" y="278731"/>
                </a:cubicBezTo>
                <a:cubicBezTo>
                  <a:pt x="314753" y="291867"/>
                  <a:pt x="308927" y="296086"/>
                  <a:pt x="294106" y="291390"/>
                </a:cubicBezTo>
                <a:cubicBezTo>
                  <a:pt x="279286" y="286693"/>
                  <a:pt x="264505" y="274906"/>
                  <a:pt x="249763" y="256027"/>
                </a:cubicBezTo>
                <a:cubicBezTo>
                  <a:pt x="235021" y="237148"/>
                  <a:pt x="223076" y="217183"/>
                  <a:pt x="213927" y="196131"/>
                </a:cubicBezTo>
                <a:cubicBezTo>
                  <a:pt x="204778" y="175080"/>
                  <a:pt x="196912" y="150243"/>
                  <a:pt x="190330" y="121620"/>
                </a:cubicBezTo>
                <a:cubicBezTo>
                  <a:pt x="175000" y="126094"/>
                  <a:pt x="163080" y="129012"/>
                  <a:pt x="154569" y="130374"/>
                </a:cubicBezTo>
                <a:cubicBezTo>
                  <a:pt x="146058" y="131737"/>
                  <a:pt x="137572" y="130650"/>
                  <a:pt x="129112" y="127115"/>
                </a:cubicBezTo>
                <a:cubicBezTo>
                  <a:pt x="120651" y="123581"/>
                  <a:pt x="122476" y="119999"/>
                  <a:pt x="134586" y="116371"/>
                </a:cubicBezTo>
                <a:cubicBezTo>
                  <a:pt x="146696" y="112743"/>
                  <a:pt x="163586" y="107631"/>
                  <a:pt x="185254" y="101034"/>
                </a:cubicBezTo>
                <a:cubicBezTo>
                  <a:pt x="181654" y="77359"/>
                  <a:pt x="178094" y="59136"/>
                  <a:pt x="174574" y="46366"/>
                </a:cubicBezTo>
                <a:cubicBezTo>
                  <a:pt x="171053" y="33596"/>
                  <a:pt x="167228" y="22676"/>
                  <a:pt x="163098" y="13606"/>
                </a:cubicBezTo>
                <a:cubicBezTo>
                  <a:pt x="158968" y="4535"/>
                  <a:pt x="160531" y="0"/>
                  <a:pt x="1677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  <p:bldP spid="12" grpId="0"/>
      <p:bldP spid="16" grpId="0"/>
      <p:bldP spid="17" grpId="0"/>
      <p:bldP spid="18" grpId="0"/>
      <p:bldP spid="20" grpId="0"/>
      <p:bldP spid="22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0851"/>
  <p:tag name="MH_LIBRARY" val="GRAPHIC"/>
  <p:tag name="MH_ORDER" val="3"/>
  <p:tag name="MH_TYP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be82455-cc73-43f2-b7f0-d168938236b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3418"/>
  <p:tag name="MH_LIBRARY" val="GRAPHIC"/>
  <p:tag name="MH_ORDER" val="131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3418"/>
  <p:tag name="MH_LIBRARY" val="GRAPHIC"/>
  <p:tag name="MH_ORDER" val="131"/>
  <p:tag name="MH_TYPE" val="Other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宽屏</PresentationFormat>
  <Paragraphs>151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楷体</vt:lpstr>
      <vt:lpstr>时尚中黑简体</vt:lpstr>
      <vt:lpstr>思源黑体 CN Bold</vt:lpstr>
      <vt:lpstr>思源黑体 CN Heavy</vt:lpstr>
      <vt:lpstr>思源黑体 CN Light</vt:lpstr>
      <vt:lpstr>思源黑体 CN Regular</vt:lpstr>
      <vt:lpstr>宋体</vt:lpstr>
      <vt:lpstr>微软雅黑</vt:lpstr>
      <vt:lpstr>站酷庆科黄油体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2023-01-16T20:18:51Z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3BCD995654E44AC6B8C08E2E9FCBFA4A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