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4" r:id="rId2"/>
  </p:sldMasterIdLst>
  <p:notesMasterIdLst>
    <p:notesMasterId r:id="rId25"/>
  </p:notesMasterIdLst>
  <p:handoutMasterIdLst>
    <p:handoutMasterId r:id="rId26"/>
  </p:handoutMasterIdLst>
  <p:sldIdLst>
    <p:sldId id="3407" r:id="rId3"/>
    <p:sldId id="3408" r:id="rId4"/>
    <p:sldId id="3409" r:id="rId5"/>
    <p:sldId id="3389" r:id="rId6"/>
    <p:sldId id="3364" r:id="rId7"/>
    <p:sldId id="3355" r:id="rId8"/>
    <p:sldId id="3365" r:id="rId9"/>
    <p:sldId id="3410" r:id="rId10"/>
    <p:sldId id="3371" r:id="rId11"/>
    <p:sldId id="3362" r:id="rId12"/>
    <p:sldId id="3367" r:id="rId13"/>
    <p:sldId id="3388" r:id="rId14"/>
    <p:sldId id="3411" r:id="rId15"/>
    <p:sldId id="3386" r:id="rId16"/>
    <p:sldId id="3368" r:id="rId17"/>
    <p:sldId id="3387" r:id="rId18"/>
    <p:sldId id="3363" r:id="rId19"/>
    <p:sldId id="3412" r:id="rId20"/>
    <p:sldId id="3366" r:id="rId21"/>
    <p:sldId id="3370" r:id="rId22"/>
    <p:sldId id="3369" r:id="rId23"/>
    <p:sldId id="3413" r:id="rId2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p15:clr>
            <a:srgbClr val="A4A3A4"/>
          </p15:clr>
        </p15:guide>
        <p15:guide id="2" orient="horz" pos="3966">
          <p15:clr>
            <a:srgbClr val="A4A3A4"/>
          </p15:clr>
        </p15:guide>
        <p15:guide id="3" pos="3840">
          <p15:clr>
            <a:srgbClr val="A4A3A4"/>
          </p15:clr>
        </p15:guide>
        <p15:guide id="4" pos="7194">
          <p15:clr>
            <a:srgbClr val="A4A3A4"/>
          </p15:clr>
        </p15:guide>
        <p15:guide id="5" pos="356">
          <p15:clr>
            <a:srgbClr val="A4A3A4"/>
          </p15:clr>
        </p15:guide>
        <p15:guide id="6" pos="12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7E9B"/>
    <a:srgbClr val="900000"/>
    <a:srgbClr val="0FC7D3"/>
    <a:srgbClr val="EC206C"/>
    <a:srgbClr val="BC148E"/>
    <a:srgbClr val="0A1A3B"/>
    <a:srgbClr val="CE000D"/>
    <a:srgbClr val="FE67BE"/>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2986" autoAdjust="0"/>
  </p:normalViewPr>
  <p:slideViewPr>
    <p:cSldViewPr>
      <p:cViewPr varScale="1">
        <p:scale>
          <a:sx n="114" d="100"/>
          <a:sy n="114" d="100"/>
        </p:scale>
        <p:origin x="540" y="114"/>
      </p:cViewPr>
      <p:guideLst>
        <p:guide orient="horz" pos="311"/>
        <p:guide orient="horz" pos="3966"/>
        <p:guide pos="3840"/>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Pt>
            <c:idx val="0"/>
            <c:invertIfNegative val="0"/>
            <c:bubble3D val="0"/>
            <c:extLst>
              <c:ext xmlns:c16="http://schemas.microsoft.com/office/drawing/2014/chart" uri="{C3380CC4-5D6E-409C-BE32-E72D297353CC}">
                <c16:uniqueId val="{00000000-B446-45BE-8025-2196770A9935}"/>
              </c:ext>
            </c:extLst>
          </c:dPt>
          <c:dPt>
            <c:idx val="1"/>
            <c:invertIfNegative val="0"/>
            <c:bubble3D val="0"/>
            <c:extLst>
              <c:ext xmlns:c16="http://schemas.microsoft.com/office/drawing/2014/chart" uri="{C3380CC4-5D6E-409C-BE32-E72D297353CC}">
                <c16:uniqueId val="{00000001-B446-45BE-8025-2196770A9935}"/>
              </c:ext>
            </c:extLst>
          </c:dPt>
          <c:dPt>
            <c:idx val="2"/>
            <c:invertIfNegative val="0"/>
            <c:bubble3D val="0"/>
            <c:extLst>
              <c:ext xmlns:c16="http://schemas.microsoft.com/office/drawing/2014/chart" uri="{C3380CC4-5D6E-409C-BE32-E72D297353CC}">
                <c16:uniqueId val="{00000002-B446-45BE-8025-2196770A9935}"/>
              </c:ext>
            </c:extLst>
          </c:dPt>
          <c:dPt>
            <c:idx val="3"/>
            <c:invertIfNegative val="0"/>
            <c:bubble3D val="0"/>
            <c:extLst>
              <c:ext xmlns:c16="http://schemas.microsoft.com/office/drawing/2014/chart" uri="{C3380CC4-5D6E-409C-BE32-E72D297353CC}">
                <c16:uniqueId val="{00000003-B446-45BE-8025-2196770A9935}"/>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4</c:v>
                </c:pt>
                <c:pt idx="1">
                  <c:v>3</c:v>
                </c:pt>
                <c:pt idx="2">
                  <c:v>6</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B446-45BE-8025-2196770A9935}"/>
            </c:ext>
          </c:extLst>
        </c:ser>
        <c:dLbls>
          <c:showLegendKey val="0"/>
          <c:showVal val="0"/>
          <c:showCatName val="0"/>
          <c:showSerName val="0"/>
          <c:showPercent val="0"/>
          <c:showBubbleSize val="0"/>
        </c:dLbls>
        <c:gapWidth val="36"/>
        <c:overlap val="-20"/>
        <c:axId val="128351616"/>
        <c:axId val="128369792"/>
      </c:barChart>
      <c:catAx>
        <c:axId val="128351616"/>
        <c:scaling>
          <c:orientation val="minMax"/>
        </c:scaling>
        <c:delete val="1"/>
        <c:axPos val="b"/>
        <c:numFmt formatCode="General" sourceLinked="1"/>
        <c:majorTickMark val="out"/>
        <c:minorTickMark val="none"/>
        <c:tickLblPos val="nextTo"/>
        <c:crossAx val="128369792"/>
        <c:crosses val="autoZero"/>
        <c:auto val="1"/>
        <c:lblAlgn val="ctr"/>
        <c:lblOffset val="100"/>
        <c:noMultiLvlLbl val="0"/>
      </c:catAx>
      <c:valAx>
        <c:axId val="128369792"/>
        <c:scaling>
          <c:orientation val="minMax"/>
        </c:scaling>
        <c:delete val="1"/>
        <c:axPos val="l"/>
        <c:numFmt formatCode="General" sourceLinked="1"/>
        <c:majorTickMark val="out"/>
        <c:minorTickMark val="none"/>
        <c:tickLblPos val="nextTo"/>
        <c:crossAx val="128351616"/>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chemeClr val="accent2">
                  <a:lumMod val="50000"/>
                </a:schemeClr>
              </a:solidFill>
              <a:ln w="25380">
                <a:noFill/>
              </a:ln>
            </c:spPr>
            <c:extLst>
              <c:ext xmlns:c16="http://schemas.microsoft.com/office/drawing/2014/chart" uri="{C3380CC4-5D6E-409C-BE32-E72D297353CC}">
                <c16:uniqueId val="{00000001-362A-435E-8C4B-9AA387085ACE}"/>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362A-435E-8C4B-9AA387085ACE}"/>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438">
              <a:noFill/>
            </a:ln>
          </c:spPr>
          <c:dPt>
            <c:idx val="1"/>
            <c:bubble3D val="0"/>
            <c:spPr>
              <a:solidFill>
                <a:schemeClr val="accent3">
                  <a:lumMod val="75000"/>
                </a:schemeClr>
              </a:solidFill>
              <a:ln w="25438">
                <a:noFill/>
              </a:ln>
            </c:spPr>
            <c:extLst>
              <c:ext xmlns:c16="http://schemas.microsoft.com/office/drawing/2014/chart" uri="{C3380CC4-5D6E-409C-BE32-E72D297353CC}">
                <c16:uniqueId val="{00000001-5ED3-4BF8-BD1C-9D171E6FC9AA}"/>
              </c:ext>
            </c:extLst>
          </c:dPt>
          <c:val>
            <c:numRef>
              <c:f>Sheet1!$B$2:$C$2</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5ED3-4BF8-BD1C-9D171E6FC9AA}"/>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27159703099"/>
          <c:y val="1.9317334137060601E-2"/>
        </c:manualLayout>
      </c:layout>
      <c:overlay val="0"/>
      <c:spPr>
        <a:noFill/>
        <a:ln w="2537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78">
              <a:noFill/>
            </a:ln>
          </c:spPr>
          <c:dPt>
            <c:idx val="1"/>
            <c:bubble3D val="0"/>
            <c:spPr>
              <a:solidFill>
                <a:schemeClr val="accent4">
                  <a:lumMod val="75000"/>
                </a:schemeClr>
              </a:solidFill>
              <a:ln w="25378">
                <a:noFill/>
              </a:ln>
            </c:spPr>
            <c:extLst>
              <c:ext xmlns:c16="http://schemas.microsoft.com/office/drawing/2014/chart" uri="{C3380CC4-5D6E-409C-BE32-E72D297353CC}">
                <c16:uniqueId val="{00000001-7660-45EC-9ACB-F78D1535A30D}"/>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7660-45EC-9ACB-F78D1535A30D}"/>
            </c:ext>
          </c:extLst>
        </c:ser>
        <c:dLbls>
          <c:showLegendKey val="0"/>
          <c:showVal val="0"/>
          <c:showCatName val="0"/>
          <c:showSerName val="0"/>
          <c:showPercent val="0"/>
          <c:showBubbleSize val="0"/>
          <c:showLeaderLines val="1"/>
        </c:dLbls>
        <c:firstSliceAng val="0"/>
      </c:pieChart>
      <c:spPr>
        <a:noFill/>
        <a:ln w="25378">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438">
              <a:noFill/>
            </a:ln>
          </c:spPr>
          <c:dPt>
            <c:idx val="1"/>
            <c:bubble3D val="0"/>
            <c:spPr>
              <a:solidFill>
                <a:schemeClr val="accent5">
                  <a:lumMod val="75000"/>
                </a:schemeClr>
              </a:solidFill>
              <a:ln w="25438">
                <a:noFill/>
              </a:ln>
            </c:spPr>
            <c:extLst>
              <c:ext xmlns:c16="http://schemas.microsoft.com/office/drawing/2014/chart" uri="{C3380CC4-5D6E-409C-BE32-E72D297353CC}">
                <c16:uniqueId val="{00000001-E431-4907-8346-8641FDD75745}"/>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E431-4907-8346-8641FDD75745}"/>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chemeClr val="accent6">
                  <a:lumMod val="75000"/>
                </a:schemeClr>
              </a:solidFill>
              <a:ln w="25380">
                <a:noFill/>
              </a:ln>
            </c:spPr>
            <c:extLst>
              <c:ext xmlns:c16="http://schemas.microsoft.com/office/drawing/2014/chart" uri="{C3380CC4-5D6E-409C-BE32-E72D297353CC}">
                <c16:uniqueId val="{00000001-1708-4B57-8FB3-09F50C7D9D0A}"/>
              </c:ext>
            </c:extLst>
          </c:dPt>
          <c:val>
            <c:numRef>
              <c:f>Sheet1!$B$2:$C$2</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1708-4B57-8FB3-09F50C7D9D0A}"/>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12839466503"/>
          <c:y val="1.9316848786758802E-2"/>
        </c:manualLayout>
      </c:layout>
      <c:overlay val="0"/>
      <c:spPr>
        <a:noFill/>
        <a:ln w="25382">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noFill/>
            <a:ln w="25382">
              <a:noFill/>
            </a:ln>
          </c:spPr>
          <c:dPt>
            <c:idx val="0"/>
            <c:bubble3D val="0"/>
            <c:spPr>
              <a:solidFill>
                <a:schemeClr val="accent1">
                  <a:lumMod val="50000"/>
                </a:schemeClr>
              </a:solidFill>
              <a:ln w="25382">
                <a:noFill/>
              </a:ln>
            </c:spPr>
            <c:extLst>
              <c:ext xmlns:c16="http://schemas.microsoft.com/office/drawing/2014/chart" uri="{C3380CC4-5D6E-409C-BE32-E72D297353CC}">
                <c16:uniqueId val="{00000001-8FFD-4385-A532-7A5F7AE1BEE0}"/>
              </c:ext>
            </c:extLst>
          </c:dPt>
          <c:dPt>
            <c:idx val="1"/>
            <c:bubble3D val="0"/>
            <c:spPr>
              <a:solidFill>
                <a:schemeClr val="accent1"/>
              </a:solidFill>
              <a:ln w="25382">
                <a:noFill/>
              </a:ln>
            </c:spPr>
            <c:extLst>
              <c:ext xmlns:c16="http://schemas.microsoft.com/office/drawing/2014/chart" uri="{C3380CC4-5D6E-409C-BE32-E72D297353CC}">
                <c16:uniqueId val="{00000003-8FFD-4385-A532-7A5F7AE1BEE0}"/>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8FFD-4385-A532-7A5F7AE1BEE0}"/>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4">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chemeClr val="accent2"/>
            </a:solidFill>
            <a:ln w="25414">
              <a:noFill/>
            </a:ln>
          </c:spPr>
          <c:dPt>
            <c:idx val="0"/>
            <c:bubble3D val="0"/>
            <c:spPr>
              <a:solidFill>
                <a:schemeClr val="accent2">
                  <a:lumMod val="50000"/>
                </a:schemeClr>
              </a:solidFill>
              <a:ln w="25414">
                <a:noFill/>
              </a:ln>
            </c:spPr>
            <c:extLst>
              <c:ext xmlns:c16="http://schemas.microsoft.com/office/drawing/2014/chart" uri="{C3380CC4-5D6E-409C-BE32-E72D297353CC}">
                <c16:uniqueId val="{00000001-AC3A-47CE-8C6D-792DDA8DD529}"/>
              </c:ext>
            </c:extLst>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AC3A-47CE-8C6D-792DDA8DD529}"/>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6">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416">
              <a:noFill/>
            </a:ln>
          </c:spPr>
          <c:dPt>
            <c:idx val="0"/>
            <c:bubble3D val="0"/>
            <c:spPr>
              <a:solidFill>
                <a:schemeClr val="accent3">
                  <a:lumMod val="50000"/>
                </a:schemeClr>
              </a:solidFill>
              <a:ln w="25416">
                <a:noFill/>
              </a:ln>
            </c:spPr>
            <c:extLst>
              <c:ext xmlns:c16="http://schemas.microsoft.com/office/drawing/2014/chart" uri="{C3380CC4-5D6E-409C-BE32-E72D297353CC}">
                <c16:uniqueId val="{00000001-6AA2-4EC6-A0FE-EDCFB5A05EAF}"/>
              </c:ext>
            </c:extLst>
          </c:dPt>
          <c:dPt>
            <c:idx val="1"/>
            <c:bubble3D val="0"/>
            <c:spPr>
              <a:solidFill>
                <a:schemeClr val="accent3"/>
              </a:solidFill>
              <a:ln w="25416">
                <a:noFill/>
              </a:ln>
            </c:spPr>
            <c:extLst>
              <c:ext xmlns:c16="http://schemas.microsoft.com/office/drawing/2014/chart" uri="{C3380CC4-5D6E-409C-BE32-E72D297353CC}">
                <c16:uniqueId val="{00000003-6AA2-4EC6-A0FE-EDCFB5A05EAF}"/>
              </c:ext>
            </c:extLst>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6AA2-4EC6-A0FE-EDCFB5A05EAF}"/>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700985201"/>
          <c:y val="1.93168598900012E-2"/>
        </c:manualLayout>
      </c:layout>
      <c:overlay val="0"/>
      <c:spPr>
        <a:noFill/>
        <a:ln w="25383">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383">
              <a:noFill/>
            </a:ln>
          </c:spPr>
          <c:dPt>
            <c:idx val="0"/>
            <c:bubble3D val="0"/>
            <c:spPr>
              <a:solidFill>
                <a:schemeClr val="accent4">
                  <a:lumMod val="50000"/>
                </a:schemeClr>
              </a:solidFill>
              <a:ln w="25383">
                <a:noFill/>
              </a:ln>
            </c:spPr>
            <c:extLst>
              <c:ext xmlns:c16="http://schemas.microsoft.com/office/drawing/2014/chart" uri="{C3380CC4-5D6E-409C-BE32-E72D297353CC}">
                <c16:uniqueId val="{00000001-E2DD-4434-A834-A4424851230B}"/>
              </c:ext>
            </c:extLst>
          </c:dPt>
          <c:dPt>
            <c:idx val="1"/>
            <c:bubble3D val="0"/>
            <c:spPr>
              <a:solidFill>
                <a:schemeClr val="accent4"/>
              </a:solidFill>
              <a:ln w="25383">
                <a:noFill/>
              </a:ln>
            </c:spPr>
            <c:extLst>
              <c:ext xmlns:c16="http://schemas.microsoft.com/office/drawing/2014/chart" uri="{C3380CC4-5D6E-409C-BE32-E72D297353CC}">
                <c16:uniqueId val="{00000003-E2DD-4434-A834-A4424851230B}"/>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E2DD-4434-A834-A4424851230B}"/>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c:spPr>
          <c:invertIfNegative val="0"/>
          <c:dPt>
            <c:idx val="0"/>
            <c:invertIfNegative val="0"/>
            <c:bubble3D val="0"/>
            <c:extLst>
              <c:ext xmlns:c16="http://schemas.microsoft.com/office/drawing/2014/chart" uri="{C3380CC4-5D6E-409C-BE32-E72D297353CC}">
                <c16:uniqueId val="{00000000-9F57-4F3A-A416-933C8AFEE1F5}"/>
              </c:ext>
            </c:extLst>
          </c:dPt>
          <c:dPt>
            <c:idx val="1"/>
            <c:invertIfNegative val="0"/>
            <c:bubble3D val="0"/>
            <c:extLst>
              <c:ext xmlns:c16="http://schemas.microsoft.com/office/drawing/2014/chart" uri="{C3380CC4-5D6E-409C-BE32-E72D297353CC}">
                <c16:uniqueId val="{00000001-9F57-4F3A-A416-933C8AFEE1F5}"/>
              </c:ext>
            </c:extLst>
          </c:dPt>
          <c:dPt>
            <c:idx val="2"/>
            <c:invertIfNegative val="0"/>
            <c:bubble3D val="0"/>
            <c:extLst>
              <c:ext xmlns:c16="http://schemas.microsoft.com/office/drawing/2014/chart" uri="{C3380CC4-5D6E-409C-BE32-E72D297353CC}">
                <c16:uniqueId val="{00000002-9F57-4F3A-A416-933C8AFEE1F5}"/>
              </c:ext>
            </c:extLst>
          </c:dPt>
          <c:dPt>
            <c:idx val="3"/>
            <c:invertIfNegative val="0"/>
            <c:bubble3D val="0"/>
            <c:extLst>
              <c:ext xmlns:c16="http://schemas.microsoft.com/office/drawing/2014/chart" uri="{C3380CC4-5D6E-409C-BE32-E72D297353CC}">
                <c16:uniqueId val="{00000003-9F57-4F3A-A416-933C8AFEE1F5}"/>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3</c:v>
                </c:pt>
                <c:pt idx="1">
                  <c:v>1.4</c:v>
                </c:pt>
                <c:pt idx="2">
                  <c:v>2</c:v>
                </c:pt>
                <c:pt idx="3">
                  <c:v>0.7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9F57-4F3A-A416-933C8AFEE1F5}"/>
            </c:ext>
          </c:extLst>
        </c:ser>
        <c:dLbls>
          <c:showLegendKey val="0"/>
          <c:showVal val="1"/>
          <c:showCatName val="0"/>
          <c:showSerName val="0"/>
          <c:showPercent val="0"/>
          <c:showBubbleSize val="0"/>
        </c:dLbls>
        <c:gapWidth val="36"/>
        <c:overlap val="-20"/>
        <c:axId val="128474112"/>
        <c:axId val="128485248"/>
      </c:barChart>
      <c:catAx>
        <c:axId val="128474112"/>
        <c:scaling>
          <c:orientation val="minMax"/>
        </c:scaling>
        <c:delete val="1"/>
        <c:axPos val="b"/>
        <c:numFmt formatCode="General" sourceLinked="1"/>
        <c:majorTickMark val="out"/>
        <c:minorTickMark val="none"/>
        <c:tickLblPos val="nextTo"/>
        <c:crossAx val="128485248"/>
        <c:crosses val="autoZero"/>
        <c:auto val="1"/>
        <c:lblAlgn val="ctr"/>
        <c:lblOffset val="100"/>
        <c:noMultiLvlLbl val="0"/>
      </c:catAx>
      <c:valAx>
        <c:axId val="128485248"/>
        <c:scaling>
          <c:orientation val="minMax"/>
        </c:scaling>
        <c:delete val="1"/>
        <c:axPos val="l"/>
        <c:numFmt formatCode="General" sourceLinked="1"/>
        <c:majorTickMark val="out"/>
        <c:minorTickMark val="none"/>
        <c:tickLblPos val="nextTo"/>
        <c:crossAx val="128474112"/>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c:spPr>
          <c:invertIfNegative val="0"/>
          <c:dPt>
            <c:idx val="0"/>
            <c:invertIfNegative val="0"/>
            <c:bubble3D val="0"/>
            <c:extLst>
              <c:ext xmlns:c16="http://schemas.microsoft.com/office/drawing/2014/chart" uri="{C3380CC4-5D6E-409C-BE32-E72D297353CC}">
                <c16:uniqueId val="{00000000-627F-48B6-9369-760AB0EDAC6B}"/>
              </c:ext>
            </c:extLst>
          </c:dPt>
          <c:dPt>
            <c:idx val="1"/>
            <c:invertIfNegative val="0"/>
            <c:bubble3D val="0"/>
            <c:extLst>
              <c:ext xmlns:c16="http://schemas.microsoft.com/office/drawing/2014/chart" uri="{C3380CC4-5D6E-409C-BE32-E72D297353CC}">
                <c16:uniqueId val="{00000001-627F-48B6-9369-760AB0EDAC6B}"/>
              </c:ext>
            </c:extLst>
          </c:dPt>
          <c:dPt>
            <c:idx val="2"/>
            <c:invertIfNegative val="0"/>
            <c:bubble3D val="0"/>
            <c:extLst>
              <c:ext xmlns:c16="http://schemas.microsoft.com/office/drawing/2014/chart" uri="{C3380CC4-5D6E-409C-BE32-E72D297353CC}">
                <c16:uniqueId val="{00000002-627F-48B6-9369-760AB0EDAC6B}"/>
              </c:ext>
            </c:extLst>
          </c:dPt>
          <c:dPt>
            <c:idx val="3"/>
            <c:invertIfNegative val="0"/>
            <c:bubble3D val="0"/>
            <c:extLst>
              <c:ext xmlns:c16="http://schemas.microsoft.com/office/drawing/2014/chart" uri="{C3380CC4-5D6E-409C-BE32-E72D297353CC}">
                <c16:uniqueId val="{00000003-627F-48B6-9369-760AB0EDAC6B}"/>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1.3</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627F-48B6-9369-760AB0EDAC6B}"/>
            </c:ext>
          </c:extLst>
        </c:ser>
        <c:dLbls>
          <c:showLegendKey val="0"/>
          <c:showVal val="0"/>
          <c:showCatName val="0"/>
          <c:showSerName val="0"/>
          <c:showPercent val="0"/>
          <c:showBubbleSize val="0"/>
        </c:dLbls>
        <c:gapWidth val="36"/>
        <c:overlap val="-20"/>
        <c:axId val="128638336"/>
        <c:axId val="128640128"/>
      </c:barChart>
      <c:catAx>
        <c:axId val="128638336"/>
        <c:scaling>
          <c:orientation val="minMax"/>
        </c:scaling>
        <c:delete val="1"/>
        <c:axPos val="b"/>
        <c:numFmt formatCode="General" sourceLinked="1"/>
        <c:majorTickMark val="out"/>
        <c:minorTickMark val="none"/>
        <c:tickLblPos val="nextTo"/>
        <c:crossAx val="128640128"/>
        <c:crosses val="autoZero"/>
        <c:auto val="1"/>
        <c:lblAlgn val="ctr"/>
        <c:lblOffset val="100"/>
        <c:noMultiLvlLbl val="0"/>
      </c:catAx>
      <c:valAx>
        <c:axId val="128640128"/>
        <c:scaling>
          <c:orientation val="minMax"/>
        </c:scaling>
        <c:delete val="1"/>
        <c:axPos val="l"/>
        <c:numFmt formatCode="General" sourceLinked="1"/>
        <c:majorTickMark val="out"/>
        <c:minorTickMark val="none"/>
        <c:tickLblPos val="nextTo"/>
        <c:crossAx val="128638336"/>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c:spPr>
          <c:invertIfNegative val="0"/>
          <c:dPt>
            <c:idx val="0"/>
            <c:invertIfNegative val="0"/>
            <c:bubble3D val="0"/>
            <c:extLst>
              <c:ext xmlns:c16="http://schemas.microsoft.com/office/drawing/2014/chart" uri="{C3380CC4-5D6E-409C-BE32-E72D297353CC}">
                <c16:uniqueId val="{00000000-DE8F-4121-9DE3-5D0535F54BAA}"/>
              </c:ext>
            </c:extLst>
          </c:dPt>
          <c:dPt>
            <c:idx val="1"/>
            <c:invertIfNegative val="0"/>
            <c:bubble3D val="0"/>
            <c:extLst>
              <c:ext xmlns:c16="http://schemas.microsoft.com/office/drawing/2014/chart" uri="{C3380CC4-5D6E-409C-BE32-E72D297353CC}">
                <c16:uniqueId val="{00000001-DE8F-4121-9DE3-5D0535F54BAA}"/>
              </c:ext>
            </c:extLst>
          </c:dPt>
          <c:dPt>
            <c:idx val="2"/>
            <c:invertIfNegative val="0"/>
            <c:bubble3D val="0"/>
            <c:extLst>
              <c:ext xmlns:c16="http://schemas.microsoft.com/office/drawing/2014/chart" uri="{C3380CC4-5D6E-409C-BE32-E72D297353CC}">
                <c16:uniqueId val="{00000002-DE8F-4121-9DE3-5D0535F54BAA}"/>
              </c:ext>
            </c:extLst>
          </c:dPt>
          <c:dPt>
            <c:idx val="3"/>
            <c:invertIfNegative val="0"/>
            <c:bubble3D val="0"/>
            <c:extLst>
              <c:ext xmlns:c16="http://schemas.microsoft.com/office/drawing/2014/chart" uri="{C3380CC4-5D6E-409C-BE32-E72D297353CC}">
                <c16:uniqueId val="{00000003-DE8F-4121-9DE3-5D0535F54BAA}"/>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6</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DE8F-4121-9DE3-5D0535F54BAA}"/>
            </c:ext>
          </c:extLst>
        </c:ser>
        <c:dLbls>
          <c:showLegendKey val="0"/>
          <c:showVal val="0"/>
          <c:showCatName val="0"/>
          <c:showSerName val="0"/>
          <c:showPercent val="0"/>
          <c:showBubbleSize val="0"/>
        </c:dLbls>
        <c:gapWidth val="36"/>
        <c:overlap val="-20"/>
        <c:axId val="128653952"/>
        <c:axId val="128672128"/>
      </c:barChart>
      <c:catAx>
        <c:axId val="128653952"/>
        <c:scaling>
          <c:orientation val="minMax"/>
        </c:scaling>
        <c:delete val="1"/>
        <c:axPos val="b"/>
        <c:numFmt formatCode="General" sourceLinked="1"/>
        <c:majorTickMark val="out"/>
        <c:minorTickMark val="none"/>
        <c:tickLblPos val="nextTo"/>
        <c:crossAx val="128672128"/>
        <c:crosses val="autoZero"/>
        <c:auto val="1"/>
        <c:lblAlgn val="ctr"/>
        <c:lblOffset val="100"/>
        <c:noMultiLvlLbl val="0"/>
      </c:catAx>
      <c:valAx>
        <c:axId val="128672128"/>
        <c:scaling>
          <c:orientation val="minMax"/>
        </c:scaling>
        <c:delete val="1"/>
        <c:axPos val="l"/>
        <c:numFmt formatCode="General" sourceLinked="1"/>
        <c:majorTickMark val="out"/>
        <c:minorTickMark val="none"/>
        <c:tickLblPos val="nextTo"/>
        <c:crossAx val="128653952"/>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6A45-4422-9671-603DF8849AE7}"/>
              </c:ext>
            </c:extLst>
          </c:dPt>
          <c:dPt>
            <c:idx val="1"/>
            <c:bubble3D val="0"/>
            <c:spPr>
              <a:solidFill>
                <a:schemeClr val="accent1"/>
              </a:solidFill>
              <a:ln>
                <a:solidFill>
                  <a:schemeClr val="bg1"/>
                </a:solidFill>
              </a:ln>
            </c:spPr>
            <c:extLst>
              <c:ext xmlns:c16="http://schemas.microsoft.com/office/drawing/2014/chart" uri="{C3380CC4-5D6E-409C-BE32-E72D297353CC}">
                <c16:uniqueId val="{00000003-6A45-4422-9671-603DF8849AE7}"/>
              </c:ext>
            </c:extLst>
          </c:dPt>
          <c:dPt>
            <c:idx val="2"/>
            <c:bubble3D val="0"/>
            <c:spPr>
              <a:solidFill>
                <a:schemeClr val="accent1"/>
              </a:solidFill>
              <a:ln>
                <a:solidFill>
                  <a:schemeClr val="bg1"/>
                </a:solidFill>
              </a:ln>
            </c:spPr>
            <c:extLst>
              <c:ext xmlns:c16="http://schemas.microsoft.com/office/drawing/2014/chart" uri="{C3380CC4-5D6E-409C-BE32-E72D297353CC}">
                <c16:uniqueId val="{00000005-6A45-4422-9671-603DF8849AE7}"/>
              </c:ext>
            </c:extLst>
          </c:dPt>
          <c:dPt>
            <c:idx val="3"/>
            <c:bubble3D val="0"/>
            <c:spPr>
              <a:solidFill>
                <a:schemeClr val="accent1"/>
              </a:solidFill>
              <a:ln>
                <a:solidFill>
                  <a:schemeClr val="bg1"/>
                </a:solidFill>
              </a:ln>
            </c:spPr>
            <c:extLst>
              <c:ext xmlns:c16="http://schemas.microsoft.com/office/drawing/2014/chart" uri="{C3380CC4-5D6E-409C-BE32-E72D297353CC}">
                <c16:uniqueId val="{00000007-6A45-4422-9671-603DF8849AE7}"/>
              </c:ext>
            </c:extLst>
          </c:dPt>
          <c:dPt>
            <c:idx val="4"/>
            <c:bubble3D val="0"/>
            <c:spPr>
              <a:solidFill>
                <a:schemeClr val="accent1"/>
              </a:solidFill>
              <a:ln>
                <a:solidFill>
                  <a:schemeClr val="bg1"/>
                </a:solidFill>
              </a:ln>
            </c:spPr>
            <c:extLst>
              <c:ext xmlns:c16="http://schemas.microsoft.com/office/drawing/2014/chart" uri="{C3380CC4-5D6E-409C-BE32-E72D297353CC}">
                <c16:uniqueId val="{00000009-6A45-4422-9671-603DF8849AE7}"/>
              </c:ext>
            </c:extLst>
          </c:dPt>
          <c:dPt>
            <c:idx val="5"/>
            <c:bubble3D val="0"/>
            <c:extLst>
              <c:ext xmlns:c16="http://schemas.microsoft.com/office/drawing/2014/chart" uri="{C3380CC4-5D6E-409C-BE32-E72D297353CC}">
                <c16:uniqueId val="{0000000B-6A45-4422-9671-603DF8849AE7}"/>
              </c:ext>
            </c:extLst>
          </c:dPt>
          <c:dPt>
            <c:idx val="6"/>
            <c:bubble3D val="0"/>
            <c:extLst>
              <c:ext xmlns:c16="http://schemas.microsoft.com/office/drawing/2014/chart" uri="{C3380CC4-5D6E-409C-BE32-E72D297353CC}">
                <c16:uniqueId val="{0000000D-6A45-4422-9671-603DF8849AE7}"/>
              </c:ext>
            </c:extLst>
          </c:dPt>
          <c:dPt>
            <c:idx val="7"/>
            <c:bubble3D val="0"/>
            <c:extLst>
              <c:ext xmlns:c16="http://schemas.microsoft.com/office/drawing/2014/chart" uri="{C3380CC4-5D6E-409C-BE32-E72D297353CC}">
                <c16:uniqueId val="{0000000F-6A45-4422-9671-603DF8849AE7}"/>
              </c:ext>
            </c:extLst>
          </c:dPt>
          <c:dPt>
            <c:idx val="8"/>
            <c:bubble3D val="0"/>
            <c:extLst>
              <c:ext xmlns:c16="http://schemas.microsoft.com/office/drawing/2014/chart" uri="{C3380CC4-5D6E-409C-BE32-E72D297353CC}">
                <c16:uniqueId val="{00000011-6A45-4422-9671-603DF8849AE7}"/>
              </c:ext>
            </c:extLst>
          </c:dPt>
          <c:dPt>
            <c:idx val="9"/>
            <c:bubble3D val="0"/>
            <c:extLst>
              <c:ext xmlns:c16="http://schemas.microsoft.com/office/drawing/2014/chart" uri="{C3380CC4-5D6E-409C-BE32-E72D297353CC}">
                <c16:uniqueId val="{00000013-6A45-4422-9671-603DF8849AE7}"/>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6A45-4422-9671-603DF8849AE7}"/>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EC6D-4229-B02E-4A9C2E02441F}"/>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C6D-4229-B02E-4A9C2E02441F}"/>
              </c:ext>
            </c:extLst>
          </c:dPt>
          <c:dPt>
            <c:idx val="2"/>
            <c:bubble3D val="0"/>
            <c:spPr>
              <a:solidFill>
                <a:schemeClr val="accent2"/>
              </a:solidFill>
              <a:ln>
                <a:solidFill>
                  <a:schemeClr val="bg1"/>
                </a:solidFill>
              </a:ln>
            </c:spPr>
            <c:extLst>
              <c:ext xmlns:c16="http://schemas.microsoft.com/office/drawing/2014/chart" uri="{C3380CC4-5D6E-409C-BE32-E72D297353CC}">
                <c16:uniqueId val="{00000005-EC6D-4229-B02E-4A9C2E02441F}"/>
              </c:ext>
            </c:extLst>
          </c:dPt>
          <c:dPt>
            <c:idx val="3"/>
            <c:bubble3D val="0"/>
            <c:spPr>
              <a:solidFill>
                <a:schemeClr val="accent2"/>
              </a:solidFill>
              <a:ln>
                <a:solidFill>
                  <a:schemeClr val="bg1"/>
                </a:solidFill>
              </a:ln>
            </c:spPr>
            <c:extLst>
              <c:ext xmlns:c16="http://schemas.microsoft.com/office/drawing/2014/chart" uri="{C3380CC4-5D6E-409C-BE32-E72D297353CC}">
                <c16:uniqueId val="{00000007-EC6D-4229-B02E-4A9C2E02441F}"/>
              </c:ext>
            </c:extLst>
          </c:dPt>
          <c:dPt>
            <c:idx val="4"/>
            <c:bubble3D val="0"/>
            <c:spPr>
              <a:solidFill>
                <a:schemeClr val="accent2"/>
              </a:solidFill>
              <a:ln>
                <a:solidFill>
                  <a:schemeClr val="bg1"/>
                </a:solidFill>
              </a:ln>
            </c:spPr>
            <c:extLst>
              <c:ext xmlns:c16="http://schemas.microsoft.com/office/drawing/2014/chart" uri="{C3380CC4-5D6E-409C-BE32-E72D297353CC}">
                <c16:uniqueId val="{00000009-EC6D-4229-B02E-4A9C2E02441F}"/>
              </c:ext>
            </c:extLst>
          </c:dPt>
          <c:dPt>
            <c:idx val="5"/>
            <c:bubble3D val="0"/>
            <c:spPr>
              <a:solidFill>
                <a:schemeClr val="accent2"/>
              </a:solidFill>
              <a:ln>
                <a:solidFill>
                  <a:schemeClr val="bg1"/>
                </a:solidFill>
              </a:ln>
            </c:spPr>
            <c:extLst>
              <c:ext xmlns:c16="http://schemas.microsoft.com/office/drawing/2014/chart" uri="{C3380CC4-5D6E-409C-BE32-E72D297353CC}">
                <c16:uniqueId val="{0000000B-EC6D-4229-B02E-4A9C2E02441F}"/>
              </c:ext>
            </c:extLst>
          </c:dPt>
          <c:dPt>
            <c:idx val="6"/>
            <c:bubble3D val="0"/>
            <c:spPr>
              <a:solidFill>
                <a:schemeClr val="accent2"/>
              </a:solidFill>
              <a:ln>
                <a:solidFill>
                  <a:schemeClr val="bg1"/>
                </a:solidFill>
              </a:ln>
            </c:spPr>
            <c:extLst>
              <c:ext xmlns:c16="http://schemas.microsoft.com/office/drawing/2014/chart" uri="{C3380CC4-5D6E-409C-BE32-E72D297353CC}">
                <c16:uniqueId val="{0000000D-EC6D-4229-B02E-4A9C2E02441F}"/>
              </c:ext>
            </c:extLst>
          </c:dPt>
          <c:dPt>
            <c:idx val="7"/>
            <c:bubble3D val="0"/>
            <c:extLst>
              <c:ext xmlns:c16="http://schemas.microsoft.com/office/drawing/2014/chart" uri="{C3380CC4-5D6E-409C-BE32-E72D297353CC}">
                <c16:uniqueId val="{0000000F-EC6D-4229-B02E-4A9C2E02441F}"/>
              </c:ext>
            </c:extLst>
          </c:dPt>
          <c:dPt>
            <c:idx val="8"/>
            <c:bubble3D val="0"/>
            <c:extLst>
              <c:ext xmlns:c16="http://schemas.microsoft.com/office/drawing/2014/chart" uri="{C3380CC4-5D6E-409C-BE32-E72D297353CC}">
                <c16:uniqueId val="{00000011-EC6D-4229-B02E-4A9C2E02441F}"/>
              </c:ext>
            </c:extLst>
          </c:dPt>
          <c:dPt>
            <c:idx val="9"/>
            <c:bubble3D val="0"/>
            <c:extLst>
              <c:ext xmlns:c16="http://schemas.microsoft.com/office/drawing/2014/chart" uri="{C3380CC4-5D6E-409C-BE32-E72D297353CC}">
                <c16:uniqueId val="{00000013-EC6D-4229-B02E-4A9C2E02441F}"/>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EC6D-4229-B02E-4A9C2E02441F}"/>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7829-49B0-BA7D-321166230252}"/>
              </c:ext>
            </c:extLst>
          </c:dPt>
          <c:dPt>
            <c:idx val="1"/>
            <c:bubble3D val="0"/>
            <c:spPr>
              <a:solidFill>
                <a:schemeClr val="accent3"/>
              </a:solidFill>
              <a:ln>
                <a:solidFill>
                  <a:schemeClr val="bg1"/>
                </a:solidFill>
              </a:ln>
            </c:spPr>
            <c:extLst>
              <c:ext xmlns:c16="http://schemas.microsoft.com/office/drawing/2014/chart" uri="{C3380CC4-5D6E-409C-BE32-E72D297353CC}">
                <c16:uniqueId val="{00000003-7829-49B0-BA7D-321166230252}"/>
              </c:ext>
            </c:extLst>
          </c:dPt>
          <c:dPt>
            <c:idx val="2"/>
            <c:bubble3D val="0"/>
            <c:spPr>
              <a:solidFill>
                <a:schemeClr val="accent3"/>
              </a:solidFill>
              <a:ln>
                <a:solidFill>
                  <a:schemeClr val="bg1"/>
                </a:solidFill>
              </a:ln>
            </c:spPr>
            <c:extLst>
              <c:ext xmlns:c16="http://schemas.microsoft.com/office/drawing/2014/chart" uri="{C3380CC4-5D6E-409C-BE32-E72D297353CC}">
                <c16:uniqueId val="{00000005-7829-49B0-BA7D-321166230252}"/>
              </c:ext>
            </c:extLst>
          </c:dPt>
          <c:dPt>
            <c:idx val="3"/>
            <c:bubble3D val="0"/>
            <c:spPr>
              <a:solidFill>
                <a:schemeClr val="accent3"/>
              </a:solidFill>
              <a:ln>
                <a:solidFill>
                  <a:schemeClr val="bg1"/>
                </a:solidFill>
              </a:ln>
            </c:spPr>
            <c:extLst>
              <c:ext xmlns:c16="http://schemas.microsoft.com/office/drawing/2014/chart" uri="{C3380CC4-5D6E-409C-BE32-E72D297353CC}">
                <c16:uniqueId val="{00000007-7829-49B0-BA7D-321166230252}"/>
              </c:ext>
            </c:extLst>
          </c:dPt>
          <c:dPt>
            <c:idx val="4"/>
            <c:bubble3D val="0"/>
            <c:spPr>
              <a:solidFill>
                <a:schemeClr val="accent3"/>
              </a:solidFill>
              <a:ln>
                <a:solidFill>
                  <a:schemeClr val="bg1"/>
                </a:solidFill>
              </a:ln>
            </c:spPr>
            <c:extLst>
              <c:ext xmlns:c16="http://schemas.microsoft.com/office/drawing/2014/chart" uri="{C3380CC4-5D6E-409C-BE32-E72D297353CC}">
                <c16:uniqueId val="{00000009-7829-49B0-BA7D-321166230252}"/>
              </c:ext>
            </c:extLst>
          </c:dPt>
          <c:dPt>
            <c:idx val="5"/>
            <c:bubble3D val="0"/>
            <c:spPr>
              <a:solidFill>
                <a:schemeClr val="accent3"/>
              </a:solidFill>
              <a:ln>
                <a:solidFill>
                  <a:schemeClr val="bg1"/>
                </a:solidFill>
              </a:ln>
            </c:spPr>
            <c:extLst>
              <c:ext xmlns:c16="http://schemas.microsoft.com/office/drawing/2014/chart" uri="{C3380CC4-5D6E-409C-BE32-E72D297353CC}">
                <c16:uniqueId val="{0000000B-7829-49B0-BA7D-321166230252}"/>
              </c:ext>
            </c:extLst>
          </c:dPt>
          <c:dPt>
            <c:idx val="6"/>
            <c:bubble3D val="0"/>
            <c:spPr>
              <a:solidFill>
                <a:schemeClr val="accent3"/>
              </a:solidFill>
              <a:ln>
                <a:solidFill>
                  <a:schemeClr val="bg1"/>
                </a:solidFill>
              </a:ln>
            </c:spPr>
            <c:extLst>
              <c:ext xmlns:c16="http://schemas.microsoft.com/office/drawing/2014/chart" uri="{C3380CC4-5D6E-409C-BE32-E72D297353CC}">
                <c16:uniqueId val="{0000000D-7829-49B0-BA7D-321166230252}"/>
              </c:ext>
            </c:extLst>
          </c:dPt>
          <c:dPt>
            <c:idx val="7"/>
            <c:bubble3D val="0"/>
            <c:spPr>
              <a:solidFill>
                <a:schemeClr val="accent3"/>
              </a:solidFill>
              <a:ln>
                <a:solidFill>
                  <a:schemeClr val="bg1"/>
                </a:solidFill>
              </a:ln>
            </c:spPr>
            <c:extLst>
              <c:ext xmlns:c16="http://schemas.microsoft.com/office/drawing/2014/chart" uri="{C3380CC4-5D6E-409C-BE32-E72D297353CC}">
                <c16:uniqueId val="{0000000F-7829-49B0-BA7D-321166230252}"/>
              </c:ext>
            </c:extLst>
          </c:dPt>
          <c:dPt>
            <c:idx val="8"/>
            <c:bubble3D val="0"/>
            <c:extLst>
              <c:ext xmlns:c16="http://schemas.microsoft.com/office/drawing/2014/chart" uri="{C3380CC4-5D6E-409C-BE32-E72D297353CC}">
                <c16:uniqueId val="{00000011-7829-49B0-BA7D-321166230252}"/>
              </c:ext>
            </c:extLst>
          </c:dPt>
          <c:dPt>
            <c:idx val="9"/>
            <c:bubble3D val="0"/>
            <c:extLst>
              <c:ext xmlns:c16="http://schemas.microsoft.com/office/drawing/2014/chart" uri="{C3380CC4-5D6E-409C-BE32-E72D297353CC}">
                <c16:uniqueId val="{00000013-7829-49B0-BA7D-32116623025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7829-49B0-BA7D-32116623025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B6B8-4EEF-85B4-37EEFD3F05F3}"/>
              </c:ext>
            </c:extLst>
          </c:dPt>
          <c:dPt>
            <c:idx val="1"/>
            <c:bubble3D val="0"/>
            <c:spPr>
              <a:solidFill>
                <a:schemeClr val="accent4"/>
              </a:solidFill>
              <a:ln>
                <a:solidFill>
                  <a:schemeClr val="bg1"/>
                </a:solidFill>
              </a:ln>
            </c:spPr>
            <c:extLst>
              <c:ext xmlns:c16="http://schemas.microsoft.com/office/drawing/2014/chart" uri="{C3380CC4-5D6E-409C-BE32-E72D297353CC}">
                <c16:uniqueId val="{00000003-B6B8-4EEF-85B4-37EEFD3F05F3}"/>
              </c:ext>
            </c:extLst>
          </c:dPt>
          <c:dPt>
            <c:idx val="2"/>
            <c:bubble3D val="0"/>
            <c:spPr>
              <a:solidFill>
                <a:schemeClr val="accent4"/>
              </a:solidFill>
              <a:ln>
                <a:solidFill>
                  <a:schemeClr val="bg1"/>
                </a:solidFill>
              </a:ln>
            </c:spPr>
            <c:extLst>
              <c:ext xmlns:c16="http://schemas.microsoft.com/office/drawing/2014/chart" uri="{C3380CC4-5D6E-409C-BE32-E72D297353CC}">
                <c16:uniqueId val="{00000005-B6B8-4EEF-85B4-37EEFD3F05F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B6B8-4EEF-85B4-37EEFD3F05F3}"/>
              </c:ext>
            </c:extLst>
          </c:dPt>
          <c:dPt>
            <c:idx val="4"/>
            <c:bubble3D val="0"/>
            <c:spPr>
              <a:solidFill>
                <a:schemeClr val="accent4"/>
              </a:solidFill>
              <a:ln>
                <a:solidFill>
                  <a:schemeClr val="bg1"/>
                </a:solidFill>
              </a:ln>
            </c:spPr>
            <c:extLst>
              <c:ext xmlns:c16="http://schemas.microsoft.com/office/drawing/2014/chart" uri="{C3380CC4-5D6E-409C-BE32-E72D297353CC}">
                <c16:uniqueId val="{00000009-B6B8-4EEF-85B4-37EEFD3F05F3}"/>
              </c:ext>
            </c:extLst>
          </c:dPt>
          <c:dPt>
            <c:idx val="5"/>
            <c:bubble3D val="0"/>
            <c:extLst>
              <c:ext xmlns:c16="http://schemas.microsoft.com/office/drawing/2014/chart" uri="{C3380CC4-5D6E-409C-BE32-E72D297353CC}">
                <c16:uniqueId val="{0000000B-B6B8-4EEF-85B4-37EEFD3F05F3}"/>
              </c:ext>
            </c:extLst>
          </c:dPt>
          <c:dPt>
            <c:idx val="6"/>
            <c:bubble3D val="0"/>
            <c:extLst>
              <c:ext xmlns:c16="http://schemas.microsoft.com/office/drawing/2014/chart" uri="{C3380CC4-5D6E-409C-BE32-E72D297353CC}">
                <c16:uniqueId val="{0000000D-B6B8-4EEF-85B4-37EEFD3F05F3}"/>
              </c:ext>
            </c:extLst>
          </c:dPt>
          <c:dPt>
            <c:idx val="7"/>
            <c:bubble3D val="0"/>
            <c:extLst>
              <c:ext xmlns:c16="http://schemas.microsoft.com/office/drawing/2014/chart" uri="{C3380CC4-5D6E-409C-BE32-E72D297353CC}">
                <c16:uniqueId val="{0000000F-B6B8-4EEF-85B4-37EEFD3F05F3}"/>
              </c:ext>
            </c:extLst>
          </c:dPt>
          <c:dPt>
            <c:idx val="8"/>
            <c:bubble3D val="0"/>
            <c:extLst>
              <c:ext xmlns:c16="http://schemas.microsoft.com/office/drawing/2014/chart" uri="{C3380CC4-5D6E-409C-BE32-E72D297353CC}">
                <c16:uniqueId val="{00000011-B6B8-4EEF-85B4-37EEFD3F05F3}"/>
              </c:ext>
            </c:extLst>
          </c:dPt>
          <c:dPt>
            <c:idx val="9"/>
            <c:bubble3D val="0"/>
            <c:extLst>
              <c:ext xmlns:c16="http://schemas.microsoft.com/office/drawing/2014/chart" uri="{C3380CC4-5D6E-409C-BE32-E72D297353CC}">
                <c16:uniqueId val="{00000013-B6B8-4EEF-85B4-37EEFD3F05F3}"/>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B6B8-4EEF-85B4-37EEFD3F05F3}"/>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49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FFFFFF"/>
            </a:solidFill>
            <a:ln w="25380">
              <a:noFill/>
            </a:ln>
          </c:spPr>
          <c:dPt>
            <c:idx val="1"/>
            <c:bubble3D val="0"/>
            <c:spPr>
              <a:solidFill>
                <a:schemeClr val="accent1">
                  <a:lumMod val="75000"/>
                </a:schemeClr>
              </a:solidFill>
              <a:ln w="25380">
                <a:noFill/>
              </a:ln>
            </c:spPr>
            <c:extLst>
              <c:ext xmlns:c16="http://schemas.microsoft.com/office/drawing/2014/chart" uri="{C3380CC4-5D6E-409C-BE32-E72D297353CC}">
                <c16:uniqueId val="{00000001-2126-4C55-9121-CB8F3CB8AE6D}"/>
              </c:ext>
            </c:extLst>
          </c:dPt>
          <c:val>
            <c:numRef>
              <c:f>Sheet1!$B$2:$C$2</c:f>
              <c:numCache>
                <c:formatCode>General</c:formatCode>
                <c:ptCount val="2"/>
                <c:pt idx="0">
                  <c:v>40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2126-4C55-9121-CB8F3CB8AE6D}"/>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844"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7.xml"/><Relationship Id="rId16" Type="http://schemas.openxmlformats.org/officeDocument/2006/relationships/tags" Target="../tags/tag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4.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332581" y="-186879"/>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2591011" y="5749280"/>
            <a:ext cx="7676729"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spc="600" dirty="0">
                <a:solidFill>
                  <a:schemeClr val="accent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手机</a:t>
            </a:r>
            <a:r>
              <a:rPr lang="en-US" altLang="zh-CN" sz="6000" b="1" spc="600" dirty="0">
                <a:solidFill>
                  <a:schemeClr val="accent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APP</a:t>
            </a:r>
            <a:r>
              <a:rPr lang="zh-CN" altLang="en-US" sz="6000" b="1" spc="600" dirty="0">
                <a:solidFill>
                  <a:schemeClr val="accent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网络营销</a:t>
            </a:r>
          </a:p>
        </p:txBody>
      </p:sp>
      <p:sp>
        <p:nvSpPr>
          <p:cNvPr id="12" name="矩形 259"/>
          <p:cNvSpPr>
            <a:spLocks noChangeArrowheads="1"/>
          </p:cNvSpPr>
          <p:nvPr/>
        </p:nvSpPr>
        <p:spPr bwMode="auto">
          <a:xfrm>
            <a:off x="3590643" y="6640513"/>
            <a:ext cx="567746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工作总结</a:t>
            </a:r>
            <a:r>
              <a:rPr lang="en-US" altLang="zh-CN" sz="2400" dirty="0">
                <a:solidFill>
                  <a:schemeClr val="accent1"/>
                </a:solidFill>
                <a:effectLst>
                  <a:outerShdw blurRad="38100" dist="38100" dir="2700000" algn="tl">
                    <a:srgbClr val="000000">
                      <a:alpha val="43137"/>
                    </a:srgbClr>
                  </a:outerShdw>
                </a:effectLst>
                <a:cs typeface="Arial" panose="020B0604020202020204" pitchFamily="34" charset="0"/>
              </a:rPr>
              <a:t>/</a:t>
            </a: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商务汇报</a:t>
            </a:r>
            <a:r>
              <a:rPr lang="en-US" altLang="zh-CN" sz="2400" dirty="0">
                <a:solidFill>
                  <a:schemeClr val="accent1"/>
                </a:solidFill>
                <a:effectLst>
                  <a:outerShdw blurRad="38100" dist="38100" dir="2700000" algn="tl">
                    <a:srgbClr val="000000">
                      <a:alpha val="43137"/>
                    </a:srgbClr>
                  </a:outerShdw>
                </a:effectLst>
                <a:cs typeface="Arial" panose="020B0604020202020204" pitchFamily="34" charset="0"/>
              </a:rPr>
              <a:t>/</a:t>
            </a: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述职报告</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30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ldLvl="0" animBg="1"/>
      <p:bldP spid="8" grpId="0"/>
      <p:bldP spid="8"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344919" y="1754049"/>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992442" y="2659495"/>
            <a:ext cx="781549" cy="349250"/>
          </a:xfrm>
          <a:prstGeom prst="rect">
            <a:avLst/>
          </a:prstGeom>
          <a:noFill/>
        </p:spPr>
        <p:txBody>
          <a:bodyPr wrap="square" rtlCol="0" anchor="ctr">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148685" y="3774756"/>
            <a:ext cx="396240" cy="257810"/>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nvGraphicFramePr>
        <p:xfrm>
          <a:off x="3827479" y="1754049"/>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475003" y="2659495"/>
            <a:ext cx="781549" cy="349250"/>
          </a:xfrm>
          <a:prstGeom prst="rect">
            <a:avLst/>
          </a:prstGeom>
          <a:noFill/>
        </p:spPr>
        <p:txBody>
          <a:bodyPr wrap="square" rtlCol="0" anchor="ctr">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637448" y="3774756"/>
            <a:ext cx="396240" cy="257810"/>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nvGraphicFramePr>
        <p:xfrm>
          <a:off x="6286504" y="1754049"/>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6934026" y="2659495"/>
            <a:ext cx="781549" cy="349250"/>
          </a:xfrm>
          <a:prstGeom prst="rect">
            <a:avLst/>
          </a:prstGeom>
          <a:noFill/>
        </p:spPr>
        <p:txBody>
          <a:bodyPr wrap="square" rtlCol="0" anchor="ctr">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126209" y="3806299"/>
            <a:ext cx="396240" cy="257810"/>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nvGraphicFramePr>
        <p:xfrm>
          <a:off x="8774794" y="1754049"/>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422317" y="2659495"/>
            <a:ext cx="781549" cy="349250"/>
          </a:xfrm>
          <a:prstGeom prst="rect">
            <a:avLst/>
          </a:prstGeom>
          <a:noFill/>
        </p:spPr>
        <p:txBody>
          <a:bodyPr wrap="square" rtlCol="0" anchor="ctr">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614972" y="3806299"/>
            <a:ext cx="396240" cy="257810"/>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478678" y="4351258"/>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478678" y="5144996"/>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654318" y="4347393"/>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1780078" y="4411516"/>
            <a:ext cx="3564921" cy="553085"/>
          </a:xfrm>
          <a:prstGeom prst="rect">
            <a:avLst/>
          </a:prstGeom>
          <a:noFill/>
        </p:spPr>
        <p:txBody>
          <a:bodyPr wrap="square" lIns="0" tIns="0" rIns="0" bIns="0" rtlCol="0">
            <a:spAutoFit/>
          </a:bodyPr>
          <a:lstStyle/>
          <a:p>
            <a:pPr>
              <a:lnSpc>
                <a:spcPct val="120000"/>
              </a:lnSpc>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1780078" y="5210189"/>
            <a:ext cx="3564921" cy="553085"/>
          </a:xfrm>
          <a:prstGeom prst="rect">
            <a:avLst/>
          </a:prstGeom>
          <a:noFill/>
        </p:spPr>
        <p:txBody>
          <a:bodyPr wrap="square" lIns="0" tIns="0" rIns="0" bIns="0" rtlCol="0">
            <a:spAutoFit/>
          </a:bodyPr>
          <a:lstStyle/>
          <a:p>
            <a:pPr>
              <a:lnSpc>
                <a:spcPct val="120000"/>
              </a:lnSpc>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6955718" y="4405889"/>
            <a:ext cx="3564921" cy="553085"/>
          </a:xfrm>
          <a:prstGeom prst="rect">
            <a:avLst/>
          </a:prstGeom>
          <a:noFill/>
        </p:spPr>
        <p:txBody>
          <a:bodyPr wrap="square" lIns="0" tIns="0" rIns="0" bIns="0" rtlCol="0">
            <a:spAutoFit/>
          </a:bodyPr>
          <a:lstStyle/>
          <a:p>
            <a:pPr>
              <a:lnSpc>
                <a:spcPct val="120000"/>
              </a:lnSpc>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654318" y="5138343"/>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6955718" y="5196839"/>
            <a:ext cx="3564921" cy="553085"/>
          </a:xfrm>
          <a:prstGeom prst="rect">
            <a:avLst/>
          </a:prstGeom>
          <a:noFill/>
        </p:spPr>
        <p:txBody>
          <a:bodyPr wrap="square" lIns="0" tIns="0" rIns="0" bIns="0" rtlCol="0">
            <a:spAutoFit/>
          </a:bodyPr>
          <a:lstStyle/>
          <a:p>
            <a:pPr>
              <a:lnSpc>
                <a:spcPct val="120000"/>
              </a:lnSpc>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3" presetClass="entr" presetSubtype="16"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par>
                                <p:cTn id="72" presetID="22" presetClass="entr" presetSubtype="8"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p:nvPr/>
        </p:nvSpPr>
        <p:spPr bwMode="auto">
          <a:xfrm>
            <a:off x="9441816" y="3090294"/>
            <a:ext cx="1552844"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p:nvPr/>
        </p:nvSpPr>
        <p:spPr bwMode="auto">
          <a:xfrm>
            <a:off x="7929991" y="3090294"/>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p:nvPr/>
        </p:nvSpPr>
        <p:spPr bwMode="auto">
          <a:xfrm>
            <a:off x="6406447" y="3090294"/>
            <a:ext cx="1534427"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p:nvPr/>
        </p:nvSpPr>
        <p:spPr bwMode="auto">
          <a:xfrm>
            <a:off x="4883740" y="3090294"/>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p:spPr>
        <p:txBody>
          <a:bodyPr lIns="0" tIns="0" rIns="0" bIns="0" anchor="ctr"/>
          <a:lstStyle/>
          <a:p>
            <a:pPr>
              <a:lnSpc>
                <a:spcPct val="100000"/>
              </a:lnSpc>
              <a:defRPr/>
            </a:pPr>
            <a:endParaRPr lang="es-ES" sz="1685">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p:nvPr/>
        </p:nvSpPr>
        <p:spPr bwMode="auto">
          <a:xfrm>
            <a:off x="3371915" y="3090294"/>
            <a:ext cx="1533590" cy="12724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p:nvPr/>
        </p:nvSpPr>
        <p:spPr bwMode="auto">
          <a:xfrm>
            <a:off x="1841674" y="3090295"/>
            <a:ext cx="1533590" cy="1274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nvGraphicFramePr>
        <p:xfrm>
          <a:off x="1130965" y="3033371"/>
          <a:ext cx="1416394" cy="1416394"/>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p:nvPr/>
        </p:nvSpPr>
        <p:spPr bwMode="auto">
          <a:xfrm>
            <a:off x="1490924" y="3393329"/>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nvGraphicFramePr>
        <p:xfrm>
          <a:off x="2666229" y="3033371"/>
          <a:ext cx="1416394" cy="1416394"/>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p:nvPr/>
        </p:nvSpPr>
        <p:spPr bwMode="auto">
          <a:xfrm>
            <a:off x="3026188" y="3393329"/>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nvGraphicFramePr>
        <p:xfrm>
          <a:off x="4201493" y="3033371"/>
          <a:ext cx="1416394" cy="1416394"/>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p:nvPr/>
        </p:nvSpPr>
        <p:spPr bwMode="auto">
          <a:xfrm>
            <a:off x="4568149" y="3393329"/>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nvGraphicFramePr>
        <p:xfrm>
          <a:off x="5692390" y="3015792"/>
          <a:ext cx="1451553" cy="1451553"/>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p:nvPr/>
        </p:nvSpPr>
        <p:spPr bwMode="auto">
          <a:xfrm>
            <a:off x="6069928" y="3393329"/>
            <a:ext cx="695641"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nvGraphicFramePr>
        <p:xfrm>
          <a:off x="7236025" y="3033371"/>
          <a:ext cx="1416394" cy="1416394"/>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p:nvPr/>
        </p:nvSpPr>
        <p:spPr bwMode="auto">
          <a:xfrm>
            <a:off x="7595984" y="3393329"/>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nvGraphicFramePr>
        <p:xfrm>
          <a:off x="8752873" y="3033371"/>
          <a:ext cx="1416394" cy="1416394"/>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p:nvPr/>
        </p:nvSpPr>
        <p:spPr bwMode="auto">
          <a:xfrm>
            <a:off x="9112831" y="3393329"/>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p:nvPr/>
        </p:nvSpPr>
        <p:spPr bwMode="auto">
          <a:xfrm>
            <a:off x="1550359" y="3573616"/>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40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p:nvPr/>
        </p:nvSpPr>
        <p:spPr bwMode="auto">
          <a:xfrm>
            <a:off x="3077252" y="3573616"/>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p:nvPr/>
        </p:nvSpPr>
        <p:spPr bwMode="auto">
          <a:xfrm>
            <a:off x="4637629" y="3573616"/>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50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p:nvPr/>
        </p:nvSpPr>
        <p:spPr bwMode="auto">
          <a:xfrm>
            <a:off x="6134386" y="3573616"/>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p:nvPr/>
        </p:nvSpPr>
        <p:spPr bwMode="auto">
          <a:xfrm>
            <a:off x="7665464" y="3573616"/>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20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p:nvPr/>
        </p:nvSpPr>
        <p:spPr bwMode="auto">
          <a:xfrm>
            <a:off x="9177289" y="3571105"/>
            <a:ext cx="567562" cy="344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10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p:nvPr/>
        </p:nvSpPr>
        <p:spPr bwMode="auto">
          <a:xfrm>
            <a:off x="1442382" y="5017186"/>
            <a:ext cx="1948358"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p:nvPr/>
        </p:nvSpPr>
        <p:spPr bwMode="auto">
          <a:xfrm>
            <a:off x="1415595" y="4736110"/>
            <a:ext cx="1340444"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p:nvPr/>
        </p:nvSpPr>
        <p:spPr bwMode="auto">
          <a:xfrm>
            <a:off x="3022850" y="2020767"/>
            <a:ext cx="1948358"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p:nvPr/>
        </p:nvSpPr>
        <p:spPr bwMode="auto">
          <a:xfrm>
            <a:off x="2996063" y="1739691"/>
            <a:ext cx="1340444"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p:nvPr/>
        </p:nvSpPr>
        <p:spPr bwMode="auto">
          <a:xfrm>
            <a:off x="4564811" y="5017186"/>
            <a:ext cx="1948358"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p:nvPr/>
        </p:nvSpPr>
        <p:spPr bwMode="auto">
          <a:xfrm>
            <a:off x="4537076" y="4736110"/>
            <a:ext cx="1341322"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p:nvPr/>
        </p:nvSpPr>
        <p:spPr bwMode="auto">
          <a:xfrm>
            <a:off x="6106772" y="2020767"/>
            <a:ext cx="1948358"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p:nvPr/>
        </p:nvSpPr>
        <p:spPr bwMode="auto">
          <a:xfrm>
            <a:off x="6079146" y="1739691"/>
            <a:ext cx="1340446"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p:nvPr/>
        </p:nvSpPr>
        <p:spPr bwMode="auto">
          <a:xfrm>
            <a:off x="7647894" y="5017186"/>
            <a:ext cx="1948361"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0" name="AutoShape 38"/>
          <p:cNvSpPr/>
          <p:nvPr/>
        </p:nvSpPr>
        <p:spPr bwMode="auto">
          <a:xfrm>
            <a:off x="7621107" y="4736110"/>
            <a:ext cx="1340446"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p:nvPr/>
        </p:nvSpPr>
        <p:spPr bwMode="auto">
          <a:xfrm>
            <a:off x="9185561" y="2020767"/>
            <a:ext cx="1949634"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5"/>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2" name="AutoShape 40"/>
          <p:cNvSpPr/>
          <p:nvPr/>
        </p:nvSpPr>
        <p:spPr bwMode="auto">
          <a:xfrm>
            <a:off x="9158883" y="1739691"/>
            <a:ext cx="1340444" cy="2546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cTn>
                              </p:par>
                            </p:childTnLst>
                          </p:cTn>
                        </p:par>
                        <p:par>
                          <p:cTn id="8" fill="hold">
                            <p:stCondLst>
                              <p:cond delay="550"/>
                            </p:stCondLst>
                            <p:childTnLst>
                              <p:par>
                                <p:cTn id="9" presetID="4" presetClass="entr" presetSubtype="32" fill="hold" grpId="0" nodeType="afterEffect">
                                  <p:stCondLst>
                                    <p:cond delay="50"/>
                                  </p:stCondLst>
                                  <p:childTnLst>
                                    <p:set>
                                      <p:cBhvr>
                                        <p:cTn id="10" dur="1" fill="hold">
                                          <p:stCondLst>
                                            <p:cond delay="0"/>
                                          </p:stCondLst>
                                        </p:cTn>
                                        <p:tgtEl>
                                          <p:spTgt spid="69637"/>
                                        </p:tgtEl>
                                        <p:attrNameLst>
                                          <p:attrName>style.visibility</p:attrName>
                                        </p:attrNameLst>
                                      </p:cBhvr>
                                      <p:to>
                                        <p:strVal val="visible"/>
                                      </p:to>
                                    </p:set>
                                    <p:animEffect transition="in" filter="box(out)">
                                      <p:cBhvr>
                                        <p:cTn id="11" dur="500"/>
                                        <p:tgtEl>
                                          <p:spTgt spid="69637"/>
                                        </p:tgtEl>
                                      </p:cBhvr>
                                    </p:animEffect>
                                  </p:childTnLst>
                                </p:cTn>
                              </p:par>
                            </p:childTnLst>
                          </p:cTn>
                        </p:par>
                        <p:par>
                          <p:cTn id="12" fill="hold">
                            <p:stCondLst>
                              <p:cond delay="1100"/>
                            </p:stCondLst>
                            <p:childTnLst>
                              <p:par>
                                <p:cTn id="13" presetID="4" presetClass="entr" presetSubtype="32" fill="hold" nodeType="afterEffect">
                                  <p:stCondLst>
                                    <p:cond delay="50"/>
                                  </p:stCondLst>
                                  <p:childTnLst>
                                    <p:set>
                                      <p:cBhvr>
                                        <p:cTn id="14" dur="1" fill="hold">
                                          <p:stCondLst>
                                            <p:cond delay="0"/>
                                          </p:stCondLst>
                                        </p:cTn>
                                        <p:tgtEl>
                                          <p:spTgt spid="69636"/>
                                        </p:tgtEl>
                                        <p:attrNameLst>
                                          <p:attrName>style.visibility</p:attrName>
                                        </p:attrNameLst>
                                      </p:cBhvr>
                                      <p:to>
                                        <p:strVal val="visible"/>
                                      </p:to>
                                    </p:set>
                                    <p:animEffect transition="in" filter="box(out)">
                                      <p:cBhvr>
                                        <p:cTn id="15" dur="500"/>
                                        <p:tgtEl>
                                          <p:spTgt spid="69636"/>
                                        </p:tgtEl>
                                      </p:cBhvr>
                                    </p:animEffect>
                                  </p:childTnLst>
                                </p:cTn>
                              </p:par>
                            </p:childTnLst>
                          </p:cTn>
                        </p:par>
                        <p:par>
                          <p:cTn id="16" fill="hold">
                            <p:stCondLst>
                              <p:cond delay="1650"/>
                            </p:stCondLst>
                            <p:childTnLst>
                              <p:par>
                                <p:cTn id="17" presetID="4" presetClass="entr" presetSubtype="32" fill="hold" nodeType="afterEffect">
                                  <p:stCondLst>
                                    <p:cond delay="50"/>
                                  </p:stCondLst>
                                  <p:childTnLst>
                                    <p:set>
                                      <p:cBhvr>
                                        <p:cTn id="18" dur="1" fill="hold">
                                          <p:stCondLst>
                                            <p:cond delay="0"/>
                                          </p:stCondLst>
                                        </p:cTn>
                                        <p:tgtEl>
                                          <p:spTgt spid="69635"/>
                                        </p:tgtEl>
                                        <p:attrNameLst>
                                          <p:attrName>style.visibility</p:attrName>
                                        </p:attrNameLst>
                                      </p:cBhvr>
                                      <p:to>
                                        <p:strVal val="visible"/>
                                      </p:to>
                                    </p:set>
                                    <p:animEffect transition="in" filter="box(out)">
                                      <p:cBhvr>
                                        <p:cTn id="19" dur="500"/>
                                        <p:tgtEl>
                                          <p:spTgt spid="69635"/>
                                        </p:tgtEl>
                                      </p:cBhvr>
                                    </p:animEffect>
                                  </p:childTnLst>
                                </p:cTn>
                              </p:par>
                            </p:childTnLst>
                          </p:cTn>
                        </p:par>
                        <p:par>
                          <p:cTn id="20" fill="hold">
                            <p:stCondLst>
                              <p:cond delay="2200"/>
                            </p:stCondLst>
                            <p:childTnLst>
                              <p:par>
                                <p:cTn id="21" presetID="4" presetClass="entr" presetSubtype="32" fill="hold" nodeType="afterEffect">
                                  <p:stCondLst>
                                    <p:cond delay="50"/>
                                  </p:stCondLst>
                                  <p:childTnLst>
                                    <p:set>
                                      <p:cBhvr>
                                        <p:cTn id="22" dur="1" fill="hold">
                                          <p:stCondLst>
                                            <p:cond delay="0"/>
                                          </p:stCondLst>
                                        </p:cTn>
                                        <p:tgtEl>
                                          <p:spTgt spid="69634"/>
                                        </p:tgtEl>
                                        <p:attrNameLst>
                                          <p:attrName>style.visibility</p:attrName>
                                        </p:attrNameLst>
                                      </p:cBhvr>
                                      <p:to>
                                        <p:strVal val="visible"/>
                                      </p:to>
                                    </p:set>
                                    <p:animEffect transition="in" filter="box(out)">
                                      <p:cBhvr>
                                        <p:cTn id="23" dur="500"/>
                                        <p:tgtEl>
                                          <p:spTgt spid="69634"/>
                                        </p:tgtEl>
                                      </p:cBhvr>
                                    </p:animEffect>
                                  </p:childTnLst>
                                </p:cTn>
                              </p:par>
                            </p:childTnLst>
                          </p:cTn>
                        </p:par>
                        <p:par>
                          <p:cTn id="24" fill="hold">
                            <p:stCondLst>
                              <p:cond delay="2750"/>
                            </p:stCondLst>
                            <p:childTnLst>
                              <p:par>
                                <p:cTn id="25" presetID="4" presetClass="entr" presetSubtype="32" fill="hold" nodeType="afterEffect">
                                  <p:stCondLst>
                                    <p:cond delay="50"/>
                                  </p:stCondLst>
                                  <p:childTnLst>
                                    <p:set>
                                      <p:cBhvr>
                                        <p:cTn id="26" dur="1" fill="hold">
                                          <p:stCondLst>
                                            <p:cond delay="0"/>
                                          </p:stCondLst>
                                        </p:cTn>
                                        <p:tgtEl>
                                          <p:spTgt spid="69633"/>
                                        </p:tgtEl>
                                        <p:attrNameLst>
                                          <p:attrName>style.visibility</p:attrName>
                                        </p:attrNameLst>
                                      </p:cBhvr>
                                      <p:to>
                                        <p:strVal val="visible"/>
                                      </p:to>
                                    </p:set>
                                    <p:animEffect transition="in" filter="box(out)">
                                      <p:cBhvr>
                                        <p:cTn id="27" dur="500"/>
                                        <p:tgtEl>
                                          <p:spTgt spid="6963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50"/>
                                  </p:stCondLst>
                                  <p:childTnLst>
                                    <p:set>
                                      <p:cBhvr>
                                        <p:cTn id="31" dur="1" fill="hold">
                                          <p:stCondLst>
                                            <p:cond delay="0"/>
                                          </p:stCondLst>
                                        </p:cTn>
                                        <p:tgtEl>
                                          <p:spTgt spid="69644"/>
                                        </p:tgtEl>
                                        <p:attrNameLst>
                                          <p:attrName>style.visibility</p:attrName>
                                        </p:attrNameLst>
                                      </p:cBhvr>
                                      <p:to>
                                        <p:strVal val="visible"/>
                                      </p:to>
                                    </p:set>
                                    <p:animEffect transition="in" filter="box(out)">
                                      <p:cBhvr>
                                        <p:cTn id="32" dur="500"/>
                                        <p:tgtEl>
                                          <p:spTgt spid="69644"/>
                                        </p:tgtEl>
                                      </p:cBhvr>
                                    </p:animEffect>
                                  </p:childTnLst>
                                </p:cTn>
                              </p:par>
                            </p:childTnLst>
                          </p:cTn>
                        </p:par>
                        <p:par>
                          <p:cTn id="33" fill="hold">
                            <p:stCondLst>
                              <p:cond delay="550"/>
                            </p:stCondLst>
                            <p:childTnLst>
                              <p:par>
                                <p:cTn id="34" presetID="4" presetClass="entr" presetSubtype="32" fill="hold" nodeType="afterEffect">
                                  <p:stCondLst>
                                    <p:cond delay="50"/>
                                  </p:stCondLst>
                                  <p:childTnLst>
                                    <p:set>
                                      <p:cBhvr>
                                        <p:cTn id="35" dur="1" fill="hold">
                                          <p:stCondLst>
                                            <p:cond delay="0"/>
                                          </p:stCondLst>
                                        </p:cTn>
                                        <p:tgtEl>
                                          <p:spTgt spid="69646"/>
                                        </p:tgtEl>
                                        <p:attrNameLst>
                                          <p:attrName>style.visibility</p:attrName>
                                        </p:attrNameLst>
                                      </p:cBhvr>
                                      <p:to>
                                        <p:strVal val="visible"/>
                                      </p:to>
                                    </p:set>
                                    <p:animEffect transition="in" filter="box(out)">
                                      <p:cBhvr>
                                        <p:cTn id="36" dur="500"/>
                                        <p:tgtEl>
                                          <p:spTgt spid="69646"/>
                                        </p:tgtEl>
                                      </p:cBhvr>
                                    </p:animEffect>
                                  </p:childTnLst>
                                </p:cTn>
                              </p:par>
                            </p:childTnLst>
                          </p:cTn>
                        </p:par>
                        <p:par>
                          <p:cTn id="37" fill="hold">
                            <p:stCondLst>
                              <p:cond delay="1100"/>
                            </p:stCondLst>
                            <p:childTnLst>
                              <p:par>
                                <p:cTn id="38" presetID="4" presetClass="entr" presetSubtype="32" fill="hold" nodeType="afterEffect">
                                  <p:stCondLst>
                                    <p:cond delay="50"/>
                                  </p:stCondLst>
                                  <p:childTnLst>
                                    <p:set>
                                      <p:cBhvr>
                                        <p:cTn id="39" dur="1" fill="hold">
                                          <p:stCondLst>
                                            <p:cond delay="0"/>
                                          </p:stCondLst>
                                        </p:cTn>
                                        <p:tgtEl>
                                          <p:spTgt spid="69648"/>
                                        </p:tgtEl>
                                        <p:attrNameLst>
                                          <p:attrName>style.visibility</p:attrName>
                                        </p:attrNameLst>
                                      </p:cBhvr>
                                      <p:to>
                                        <p:strVal val="visible"/>
                                      </p:to>
                                    </p:set>
                                    <p:animEffect transition="in" filter="box(out)">
                                      <p:cBhvr>
                                        <p:cTn id="40" dur="500"/>
                                        <p:tgtEl>
                                          <p:spTgt spid="69648"/>
                                        </p:tgtEl>
                                      </p:cBhvr>
                                    </p:animEffect>
                                  </p:childTnLst>
                                </p:cTn>
                              </p:par>
                            </p:childTnLst>
                          </p:cTn>
                        </p:par>
                        <p:par>
                          <p:cTn id="41" fill="hold">
                            <p:stCondLst>
                              <p:cond delay="1650"/>
                            </p:stCondLst>
                            <p:childTnLst>
                              <p:par>
                                <p:cTn id="42" presetID="4" presetClass="entr" presetSubtype="32" fill="hold" nodeType="afterEffect">
                                  <p:stCondLst>
                                    <p:cond delay="50"/>
                                  </p:stCondLst>
                                  <p:childTnLst>
                                    <p:set>
                                      <p:cBhvr>
                                        <p:cTn id="43" dur="1" fill="hold">
                                          <p:stCondLst>
                                            <p:cond delay="0"/>
                                          </p:stCondLst>
                                        </p:cTn>
                                        <p:tgtEl>
                                          <p:spTgt spid="69650"/>
                                        </p:tgtEl>
                                        <p:attrNameLst>
                                          <p:attrName>style.visibility</p:attrName>
                                        </p:attrNameLst>
                                      </p:cBhvr>
                                      <p:to>
                                        <p:strVal val="visible"/>
                                      </p:to>
                                    </p:set>
                                    <p:animEffect transition="in" filter="box(out)">
                                      <p:cBhvr>
                                        <p:cTn id="44" dur="500"/>
                                        <p:tgtEl>
                                          <p:spTgt spid="69650"/>
                                        </p:tgtEl>
                                      </p:cBhvr>
                                    </p:animEffect>
                                  </p:childTnLst>
                                </p:cTn>
                              </p:par>
                            </p:childTnLst>
                          </p:cTn>
                        </p:par>
                        <p:par>
                          <p:cTn id="45" fill="hold">
                            <p:stCondLst>
                              <p:cond delay="2200"/>
                            </p:stCondLst>
                            <p:childTnLst>
                              <p:par>
                                <p:cTn id="46" presetID="4" presetClass="entr" presetSubtype="32" fill="hold" nodeType="afterEffect">
                                  <p:stCondLst>
                                    <p:cond delay="50"/>
                                  </p:stCondLst>
                                  <p:childTnLst>
                                    <p:set>
                                      <p:cBhvr>
                                        <p:cTn id="47" dur="1" fill="hold">
                                          <p:stCondLst>
                                            <p:cond delay="0"/>
                                          </p:stCondLst>
                                        </p:cTn>
                                        <p:tgtEl>
                                          <p:spTgt spid="69652"/>
                                        </p:tgtEl>
                                        <p:attrNameLst>
                                          <p:attrName>style.visibility</p:attrName>
                                        </p:attrNameLst>
                                      </p:cBhvr>
                                      <p:to>
                                        <p:strVal val="visible"/>
                                      </p:to>
                                    </p:set>
                                    <p:animEffect transition="in" filter="box(out)">
                                      <p:cBhvr>
                                        <p:cTn id="48" dur="500"/>
                                        <p:tgtEl>
                                          <p:spTgt spid="69652"/>
                                        </p:tgtEl>
                                      </p:cBhvr>
                                    </p:animEffect>
                                  </p:childTnLst>
                                </p:cTn>
                              </p:par>
                            </p:childTnLst>
                          </p:cTn>
                        </p:par>
                        <p:par>
                          <p:cTn id="49" fill="hold">
                            <p:stCondLst>
                              <p:cond delay="2750"/>
                            </p:stCondLst>
                            <p:childTnLst>
                              <p:par>
                                <p:cTn id="50" presetID="4" presetClass="entr" presetSubtype="32" fill="hold" nodeType="afterEffect">
                                  <p:stCondLst>
                                    <p:cond delay="50"/>
                                  </p:stCondLst>
                                  <p:childTnLst>
                                    <p:set>
                                      <p:cBhvr>
                                        <p:cTn id="51" dur="1" fill="hold">
                                          <p:stCondLst>
                                            <p:cond delay="0"/>
                                          </p:stCondLst>
                                        </p:cTn>
                                        <p:tgtEl>
                                          <p:spTgt spid="69654"/>
                                        </p:tgtEl>
                                        <p:attrNameLst>
                                          <p:attrName>style.visibility</p:attrName>
                                        </p:attrNameLst>
                                      </p:cBhvr>
                                      <p:to>
                                        <p:strVal val="visible"/>
                                      </p:to>
                                    </p:set>
                                    <p:animEffect transition="in" filter="box(out)">
                                      <p:cBhvr>
                                        <p:cTn id="52" dur="500"/>
                                        <p:tgtEl>
                                          <p:spTgt spid="69654"/>
                                        </p:tgtEl>
                                      </p:cBhvr>
                                    </p:animEffect>
                                  </p:childTnLst>
                                </p:cTn>
                              </p:par>
                            </p:childTnLst>
                          </p:cTn>
                        </p:par>
                        <p:par>
                          <p:cTn id="53" fill="hold">
                            <p:stCondLst>
                              <p:cond delay="3300"/>
                            </p:stCondLst>
                            <p:childTnLst>
                              <p:par>
                                <p:cTn id="54" presetID="4" presetClass="entr" presetSubtype="32" fill="hold" grpId="0" nodeType="afterEffect">
                                  <p:stCondLst>
                                    <p:cond delay="50"/>
                                  </p:stCondLst>
                                  <p:childTnLst>
                                    <p:set>
                                      <p:cBhvr>
                                        <p:cTn id="55" dur="1" fill="hold">
                                          <p:stCondLst>
                                            <p:cond delay="0"/>
                                          </p:stCondLst>
                                        </p:cTn>
                                        <p:tgtEl>
                                          <p:spTgt spid="69655"/>
                                        </p:tgtEl>
                                        <p:attrNameLst>
                                          <p:attrName>style.visibility</p:attrName>
                                        </p:attrNameLst>
                                      </p:cBhvr>
                                      <p:to>
                                        <p:strVal val="visible"/>
                                      </p:to>
                                    </p:set>
                                    <p:animEffect transition="in" filter="box(out)">
                                      <p:cBhvr>
                                        <p:cTn id="56" dur="500"/>
                                        <p:tgtEl>
                                          <p:spTgt spid="69655"/>
                                        </p:tgtEl>
                                      </p:cBhvr>
                                    </p:animEffect>
                                  </p:childTnLst>
                                </p:cTn>
                              </p:par>
                            </p:childTnLst>
                          </p:cTn>
                        </p:par>
                        <p:par>
                          <p:cTn id="57" fill="hold">
                            <p:stCondLst>
                              <p:cond delay="3850"/>
                            </p:stCondLst>
                            <p:childTnLst>
                              <p:par>
                                <p:cTn id="58" presetID="4" presetClass="entr" presetSubtype="32" fill="hold" grpId="0" nodeType="afterEffect">
                                  <p:stCondLst>
                                    <p:cond delay="50"/>
                                  </p:stCondLst>
                                  <p:childTnLst>
                                    <p:set>
                                      <p:cBhvr>
                                        <p:cTn id="59" dur="1" fill="hold">
                                          <p:stCondLst>
                                            <p:cond delay="0"/>
                                          </p:stCondLst>
                                        </p:cTn>
                                        <p:tgtEl>
                                          <p:spTgt spid="69656"/>
                                        </p:tgtEl>
                                        <p:attrNameLst>
                                          <p:attrName>style.visibility</p:attrName>
                                        </p:attrNameLst>
                                      </p:cBhvr>
                                      <p:to>
                                        <p:strVal val="visible"/>
                                      </p:to>
                                    </p:set>
                                    <p:animEffect transition="in" filter="box(out)">
                                      <p:cBhvr>
                                        <p:cTn id="60" dur="500"/>
                                        <p:tgtEl>
                                          <p:spTgt spid="69656"/>
                                        </p:tgtEl>
                                      </p:cBhvr>
                                    </p:animEffect>
                                  </p:childTnLst>
                                </p:cTn>
                              </p:par>
                            </p:childTnLst>
                          </p:cTn>
                        </p:par>
                        <p:par>
                          <p:cTn id="61" fill="hold">
                            <p:stCondLst>
                              <p:cond delay="4400"/>
                            </p:stCondLst>
                            <p:childTnLst>
                              <p:par>
                                <p:cTn id="62" presetID="4" presetClass="entr" presetSubtype="32" fill="hold" grpId="0" nodeType="afterEffect">
                                  <p:stCondLst>
                                    <p:cond delay="50"/>
                                  </p:stCondLst>
                                  <p:childTnLst>
                                    <p:set>
                                      <p:cBhvr>
                                        <p:cTn id="63" dur="1" fill="hold">
                                          <p:stCondLst>
                                            <p:cond delay="0"/>
                                          </p:stCondLst>
                                        </p:cTn>
                                        <p:tgtEl>
                                          <p:spTgt spid="69657"/>
                                        </p:tgtEl>
                                        <p:attrNameLst>
                                          <p:attrName>style.visibility</p:attrName>
                                        </p:attrNameLst>
                                      </p:cBhvr>
                                      <p:to>
                                        <p:strVal val="visible"/>
                                      </p:to>
                                    </p:set>
                                    <p:animEffect transition="in" filter="box(out)">
                                      <p:cBhvr>
                                        <p:cTn id="64" dur="500"/>
                                        <p:tgtEl>
                                          <p:spTgt spid="69657"/>
                                        </p:tgtEl>
                                      </p:cBhvr>
                                    </p:animEffect>
                                  </p:childTnLst>
                                </p:cTn>
                              </p:par>
                            </p:childTnLst>
                          </p:cTn>
                        </p:par>
                        <p:par>
                          <p:cTn id="65" fill="hold">
                            <p:stCondLst>
                              <p:cond delay="4950"/>
                            </p:stCondLst>
                            <p:childTnLst>
                              <p:par>
                                <p:cTn id="66" presetID="4" presetClass="entr" presetSubtype="32" fill="hold" grpId="0" nodeType="afterEffect">
                                  <p:stCondLst>
                                    <p:cond delay="50"/>
                                  </p:stCondLst>
                                  <p:childTnLst>
                                    <p:set>
                                      <p:cBhvr>
                                        <p:cTn id="67" dur="1" fill="hold">
                                          <p:stCondLst>
                                            <p:cond delay="0"/>
                                          </p:stCondLst>
                                        </p:cTn>
                                        <p:tgtEl>
                                          <p:spTgt spid="69658"/>
                                        </p:tgtEl>
                                        <p:attrNameLst>
                                          <p:attrName>style.visibility</p:attrName>
                                        </p:attrNameLst>
                                      </p:cBhvr>
                                      <p:to>
                                        <p:strVal val="visible"/>
                                      </p:to>
                                    </p:set>
                                    <p:animEffect transition="in" filter="box(out)">
                                      <p:cBhvr>
                                        <p:cTn id="68" dur="500"/>
                                        <p:tgtEl>
                                          <p:spTgt spid="69658"/>
                                        </p:tgtEl>
                                      </p:cBhvr>
                                    </p:animEffect>
                                  </p:childTnLst>
                                </p:cTn>
                              </p:par>
                            </p:childTnLst>
                          </p:cTn>
                        </p:par>
                        <p:par>
                          <p:cTn id="69" fill="hold">
                            <p:stCondLst>
                              <p:cond delay="5500"/>
                            </p:stCondLst>
                            <p:childTnLst>
                              <p:par>
                                <p:cTn id="70" presetID="4" presetClass="entr" presetSubtype="32" fill="hold" grpId="0" nodeType="afterEffect">
                                  <p:stCondLst>
                                    <p:cond delay="50"/>
                                  </p:stCondLst>
                                  <p:childTnLst>
                                    <p:set>
                                      <p:cBhvr>
                                        <p:cTn id="71" dur="1" fill="hold">
                                          <p:stCondLst>
                                            <p:cond delay="0"/>
                                          </p:stCondLst>
                                        </p:cTn>
                                        <p:tgtEl>
                                          <p:spTgt spid="69659"/>
                                        </p:tgtEl>
                                        <p:attrNameLst>
                                          <p:attrName>style.visibility</p:attrName>
                                        </p:attrNameLst>
                                      </p:cBhvr>
                                      <p:to>
                                        <p:strVal val="visible"/>
                                      </p:to>
                                    </p:set>
                                    <p:animEffect transition="in" filter="box(out)">
                                      <p:cBhvr>
                                        <p:cTn id="72" dur="500"/>
                                        <p:tgtEl>
                                          <p:spTgt spid="69659"/>
                                        </p:tgtEl>
                                      </p:cBhvr>
                                    </p:animEffect>
                                  </p:childTnLst>
                                </p:cTn>
                              </p:par>
                            </p:childTnLst>
                          </p:cTn>
                        </p:par>
                        <p:par>
                          <p:cTn id="73" fill="hold">
                            <p:stCondLst>
                              <p:cond delay="6050"/>
                            </p:stCondLst>
                            <p:childTnLst>
                              <p:par>
                                <p:cTn id="74" presetID="4" presetClass="entr" presetSubtype="32" fill="hold" grpId="0" nodeType="afterEffect">
                                  <p:stCondLst>
                                    <p:cond delay="50"/>
                                  </p:stCondLst>
                                  <p:childTnLst>
                                    <p:set>
                                      <p:cBhvr>
                                        <p:cTn id="75" dur="1" fill="hold">
                                          <p:stCondLst>
                                            <p:cond delay="0"/>
                                          </p:stCondLst>
                                        </p:cTn>
                                        <p:tgtEl>
                                          <p:spTgt spid="69660"/>
                                        </p:tgtEl>
                                        <p:attrNameLst>
                                          <p:attrName>style.visibility</p:attrName>
                                        </p:attrNameLst>
                                      </p:cBhvr>
                                      <p:to>
                                        <p:strVal val="visible"/>
                                      </p:to>
                                    </p:set>
                                    <p:animEffect transition="in" filter="box(out)">
                                      <p:cBhvr>
                                        <p:cTn id="76" dur="500"/>
                                        <p:tgtEl>
                                          <p:spTgt spid="69660"/>
                                        </p:tgtEl>
                                      </p:cBhvr>
                                    </p:animEffect>
                                  </p:childTnLst>
                                </p:cTn>
                              </p:par>
                            </p:childTnLst>
                          </p:cTn>
                        </p:par>
                        <p:par>
                          <p:cTn id="77" fill="hold">
                            <p:stCondLst>
                              <p:cond delay="6600"/>
                            </p:stCondLst>
                            <p:childTnLst>
                              <p:par>
                                <p:cTn id="78" presetID="2" presetClass="entr" presetSubtype="4" fill="hold" grpId="0" nodeType="afterEffect">
                                  <p:stCondLst>
                                    <p:cond delay="100"/>
                                  </p:stCondLst>
                                  <p:childTnLst>
                                    <p:set>
                                      <p:cBhvr>
                                        <p:cTn id="79" dur="1" fill="hold">
                                          <p:stCondLst>
                                            <p:cond delay="0"/>
                                          </p:stCondLst>
                                        </p:cTn>
                                        <p:tgtEl>
                                          <p:spTgt spid="69662"/>
                                        </p:tgtEl>
                                        <p:attrNameLst>
                                          <p:attrName>style.visibility</p:attrName>
                                        </p:attrNameLst>
                                      </p:cBhvr>
                                      <p:to>
                                        <p:strVal val="visible"/>
                                      </p:to>
                                    </p:set>
                                    <p:anim calcmode="lin" valueType="num">
                                      <p:cBhvr additive="base">
                                        <p:cTn id="80" dur="500" fill="hold"/>
                                        <p:tgtEl>
                                          <p:spTgt spid="69662"/>
                                        </p:tgtEl>
                                        <p:attrNameLst>
                                          <p:attrName>ppt_x</p:attrName>
                                        </p:attrNameLst>
                                      </p:cBhvr>
                                      <p:tavLst>
                                        <p:tav tm="0">
                                          <p:val>
                                            <p:strVal val="#ppt_x"/>
                                          </p:val>
                                        </p:tav>
                                        <p:tav tm="100000">
                                          <p:val>
                                            <p:strVal val="#ppt_x"/>
                                          </p:val>
                                        </p:tav>
                                      </p:tavLst>
                                    </p:anim>
                                    <p:anim calcmode="lin" valueType="num">
                                      <p:cBhvr additive="base">
                                        <p:cTn id="81" dur="500" fill="hold"/>
                                        <p:tgtEl>
                                          <p:spTgt spid="69662"/>
                                        </p:tgtEl>
                                        <p:attrNameLst>
                                          <p:attrName>ppt_y</p:attrName>
                                        </p:attrNameLst>
                                      </p:cBhvr>
                                      <p:tavLst>
                                        <p:tav tm="0">
                                          <p:val>
                                            <p:strVal val="1+#ppt_h/2"/>
                                          </p:val>
                                        </p:tav>
                                        <p:tav tm="100000">
                                          <p:val>
                                            <p:strVal val="#ppt_y"/>
                                          </p:val>
                                        </p:tav>
                                      </p:tavLst>
                                    </p:anim>
                                  </p:childTnLst>
                                </p:cTn>
                              </p:par>
                            </p:childTnLst>
                          </p:cTn>
                        </p:par>
                        <p:par>
                          <p:cTn id="82" fill="hold">
                            <p:stCondLst>
                              <p:cond delay="7200"/>
                            </p:stCondLst>
                            <p:childTnLst>
                              <p:par>
                                <p:cTn id="83" presetID="2" presetClass="entr" presetSubtype="2" fill="hold" grpId="0" nodeType="afterEffect">
                                  <p:stCondLst>
                                    <p:cond delay="0"/>
                                  </p:stCondLst>
                                  <p:childTnLst>
                                    <p:set>
                                      <p:cBhvr>
                                        <p:cTn id="84" dur="1" fill="hold">
                                          <p:stCondLst>
                                            <p:cond delay="0"/>
                                          </p:stCondLst>
                                        </p:cTn>
                                        <p:tgtEl>
                                          <p:spTgt spid="69661"/>
                                        </p:tgtEl>
                                        <p:attrNameLst>
                                          <p:attrName>style.visibility</p:attrName>
                                        </p:attrNameLst>
                                      </p:cBhvr>
                                      <p:to>
                                        <p:strVal val="visible"/>
                                      </p:to>
                                    </p:set>
                                    <p:anim calcmode="lin" valueType="num">
                                      <p:cBhvr additive="base">
                                        <p:cTn id="85" dur="500" fill="hold"/>
                                        <p:tgtEl>
                                          <p:spTgt spid="69661"/>
                                        </p:tgtEl>
                                        <p:attrNameLst>
                                          <p:attrName>ppt_x</p:attrName>
                                        </p:attrNameLst>
                                      </p:cBhvr>
                                      <p:tavLst>
                                        <p:tav tm="0">
                                          <p:val>
                                            <p:strVal val="1+#ppt_w/2"/>
                                          </p:val>
                                        </p:tav>
                                        <p:tav tm="100000">
                                          <p:val>
                                            <p:strVal val="#ppt_x"/>
                                          </p:val>
                                        </p:tav>
                                      </p:tavLst>
                                    </p:anim>
                                    <p:anim calcmode="lin" valueType="num">
                                      <p:cBhvr additive="base">
                                        <p:cTn id="86" dur="500" fill="hold"/>
                                        <p:tgtEl>
                                          <p:spTgt spid="69661"/>
                                        </p:tgtEl>
                                        <p:attrNameLst>
                                          <p:attrName>ppt_y</p:attrName>
                                        </p:attrNameLst>
                                      </p:cBhvr>
                                      <p:tavLst>
                                        <p:tav tm="0">
                                          <p:val>
                                            <p:strVal val="#ppt_y"/>
                                          </p:val>
                                        </p:tav>
                                        <p:tav tm="100000">
                                          <p:val>
                                            <p:strVal val="#ppt_y"/>
                                          </p:val>
                                        </p:tav>
                                      </p:tavLst>
                                    </p:anim>
                                  </p:childTnLst>
                                </p:cTn>
                              </p:par>
                            </p:childTnLst>
                          </p:cTn>
                        </p:par>
                        <p:par>
                          <p:cTn id="87" fill="hold">
                            <p:stCondLst>
                              <p:cond delay="7700"/>
                            </p:stCondLst>
                            <p:childTnLst>
                              <p:par>
                                <p:cTn id="88" presetID="2" presetClass="entr" presetSubtype="4" fill="hold" grpId="0" nodeType="afterEffect">
                                  <p:stCondLst>
                                    <p:cond delay="100"/>
                                  </p:stCondLst>
                                  <p:childTnLst>
                                    <p:set>
                                      <p:cBhvr>
                                        <p:cTn id="89" dur="1" fill="hold">
                                          <p:stCondLst>
                                            <p:cond delay="0"/>
                                          </p:stCondLst>
                                        </p:cTn>
                                        <p:tgtEl>
                                          <p:spTgt spid="69664"/>
                                        </p:tgtEl>
                                        <p:attrNameLst>
                                          <p:attrName>style.visibility</p:attrName>
                                        </p:attrNameLst>
                                      </p:cBhvr>
                                      <p:to>
                                        <p:strVal val="visible"/>
                                      </p:to>
                                    </p:set>
                                    <p:anim calcmode="lin" valueType="num">
                                      <p:cBhvr additive="base">
                                        <p:cTn id="90" dur="500" fill="hold"/>
                                        <p:tgtEl>
                                          <p:spTgt spid="69664"/>
                                        </p:tgtEl>
                                        <p:attrNameLst>
                                          <p:attrName>ppt_x</p:attrName>
                                        </p:attrNameLst>
                                      </p:cBhvr>
                                      <p:tavLst>
                                        <p:tav tm="0">
                                          <p:val>
                                            <p:strVal val="#ppt_x"/>
                                          </p:val>
                                        </p:tav>
                                        <p:tav tm="100000">
                                          <p:val>
                                            <p:strVal val="#ppt_x"/>
                                          </p:val>
                                        </p:tav>
                                      </p:tavLst>
                                    </p:anim>
                                    <p:anim calcmode="lin" valueType="num">
                                      <p:cBhvr additive="base">
                                        <p:cTn id="91" dur="500" fill="hold"/>
                                        <p:tgtEl>
                                          <p:spTgt spid="69664"/>
                                        </p:tgtEl>
                                        <p:attrNameLst>
                                          <p:attrName>ppt_y</p:attrName>
                                        </p:attrNameLst>
                                      </p:cBhvr>
                                      <p:tavLst>
                                        <p:tav tm="0">
                                          <p:val>
                                            <p:strVal val="1+#ppt_h/2"/>
                                          </p:val>
                                        </p:tav>
                                        <p:tav tm="100000">
                                          <p:val>
                                            <p:strVal val="#ppt_y"/>
                                          </p:val>
                                        </p:tav>
                                      </p:tavLst>
                                    </p:anim>
                                  </p:childTnLst>
                                </p:cTn>
                              </p:par>
                            </p:childTnLst>
                          </p:cTn>
                        </p:par>
                        <p:par>
                          <p:cTn id="92" fill="hold">
                            <p:stCondLst>
                              <p:cond delay="8300"/>
                            </p:stCondLst>
                            <p:childTnLst>
                              <p:par>
                                <p:cTn id="93" presetID="2" presetClass="entr" presetSubtype="2" fill="hold" grpId="0" nodeType="afterEffect">
                                  <p:stCondLst>
                                    <p:cond delay="0"/>
                                  </p:stCondLst>
                                  <p:childTnLst>
                                    <p:set>
                                      <p:cBhvr>
                                        <p:cTn id="94" dur="1" fill="hold">
                                          <p:stCondLst>
                                            <p:cond delay="0"/>
                                          </p:stCondLst>
                                        </p:cTn>
                                        <p:tgtEl>
                                          <p:spTgt spid="69663"/>
                                        </p:tgtEl>
                                        <p:attrNameLst>
                                          <p:attrName>style.visibility</p:attrName>
                                        </p:attrNameLst>
                                      </p:cBhvr>
                                      <p:to>
                                        <p:strVal val="visible"/>
                                      </p:to>
                                    </p:set>
                                    <p:anim calcmode="lin" valueType="num">
                                      <p:cBhvr additive="base">
                                        <p:cTn id="95" dur="500" fill="hold"/>
                                        <p:tgtEl>
                                          <p:spTgt spid="69663"/>
                                        </p:tgtEl>
                                        <p:attrNameLst>
                                          <p:attrName>ppt_x</p:attrName>
                                        </p:attrNameLst>
                                      </p:cBhvr>
                                      <p:tavLst>
                                        <p:tav tm="0">
                                          <p:val>
                                            <p:strVal val="1+#ppt_w/2"/>
                                          </p:val>
                                        </p:tav>
                                        <p:tav tm="100000">
                                          <p:val>
                                            <p:strVal val="#ppt_x"/>
                                          </p:val>
                                        </p:tav>
                                      </p:tavLst>
                                    </p:anim>
                                    <p:anim calcmode="lin" valueType="num">
                                      <p:cBhvr additive="base">
                                        <p:cTn id="96" dur="500" fill="hold"/>
                                        <p:tgtEl>
                                          <p:spTgt spid="69663"/>
                                        </p:tgtEl>
                                        <p:attrNameLst>
                                          <p:attrName>ppt_y</p:attrName>
                                        </p:attrNameLst>
                                      </p:cBhvr>
                                      <p:tavLst>
                                        <p:tav tm="0">
                                          <p:val>
                                            <p:strVal val="#ppt_y"/>
                                          </p:val>
                                        </p:tav>
                                        <p:tav tm="100000">
                                          <p:val>
                                            <p:strVal val="#ppt_y"/>
                                          </p:val>
                                        </p:tav>
                                      </p:tavLst>
                                    </p:anim>
                                  </p:childTnLst>
                                </p:cTn>
                              </p:par>
                            </p:childTnLst>
                          </p:cTn>
                        </p:par>
                        <p:par>
                          <p:cTn id="97" fill="hold">
                            <p:stCondLst>
                              <p:cond delay="8800"/>
                            </p:stCondLst>
                            <p:childTnLst>
                              <p:par>
                                <p:cTn id="98" presetID="2" presetClass="entr" presetSubtype="4" fill="hold" grpId="0" nodeType="afterEffect">
                                  <p:stCondLst>
                                    <p:cond delay="100"/>
                                  </p:stCondLst>
                                  <p:childTnLst>
                                    <p:set>
                                      <p:cBhvr>
                                        <p:cTn id="99" dur="1" fill="hold">
                                          <p:stCondLst>
                                            <p:cond delay="0"/>
                                          </p:stCondLst>
                                        </p:cTn>
                                        <p:tgtEl>
                                          <p:spTgt spid="69666"/>
                                        </p:tgtEl>
                                        <p:attrNameLst>
                                          <p:attrName>style.visibility</p:attrName>
                                        </p:attrNameLst>
                                      </p:cBhvr>
                                      <p:to>
                                        <p:strVal val="visible"/>
                                      </p:to>
                                    </p:set>
                                    <p:anim calcmode="lin" valueType="num">
                                      <p:cBhvr additive="base">
                                        <p:cTn id="100" dur="500" fill="hold"/>
                                        <p:tgtEl>
                                          <p:spTgt spid="69666"/>
                                        </p:tgtEl>
                                        <p:attrNameLst>
                                          <p:attrName>ppt_x</p:attrName>
                                        </p:attrNameLst>
                                      </p:cBhvr>
                                      <p:tavLst>
                                        <p:tav tm="0">
                                          <p:val>
                                            <p:strVal val="#ppt_x"/>
                                          </p:val>
                                        </p:tav>
                                        <p:tav tm="100000">
                                          <p:val>
                                            <p:strVal val="#ppt_x"/>
                                          </p:val>
                                        </p:tav>
                                      </p:tavLst>
                                    </p:anim>
                                    <p:anim calcmode="lin" valueType="num">
                                      <p:cBhvr additive="base">
                                        <p:cTn id="101" dur="500" fill="hold"/>
                                        <p:tgtEl>
                                          <p:spTgt spid="69666"/>
                                        </p:tgtEl>
                                        <p:attrNameLst>
                                          <p:attrName>ppt_y</p:attrName>
                                        </p:attrNameLst>
                                      </p:cBhvr>
                                      <p:tavLst>
                                        <p:tav tm="0">
                                          <p:val>
                                            <p:strVal val="1+#ppt_h/2"/>
                                          </p:val>
                                        </p:tav>
                                        <p:tav tm="100000">
                                          <p:val>
                                            <p:strVal val="#ppt_y"/>
                                          </p:val>
                                        </p:tav>
                                      </p:tavLst>
                                    </p:anim>
                                  </p:childTnLst>
                                </p:cTn>
                              </p:par>
                            </p:childTnLst>
                          </p:cTn>
                        </p:par>
                        <p:par>
                          <p:cTn id="102" fill="hold">
                            <p:stCondLst>
                              <p:cond delay="9400"/>
                            </p:stCondLst>
                            <p:childTnLst>
                              <p:par>
                                <p:cTn id="103" presetID="2" presetClass="entr" presetSubtype="2" fill="hold" grpId="0" nodeType="afterEffect">
                                  <p:stCondLst>
                                    <p:cond delay="0"/>
                                  </p:stCondLst>
                                  <p:childTnLst>
                                    <p:set>
                                      <p:cBhvr>
                                        <p:cTn id="104" dur="1" fill="hold">
                                          <p:stCondLst>
                                            <p:cond delay="0"/>
                                          </p:stCondLst>
                                        </p:cTn>
                                        <p:tgtEl>
                                          <p:spTgt spid="69665"/>
                                        </p:tgtEl>
                                        <p:attrNameLst>
                                          <p:attrName>style.visibility</p:attrName>
                                        </p:attrNameLst>
                                      </p:cBhvr>
                                      <p:to>
                                        <p:strVal val="visible"/>
                                      </p:to>
                                    </p:set>
                                    <p:anim calcmode="lin" valueType="num">
                                      <p:cBhvr additive="base">
                                        <p:cTn id="105" dur="500" fill="hold"/>
                                        <p:tgtEl>
                                          <p:spTgt spid="69665"/>
                                        </p:tgtEl>
                                        <p:attrNameLst>
                                          <p:attrName>ppt_x</p:attrName>
                                        </p:attrNameLst>
                                      </p:cBhvr>
                                      <p:tavLst>
                                        <p:tav tm="0">
                                          <p:val>
                                            <p:strVal val="1+#ppt_w/2"/>
                                          </p:val>
                                        </p:tav>
                                        <p:tav tm="100000">
                                          <p:val>
                                            <p:strVal val="#ppt_x"/>
                                          </p:val>
                                        </p:tav>
                                      </p:tavLst>
                                    </p:anim>
                                    <p:anim calcmode="lin" valueType="num">
                                      <p:cBhvr additive="base">
                                        <p:cTn id="106" dur="500" fill="hold"/>
                                        <p:tgtEl>
                                          <p:spTgt spid="69665"/>
                                        </p:tgtEl>
                                        <p:attrNameLst>
                                          <p:attrName>ppt_y</p:attrName>
                                        </p:attrNameLst>
                                      </p:cBhvr>
                                      <p:tavLst>
                                        <p:tav tm="0">
                                          <p:val>
                                            <p:strVal val="#ppt_y"/>
                                          </p:val>
                                        </p:tav>
                                        <p:tav tm="100000">
                                          <p:val>
                                            <p:strVal val="#ppt_y"/>
                                          </p:val>
                                        </p:tav>
                                      </p:tavLst>
                                    </p:anim>
                                  </p:childTnLst>
                                </p:cTn>
                              </p:par>
                            </p:childTnLst>
                          </p:cTn>
                        </p:par>
                        <p:par>
                          <p:cTn id="107" fill="hold">
                            <p:stCondLst>
                              <p:cond delay="9900"/>
                            </p:stCondLst>
                            <p:childTnLst>
                              <p:par>
                                <p:cTn id="108" presetID="2" presetClass="entr" presetSubtype="4" fill="hold" grpId="0" nodeType="afterEffect">
                                  <p:stCondLst>
                                    <p:cond delay="100"/>
                                  </p:stCondLst>
                                  <p:childTnLst>
                                    <p:set>
                                      <p:cBhvr>
                                        <p:cTn id="109" dur="1" fill="hold">
                                          <p:stCondLst>
                                            <p:cond delay="0"/>
                                          </p:stCondLst>
                                        </p:cTn>
                                        <p:tgtEl>
                                          <p:spTgt spid="69668"/>
                                        </p:tgtEl>
                                        <p:attrNameLst>
                                          <p:attrName>style.visibility</p:attrName>
                                        </p:attrNameLst>
                                      </p:cBhvr>
                                      <p:to>
                                        <p:strVal val="visible"/>
                                      </p:to>
                                    </p:set>
                                    <p:anim calcmode="lin" valueType="num">
                                      <p:cBhvr additive="base">
                                        <p:cTn id="110" dur="500" fill="hold"/>
                                        <p:tgtEl>
                                          <p:spTgt spid="69668"/>
                                        </p:tgtEl>
                                        <p:attrNameLst>
                                          <p:attrName>ppt_x</p:attrName>
                                        </p:attrNameLst>
                                      </p:cBhvr>
                                      <p:tavLst>
                                        <p:tav tm="0">
                                          <p:val>
                                            <p:strVal val="#ppt_x"/>
                                          </p:val>
                                        </p:tav>
                                        <p:tav tm="100000">
                                          <p:val>
                                            <p:strVal val="#ppt_x"/>
                                          </p:val>
                                        </p:tav>
                                      </p:tavLst>
                                    </p:anim>
                                    <p:anim calcmode="lin" valueType="num">
                                      <p:cBhvr additive="base">
                                        <p:cTn id="111" dur="500" fill="hold"/>
                                        <p:tgtEl>
                                          <p:spTgt spid="69668"/>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9667"/>
                                        </p:tgtEl>
                                        <p:attrNameLst>
                                          <p:attrName>style.visibility</p:attrName>
                                        </p:attrNameLst>
                                      </p:cBhvr>
                                      <p:to>
                                        <p:strVal val="visible"/>
                                      </p:to>
                                    </p:set>
                                    <p:anim calcmode="lin" valueType="num">
                                      <p:cBhvr additive="base">
                                        <p:cTn id="115" dur="500" fill="hold"/>
                                        <p:tgtEl>
                                          <p:spTgt spid="69667"/>
                                        </p:tgtEl>
                                        <p:attrNameLst>
                                          <p:attrName>ppt_x</p:attrName>
                                        </p:attrNameLst>
                                      </p:cBhvr>
                                      <p:tavLst>
                                        <p:tav tm="0">
                                          <p:val>
                                            <p:strVal val="1+#ppt_w/2"/>
                                          </p:val>
                                        </p:tav>
                                        <p:tav tm="100000">
                                          <p:val>
                                            <p:strVal val="#ppt_x"/>
                                          </p:val>
                                        </p:tav>
                                      </p:tavLst>
                                    </p:anim>
                                    <p:anim calcmode="lin" valueType="num">
                                      <p:cBhvr additive="base">
                                        <p:cTn id="116" dur="500" fill="hold"/>
                                        <p:tgtEl>
                                          <p:spTgt spid="69667"/>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4" fill="hold" grpId="0" nodeType="afterEffect">
                                  <p:stCondLst>
                                    <p:cond delay="100"/>
                                  </p:stCondLst>
                                  <p:childTnLst>
                                    <p:set>
                                      <p:cBhvr>
                                        <p:cTn id="119" dur="1" fill="hold">
                                          <p:stCondLst>
                                            <p:cond delay="0"/>
                                          </p:stCondLst>
                                        </p:cTn>
                                        <p:tgtEl>
                                          <p:spTgt spid="69670"/>
                                        </p:tgtEl>
                                        <p:attrNameLst>
                                          <p:attrName>style.visibility</p:attrName>
                                        </p:attrNameLst>
                                      </p:cBhvr>
                                      <p:to>
                                        <p:strVal val="visible"/>
                                      </p:to>
                                    </p:set>
                                    <p:anim calcmode="lin" valueType="num">
                                      <p:cBhvr additive="base">
                                        <p:cTn id="120" dur="500" fill="hold"/>
                                        <p:tgtEl>
                                          <p:spTgt spid="69670"/>
                                        </p:tgtEl>
                                        <p:attrNameLst>
                                          <p:attrName>ppt_x</p:attrName>
                                        </p:attrNameLst>
                                      </p:cBhvr>
                                      <p:tavLst>
                                        <p:tav tm="0">
                                          <p:val>
                                            <p:strVal val="#ppt_x"/>
                                          </p:val>
                                        </p:tav>
                                        <p:tav tm="100000">
                                          <p:val>
                                            <p:strVal val="#ppt_x"/>
                                          </p:val>
                                        </p:tav>
                                      </p:tavLst>
                                    </p:anim>
                                    <p:anim calcmode="lin" valueType="num">
                                      <p:cBhvr additive="base">
                                        <p:cTn id="121" dur="500" fill="hold"/>
                                        <p:tgtEl>
                                          <p:spTgt spid="69670"/>
                                        </p:tgtEl>
                                        <p:attrNameLst>
                                          <p:attrName>ppt_y</p:attrName>
                                        </p:attrNameLst>
                                      </p:cBhvr>
                                      <p:tavLst>
                                        <p:tav tm="0">
                                          <p:val>
                                            <p:strVal val="1+#ppt_h/2"/>
                                          </p:val>
                                        </p:tav>
                                        <p:tav tm="100000">
                                          <p:val>
                                            <p:strVal val="#ppt_y"/>
                                          </p:val>
                                        </p:tav>
                                      </p:tavLst>
                                    </p:anim>
                                  </p:childTnLst>
                                </p:cTn>
                              </p:par>
                            </p:childTnLst>
                          </p:cTn>
                        </p:par>
                        <p:par>
                          <p:cTn id="122" fill="hold">
                            <p:stCondLst>
                              <p:cond delay="11600"/>
                            </p:stCondLst>
                            <p:childTnLst>
                              <p:par>
                                <p:cTn id="123" presetID="2" presetClass="entr" presetSubtype="2" fill="hold" grpId="0" nodeType="afterEffect">
                                  <p:stCondLst>
                                    <p:cond delay="0"/>
                                  </p:stCondLst>
                                  <p:childTnLst>
                                    <p:set>
                                      <p:cBhvr>
                                        <p:cTn id="124" dur="1" fill="hold">
                                          <p:stCondLst>
                                            <p:cond delay="0"/>
                                          </p:stCondLst>
                                        </p:cTn>
                                        <p:tgtEl>
                                          <p:spTgt spid="69669"/>
                                        </p:tgtEl>
                                        <p:attrNameLst>
                                          <p:attrName>style.visibility</p:attrName>
                                        </p:attrNameLst>
                                      </p:cBhvr>
                                      <p:to>
                                        <p:strVal val="visible"/>
                                      </p:to>
                                    </p:set>
                                    <p:anim calcmode="lin" valueType="num">
                                      <p:cBhvr additive="base">
                                        <p:cTn id="125" dur="500" fill="hold"/>
                                        <p:tgtEl>
                                          <p:spTgt spid="69669"/>
                                        </p:tgtEl>
                                        <p:attrNameLst>
                                          <p:attrName>ppt_x</p:attrName>
                                        </p:attrNameLst>
                                      </p:cBhvr>
                                      <p:tavLst>
                                        <p:tav tm="0">
                                          <p:val>
                                            <p:strVal val="1+#ppt_w/2"/>
                                          </p:val>
                                        </p:tav>
                                        <p:tav tm="100000">
                                          <p:val>
                                            <p:strVal val="#ppt_x"/>
                                          </p:val>
                                        </p:tav>
                                      </p:tavLst>
                                    </p:anim>
                                    <p:anim calcmode="lin" valueType="num">
                                      <p:cBhvr additive="base">
                                        <p:cTn id="126" dur="500" fill="hold"/>
                                        <p:tgtEl>
                                          <p:spTgt spid="69669"/>
                                        </p:tgtEl>
                                        <p:attrNameLst>
                                          <p:attrName>ppt_y</p:attrName>
                                        </p:attrNameLst>
                                      </p:cBhvr>
                                      <p:tavLst>
                                        <p:tav tm="0">
                                          <p:val>
                                            <p:strVal val="#ppt_y"/>
                                          </p:val>
                                        </p:tav>
                                        <p:tav tm="100000">
                                          <p:val>
                                            <p:strVal val="#ppt_y"/>
                                          </p:val>
                                        </p:tav>
                                      </p:tavLst>
                                    </p:anim>
                                  </p:childTnLst>
                                </p:cTn>
                              </p:par>
                            </p:childTnLst>
                          </p:cTn>
                        </p:par>
                        <p:par>
                          <p:cTn id="127" fill="hold">
                            <p:stCondLst>
                              <p:cond delay="12100"/>
                            </p:stCondLst>
                            <p:childTnLst>
                              <p:par>
                                <p:cTn id="128" presetID="2" presetClass="entr" presetSubtype="4" fill="hold" grpId="0" nodeType="afterEffect">
                                  <p:stCondLst>
                                    <p:cond delay="100"/>
                                  </p:stCondLst>
                                  <p:childTnLst>
                                    <p:set>
                                      <p:cBhvr>
                                        <p:cTn id="129" dur="1" fill="hold">
                                          <p:stCondLst>
                                            <p:cond delay="0"/>
                                          </p:stCondLst>
                                        </p:cTn>
                                        <p:tgtEl>
                                          <p:spTgt spid="69672"/>
                                        </p:tgtEl>
                                        <p:attrNameLst>
                                          <p:attrName>style.visibility</p:attrName>
                                        </p:attrNameLst>
                                      </p:cBhvr>
                                      <p:to>
                                        <p:strVal val="visible"/>
                                      </p:to>
                                    </p:set>
                                    <p:anim calcmode="lin" valueType="num">
                                      <p:cBhvr additive="base">
                                        <p:cTn id="130" dur="500" fill="hold"/>
                                        <p:tgtEl>
                                          <p:spTgt spid="69672"/>
                                        </p:tgtEl>
                                        <p:attrNameLst>
                                          <p:attrName>ppt_x</p:attrName>
                                        </p:attrNameLst>
                                      </p:cBhvr>
                                      <p:tavLst>
                                        <p:tav tm="0">
                                          <p:val>
                                            <p:strVal val="#ppt_x"/>
                                          </p:val>
                                        </p:tav>
                                        <p:tav tm="100000">
                                          <p:val>
                                            <p:strVal val="#ppt_x"/>
                                          </p:val>
                                        </p:tav>
                                      </p:tavLst>
                                    </p:anim>
                                    <p:anim calcmode="lin" valueType="num">
                                      <p:cBhvr additive="base">
                                        <p:cTn id="131" dur="500" fill="hold"/>
                                        <p:tgtEl>
                                          <p:spTgt spid="69672"/>
                                        </p:tgtEl>
                                        <p:attrNameLst>
                                          <p:attrName>ppt_y</p:attrName>
                                        </p:attrNameLst>
                                      </p:cBhvr>
                                      <p:tavLst>
                                        <p:tav tm="0">
                                          <p:val>
                                            <p:strVal val="1+#ppt_h/2"/>
                                          </p:val>
                                        </p:tav>
                                        <p:tav tm="100000">
                                          <p:val>
                                            <p:strVal val="#ppt_y"/>
                                          </p:val>
                                        </p:tav>
                                      </p:tavLst>
                                    </p:anim>
                                  </p:childTnLst>
                                </p:cTn>
                              </p:par>
                            </p:childTnLst>
                          </p:cTn>
                        </p:par>
                        <p:par>
                          <p:cTn id="132" fill="hold">
                            <p:stCondLst>
                              <p:cond delay="12700"/>
                            </p:stCondLst>
                            <p:childTnLst>
                              <p:par>
                                <p:cTn id="133" presetID="2" presetClass="entr" presetSubtype="2" fill="hold" grpId="0" nodeType="afterEffect">
                                  <p:stCondLst>
                                    <p:cond delay="0"/>
                                  </p:stCondLst>
                                  <p:childTnLst>
                                    <p:set>
                                      <p:cBhvr>
                                        <p:cTn id="134" dur="1" fill="hold">
                                          <p:stCondLst>
                                            <p:cond delay="0"/>
                                          </p:stCondLst>
                                        </p:cTn>
                                        <p:tgtEl>
                                          <p:spTgt spid="69671"/>
                                        </p:tgtEl>
                                        <p:attrNameLst>
                                          <p:attrName>style.visibility</p:attrName>
                                        </p:attrNameLst>
                                      </p:cBhvr>
                                      <p:to>
                                        <p:strVal val="visible"/>
                                      </p:to>
                                    </p:set>
                                    <p:anim calcmode="lin" valueType="num">
                                      <p:cBhvr additive="base">
                                        <p:cTn id="135" dur="500" fill="hold"/>
                                        <p:tgtEl>
                                          <p:spTgt spid="69671"/>
                                        </p:tgtEl>
                                        <p:attrNameLst>
                                          <p:attrName>ppt_x</p:attrName>
                                        </p:attrNameLst>
                                      </p:cBhvr>
                                      <p:tavLst>
                                        <p:tav tm="0">
                                          <p:val>
                                            <p:strVal val="1+#ppt_w/2"/>
                                          </p:val>
                                        </p:tav>
                                        <p:tav tm="100000">
                                          <p:val>
                                            <p:strVal val="#ppt_x"/>
                                          </p:val>
                                        </p:tav>
                                      </p:tavLst>
                                    </p:anim>
                                    <p:anim calcmode="lin" valueType="num">
                                      <p:cBhvr additive="base">
                                        <p:cTn id="136"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ldLvl="0" animBg="1"/>
      <p:bldP spid="69638" grpId="0" bldLvl="0" animBg="1"/>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P spid="69655" grpId="0" bldLvl="0" animBg="1" autoUpdateAnimBg="0"/>
      <p:bldP spid="69656" grpId="0" bldLvl="0" animBg="1" autoUpdateAnimBg="0"/>
      <p:bldP spid="69657" grpId="0" bldLvl="0" animBg="1" autoUpdateAnimBg="0"/>
      <p:bldP spid="69658" grpId="0" bldLvl="0" animBg="1" autoUpdateAnimBg="0"/>
      <p:bldP spid="69659" grpId="0" bldLvl="0" animBg="1" autoUpdateAnimBg="0"/>
      <p:bldP spid="69660" grpId="0" bldLvl="0" animBg="1" autoUpdateAnimBg="0"/>
      <p:bldP spid="69661" grpId="0" bldLvl="0" animBg="1" autoUpdateAnimBg="0"/>
      <p:bldP spid="69662" grpId="0" bldLvl="0" animBg="1" autoUpdateAnimBg="0"/>
      <p:bldP spid="69663" grpId="0" bldLvl="0" animBg="1" autoUpdateAnimBg="0"/>
      <p:bldP spid="69664" grpId="0" bldLvl="0" animBg="1" autoUpdateAnimBg="0"/>
      <p:bldP spid="69665" grpId="0" bldLvl="0" animBg="1" autoUpdateAnimBg="0"/>
      <p:bldP spid="69666" grpId="0" bldLvl="0" animBg="1" autoUpdateAnimBg="0"/>
      <p:bldP spid="69667" grpId="0" bldLvl="0" animBg="1" autoUpdateAnimBg="0"/>
      <p:bldP spid="69668" grpId="0" bldLvl="0" animBg="1" autoUpdateAnimBg="0"/>
      <p:bldP spid="69669" grpId="0" bldLvl="0" animBg="1" autoUpdateAnimBg="0"/>
      <p:bldP spid="69670" grpId="0" bldLvl="0" animBg="1" autoUpdateAnimBg="0"/>
      <p:bldP spid="69671" grpId="0" bldLvl="0" animBg="1" autoUpdateAnimBg="0"/>
      <p:bldP spid="69672"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021" y="-187324"/>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41" name="矩形 40"/>
          <p:cNvSpPr/>
          <p:nvPr/>
        </p:nvSpPr>
        <p:spPr>
          <a:xfrm>
            <a:off x="2888186" y="-187324"/>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2" name="矩形 41"/>
          <p:cNvSpPr/>
          <p:nvPr/>
        </p:nvSpPr>
        <p:spPr>
          <a:xfrm>
            <a:off x="6109395" y="-187324"/>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3" name="矩形 42"/>
          <p:cNvSpPr/>
          <p:nvPr/>
        </p:nvSpPr>
        <p:spPr>
          <a:xfrm>
            <a:off x="9332835" y="-187324"/>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4" name="组合 7"/>
          <p:cNvGrpSpPr/>
          <p:nvPr/>
        </p:nvGrpSpPr>
        <p:grpSpPr bwMode="auto">
          <a:xfrm>
            <a:off x="2495600" y="4293096"/>
            <a:ext cx="3264840" cy="1202003"/>
            <a:chOff x="3484439" y="880115"/>
            <a:chExt cx="2320294" cy="854927"/>
          </a:xfrm>
        </p:grpSpPr>
        <p:sp>
          <p:nvSpPr>
            <p:cNvPr id="15" name="文本框 66"/>
            <p:cNvSpPr txBox="1">
              <a:spLocks noChangeArrowheads="1"/>
            </p:cNvSpPr>
            <p:nvPr/>
          </p:nvSpPr>
          <p:spPr bwMode="auto">
            <a:xfrm>
              <a:off x="3484439" y="1374629"/>
              <a:ext cx="2320294" cy="3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16" name="文本框 66"/>
            <p:cNvSpPr txBox="1">
              <a:spLocks noChangeArrowheads="1"/>
            </p:cNvSpPr>
            <p:nvPr/>
          </p:nvSpPr>
          <p:spPr bwMode="auto">
            <a:xfrm>
              <a:off x="4790235" y="880115"/>
              <a:ext cx="1014498" cy="218145"/>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ea typeface="微软雅黑" panose="020B0503020204020204" pitchFamily="34" charset="-122"/>
                </a:rPr>
                <a:t>请替换文字内容</a:t>
              </a:r>
            </a:p>
          </p:txBody>
        </p:sp>
        <p:sp>
          <p:nvSpPr>
            <p:cNvPr id="17" name="任意多边形 16"/>
            <p:cNvSpPr/>
            <p:nvPr/>
          </p:nvSpPr>
          <p:spPr>
            <a:xfrm>
              <a:off x="5429107"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8" name="组合 7"/>
          <p:cNvGrpSpPr/>
          <p:nvPr/>
        </p:nvGrpSpPr>
        <p:grpSpPr bwMode="auto">
          <a:xfrm>
            <a:off x="6384032" y="4293096"/>
            <a:ext cx="3264840" cy="1202003"/>
            <a:chOff x="3484439" y="880115"/>
            <a:chExt cx="2320294" cy="854927"/>
          </a:xfrm>
        </p:grpSpPr>
        <p:sp>
          <p:nvSpPr>
            <p:cNvPr id="19" name="文本框 66"/>
            <p:cNvSpPr txBox="1">
              <a:spLocks noChangeArrowheads="1"/>
            </p:cNvSpPr>
            <p:nvPr/>
          </p:nvSpPr>
          <p:spPr bwMode="auto">
            <a:xfrm>
              <a:off x="3484439" y="1374629"/>
              <a:ext cx="2320294" cy="3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0" name="文本框 66"/>
            <p:cNvSpPr txBox="1">
              <a:spLocks noChangeArrowheads="1"/>
            </p:cNvSpPr>
            <p:nvPr/>
          </p:nvSpPr>
          <p:spPr bwMode="auto">
            <a:xfrm>
              <a:off x="3484439" y="880115"/>
              <a:ext cx="1014498" cy="218145"/>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ea typeface="微软雅黑" panose="020B0503020204020204" pitchFamily="34" charset="-122"/>
                </a:rPr>
                <a:t>请替换文字内容</a:t>
              </a:r>
            </a:p>
          </p:txBody>
        </p:sp>
        <p:sp>
          <p:nvSpPr>
            <p:cNvPr id="21" name="任意多边形 20"/>
            <p:cNvSpPr/>
            <p:nvPr/>
          </p:nvSpPr>
          <p:spPr>
            <a:xfrm>
              <a:off x="3568080" y="1286573"/>
              <a:ext cx="287153" cy="70452"/>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zh-CN" altLang="en-US"/>
            </a:p>
          </p:txBody>
        </p:sp>
      </p:grpSp>
      <p:sp>
        <p:nvSpPr>
          <p:cNvPr id="22" name="文本框 21"/>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1"/>
                </a:solidFill>
                <a:cs typeface="+mn-ea"/>
                <a:sym typeface="+mn-lt"/>
              </a:rPr>
              <a:t>ADD RELATED TITLE WORDS</a:t>
            </a:r>
            <a:endParaRPr lang="zh-CN" altLang="en-US" sz="1400"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1" grpId="0" bldLvl="0" animBg="1"/>
      <p:bldP spid="42" grpId="0" bldLvl="0" animBg="1"/>
      <p:bldP spid="4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1" y="-204625"/>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664006" y="363917"/>
            <a:ext cx="6130169" cy="6130169"/>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161950" y="2989527"/>
            <a:ext cx="5528082" cy="645160"/>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5967852" y="3635777"/>
            <a:ext cx="3897699" cy="829945"/>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696786" y="252591"/>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03</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p:bldP spid="11" grpId="0"/>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524117" y="1622180"/>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8396876" y="1451292"/>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8396488" y="1451292"/>
            <a:ext cx="2502984" cy="25888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
          <p:cNvSpPr/>
          <p:nvPr/>
        </p:nvSpPr>
        <p:spPr>
          <a:xfrm rot="765310">
            <a:off x="4494066" y="1242445"/>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4768904" y="1434229"/>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4758767" y="1419350"/>
            <a:ext cx="2502984"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p:nvPr/>
        </p:nvSpPr>
        <p:spPr>
          <a:xfrm rot="1321971">
            <a:off x="1240172" y="1148960"/>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101167" y="1434229"/>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1615491" y="4125750"/>
            <a:ext cx="1427480" cy="414020"/>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16" name="组合 19"/>
          <p:cNvGrpSpPr/>
          <p:nvPr/>
        </p:nvGrpSpPr>
        <p:grpSpPr bwMode="auto">
          <a:xfrm>
            <a:off x="1371276" y="4833924"/>
            <a:ext cx="9319618" cy="1672218"/>
            <a:chOff x="1160463" y="2796138"/>
            <a:chExt cx="9421420" cy="1188998"/>
          </a:xfrm>
        </p:grpSpPr>
        <p:sp>
          <p:nvSpPr>
            <p:cNvPr id="17" name="Text Box 11"/>
            <p:cNvSpPr txBox="1">
              <a:spLocks noChangeArrowheads="1"/>
            </p:cNvSpPr>
            <p:nvPr/>
          </p:nvSpPr>
          <p:spPr bwMode="auto">
            <a:xfrm>
              <a:off x="1160463" y="2796138"/>
              <a:ext cx="1833524" cy="32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0"/>
                </a:spcBef>
                <a:spcAft>
                  <a:spcPts val="0"/>
                </a:spcAft>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8" name="矩形 18"/>
            <p:cNvSpPr>
              <a:spLocks noChangeArrowheads="1"/>
            </p:cNvSpPr>
            <p:nvPr/>
          </p:nvSpPr>
          <p:spPr bwMode="auto">
            <a:xfrm>
              <a:off x="1160463" y="3132696"/>
              <a:ext cx="9421420" cy="85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094238" y="1434227"/>
            <a:ext cx="2502984" cy="262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02909" y="4125750"/>
            <a:ext cx="1427480" cy="414020"/>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4" name="矩形 23"/>
          <p:cNvSpPr/>
          <p:nvPr/>
        </p:nvSpPr>
        <p:spPr>
          <a:xfrm>
            <a:off x="8890935" y="4125750"/>
            <a:ext cx="1427480" cy="414020"/>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2" name="文本框 21"/>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20" grpId="0" bldLvl="0" animBg="1"/>
      <p:bldP spid="33" grpId="0" bldLvl="0" animBg="1"/>
      <p:bldP spid="34" grpId="0" bldLvl="0" animBg="1"/>
      <p:bldP spid="19" grpId="0" bldLvl="0" animBg="1"/>
      <p:bldP spid="31" grpId="0" bldLvl="0" animBg="1"/>
      <p:bldP spid="32" grpId="0" bldLvl="0" animBg="1"/>
      <p:bldP spid="41" grpId="0"/>
      <p:bldP spid="2" grpId="0" bldLvl="0" animBg="1"/>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492398" y="2037759"/>
          <a:ext cx="2387606" cy="2388351"/>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p:nvPr/>
        </p:nvSpPr>
        <p:spPr bwMode="auto">
          <a:xfrm>
            <a:off x="1902768" y="2486181"/>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775925" y="4519448"/>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1775925" y="4771566"/>
            <a:ext cx="1780259"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3825538" y="2069096"/>
          <a:ext cx="2356269" cy="2356269"/>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p:nvPr/>
        </p:nvSpPr>
        <p:spPr bwMode="auto">
          <a:xfrm>
            <a:off x="4240383" y="2492896"/>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113541" y="4519448"/>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4113541" y="4771566"/>
            <a:ext cx="1780259"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6090031" y="2067602"/>
          <a:ext cx="2359254" cy="235925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p:nvPr/>
        </p:nvSpPr>
        <p:spPr bwMode="auto">
          <a:xfrm>
            <a:off x="6505625" y="2492896"/>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379528" y="4519448"/>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6379528" y="4771566"/>
            <a:ext cx="1780259"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8311997" y="2034773"/>
          <a:ext cx="2424913" cy="2424913"/>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p:nvPr/>
        </p:nvSpPr>
        <p:spPr bwMode="auto">
          <a:xfrm>
            <a:off x="8761166" y="2475735"/>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634323" y="4519448"/>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8634323" y="4771566"/>
            <a:ext cx="1780259"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p:nvPr/>
        </p:nvGrpSpPr>
        <p:grpSpPr bwMode="auto">
          <a:xfrm>
            <a:off x="2419834" y="3009961"/>
            <a:ext cx="7353826" cy="459614"/>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1+#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2" fill="hold" grpId="0" nodeType="afterEffect">
                                  <p:stCondLst>
                                    <p:cond delay="200"/>
                                  </p:stCondLst>
                                  <p:childTnLst>
                                    <p:set>
                                      <p:cBhvr>
                                        <p:cTn id="11" dur="1" fill="hold">
                                          <p:stCondLst>
                                            <p:cond delay="0"/>
                                          </p:stCondLst>
                                        </p:cTn>
                                        <p:tgtEl>
                                          <p:spTgt spid="64520"/>
                                        </p:tgtEl>
                                        <p:attrNameLst>
                                          <p:attrName>style.visibility</p:attrName>
                                        </p:attrNameLst>
                                      </p:cBhvr>
                                      <p:to>
                                        <p:strVal val="visible"/>
                                      </p:to>
                                    </p:set>
                                    <p:anim calcmode="lin" valueType="num">
                                      <p:cBhvr additive="base">
                                        <p:cTn id="12" dur="500" fill="hold"/>
                                        <p:tgtEl>
                                          <p:spTgt spid="64520"/>
                                        </p:tgtEl>
                                        <p:attrNameLst>
                                          <p:attrName>ppt_x</p:attrName>
                                        </p:attrNameLst>
                                      </p:cBhvr>
                                      <p:tavLst>
                                        <p:tav tm="0">
                                          <p:val>
                                            <p:strVal val="1+#ppt_w/2"/>
                                          </p:val>
                                        </p:tav>
                                        <p:tav tm="100000">
                                          <p:val>
                                            <p:strVal val="#ppt_x"/>
                                          </p:val>
                                        </p:tav>
                                      </p:tavLst>
                                    </p:anim>
                                    <p:anim calcmode="lin" valueType="num">
                                      <p:cBhvr additive="base">
                                        <p:cTn id="13" dur="500" fill="hold"/>
                                        <p:tgtEl>
                                          <p:spTgt spid="645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100"/>
                                  </p:stCondLst>
                                  <p:childTnLst>
                                    <p:set>
                                      <p:cBhvr>
                                        <p:cTn id="17" dur="1" fill="hold">
                                          <p:stCondLst>
                                            <p:cond delay="0"/>
                                          </p:stCondLst>
                                        </p:cTn>
                                        <p:tgtEl>
                                          <p:spTgt spid="64523"/>
                                        </p:tgtEl>
                                        <p:attrNameLst>
                                          <p:attrName>style.visibility</p:attrName>
                                        </p:attrNameLst>
                                      </p:cBhvr>
                                      <p:to>
                                        <p:strVal val="visible"/>
                                      </p:to>
                                    </p:set>
                                    <p:anim calcmode="lin" valueType="num">
                                      <p:cBhvr additive="base">
                                        <p:cTn id="18" dur="500" fill="hold"/>
                                        <p:tgtEl>
                                          <p:spTgt spid="64523"/>
                                        </p:tgtEl>
                                        <p:attrNameLst>
                                          <p:attrName>ppt_x</p:attrName>
                                        </p:attrNameLst>
                                      </p:cBhvr>
                                      <p:tavLst>
                                        <p:tav tm="0">
                                          <p:val>
                                            <p:strVal val="1+#ppt_w/2"/>
                                          </p:val>
                                        </p:tav>
                                        <p:tav tm="100000">
                                          <p:val>
                                            <p:strVal val="#ppt_x"/>
                                          </p:val>
                                        </p:tav>
                                      </p:tavLst>
                                    </p:anim>
                                    <p:anim calcmode="lin" valueType="num">
                                      <p:cBhvr additive="base">
                                        <p:cTn id="19" dur="500" fill="hold"/>
                                        <p:tgtEl>
                                          <p:spTgt spid="64523"/>
                                        </p:tgtEl>
                                        <p:attrNameLst>
                                          <p:attrName>ppt_y</p:attrName>
                                        </p:attrNameLst>
                                      </p:cBhvr>
                                      <p:tavLst>
                                        <p:tav tm="0">
                                          <p:val>
                                            <p:strVal val="#ppt_y"/>
                                          </p:val>
                                        </p:tav>
                                        <p:tav tm="100000">
                                          <p:val>
                                            <p:strVal val="#ppt_y"/>
                                          </p:val>
                                        </p:tav>
                                      </p:tavLst>
                                    </p:anim>
                                  </p:childTnLst>
                                </p:cTn>
                              </p:par>
                            </p:childTnLst>
                          </p:cTn>
                        </p:par>
                        <p:par>
                          <p:cTn id="20" fill="hold">
                            <p:stCondLst>
                              <p:cond delay="600"/>
                            </p:stCondLst>
                            <p:childTnLst>
                              <p:par>
                                <p:cTn id="21" presetID="2" presetClass="entr" presetSubtype="2" fill="hold" grpId="0" nodeType="afterEffect">
                                  <p:stCondLst>
                                    <p:cond delay="200"/>
                                  </p:stCondLst>
                                  <p:childTnLst>
                                    <p:set>
                                      <p:cBhvr>
                                        <p:cTn id="22" dur="1" fill="hold">
                                          <p:stCondLst>
                                            <p:cond delay="0"/>
                                          </p:stCondLst>
                                        </p:cTn>
                                        <p:tgtEl>
                                          <p:spTgt spid="64524"/>
                                        </p:tgtEl>
                                        <p:attrNameLst>
                                          <p:attrName>style.visibility</p:attrName>
                                        </p:attrNameLst>
                                      </p:cBhvr>
                                      <p:to>
                                        <p:strVal val="visible"/>
                                      </p:to>
                                    </p:set>
                                    <p:anim calcmode="lin" valueType="num">
                                      <p:cBhvr additive="base">
                                        <p:cTn id="23" dur="500" fill="hold"/>
                                        <p:tgtEl>
                                          <p:spTgt spid="64524"/>
                                        </p:tgtEl>
                                        <p:attrNameLst>
                                          <p:attrName>ppt_x</p:attrName>
                                        </p:attrNameLst>
                                      </p:cBhvr>
                                      <p:tavLst>
                                        <p:tav tm="0">
                                          <p:val>
                                            <p:strVal val="1+#ppt_w/2"/>
                                          </p:val>
                                        </p:tav>
                                        <p:tav tm="100000">
                                          <p:val>
                                            <p:strVal val="#ppt_x"/>
                                          </p:val>
                                        </p:tav>
                                      </p:tavLst>
                                    </p:anim>
                                    <p:anim calcmode="lin" valueType="num">
                                      <p:cBhvr additive="base">
                                        <p:cTn id="24" dur="500" fill="hold"/>
                                        <p:tgtEl>
                                          <p:spTgt spid="645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100"/>
                                  </p:stCondLst>
                                  <p:childTnLst>
                                    <p:set>
                                      <p:cBhvr>
                                        <p:cTn id="28" dur="1" fill="hold">
                                          <p:stCondLst>
                                            <p:cond delay="0"/>
                                          </p:stCondLst>
                                        </p:cTn>
                                        <p:tgtEl>
                                          <p:spTgt spid="64527"/>
                                        </p:tgtEl>
                                        <p:attrNameLst>
                                          <p:attrName>style.visibility</p:attrName>
                                        </p:attrNameLst>
                                      </p:cBhvr>
                                      <p:to>
                                        <p:strVal val="visible"/>
                                      </p:to>
                                    </p:set>
                                    <p:anim calcmode="lin" valueType="num">
                                      <p:cBhvr additive="base">
                                        <p:cTn id="29" dur="500" fill="hold"/>
                                        <p:tgtEl>
                                          <p:spTgt spid="64527"/>
                                        </p:tgtEl>
                                        <p:attrNameLst>
                                          <p:attrName>ppt_x</p:attrName>
                                        </p:attrNameLst>
                                      </p:cBhvr>
                                      <p:tavLst>
                                        <p:tav tm="0">
                                          <p:val>
                                            <p:strVal val="1+#ppt_w/2"/>
                                          </p:val>
                                        </p:tav>
                                        <p:tav tm="100000">
                                          <p:val>
                                            <p:strVal val="#ppt_x"/>
                                          </p:val>
                                        </p:tav>
                                      </p:tavLst>
                                    </p:anim>
                                    <p:anim calcmode="lin" valueType="num">
                                      <p:cBhvr additive="base">
                                        <p:cTn id="30" dur="500" fill="hold"/>
                                        <p:tgtEl>
                                          <p:spTgt spid="64527"/>
                                        </p:tgtEl>
                                        <p:attrNameLst>
                                          <p:attrName>ppt_y</p:attrName>
                                        </p:attrNameLst>
                                      </p:cBhvr>
                                      <p:tavLst>
                                        <p:tav tm="0">
                                          <p:val>
                                            <p:strVal val="#ppt_y"/>
                                          </p:val>
                                        </p:tav>
                                        <p:tav tm="100000">
                                          <p:val>
                                            <p:strVal val="#ppt_y"/>
                                          </p:val>
                                        </p:tav>
                                      </p:tavLst>
                                    </p:anim>
                                  </p:childTnLst>
                                </p:cTn>
                              </p:par>
                            </p:childTnLst>
                          </p:cTn>
                        </p:par>
                        <p:par>
                          <p:cTn id="31" fill="hold">
                            <p:stCondLst>
                              <p:cond delay="600"/>
                            </p:stCondLst>
                            <p:childTnLst>
                              <p:par>
                                <p:cTn id="32" presetID="2" presetClass="entr" presetSubtype="2" fill="hold" grpId="0" nodeType="afterEffect">
                                  <p:stCondLst>
                                    <p:cond delay="200"/>
                                  </p:stCondLst>
                                  <p:childTnLst>
                                    <p:set>
                                      <p:cBhvr>
                                        <p:cTn id="33" dur="1" fill="hold">
                                          <p:stCondLst>
                                            <p:cond delay="0"/>
                                          </p:stCondLst>
                                        </p:cTn>
                                        <p:tgtEl>
                                          <p:spTgt spid="64528"/>
                                        </p:tgtEl>
                                        <p:attrNameLst>
                                          <p:attrName>style.visibility</p:attrName>
                                        </p:attrNameLst>
                                      </p:cBhvr>
                                      <p:to>
                                        <p:strVal val="visible"/>
                                      </p:to>
                                    </p:set>
                                    <p:anim calcmode="lin" valueType="num">
                                      <p:cBhvr additive="base">
                                        <p:cTn id="34" dur="500" fill="hold"/>
                                        <p:tgtEl>
                                          <p:spTgt spid="64528"/>
                                        </p:tgtEl>
                                        <p:attrNameLst>
                                          <p:attrName>ppt_x</p:attrName>
                                        </p:attrNameLst>
                                      </p:cBhvr>
                                      <p:tavLst>
                                        <p:tav tm="0">
                                          <p:val>
                                            <p:strVal val="1+#ppt_w/2"/>
                                          </p:val>
                                        </p:tav>
                                        <p:tav tm="100000">
                                          <p:val>
                                            <p:strVal val="#ppt_x"/>
                                          </p:val>
                                        </p:tav>
                                      </p:tavLst>
                                    </p:anim>
                                    <p:anim calcmode="lin" valueType="num">
                                      <p:cBhvr additive="base">
                                        <p:cTn id="35" dur="500" fill="hold"/>
                                        <p:tgtEl>
                                          <p:spTgt spid="6452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100"/>
                                  </p:stCondLst>
                                  <p:childTnLst>
                                    <p:set>
                                      <p:cBhvr>
                                        <p:cTn id="39" dur="1" fill="hold">
                                          <p:stCondLst>
                                            <p:cond delay="0"/>
                                          </p:stCondLst>
                                        </p:cTn>
                                        <p:tgtEl>
                                          <p:spTgt spid="64531"/>
                                        </p:tgtEl>
                                        <p:attrNameLst>
                                          <p:attrName>style.visibility</p:attrName>
                                        </p:attrNameLst>
                                      </p:cBhvr>
                                      <p:to>
                                        <p:strVal val="visible"/>
                                      </p:to>
                                    </p:set>
                                    <p:anim calcmode="lin" valueType="num">
                                      <p:cBhvr additive="base">
                                        <p:cTn id="40" dur="500" fill="hold"/>
                                        <p:tgtEl>
                                          <p:spTgt spid="64531"/>
                                        </p:tgtEl>
                                        <p:attrNameLst>
                                          <p:attrName>ppt_x</p:attrName>
                                        </p:attrNameLst>
                                      </p:cBhvr>
                                      <p:tavLst>
                                        <p:tav tm="0">
                                          <p:val>
                                            <p:strVal val="1+#ppt_w/2"/>
                                          </p:val>
                                        </p:tav>
                                        <p:tav tm="100000">
                                          <p:val>
                                            <p:strVal val="#ppt_x"/>
                                          </p:val>
                                        </p:tav>
                                      </p:tavLst>
                                    </p:anim>
                                    <p:anim calcmode="lin" valueType="num">
                                      <p:cBhvr additive="base">
                                        <p:cTn id="41" dur="500" fill="hold"/>
                                        <p:tgtEl>
                                          <p:spTgt spid="64531"/>
                                        </p:tgtEl>
                                        <p:attrNameLst>
                                          <p:attrName>ppt_y</p:attrName>
                                        </p:attrNameLst>
                                      </p:cBhvr>
                                      <p:tavLst>
                                        <p:tav tm="0">
                                          <p:val>
                                            <p:strVal val="#ppt_y"/>
                                          </p:val>
                                        </p:tav>
                                        <p:tav tm="100000">
                                          <p:val>
                                            <p:strVal val="#ppt_y"/>
                                          </p:val>
                                        </p:tav>
                                      </p:tavLst>
                                    </p:anim>
                                  </p:childTnLst>
                                </p:cTn>
                              </p:par>
                            </p:childTnLst>
                          </p:cTn>
                        </p:par>
                        <p:par>
                          <p:cTn id="42" fill="hold">
                            <p:stCondLst>
                              <p:cond delay="600"/>
                            </p:stCondLst>
                            <p:childTnLst>
                              <p:par>
                                <p:cTn id="43" presetID="2" presetClass="entr" presetSubtype="2" fill="hold" grpId="0" nodeType="afterEffect">
                                  <p:stCondLst>
                                    <p:cond delay="200"/>
                                  </p:stCondLst>
                                  <p:childTnLst>
                                    <p:set>
                                      <p:cBhvr>
                                        <p:cTn id="44" dur="1" fill="hold">
                                          <p:stCondLst>
                                            <p:cond delay="0"/>
                                          </p:stCondLst>
                                        </p:cTn>
                                        <p:tgtEl>
                                          <p:spTgt spid="64532"/>
                                        </p:tgtEl>
                                        <p:attrNameLst>
                                          <p:attrName>style.visibility</p:attrName>
                                        </p:attrNameLst>
                                      </p:cBhvr>
                                      <p:to>
                                        <p:strVal val="visible"/>
                                      </p:to>
                                    </p:set>
                                    <p:anim calcmode="lin" valueType="num">
                                      <p:cBhvr additive="base">
                                        <p:cTn id="45" dur="500" fill="hold"/>
                                        <p:tgtEl>
                                          <p:spTgt spid="64532"/>
                                        </p:tgtEl>
                                        <p:attrNameLst>
                                          <p:attrName>ppt_x</p:attrName>
                                        </p:attrNameLst>
                                      </p:cBhvr>
                                      <p:tavLst>
                                        <p:tav tm="0">
                                          <p:val>
                                            <p:strVal val="1+#ppt_w/2"/>
                                          </p:val>
                                        </p:tav>
                                        <p:tav tm="100000">
                                          <p:val>
                                            <p:strVal val="#ppt_x"/>
                                          </p:val>
                                        </p:tav>
                                      </p:tavLst>
                                    </p:anim>
                                    <p:anim calcmode="lin" valueType="num">
                                      <p:cBhvr additive="base">
                                        <p:cTn id="46" dur="500" fill="hold"/>
                                        <p:tgtEl>
                                          <p:spTgt spid="64532"/>
                                        </p:tgtEl>
                                        <p:attrNameLst>
                                          <p:attrName>ppt_y</p:attrName>
                                        </p:attrNameLst>
                                      </p:cBhvr>
                                      <p:tavLst>
                                        <p:tav tm="0">
                                          <p:val>
                                            <p:strVal val="#ppt_y"/>
                                          </p:val>
                                        </p:tav>
                                        <p:tav tm="100000">
                                          <p:val>
                                            <p:strVal val="#ppt_y"/>
                                          </p:val>
                                        </p:tav>
                                      </p:tavLst>
                                    </p:anim>
                                  </p:childTnLst>
                                </p:cTn>
                              </p:par>
                            </p:childTnLst>
                          </p:cTn>
                        </p:par>
                        <p:par>
                          <p:cTn id="47" fill="hold">
                            <p:stCondLst>
                              <p:cond delay="1300"/>
                            </p:stCondLst>
                            <p:childTnLst>
                              <p:par>
                                <p:cTn id="48" presetID="2" presetClass="entr" presetSubtype="4" fill="hold" nodeType="afterEffect">
                                  <p:stCondLst>
                                    <p:cond delay="0"/>
                                  </p:stCondLst>
                                  <p:childTnLst>
                                    <p:set>
                                      <p:cBhvr>
                                        <p:cTn id="49" dur="1" fill="hold">
                                          <p:stCondLst>
                                            <p:cond delay="0"/>
                                          </p:stCondLst>
                                        </p:cTn>
                                        <p:tgtEl>
                                          <p:spTgt spid="64533"/>
                                        </p:tgtEl>
                                        <p:attrNameLst>
                                          <p:attrName>style.visibility</p:attrName>
                                        </p:attrNameLst>
                                      </p:cBhvr>
                                      <p:to>
                                        <p:strVal val="visible"/>
                                      </p:to>
                                    </p:set>
                                    <p:anim calcmode="lin" valueType="num">
                                      <p:cBhvr additive="base">
                                        <p:cTn id="50" dur="500" fill="hold"/>
                                        <p:tgtEl>
                                          <p:spTgt spid="64533"/>
                                        </p:tgtEl>
                                        <p:attrNameLst>
                                          <p:attrName>ppt_x</p:attrName>
                                        </p:attrNameLst>
                                      </p:cBhvr>
                                      <p:tavLst>
                                        <p:tav tm="0">
                                          <p:val>
                                            <p:strVal val="#ppt_x"/>
                                          </p:val>
                                        </p:tav>
                                        <p:tav tm="100000">
                                          <p:val>
                                            <p:strVal val="#ppt_x"/>
                                          </p:val>
                                        </p:tav>
                                      </p:tavLst>
                                    </p:anim>
                                    <p:anim calcmode="lin" valueType="num">
                                      <p:cBhvr additive="base">
                                        <p:cTn id="51"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bldLvl="0" animBg="1" autoUpdateAnimBg="0"/>
      <p:bldP spid="64520" grpId="0" bldLvl="0" animBg="1" autoUpdateAnimBg="0"/>
      <p:bldGraphic spid="3" grpId="0">
        <p:bldAsOne/>
      </p:bldGraphic>
      <p:bldP spid="64523" grpId="0" bldLvl="0" animBg="1" autoUpdateAnimBg="0"/>
      <p:bldP spid="64524" grpId="0" bldLvl="0" animBg="1" autoUpdateAnimBg="0"/>
      <p:bldGraphic spid="4" grpId="0">
        <p:bldAsOne/>
      </p:bldGraphic>
      <p:bldP spid="64527" grpId="0" bldLvl="0" animBg="1" autoUpdateAnimBg="0"/>
      <p:bldP spid="64528" grpId="0" bldLvl="0" animBg="1" autoUpdateAnimBg="0"/>
      <p:bldGraphic spid="5" grpId="0">
        <p:bldAsOne/>
      </p:bldGraphic>
      <p:bldP spid="64531" grpId="0" bldLvl="0" animBg="1" autoUpdateAnimBg="0"/>
      <p:bldP spid="64532"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048842" y="1821745"/>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490" name="Group 10"/>
          <p:cNvGrpSpPr/>
          <p:nvPr/>
        </p:nvGrpSpPr>
        <p:grpSpPr bwMode="auto">
          <a:xfrm>
            <a:off x="2033215" y="4071902"/>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495" name="Group 15"/>
          <p:cNvGrpSpPr/>
          <p:nvPr/>
        </p:nvGrpSpPr>
        <p:grpSpPr bwMode="auto">
          <a:xfrm>
            <a:off x="9096210" y="1821745"/>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501" name="Group 21"/>
          <p:cNvGrpSpPr/>
          <p:nvPr/>
        </p:nvGrpSpPr>
        <p:grpSpPr bwMode="auto">
          <a:xfrm>
            <a:off x="9093979" y="4069670"/>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grpSp>
        <p:nvGrpSpPr>
          <p:cNvPr id="20505" name="Group 25"/>
          <p:cNvGrpSpPr/>
          <p:nvPr/>
        </p:nvGrpSpPr>
        <p:grpSpPr bwMode="auto">
          <a:xfrm>
            <a:off x="4180688" y="1544939"/>
            <a:ext cx="3515872" cy="4562820"/>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70">
                <a:solidFill>
                  <a:srgbClr val="FFFFFF"/>
                </a:solidFill>
                <a:cs typeface="Calibri" panose="020F0502020204030204" pitchFamily="34" charset="0"/>
              </a:endParaRPr>
            </a:p>
          </p:txBody>
        </p:sp>
      </p:grpSp>
      <p:sp>
        <p:nvSpPr>
          <p:cNvPr id="4" name="矩形 3"/>
          <p:cNvSpPr/>
          <p:nvPr/>
        </p:nvSpPr>
        <p:spPr>
          <a:xfrm>
            <a:off x="4511824" y="1953451"/>
            <a:ext cx="2880320" cy="37636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512" name="Group 32"/>
          <p:cNvGrpSpPr/>
          <p:nvPr/>
        </p:nvGrpSpPr>
        <p:grpSpPr bwMode="auto">
          <a:xfrm>
            <a:off x="4709744" y="4929105"/>
            <a:ext cx="1073735" cy="2116220"/>
            <a:chOff x="0" y="0"/>
            <a:chExt cx="762745" cy="1504951"/>
          </a:xfrm>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solidFill>
              <a:srgbClr val="FFF1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grpSp>
      <p:sp>
        <p:nvSpPr>
          <p:cNvPr id="45" name="TextBox 15"/>
          <p:cNvSpPr txBox="1"/>
          <p:nvPr/>
        </p:nvSpPr>
        <p:spPr>
          <a:xfrm>
            <a:off x="724723" y="3015983"/>
            <a:ext cx="2709932" cy="837565"/>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6" name="TextBox 16"/>
          <p:cNvSpPr txBox="1"/>
          <p:nvPr/>
        </p:nvSpPr>
        <p:spPr>
          <a:xfrm>
            <a:off x="1636335" y="2695252"/>
            <a:ext cx="1798320" cy="314325"/>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7" name="TextBox 15"/>
          <p:cNvSpPr txBox="1"/>
          <p:nvPr/>
        </p:nvSpPr>
        <p:spPr>
          <a:xfrm>
            <a:off x="8791470" y="3015983"/>
            <a:ext cx="2709932" cy="837565"/>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8" name="TextBox 16"/>
          <p:cNvSpPr txBox="1"/>
          <p:nvPr/>
        </p:nvSpPr>
        <p:spPr>
          <a:xfrm>
            <a:off x="8791470" y="2695252"/>
            <a:ext cx="1798320" cy="314325"/>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9" name="TextBox 15"/>
          <p:cNvSpPr txBox="1"/>
          <p:nvPr/>
        </p:nvSpPr>
        <p:spPr>
          <a:xfrm>
            <a:off x="724723" y="5378183"/>
            <a:ext cx="2709932" cy="837565"/>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50" name="TextBox 16"/>
          <p:cNvSpPr txBox="1"/>
          <p:nvPr/>
        </p:nvSpPr>
        <p:spPr>
          <a:xfrm>
            <a:off x="1636335" y="5057452"/>
            <a:ext cx="1798320" cy="314325"/>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1" name="TextBox 15"/>
          <p:cNvSpPr txBox="1"/>
          <p:nvPr/>
        </p:nvSpPr>
        <p:spPr>
          <a:xfrm>
            <a:off x="8791470" y="5378183"/>
            <a:ext cx="2709932" cy="837565"/>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52" name="TextBox 16"/>
          <p:cNvSpPr txBox="1"/>
          <p:nvPr/>
        </p:nvSpPr>
        <p:spPr>
          <a:xfrm>
            <a:off x="8791470" y="5057452"/>
            <a:ext cx="1798320" cy="314325"/>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0" name="文本框 39"/>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1" name="文本框 40"/>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70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75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p:stCondLst>
                              <p:cond delay="88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9849"/>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10349"/>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1849"/>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2899"/>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5" grpId="0"/>
      <p:bldP spid="46" grpId="0"/>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9550" y="2939584"/>
            <a:ext cx="436879" cy="566711"/>
            <a:chOff x="788101" y="2176759"/>
            <a:chExt cx="35775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8101"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2964594" y="2197994"/>
            <a:ext cx="436879" cy="566711"/>
            <a:chOff x="788101" y="2176759"/>
            <a:chExt cx="357754"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000249" y="2591395"/>
            <a:ext cx="436879" cy="566711"/>
            <a:chOff x="788101" y="2176759"/>
            <a:chExt cx="357754"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104679" y="2758140"/>
            <a:ext cx="436879" cy="566711"/>
            <a:chOff x="788101" y="2176759"/>
            <a:chExt cx="357754"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9771305" y="2558292"/>
            <a:ext cx="436879" cy="566711"/>
            <a:chOff x="788101" y="2176759"/>
            <a:chExt cx="357754"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298039" y="2934315"/>
            <a:ext cx="436879" cy="566711"/>
            <a:chOff x="788101" y="2176759"/>
            <a:chExt cx="357754"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067076" y="2753304"/>
            <a:ext cx="436879" cy="566711"/>
            <a:chOff x="788101" y="2176759"/>
            <a:chExt cx="357754"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508930" y="2005147"/>
            <a:ext cx="436879" cy="566711"/>
            <a:chOff x="788102" y="2176759"/>
            <a:chExt cx="35775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8102"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5863700" y="2742141"/>
            <a:ext cx="436879" cy="566711"/>
            <a:chOff x="788101" y="2176759"/>
            <a:chExt cx="357754"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6723613" y="3165265"/>
            <a:ext cx="436879" cy="566711"/>
            <a:chOff x="788101" y="2176759"/>
            <a:chExt cx="357754"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437501" y="5253403"/>
            <a:ext cx="9368352" cy="441960"/>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437502" y="4966063"/>
            <a:ext cx="1310451" cy="25781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613369" y="3389825"/>
            <a:ext cx="1419492" cy="1283047"/>
            <a:chOff x="755576" y="2395604"/>
            <a:chExt cx="1162406" cy="1050675"/>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473283" y="2855193"/>
            <a:ext cx="1419492" cy="1817679"/>
            <a:chOff x="1459750" y="1957798"/>
            <a:chExt cx="1162406" cy="1488478"/>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565892" y="3222934"/>
            <a:ext cx="1305584" cy="1449936"/>
            <a:chOff x="2354476" y="2258939"/>
            <a:chExt cx="1069128" cy="1187338"/>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549264" y="3588030"/>
            <a:ext cx="1217447" cy="1084845"/>
            <a:chOff x="3159748" y="2557908"/>
            <a:chExt cx="996954" cy="888368"/>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72389" y="3389825"/>
            <a:ext cx="1419492" cy="1283047"/>
            <a:chOff x="3833796" y="2395604"/>
            <a:chExt cx="1162406" cy="1050675"/>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232305" y="3812047"/>
            <a:ext cx="1419492" cy="860827"/>
            <a:chOff x="4537970" y="2741353"/>
            <a:chExt cx="1162406" cy="704922"/>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977330" y="2639435"/>
            <a:ext cx="1510426" cy="2033442"/>
            <a:chOff x="5148063" y="1781113"/>
            <a:chExt cx="1236871" cy="1665164"/>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7772886" y="3588028"/>
            <a:ext cx="1408461" cy="1084845"/>
            <a:chOff x="5799535" y="2557908"/>
            <a:chExt cx="1153373" cy="888368"/>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464409" y="3389825"/>
            <a:ext cx="1642205" cy="1283047"/>
            <a:chOff x="6365816" y="2395604"/>
            <a:chExt cx="1344784" cy="1050675"/>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285513" y="3231921"/>
            <a:ext cx="1408461" cy="1440950"/>
            <a:chOff x="7038208" y="2266298"/>
            <a:chExt cx="1153373" cy="1179978"/>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文本框 65"/>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7" name="文本框 66"/>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1" y="-204625"/>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664006" y="363917"/>
            <a:ext cx="6130169" cy="6130169"/>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161950" y="2989527"/>
            <a:ext cx="5528082" cy="645160"/>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5967852" y="3635777"/>
            <a:ext cx="3897699" cy="829945"/>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696786" y="252591"/>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04</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p:bldP spid="11" grpId="0"/>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3487951" y="4365104"/>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3716869" y="2206717"/>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026337" y="3108559"/>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095370" y="3899718"/>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095370" y="1742590"/>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095372" y="2644432"/>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3928181" y="2501043"/>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7675169" y="2036916"/>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7827362" y="4221714"/>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3720643" y="4685843"/>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136782" y="3021772"/>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298022" y="3487159"/>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445236" y="3655621"/>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302378" y="4349962"/>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302378" y="3206837"/>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302378" y="2139227"/>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445236" y="2614230"/>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445236" y="4825915"/>
            <a:ext cx="1427480" cy="349250"/>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8573539" y="1885466"/>
            <a:ext cx="1770933"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259347" y="3070760"/>
            <a:ext cx="1740271"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8739617" y="4170319"/>
            <a:ext cx="1720913"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1946522" y="2377774"/>
            <a:ext cx="1691106"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259129" y="3563067"/>
            <a:ext cx="1746675"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613970" y="4662628"/>
            <a:ext cx="1859324" cy="71818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32581" y="-204625"/>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4"/>
          <p:cNvSpPr txBox="1"/>
          <p:nvPr/>
        </p:nvSpPr>
        <p:spPr>
          <a:xfrm>
            <a:off x="527626" y="416955"/>
            <a:ext cx="3172335" cy="69847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500" dirty="0">
                <a:solidFill>
                  <a:schemeClr val="accent1"/>
                </a:solidFill>
                <a:latin typeface="微软雅黑" panose="020B0503020204020204" pitchFamily="34" charset="-122"/>
                <a:ea typeface="微软雅黑" panose="020B0503020204020204" pitchFamily="34" charset="-122"/>
                <a:cs typeface="+mn-ea"/>
                <a:sym typeface="+mn-lt"/>
              </a:rPr>
              <a:t>目录</a:t>
            </a:r>
            <a:r>
              <a:rPr lang="en-US" altLang="zh-CN" sz="4500" dirty="0">
                <a:solidFill>
                  <a:schemeClr val="accent1"/>
                </a:solidFill>
                <a:cs typeface="+mn-ea"/>
                <a:sym typeface="+mn-lt"/>
              </a:rPr>
              <a:t>/</a:t>
            </a:r>
            <a:r>
              <a:rPr lang="en-US" altLang="zh-CN" sz="2530" dirty="0">
                <a:solidFill>
                  <a:schemeClr val="accent1"/>
                </a:solidFill>
                <a:cs typeface="+mn-ea"/>
                <a:sym typeface="+mn-lt"/>
              </a:rPr>
              <a:t>Contents</a:t>
            </a:r>
            <a:endParaRPr lang="en-GB" sz="2530" dirty="0">
              <a:solidFill>
                <a:schemeClr val="accent1"/>
              </a:solidFill>
              <a:cs typeface="+mn-ea"/>
              <a:sym typeface="+mn-lt"/>
            </a:endParaRPr>
          </a:p>
        </p:txBody>
      </p:sp>
      <p:cxnSp>
        <p:nvCxnSpPr>
          <p:cNvPr id="9" name="直接连接符 8"/>
          <p:cNvCxnSpPr/>
          <p:nvPr/>
        </p:nvCxnSpPr>
        <p:spPr>
          <a:xfrm>
            <a:off x="706203" y="1302893"/>
            <a:ext cx="1075568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957463" y="2209110"/>
            <a:ext cx="1257328" cy="697230"/>
            <a:chOff x="2215144" y="927951"/>
            <a:chExt cx="1244730" cy="909159"/>
          </a:xfrm>
        </p:grpSpPr>
        <p:sp>
          <p:nvSpPr>
            <p:cNvPr id="11" name="平行四边形 10"/>
            <p:cNvSpPr/>
            <p:nvPr/>
          </p:nvSpPr>
          <p:spPr>
            <a:xfrm>
              <a:off x="2215144" y="982844"/>
              <a:ext cx="1120898" cy="842780"/>
            </a:xfrm>
            <a:prstGeom prst="parallelogram">
              <a:avLst>
                <a:gd name="adj" fmla="val 48207"/>
              </a:avLst>
            </a:prstGeom>
            <a:solidFill>
              <a:srgbClr val="28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2" name="文本框 9"/>
            <p:cNvSpPr txBox="1"/>
            <p:nvPr/>
          </p:nvSpPr>
          <p:spPr>
            <a:xfrm>
              <a:off x="2393075" y="927951"/>
              <a:ext cx="1066799" cy="909159"/>
            </a:xfrm>
            <a:prstGeom prst="rect">
              <a:avLst/>
            </a:prstGeom>
            <a:noFill/>
          </p:spPr>
          <p:txBody>
            <a:bodyPr wrap="square" rtlCol="0">
              <a:spAutoFit/>
            </a:bodyPr>
            <a:lstStyle/>
            <a:p>
              <a:r>
                <a:rPr lang="en-US" altLang="zh-CN" sz="3935" dirty="0">
                  <a:solidFill>
                    <a:schemeClr val="bg1"/>
                  </a:solidFill>
                  <a:cs typeface="+mn-ea"/>
                  <a:sym typeface="+mn-lt"/>
                </a:rPr>
                <a:t>01</a:t>
              </a:r>
              <a:endParaRPr lang="zh-CN" altLang="en-US" sz="3935" dirty="0">
                <a:solidFill>
                  <a:schemeClr val="bg1"/>
                </a:solidFill>
                <a:cs typeface="+mn-ea"/>
                <a:sym typeface="+mn-lt"/>
              </a:endParaRPr>
            </a:p>
          </p:txBody>
        </p:sp>
      </p:grpSp>
      <p:grpSp>
        <p:nvGrpSpPr>
          <p:cNvPr id="15" name="组合 14"/>
          <p:cNvGrpSpPr/>
          <p:nvPr/>
        </p:nvGrpSpPr>
        <p:grpSpPr>
          <a:xfrm>
            <a:off x="2957463" y="3164647"/>
            <a:ext cx="1257328" cy="708853"/>
            <a:chOff x="2215144" y="1952311"/>
            <a:chExt cx="1244730" cy="924318"/>
          </a:xfrm>
        </p:grpSpPr>
        <p:sp>
          <p:nvSpPr>
            <p:cNvPr id="16" name="平行四边形 15"/>
            <p:cNvSpPr/>
            <p:nvPr/>
          </p:nvSpPr>
          <p:spPr>
            <a:xfrm>
              <a:off x="2215144" y="2033848"/>
              <a:ext cx="1120898" cy="842781"/>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7" name="文本框 10"/>
            <p:cNvSpPr txBox="1"/>
            <p:nvPr/>
          </p:nvSpPr>
          <p:spPr>
            <a:xfrm>
              <a:off x="2393075" y="1952311"/>
              <a:ext cx="1066799" cy="909162"/>
            </a:xfrm>
            <a:prstGeom prst="rect">
              <a:avLst/>
            </a:prstGeom>
            <a:noFill/>
          </p:spPr>
          <p:txBody>
            <a:bodyPr wrap="square" rtlCol="0">
              <a:spAutoFit/>
            </a:bodyPr>
            <a:lstStyle/>
            <a:p>
              <a:r>
                <a:rPr lang="en-US" altLang="zh-CN" sz="3935" dirty="0">
                  <a:solidFill>
                    <a:schemeClr val="bg1"/>
                  </a:solidFill>
                  <a:cs typeface="+mn-ea"/>
                  <a:sym typeface="+mn-lt"/>
                </a:rPr>
                <a:t>02</a:t>
              </a:r>
              <a:endParaRPr lang="zh-CN" altLang="en-US" sz="3935" dirty="0">
                <a:solidFill>
                  <a:schemeClr val="bg1"/>
                </a:solidFill>
                <a:cs typeface="+mn-ea"/>
                <a:sym typeface="+mn-lt"/>
              </a:endParaRPr>
            </a:p>
          </p:txBody>
        </p:sp>
      </p:grpSp>
      <p:grpSp>
        <p:nvGrpSpPr>
          <p:cNvPr id="18" name="组合 17"/>
          <p:cNvGrpSpPr/>
          <p:nvPr/>
        </p:nvGrpSpPr>
        <p:grpSpPr>
          <a:xfrm>
            <a:off x="2957463" y="4151445"/>
            <a:ext cx="1257328" cy="697489"/>
            <a:chOff x="2215144" y="3018135"/>
            <a:chExt cx="1244730" cy="909498"/>
          </a:xfrm>
        </p:grpSpPr>
        <p:sp>
          <p:nvSpPr>
            <p:cNvPr id="19" name="平行四边形 18"/>
            <p:cNvSpPr/>
            <p:nvPr/>
          </p:nvSpPr>
          <p:spPr>
            <a:xfrm>
              <a:off x="2215144" y="3084852"/>
              <a:ext cx="1120898" cy="842781"/>
            </a:xfrm>
            <a:prstGeom prst="parallelogram">
              <a:avLst>
                <a:gd name="adj" fmla="val 48207"/>
              </a:avLst>
            </a:prstGeom>
            <a:solidFill>
              <a:srgbClr val="28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20" name="文本框 11"/>
            <p:cNvSpPr txBox="1"/>
            <p:nvPr/>
          </p:nvSpPr>
          <p:spPr>
            <a:xfrm>
              <a:off x="2393075" y="3018135"/>
              <a:ext cx="1066799" cy="909160"/>
            </a:xfrm>
            <a:prstGeom prst="rect">
              <a:avLst/>
            </a:prstGeom>
            <a:noFill/>
          </p:spPr>
          <p:txBody>
            <a:bodyPr wrap="square" rtlCol="0">
              <a:spAutoFit/>
            </a:bodyPr>
            <a:lstStyle/>
            <a:p>
              <a:r>
                <a:rPr lang="en-US" altLang="zh-CN" sz="3935" dirty="0">
                  <a:solidFill>
                    <a:schemeClr val="bg1"/>
                  </a:solidFill>
                  <a:cs typeface="+mn-ea"/>
                  <a:sym typeface="+mn-lt"/>
                </a:rPr>
                <a:t>03</a:t>
              </a:r>
              <a:endParaRPr lang="zh-CN" altLang="en-US" sz="3935" dirty="0">
                <a:solidFill>
                  <a:schemeClr val="bg1"/>
                </a:solidFill>
                <a:cs typeface="+mn-ea"/>
                <a:sym typeface="+mn-lt"/>
              </a:endParaRPr>
            </a:p>
          </p:txBody>
        </p:sp>
      </p:grpSp>
      <p:grpSp>
        <p:nvGrpSpPr>
          <p:cNvPr id="21" name="组合 20"/>
          <p:cNvGrpSpPr/>
          <p:nvPr/>
        </p:nvGrpSpPr>
        <p:grpSpPr>
          <a:xfrm>
            <a:off x="2957463" y="5111021"/>
            <a:ext cx="1257328" cy="714438"/>
            <a:chOff x="2215144" y="4047038"/>
            <a:chExt cx="1244730" cy="931601"/>
          </a:xfrm>
        </p:grpSpPr>
        <p:sp>
          <p:nvSpPr>
            <p:cNvPr id="22" name="平行四边形 21"/>
            <p:cNvSpPr/>
            <p:nvPr/>
          </p:nvSpPr>
          <p:spPr>
            <a:xfrm>
              <a:off x="2215144" y="4135858"/>
              <a:ext cx="1120898" cy="842781"/>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23" name="文本框 12"/>
            <p:cNvSpPr txBox="1"/>
            <p:nvPr/>
          </p:nvSpPr>
          <p:spPr>
            <a:xfrm>
              <a:off x="2393075" y="4047038"/>
              <a:ext cx="1066799" cy="909162"/>
            </a:xfrm>
            <a:prstGeom prst="rect">
              <a:avLst/>
            </a:prstGeom>
            <a:noFill/>
          </p:spPr>
          <p:txBody>
            <a:bodyPr wrap="square" rtlCol="0">
              <a:spAutoFit/>
            </a:bodyPr>
            <a:lstStyle/>
            <a:p>
              <a:r>
                <a:rPr lang="en-US" altLang="zh-CN" sz="3935" dirty="0">
                  <a:solidFill>
                    <a:schemeClr val="bg1"/>
                  </a:solidFill>
                  <a:cs typeface="+mn-ea"/>
                  <a:sym typeface="+mn-lt"/>
                </a:rPr>
                <a:t>04</a:t>
              </a:r>
              <a:endParaRPr lang="zh-CN" altLang="en-US" sz="3935" dirty="0">
                <a:solidFill>
                  <a:schemeClr val="bg1"/>
                </a:solidFill>
                <a:cs typeface="+mn-ea"/>
                <a:sym typeface="+mn-lt"/>
              </a:endParaRPr>
            </a:p>
          </p:txBody>
        </p:sp>
      </p:grpSp>
      <p:grpSp>
        <p:nvGrpSpPr>
          <p:cNvPr id="24" name="组合 23"/>
          <p:cNvGrpSpPr/>
          <p:nvPr/>
        </p:nvGrpSpPr>
        <p:grpSpPr>
          <a:xfrm>
            <a:off x="3912492" y="2227824"/>
            <a:ext cx="5423290" cy="646324"/>
            <a:chOff x="4315150" y="953426"/>
            <a:chExt cx="3857250" cy="540057"/>
          </a:xfrm>
        </p:grpSpPr>
        <p:sp>
          <p:nvSpPr>
            <p:cNvPr id="25" name="矩形 24"/>
            <p:cNvSpPr/>
            <p:nvPr/>
          </p:nvSpPr>
          <p:spPr>
            <a:xfrm>
              <a:off x="4841196" y="1036090"/>
              <a:ext cx="2827147" cy="426598"/>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27" name="组合 26"/>
          <p:cNvGrpSpPr/>
          <p:nvPr/>
        </p:nvGrpSpPr>
        <p:grpSpPr>
          <a:xfrm>
            <a:off x="3912492" y="3203803"/>
            <a:ext cx="5423290" cy="646324"/>
            <a:chOff x="4315150" y="1647579"/>
            <a:chExt cx="3857250" cy="540057"/>
          </a:xfrm>
        </p:grpSpPr>
        <p:sp>
          <p:nvSpPr>
            <p:cNvPr id="28" name="矩形 27"/>
            <p:cNvSpPr/>
            <p:nvPr/>
          </p:nvSpPr>
          <p:spPr>
            <a:xfrm>
              <a:off x="4841196" y="1730243"/>
              <a:ext cx="2827147" cy="426598"/>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9" name="平行四边形 28"/>
            <p:cNvSpPr/>
            <p:nvPr/>
          </p:nvSpPr>
          <p:spPr>
            <a:xfrm>
              <a:off x="4315150" y="1647579"/>
              <a:ext cx="3857250" cy="540057"/>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30" name="组合 29"/>
          <p:cNvGrpSpPr/>
          <p:nvPr/>
        </p:nvGrpSpPr>
        <p:grpSpPr>
          <a:xfrm>
            <a:off x="3912492" y="4179780"/>
            <a:ext cx="5423290" cy="646324"/>
            <a:chOff x="4315150" y="2341731"/>
            <a:chExt cx="3857250" cy="540057"/>
          </a:xfrm>
        </p:grpSpPr>
        <p:sp>
          <p:nvSpPr>
            <p:cNvPr id="31" name="矩形 30"/>
            <p:cNvSpPr/>
            <p:nvPr/>
          </p:nvSpPr>
          <p:spPr>
            <a:xfrm>
              <a:off x="4841197" y="2424395"/>
              <a:ext cx="2827146" cy="426598"/>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33" name="组合 32"/>
          <p:cNvGrpSpPr/>
          <p:nvPr/>
        </p:nvGrpSpPr>
        <p:grpSpPr>
          <a:xfrm>
            <a:off x="3912492" y="5155759"/>
            <a:ext cx="5423290" cy="646324"/>
            <a:chOff x="4315150" y="3035884"/>
            <a:chExt cx="3857250" cy="540057"/>
          </a:xfrm>
        </p:grpSpPr>
        <p:sp>
          <p:nvSpPr>
            <p:cNvPr id="34" name="矩形 33"/>
            <p:cNvSpPr/>
            <p:nvPr/>
          </p:nvSpPr>
          <p:spPr>
            <a:xfrm>
              <a:off x="4841196" y="3118548"/>
              <a:ext cx="2827147" cy="426598"/>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5" name="平行四边形 34"/>
            <p:cNvSpPr/>
            <p:nvPr/>
          </p:nvSpPr>
          <p:spPr>
            <a:xfrm>
              <a:off x="4315150" y="3035884"/>
              <a:ext cx="3857250" cy="540057"/>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1+#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91744" y="1916832"/>
            <a:ext cx="5064342" cy="3573719"/>
            <a:chOff x="6199748" y="2294758"/>
            <a:chExt cx="4802010" cy="3388601"/>
          </a:xfrm>
        </p:grpSpPr>
        <p:sp>
          <p:nvSpPr>
            <p:cNvPr id="7" name="Freeform 6"/>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7196" tIns="627187" rIns="627196" bIns="627187" numCol="1" spcCol="1270" anchor="ctr" anchorCtr="0">
              <a:noAutofit/>
            </a:bodyPr>
            <a:lstStyle/>
            <a:p>
              <a:pPr algn="ctr" defTabSz="2437765">
                <a:lnSpc>
                  <a:spcPct val="120000"/>
                </a:lnSpc>
                <a:spcAft>
                  <a:spcPct val="35000"/>
                </a:spcAft>
              </a:pPr>
              <a:endParaRPr lang="id-ID" sz="5485">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8591026" y="2519799"/>
              <a:ext cx="301176" cy="301171"/>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7877873" y="5149983"/>
              <a:ext cx="218075" cy="218285"/>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9928187" y="3742198"/>
              <a:ext cx="218075" cy="218285"/>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884647" y="5382188"/>
              <a:ext cx="301176" cy="301171"/>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7578045" y="3164374"/>
              <a:ext cx="218075" cy="218285"/>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250">
                <a:lnSpc>
                  <a:spcPct val="120000"/>
                </a:lnSpc>
                <a:spcAft>
                  <a:spcPct val="35000"/>
                </a:spcAft>
              </a:pPr>
              <a:endParaRPr lang="id-ID" sz="2215">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9288092" y="4197527"/>
              <a:ext cx="301176" cy="301171"/>
            </a:xfrm>
            <a:prstGeom prst="ellipse">
              <a:avLst/>
            </a:prstGeom>
            <a:solidFill>
              <a:schemeClr val="accent4">
                <a:lumMod val="60000"/>
                <a:lumOff val="4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6461137" y="4435079"/>
              <a:ext cx="544433" cy="544448"/>
            </a:xfrm>
            <a:prstGeom prst="ellipse">
              <a:avLst/>
            </a:prstGeom>
            <a:solidFill>
              <a:schemeClr val="accent5"/>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250">
                <a:lnSpc>
                  <a:spcPct val="120000"/>
                </a:lnSpc>
                <a:spcAft>
                  <a:spcPct val="35000"/>
                </a:spcAft>
              </a:pPr>
              <a:endParaRPr lang="id-ID" sz="2215">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9540385" y="3373960"/>
              <a:ext cx="301176" cy="301171"/>
            </a:xfrm>
            <a:prstGeom prst="ellipse">
              <a:avLst/>
            </a:prstGeom>
            <a:solidFill>
              <a:schemeClr val="accent5"/>
            </a:solidFill>
            <a:ln w="25400">
              <a:solidFill>
                <a:schemeClr val="bg1"/>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6243062" y="5047837"/>
              <a:ext cx="218075" cy="218285"/>
            </a:xfrm>
            <a:prstGeom prst="ellipse">
              <a:avLst/>
            </a:prstGeom>
            <a:solidFill>
              <a:schemeClr val="accent5">
                <a:lumMod val="40000"/>
                <a:lumOff val="60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7733702" y="4763552"/>
              <a:ext cx="218075" cy="218285"/>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itle 13"/>
          <p:cNvSpPr txBox="1"/>
          <p:nvPr/>
        </p:nvSpPr>
        <p:spPr>
          <a:xfrm>
            <a:off x="5594983" y="3757496"/>
            <a:ext cx="1016097" cy="33210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8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itle 13"/>
          <p:cNvSpPr txBox="1"/>
          <p:nvPr/>
        </p:nvSpPr>
        <p:spPr>
          <a:xfrm>
            <a:off x="3864251" y="3472115"/>
            <a:ext cx="1016097" cy="21399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16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itle 13"/>
          <p:cNvSpPr txBox="1"/>
          <p:nvPr/>
        </p:nvSpPr>
        <p:spPr>
          <a:xfrm>
            <a:off x="7768127" y="2572287"/>
            <a:ext cx="1016097" cy="21399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16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5803282" y="3252955"/>
            <a:ext cx="599498" cy="516255"/>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7993936" y="2156381"/>
            <a:ext cx="599498" cy="516255"/>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4091837" y="3042125"/>
            <a:ext cx="599498" cy="516255"/>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Oval 55"/>
          <p:cNvSpPr/>
          <p:nvPr/>
        </p:nvSpPr>
        <p:spPr>
          <a:xfrm>
            <a:off x="7394439" y="4362100"/>
            <a:ext cx="574175" cy="574191"/>
          </a:xfrm>
          <a:prstGeom prst="ellipse">
            <a:avLst/>
          </a:prstGeom>
          <a:solidFill>
            <a:schemeClr val="accent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p:nvPr/>
        </p:nvSpPr>
        <p:spPr>
          <a:xfrm>
            <a:off x="1574215" y="3442669"/>
            <a:ext cx="2073024"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TextBox 78"/>
          <p:cNvSpPr txBox="1"/>
          <p:nvPr/>
        </p:nvSpPr>
        <p:spPr>
          <a:xfrm>
            <a:off x="1574214" y="3162757"/>
            <a:ext cx="1569124"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Content Placeholder 2"/>
          <p:cNvSpPr txBox="1"/>
          <p:nvPr/>
        </p:nvSpPr>
        <p:spPr>
          <a:xfrm>
            <a:off x="5059488" y="5881069"/>
            <a:ext cx="2073024"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5" name="TextBox 78"/>
          <p:cNvSpPr txBox="1"/>
          <p:nvPr/>
        </p:nvSpPr>
        <p:spPr>
          <a:xfrm>
            <a:off x="5311438" y="5601157"/>
            <a:ext cx="1569124" cy="257810"/>
          </a:xfrm>
          <a:prstGeom prst="rect">
            <a:avLst/>
          </a:prstGeom>
          <a:noFill/>
        </p:spPr>
        <p:txBody>
          <a:bodyPr wrap="squar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Content Placeholder 2"/>
          <p:cNvSpPr txBox="1"/>
          <p:nvPr/>
        </p:nvSpPr>
        <p:spPr>
          <a:xfrm>
            <a:off x="8952915" y="2540969"/>
            <a:ext cx="2073024"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9" name="TextBox 78"/>
          <p:cNvSpPr txBox="1"/>
          <p:nvPr/>
        </p:nvSpPr>
        <p:spPr>
          <a:xfrm>
            <a:off x="8952914" y="2261057"/>
            <a:ext cx="1569124"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000"/>
                                        <p:tgtEl>
                                          <p:spTgt spid="6"/>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200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000" fill="hold"/>
                                        <p:tgtEl>
                                          <p:spTgt spid="52"/>
                                        </p:tgtEl>
                                        <p:attrNameLst>
                                          <p:attrName>ppt_w</p:attrName>
                                        </p:attrNameLst>
                                      </p:cBhvr>
                                      <p:tavLst>
                                        <p:tav tm="0">
                                          <p:val>
                                            <p:fltVal val="0"/>
                                          </p:val>
                                        </p:tav>
                                        <p:tav tm="100000">
                                          <p:val>
                                            <p:strVal val="#ppt_w"/>
                                          </p:val>
                                        </p:tav>
                                      </p:tavLst>
                                    </p:anim>
                                    <p:anim calcmode="lin" valueType="num">
                                      <p:cBhvr>
                                        <p:cTn id="21" dur="1000" fill="hold"/>
                                        <p:tgtEl>
                                          <p:spTgt spid="52"/>
                                        </p:tgtEl>
                                        <p:attrNameLst>
                                          <p:attrName>ppt_h</p:attrName>
                                        </p:attrNameLst>
                                      </p:cBhvr>
                                      <p:tavLst>
                                        <p:tav tm="0">
                                          <p:val>
                                            <p:fltVal val="0"/>
                                          </p:val>
                                        </p:tav>
                                        <p:tav tm="100000">
                                          <p:val>
                                            <p:strVal val="#ppt_h"/>
                                          </p:val>
                                        </p:tav>
                                      </p:tavLst>
                                    </p:anim>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fltVal val="0.5"/>
                                          </p:val>
                                        </p:tav>
                                        <p:tav tm="100000">
                                          <p:val>
                                            <p:strVal val="#ppt_x"/>
                                          </p:val>
                                        </p:tav>
                                      </p:tavLst>
                                    </p:anim>
                                    <p:anim calcmode="lin" valueType="num">
                                      <p:cBhvr>
                                        <p:cTn id="24" dur="1000" fill="hold"/>
                                        <p:tgtEl>
                                          <p:spTgt spid="52"/>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fltVal val="0.5"/>
                                          </p:val>
                                        </p:tav>
                                        <p:tav tm="100000">
                                          <p:val>
                                            <p:strVal val="#ppt_x"/>
                                          </p:val>
                                        </p:tav>
                                      </p:tavLst>
                                    </p:anim>
                                    <p:anim calcmode="lin" valueType="num">
                                      <p:cBhvr>
                                        <p:cTn id="31" dur="1000" fill="hold"/>
                                        <p:tgtEl>
                                          <p:spTgt spid="53"/>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ppt_w</p:attrName>
                                        </p:attrNameLst>
                                      </p:cBhvr>
                                      <p:tavLst>
                                        <p:tav tm="0">
                                          <p:val>
                                            <p:fltVal val="0"/>
                                          </p:val>
                                        </p:tav>
                                        <p:tav tm="100000">
                                          <p:val>
                                            <p:strVal val="#ppt_w"/>
                                          </p:val>
                                        </p:tav>
                                      </p:tavLst>
                                    </p:anim>
                                    <p:anim calcmode="lin" valueType="num">
                                      <p:cBhvr>
                                        <p:cTn id="35" dur="1000" fill="hold"/>
                                        <p:tgtEl>
                                          <p:spTgt spid="54"/>
                                        </p:tgtEl>
                                        <p:attrNameLst>
                                          <p:attrName>ppt_h</p:attrName>
                                        </p:attrNameLst>
                                      </p:cBhvr>
                                      <p:tavLst>
                                        <p:tav tm="0">
                                          <p:val>
                                            <p:fltVal val="0"/>
                                          </p:val>
                                        </p:tav>
                                        <p:tav tm="100000">
                                          <p:val>
                                            <p:strVal val="#ppt_h"/>
                                          </p:val>
                                        </p:tav>
                                      </p:tavLst>
                                    </p:anim>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fltVal val="0.5"/>
                                          </p:val>
                                        </p:tav>
                                        <p:tav tm="100000">
                                          <p:val>
                                            <p:strVal val="#ppt_x"/>
                                          </p:val>
                                        </p:tav>
                                      </p:tavLst>
                                    </p:anim>
                                    <p:anim calcmode="lin" valueType="num">
                                      <p:cBhvr>
                                        <p:cTn id="38" dur="1000" fill="hold"/>
                                        <p:tgtEl>
                                          <p:spTgt spid="54"/>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750"/>
                                        <p:tgtEl>
                                          <p:spTgt spid="58"/>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750"/>
                                        <p:tgtEl>
                                          <p:spTgt spid="5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750"/>
                                        <p:tgtEl>
                                          <p:spTgt spid="74"/>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750"/>
                                        <p:tgtEl>
                                          <p:spTgt spid="75"/>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750"/>
                                        <p:tgtEl>
                                          <p:spTgt spid="77"/>
                                        </p:tgtEl>
                                      </p:cBhvr>
                                    </p:animEffect>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down)">
                                      <p:cBhvr>
                                        <p:cTn id="62"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2" grpId="0"/>
      <p:bldP spid="53" grpId="0"/>
      <p:bldP spid="54" grpId="0"/>
      <p:bldP spid="58" grpId="0"/>
      <p:bldP spid="59" grpId="0"/>
      <p:bldP spid="74" grpId="0"/>
      <p:bldP spid="75" grpId="0"/>
      <p:bldP spid="77"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448200" y="4655272"/>
            <a:ext cx="716976" cy="530251"/>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4685199" y="3531332"/>
            <a:ext cx="780414" cy="34232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135796" y="2223060"/>
            <a:ext cx="554190" cy="691840"/>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143519" y="1822081"/>
            <a:ext cx="226225" cy="772036"/>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297815" y="4651682"/>
            <a:ext cx="716976" cy="529054"/>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997381" y="3530136"/>
            <a:ext cx="780414" cy="33993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1773006" y="2218273"/>
            <a:ext cx="555387" cy="694234"/>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1986065" y="2802387"/>
            <a:ext cx="2513606" cy="3305990"/>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475620" y="3260821"/>
            <a:ext cx="1607510" cy="1607510"/>
          </a:xfrm>
          <a:prstGeom prst="ellipse">
            <a:avLst/>
          </a:pr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634815" y="3421213"/>
            <a:ext cx="1287924" cy="12867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772465" y="3558862"/>
            <a:ext cx="1012624" cy="1012624"/>
          </a:xfrm>
          <a:prstGeom prst="ellipse">
            <a:avLst/>
          </a:pr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2922084" y="3707285"/>
            <a:ext cx="713385" cy="7145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054947" y="3840146"/>
            <a:ext cx="446464" cy="448859"/>
          </a:xfrm>
          <a:prstGeom prst="ellipse">
            <a:avLst/>
          </a:pr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194990" y="3982585"/>
            <a:ext cx="166377" cy="16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3242867" y="3149504"/>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3278776" y="3125564"/>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flipH="1">
            <a:off x="6274162" y="3093164"/>
            <a:ext cx="1144281" cy="989145"/>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4"/>
          <p:cNvGrpSpPr>
            <a:grpSpLocks noChangeAspect="1"/>
          </p:cNvGrpSpPr>
          <p:nvPr/>
        </p:nvGrpSpPr>
        <p:grpSpPr bwMode="auto">
          <a:xfrm flipH="1">
            <a:off x="8806313" y="3093164"/>
            <a:ext cx="1144281" cy="989145"/>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
          <p:cNvGrpSpPr>
            <a:grpSpLocks noChangeAspect="1"/>
          </p:cNvGrpSpPr>
          <p:nvPr/>
        </p:nvGrpSpPr>
        <p:grpSpPr bwMode="auto">
          <a:xfrm flipH="1">
            <a:off x="6274162" y="4689044"/>
            <a:ext cx="1144281" cy="989145"/>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4"/>
          <p:cNvGrpSpPr>
            <a:grpSpLocks noChangeAspect="1"/>
          </p:cNvGrpSpPr>
          <p:nvPr/>
        </p:nvGrpSpPr>
        <p:grpSpPr bwMode="auto">
          <a:xfrm flipH="1">
            <a:off x="8849910" y="4689044"/>
            <a:ext cx="1144281" cy="989145"/>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6238770" y="2055930"/>
            <a:ext cx="4884557" cy="8020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relevant headline, modify the text content, also can copy your content to this directly.</a:t>
            </a:r>
            <a:endParaRPr lang="en-US" sz="800" i="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6743259" y="4011848"/>
            <a:ext cx="1776568"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6743258" y="3731936"/>
            <a:ext cx="1422893"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9346759" y="4011848"/>
            <a:ext cx="1776568"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346758" y="3731936"/>
            <a:ext cx="1422893"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6743259" y="5675548"/>
            <a:ext cx="1776568"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6743258" y="5395636"/>
            <a:ext cx="1422893"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9346759" y="5675548"/>
            <a:ext cx="1776568"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346758" y="5395636"/>
            <a:ext cx="1422893" cy="257810"/>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8" name="文本框 77"/>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750"/>
                                        <p:tgtEl>
                                          <p:spTgt spid="3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750"/>
                                        <p:tgtEl>
                                          <p:spTgt spid="44"/>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750"/>
                                        <p:tgtEl>
                                          <p:spTgt spid="54"/>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6" grpId="0" bldLvl="0" animBg="1"/>
      <p:bldP spid="18" grpId="0" bldLvl="0" animBg="1"/>
      <p:bldP spid="20" grpId="0" bldLvl="0" animBg="1"/>
      <p:bldP spid="22" grpId="0" bldLvl="0" animBg="1"/>
      <p:bldP spid="64" grpId="0"/>
      <p:bldP spid="69" grpId="0"/>
      <p:bldP spid="70" grpId="0"/>
      <p:bldP spid="71"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332581" y="-186879"/>
            <a:ext cx="12857163" cy="72428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2257636" y="5561955"/>
            <a:ext cx="7676729"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spc="600" dirty="0">
                <a:solidFill>
                  <a:schemeClr val="accent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p>
        </p:txBody>
      </p:sp>
      <p:sp>
        <p:nvSpPr>
          <p:cNvPr id="12" name="矩形 259"/>
          <p:cNvSpPr>
            <a:spLocks noChangeArrowheads="1"/>
          </p:cNvSpPr>
          <p:nvPr/>
        </p:nvSpPr>
        <p:spPr bwMode="auto">
          <a:xfrm>
            <a:off x="3257268" y="6453188"/>
            <a:ext cx="567746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工作总结</a:t>
            </a:r>
            <a:r>
              <a:rPr lang="en-US" altLang="zh-CN" sz="2400" dirty="0">
                <a:solidFill>
                  <a:schemeClr val="accent1"/>
                </a:solidFill>
                <a:effectLst>
                  <a:outerShdw blurRad="38100" dist="38100" dir="2700000" algn="tl">
                    <a:srgbClr val="000000">
                      <a:alpha val="43137"/>
                    </a:srgbClr>
                  </a:outerShdw>
                </a:effectLst>
                <a:cs typeface="Arial" panose="020B0604020202020204" pitchFamily="34" charset="0"/>
              </a:rPr>
              <a:t>/</a:t>
            </a: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商务汇报</a:t>
            </a:r>
            <a:r>
              <a:rPr lang="en-US" altLang="zh-CN" sz="2400" dirty="0">
                <a:solidFill>
                  <a:schemeClr val="accent1"/>
                </a:solidFill>
                <a:effectLst>
                  <a:outerShdw blurRad="38100" dist="38100" dir="2700000" algn="tl">
                    <a:srgbClr val="000000">
                      <a:alpha val="43137"/>
                    </a:srgbClr>
                  </a:outerShdw>
                </a:effectLst>
                <a:cs typeface="Arial" panose="020B0604020202020204" pitchFamily="34" charset="0"/>
              </a:rPr>
              <a:t>/</a:t>
            </a:r>
            <a:r>
              <a:rPr lang="zh-CN" altLang="en-US" sz="2400" dirty="0">
                <a:solidFill>
                  <a:schemeClr val="accent1"/>
                </a:solidFill>
                <a:effectLst>
                  <a:outerShdw blurRad="38100" dist="38100" dir="2700000" algn="tl">
                    <a:srgbClr val="000000">
                      <a:alpha val="43137"/>
                    </a:srgbClr>
                  </a:outerShdw>
                </a:effectLst>
                <a:cs typeface="Arial" panose="020B0604020202020204" pitchFamily="34" charset="0"/>
              </a:rPr>
              <a:t>述职报告</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30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ldLvl="0" animBg="1"/>
      <p:bldP spid="8" grpId="0"/>
      <p:bldP spid="8"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1" y="-204625"/>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664006" y="363917"/>
            <a:ext cx="6130169" cy="6130169"/>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161950" y="2989527"/>
            <a:ext cx="5528082" cy="645160"/>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5967852" y="3635777"/>
            <a:ext cx="3897699" cy="829945"/>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696786" y="252591"/>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01</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p:bldP spid="11"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06358" y="2049439"/>
            <a:ext cx="3000210" cy="30002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4703045" y="2049439"/>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8399733" y="2049439"/>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29"/>
          <p:cNvGrpSpPr/>
          <p:nvPr/>
        </p:nvGrpSpPr>
        <p:grpSpPr bwMode="auto">
          <a:xfrm>
            <a:off x="3160525" y="2147660"/>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8" name="矩形 26"/>
            <p:cNvSpPr>
              <a:spLocks noChangeArrowheads="1"/>
            </p:cNvSpPr>
            <p:nvPr/>
          </p:nvSpPr>
          <p:spPr bwMode="auto">
            <a:xfrm>
              <a:off x="2547824" y="1745731"/>
              <a:ext cx="328510" cy="27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bwMode="auto">
          <a:xfrm>
            <a:off x="6910793" y="2147660"/>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6" name="矩形 27"/>
            <p:cNvSpPr>
              <a:spLocks noChangeArrowheads="1"/>
            </p:cNvSpPr>
            <p:nvPr/>
          </p:nvSpPr>
          <p:spPr bwMode="auto">
            <a:xfrm>
              <a:off x="5199584" y="1745731"/>
              <a:ext cx="328510" cy="27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28" name="组合 31"/>
          <p:cNvGrpSpPr/>
          <p:nvPr/>
        </p:nvGrpSpPr>
        <p:grpSpPr bwMode="auto">
          <a:xfrm>
            <a:off x="10714625" y="2147660"/>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4" name="矩形 28"/>
            <p:cNvSpPr>
              <a:spLocks noChangeArrowheads="1"/>
            </p:cNvSpPr>
            <p:nvPr/>
          </p:nvSpPr>
          <p:spPr bwMode="auto">
            <a:xfrm>
              <a:off x="7912304" y="1745731"/>
              <a:ext cx="328510" cy="27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344320" y="5593337"/>
            <a:ext cx="2709932" cy="837565"/>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344320" y="5272606"/>
            <a:ext cx="1798320" cy="314325"/>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5144795" y="5593337"/>
            <a:ext cx="2709932" cy="837565"/>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144795" y="5272606"/>
            <a:ext cx="1798320" cy="314325"/>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8735720" y="5593337"/>
            <a:ext cx="2709932" cy="837565"/>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8735720" y="5272606"/>
            <a:ext cx="1798320" cy="314325"/>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1" name="文本框 20"/>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2" name="文本框 21"/>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831953" y="4473716"/>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168853" y="2116410"/>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1702464" y="2116410"/>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236076" y="2116410"/>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2769688" y="2116410"/>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303299" y="2116410"/>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3836914" y="2116410"/>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200239"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1738510"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276781"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2815052"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353323"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3891594" y="4622939"/>
            <a:ext cx="226060" cy="294640"/>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056059" y="2118093"/>
            <a:ext cx="2090836" cy="713450"/>
            <a:chOff x="4597686" y="3155872"/>
            <a:chExt cx="1583966" cy="507370"/>
          </a:xfrm>
        </p:grpSpPr>
        <p:sp>
          <p:nvSpPr>
            <p:cNvPr id="151" name="TextBox 150"/>
            <p:cNvSpPr txBox="1"/>
            <p:nvPr/>
          </p:nvSpPr>
          <p:spPr>
            <a:xfrm>
              <a:off x="4597686" y="3155872"/>
              <a:ext cx="1542506" cy="183342"/>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1430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053259" y="2118093"/>
            <a:ext cx="2036110" cy="713450"/>
            <a:chOff x="6978976" y="3155872"/>
            <a:chExt cx="1542507" cy="507370"/>
          </a:xfrm>
        </p:grpSpPr>
        <p:sp>
          <p:nvSpPr>
            <p:cNvPr id="154" name="TextBox 153"/>
            <p:cNvSpPr txBox="1"/>
            <p:nvPr/>
          </p:nvSpPr>
          <p:spPr>
            <a:xfrm>
              <a:off x="6978977" y="3155872"/>
              <a:ext cx="1542506" cy="183342"/>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1430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056059" y="3026124"/>
            <a:ext cx="2036110" cy="713450"/>
            <a:chOff x="4597685" y="3914331"/>
            <a:chExt cx="1542507" cy="507369"/>
          </a:xfrm>
        </p:grpSpPr>
        <p:sp>
          <p:nvSpPr>
            <p:cNvPr id="157" name="TextBox 156"/>
            <p:cNvSpPr txBox="1"/>
            <p:nvPr/>
          </p:nvSpPr>
          <p:spPr>
            <a:xfrm>
              <a:off x="4597686" y="3914331"/>
              <a:ext cx="1542506" cy="183341"/>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14299"/>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053259" y="3026124"/>
            <a:ext cx="2036110" cy="713450"/>
            <a:chOff x="6978976" y="3914331"/>
            <a:chExt cx="1542507" cy="507369"/>
          </a:xfrm>
        </p:grpSpPr>
        <p:sp>
          <p:nvSpPr>
            <p:cNvPr id="160" name="TextBox 159"/>
            <p:cNvSpPr txBox="1"/>
            <p:nvPr/>
          </p:nvSpPr>
          <p:spPr>
            <a:xfrm>
              <a:off x="6978977" y="3914331"/>
              <a:ext cx="1542506" cy="183341"/>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14299"/>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056059" y="4051847"/>
            <a:ext cx="2036110" cy="713450"/>
            <a:chOff x="4597685" y="3914331"/>
            <a:chExt cx="1542507" cy="507369"/>
          </a:xfrm>
        </p:grpSpPr>
        <p:sp>
          <p:nvSpPr>
            <p:cNvPr id="163" name="TextBox 162"/>
            <p:cNvSpPr txBox="1"/>
            <p:nvPr/>
          </p:nvSpPr>
          <p:spPr>
            <a:xfrm>
              <a:off x="4597686" y="3914331"/>
              <a:ext cx="1542506" cy="183341"/>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14299"/>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053259" y="4051847"/>
            <a:ext cx="2036110" cy="713450"/>
            <a:chOff x="6978976" y="3914331"/>
            <a:chExt cx="1542507" cy="507369"/>
          </a:xfrm>
        </p:grpSpPr>
        <p:sp>
          <p:nvSpPr>
            <p:cNvPr id="166" name="TextBox 165"/>
            <p:cNvSpPr txBox="1"/>
            <p:nvPr/>
          </p:nvSpPr>
          <p:spPr>
            <a:xfrm>
              <a:off x="6978977" y="3914331"/>
              <a:ext cx="1542506" cy="183341"/>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14299"/>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341446" y="4028382"/>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315096" y="2089979"/>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315096" y="4028382"/>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315096" y="3042025"/>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341446" y="3042025"/>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341446" y="2089979"/>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640129" y="5456486"/>
            <a:ext cx="10911745" cy="14732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631331" y="5268831"/>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6" name="文本框 65"/>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P spid="144" grpId="0"/>
      <p:bldP spid="145" grpId="0"/>
      <p:bldP spid="146" grpId="0"/>
      <p:bldP spid="147" grpId="0"/>
      <p:bldP spid="148" grpId="0"/>
      <p:bldP spid="149"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022" y="3429000"/>
            <a:ext cx="12858044" cy="36163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2"/>
              </a:solidFill>
            </a:endParaRPr>
          </a:p>
        </p:txBody>
      </p:sp>
      <p:grpSp>
        <p:nvGrpSpPr>
          <p:cNvPr id="32" name="组合 7"/>
          <p:cNvGrpSpPr/>
          <p:nvPr/>
        </p:nvGrpSpPr>
        <p:grpSpPr bwMode="auto">
          <a:xfrm>
            <a:off x="7464152" y="1412776"/>
            <a:ext cx="3960092" cy="1724387"/>
            <a:chOff x="2989865" y="607026"/>
            <a:chExt cx="2814868" cy="1226474"/>
          </a:xfrm>
        </p:grpSpPr>
        <p:sp>
          <p:nvSpPr>
            <p:cNvPr id="33" name="文本框 66"/>
            <p:cNvSpPr txBox="1">
              <a:spLocks noChangeArrowheads="1"/>
            </p:cNvSpPr>
            <p:nvPr/>
          </p:nvSpPr>
          <p:spPr bwMode="auto">
            <a:xfrm>
              <a:off x="2989865" y="1374629"/>
              <a:ext cx="2814868" cy="45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accent2"/>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accent2"/>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41047" cy="2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accent2"/>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1823509" cy="234404"/>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accent2"/>
                  </a:solidFill>
                  <a:latin typeface="+mj-lt"/>
                </a:rPr>
                <a:t>PLEASE ADD YOUR TITLE HERE</a:t>
              </a:r>
              <a:endParaRPr lang="zh-CN" altLang="en-US" sz="1545" dirty="0">
                <a:solidFill>
                  <a:schemeClr val="accent2"/>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2"/>
                </a:solidFill>
              </a:endParaRPr>
            </a:p>
          </p:txBody>
        </p:sp>
      </p:grpSp>
      <p:grpSp>
        <p:nvGrpSpPr>
          <p:cNvPr id="43" name="组合 7"/>
          <p:cNvGrpSpPr/>
          <p:nvPr/>
        </p:nvGrpSpPr>
        <p:grpSpPr bwMode="auto">
          <a:xfrm>
            <a:off x="573825" y="1412776"/>
            <a:ext cx="3960092" cy="1724387"/>
            <a:chOff x="2989865" y="607026"/>
            <a:chExt cx="2814868" cy="1226474"/>
          </a:xfrm>
        </p:grpSpPr>
        <p:sp>
          <p:nvSpPr>
            <p:cNvPr id="44" name="文本框 66"/>
            <p:cNvSpPr txBox="1">
              <a:spLocks noChangeArrowheads="1"/>
            </p:cNvSpPr>
            <p:nvPr/>
          </p:nvSpPr>
          <p:spPr bwMode="auto">
            <a:xfrm>
              <a:off x="2989865" y="1374629"/>
              <a:ext cx="2814868" cy="45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accent2"/>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accent2"/>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41047" cy="2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accent2"/>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1823509" cy="234404"/>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accent2"/>
                  </a:solidFill>
                  <a:latin typeface="+mj-lt"/>
                </a:rPr>
                <a:t>PLEASE ADD YOUR TITLE HERE</a:t>
              </a:r>
              <a:endParaRPr lang="zh-CN" altLang="en-US" sz="1545" dirty="0">
                <a:solidFill>
                  <a:schemeClr val="accent2"/>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2"/>
                </a:solidFill>
              </a:endParaRPr>
            </a:p>
          </p:txBody>
        </p:sp>
      </p:grpSp>
      <p:sp>
        <p:nvSpPr>
          <p:cNvPr id="15" name="文本框 14"/>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552528" y="3294406"/>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039905" y="3417770"/>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6921400" y="3299091"/>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319833" y="3768562"/>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279766" y="4620581"/>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363978" y="4945640"/>
            <a:ext cx="829163" cy="332105"/>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3771285" y="3364640"/>
            <a:ext cx="309880" cy="238760"/>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259044" y="5044775"/>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433966" y="3768505"/>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148873" y="2138969"/>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632800" y="2041969"/>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4782784" y="5349444"/>
            <a:ext cx="6180627" cy="147320"/>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570573" y="2738830"/>
            <a:ext cx="2029866" cy="778112"/>
            <a:chOff x="3379735" y="2343927"/>
            <a:chExt cx="2109071" cy="849583"/>
          </a:xfrm>
        </p:grpSpPr>
        <p:sp>
          <p:nvSpPr>
            <p:cNvPr id="40" name="Content Placeholder 2"/>
            <p:cNvSpPr txBox="1"/>
            <p:nvPr/>
          </p:nvSpPr>
          <p:spPr>
            <a:xfrm>
              <a:off x="3379735" y="2343927"/>
              <a:ext cx="1736273" cy="28149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955"/>
              <a:ext cx="2109071" cy="48255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272775" y="4294906"/>
            <a:ext cx="2029866" cy="764109"/>
            <a:chOff x="3379735" y="2359216"/>
            <a:chExt cx="2109071" cy="834294"/>
          </a:xfrm>
        </p:grpSpPr>
        <p:sp>
          <p:nvSpPr>
            <p:cNvPr id="49" name="Content Placeholder 2"/>
            <p:cNvSpPr txBox="1"/>
            <p:nvPr/>
          </p:nvSpPr>
          <p:spPr>
            <a:xfrm>
              <a:off x="3379735" y="2359216"/>
              <a:ext cx="1816029" cy="28149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955"/>
              <a:ext cx="2109071" cy="48255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140399" y="2199962"/>
            <a:ext cx="2029866" cy="771567"/>
            <a:chOff x="3379735" y="2351075"/>
            <a:chExt cx="2109071" cy="842437"/>
          </a:xfrm>
        </p:grpSpPr>
        <p:sp>
          <p:nvSpPr>
            <p:cNvPr id="52" name="Content Placeholder 2"/>
            <p:cNvSpPr txBox="1"/>
            <p:nvPr/>
          </p:nvSpPr>
          <p:spPr>
            <a:xfrm>
              <a:off x="3379736" y="2351075"/>
              <a:ext cx="1870455" cy="28149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957"/>
              <a:ext cx="2109071" cy="48255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352147" y="3694089"/>
            <a:ext cx="2029866" cy="755599"/>
            <a:chOff x="3379735" y="2368508"/>
            <a:chExt cx="2109071" cy="825002"/>
          </a:xfrm>
        </p:grpSpPr>
        <p:sp>
          <p:nvSpPr>
            <p:cNvPr id="37" name="Content Placeholder 2"/>
            <p:cNvSpPr txBox="1"/>
            <p:nvPr/>
          </p:nvSpPr>
          <p:spPr>
            <a:xfrm>
              <a:off x="3382717" y="2368508"/>
              <a:ext cx="1665800" cy="28149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955"/>
              <a:ext cx="2109071" cy="482555"/>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文本框 25"/>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7" name="文本框 26"/>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P spid="11" grpId="0" bldLvl="0" animBg="1"/>
      <p:bldP spid="12" grpId="0" bldLvl="0" animBg="1"/>
      <p:bldP spid="13" grpId="0"/>
      <p:bldP spid="15" grpId="0" bldLvl="0" animBg="1"/>
      <p:bldP spid="16" grpId="0" bldLvl="0" animBg="1"/>
      <p:bldP spid="17" grpId="0" bldLvl="0" animBg="1"/>
      <p:bldP spid="18" grpId="0" bldLvl="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1" y="-204625"/>
            <a:ext cx="12857163" cy="72652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664006" y="363917"/>
            <a:ext cx="6130169" cy="6130169"/>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6161950" y="2989527"/>
            <a:ext cx="5528082" cy="645160"/>
          </a:xfrm>
          <a:prstGeom prst="rect">
            <a:avLst/>
          </a:prstGeom>
          <a:noFill/>
        </p:spPr>
        <p:txBody>
          <a:bodyPr wrap="squar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rial" panose="020B0604020202020204" pitchFamily="34" charset="0"/>
              </a:rPr>
              <a:t>Please replace the written content</a:t>
            </a:r>
            <a:endParaRPr lang="en-US" sz="3600" dirty="0">
              <a:solidFill>
                <a:schemeClr val="bg1"/>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11" name="TextBox 32"/>
          <p:cNvSpPr txBox="1"/>
          <p:nvPr/>
        </p:nvSpPr>
        <p:spPr>
          <a:xfrm>
            <a:off x="5967852" y="3635777"/>
            <a:ext cx="3897699" cy="829945"/>
          </a:xfrm>
          <a:prstGeom prst="rect">
            <a:avLst/>
          </a:prstGeom>
          <a:noFill/>
        </p:spPr>
        <p:txBody>
          <a:bodyPr wrap="square" rtlCol="0">
            <a:spAutoFit/>
          </a:bodyPr>
          <a:lstStyle/>
          <a:p>
            <a:pPr algn="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696786" y="252591"/>
            <a:ext cx="1799978" cy="179997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Agency FB" panose="020B0503020202020204" pitchFamily="34" charset="0"/>
              </a:rPr>
              <a:t>02</a:t>
            </a:r>
            <a:endParaRPr lang="zh-CN" altLang="en-US" sz="72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by="(-#ppt_w*2)" calcmode="lin" valueType="num">
                                      <p:cBhvr rctx="PPT">
                                        <p:cTn id="38" dur="250" autoRev="1" fill="hold">
                                          <p:stCondLst>
                                            <p:cond delay="0"/>
                                          </p:stCondLst>
                                        </p:cTn>
                                        <p:tgtEl>
                                          <p:spTgt spid="11"/>
                                        </p:tgtEl>
                                        <p:attrNameLst>
                                          <p:attrName>ppt_w</p:attrName>
                                        </p:attrNameLst>
                                      </p:cBhvr>
                                    </p:anim>
                                    <p:anim by="(#ppt_w*0.50)" calcmode="lin" valueType="num">
                                      <p:cBhvr>
                                        <p:cTn id="39" dur="250" decel="50000" autoRev="1" fill="hold">
                                          <p:stCondLst>
                                            <p:cond delay="0"/>
                                          </p:stCondLst>
                                        </p:cTn>
                                        <p:tgtEl>
                                          <p:spTgt spid="11"/>
                                        </p:tgtEl>
                                        <p:attrNameLst>
                                          <p:attrName>ppt_x</p:attrName>
                                        </p:attrNameLst>
                                      </p:cBhvr>
                                    </p:anim>
                                    <p:anim from="(-#ppt_h/2)" to="(#ppt_y)" calcmode="lin" valueType="num">
                                      <p:cBhvr>
                                        <p:cTn id="40" dur="500" fill="hold">
                                          <p:stCondLst>
                                            <p:cond delay="0"/>
                                          </p:stCondLst>
                                        </p:cTn>
                                        <p:tgtEl>
                                          <p:spTgt spid="11"/>
                                        </p:tgtEl>
                                        <p:attrNameLst>
                                          <p:attrName>ppt_y</p:attrName>
                                        </p:attrNameLst>
                                      </p:cBhvr>
                                    </p:anim>
                                    <p:animRot by="21600000">
                                      <p:cBhvr>
                                        <p:cTn id="4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p:bldP spid="11" grpId="0"/>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4497892" y="2203729"/>
          <a:ext cx="1543470" cy="28474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19385" y="5102685"/>
            <a:ext cx="1300480" cy="224790"/>
          </a:xfrm>
          <a:prstGeom prst="rect">
            <a:avLst/>
          </a:prstGeom>
          <a:noFill/>
        </p:spPr>
        <p:txBody>
          <a:bodyPr wrap="none" lIns="0" tIns="0" rIns="0" bIns="0" rtlCol="0">
            <a:spAutoFit/>
          </a:bodyPr>
          <a:lstStyle/>
          <a:p>
            <a:pPr algn="ctr">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01</a:t>
            </a:r>
          </a:p>
        </p:txBody>
      </p:sp>
      <p:graphicFrame>
        <p:nvGraphicFramePr>
          <p:cNvPr id="7" name="Chart 6"/>
          <p:cNvGraphicFramePr/>
          <p:nvPr/>
        </p:nvGraphicFramePr>
        <p:xfrm>
          <a:off x="6174439" y="2203729"/>
          <a:ext cx="1543470" cy="284741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295933" y="5102685"/>
            <a:ext cx="1300480" cy="224790"/>
          </a:xfrm>
          <a:prstGeom prst="rect">
            <a:avLst/>
          </a:prstGeom>
          <a:noFill/>
        </p:spPr>
        <p:txBody>
          <a:bodyPr wrap="none" lIns="0" tIns="0" rIns="0" bIns="0" rtlCol="0">
            <a:spAutoFit/>
          </a:bodyPr>
          <a:lstStyle/>
          <a:p>
            <a:pPr algn="ctr">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02</a:t>
            </a:r>
          </a:p>
        </p:txBody>
      </p:sp>
      <p:graphicFrame>
        <p:nvGraphicFramePr>
          <p:cNvPr id="9" name="Chart 8"/>
          <p:cNvGraphicFramePr/>
          <p:nvPr/>
        </p:nvGraphicFramePr>
        <p:xfrm>
          <a:off x="7840393" y="2203729"/>
          <a:ext cx="1543470" cy="284741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961887" y="5102685"/>
            <a:ext cx="1300480" cy="224790"/>
          </a:xfrm>
          <a:prstGeom prst="rect">
            <a:avLst/>
          </a:prstGeom>
          <a:noFill/>
        </p:spPr>
        <p:txBody>
          <a:bodyPr wrap="none" lIns="0" tIns="0" rIns="0" bIns="0" rtlCol="0">
            <a:spAutoFit/>
          </a:bodyPr>
          <a:lstStyle/>
          <a:p>
            <a:pPr algn="ctr">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03</a:t>
            </a:r>
          </a:p>
        </p:txBody>
      </p:sp>
      <p:graphicFrame>
        <p:nvGraphicFramePr>
          <p:cNvPr id="11" name="Chart 10"/>
          <p:cNvGraphicFramePr/>
          <p:nvPr/>
        </p:nvGraphicFramePr>
        <p:xfrm>
          <a:off x="9511606" y="2203729"/>
          <a:ext cx="1543470" cy="2847419"/>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9633101" y="5102685"/>
            <a:ext cx="1300480" cy="224790"/>
          </a:xfrm>
          <a:prstGeom prst="rect">
            <a:avLst/>
          </a:prstGeom>
          <a:noFill/>
        </p:spPr>
        <p:txBody>
          <a:bodyPr wrap="none" lIns="0" tIns="0" rIns="0" bIns="0" rtlCol="0">
            <a:spAutoFit/>
          </a:bodyPr>
          <a:lstStyle/>
          <a:p>
            <a:pPr algn="ctr">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12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04</a:t>
            </a:r>
          </a:p>
        </p:txBody>
      </p:sp>
      <p:grpSp>
        <p:nvGrpSpPr>
          <p:cNvPr id="13" name="Group 12"/>
          <p:cNvGrpSpPr/>
          <p:nvPr/>
        </p:nvGrpSpPr>
        <p:grpSpPr>
          <a:xfrm>
            <a:off x="1343837" y="2517533"/>
            <a:ext cx="2938673" cy="2427193"/>
            <a:chOff x="1023776" y="1932475"/>
            <a:chExt cx="2781691" cy="2650133"/>
          </a:xfrm>
        </p:grpSpPr>
        <p:sp>
          <p:nvSpPr>
            <p:cNvPr id="14" name="Text Placeholder 32"/>
            <p:cNvSpPr txBox="1"/>
            <p:nvPr/>
          </p:nvSpPr>
          <p:spPr>
            <a:xfrm>
              <a:off x="1023776" y="3879576"/>
              <a:ext cx="2781691" cy="7030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695"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95"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AU"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1023778" y="2329688"/>
              <a:ext cx="2781689" cy="7030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695"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95"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AU" altLang="zh-CN" sz="6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1023777" y="1932475"/>
              <a:ext cx="2420840" cy="362609"/>
            </a:xfrm>
            <a:prstGeom prst="rect">
              <a:avLst/>
            </a:prstGeom>
            <a:noFill/>
          </p:spPr>
          <p:txBody>
            <a:bodyPr wrap="square" lIns="0" tIns="0" rIns="0" bIns="0" rtlCol="0">
              <a:spAutoFit/>
            </a:body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文本框 16"/>
          <p:cNvSpPr txBox="1"/>
          <p:nvPr/>
        </p:nvSpPr>
        <p:spPr>
          <a:xfrm>
            <a:off x="39598" y="174900"/>
            <a:ext cx="2477770" cy="372110"/>
          </a:xfrm>
          <a:prstGeom prst="rect">
            <a:avLst/>
          </a:prstGeom>
          <a:noFill/>
        </p:spPr>
        <p:txBody>
          <a:bodyPr wrap="none" lIns="96434" tIns="48217" rIns="96434" bIns="48217" rtlCol="0">
            <a:spAutoFit/>
          </a:bodyPr>
          <a:lstStyle/>
          <a:p>
            <a:pPr defTabSz="964565"/>
            <a:r>
              <a:rPr lang="zh-CN" altLang="en-US" sz="1800"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8" name="文本框 17"/>
          <p:cNvSpPr txBox="1"/>
          <p:nvPr/>
        </p:nvSpPr>
        <p:spPr>
          <a:xfrm>
            <a:off x="39598" y="467632"/>
            <a:ext cx="2203450" cy="310515"/>
          </a:xfrm>
          <a:prstGeom prst="rect">
            <a:avLst/>
          </a:prstGeom>
          <a:noFill/>
        </p:spPr>
        <p:txBody>
          <a:bodyPr wrap="none" lIns="96434" tIns="48217" rIns="96434" bIns="48217" rtlCol="0">
            <a:spAutoFit/>
          </a:bodyPr>
          <a:lstStyle/>
          <a:p>
            <a:pPr defTabSz="964565"/>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7" grpId="0">
        <p:bldAsOne/>
      </p:bldGraphic>
      <p:bldP spid="8" grpId="0"/>
      <p:bldGraphic spid="9" grpId="0">
        <p:bldAsOne/>
      </p:bldGraphic>
      <p:bldP spid="10" grpId="0"/>
      <p:bldGraphic spid="11" grpId="0">
        <p:bldAsOne/>
      </p:bldGraphic>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420">
      <a:dk1>
        <a:sysClr val="windowText" lastClr="000000"/>
      </a:dk1>
      <a:lt1>
        <a:sysClr val="window" lastClr="FFFFFF"/>
      </a:lt1>
      <a:dk2>
        <a:srgbClr val="44546A"/>
      </a:dk2>
      <a:lt2>
        <a:srgbClr val="E7E6E6"/>
      </a:lt2>
      <a:accent1>
        <a:srgbClr val="00B050"/>
      </a:accent1>
      <a:accent2>
        <a:srgbClr val="A4F02A"/>
      </a:accent2>
      <a:accent3>
        <a:srgbClr val="00B050"/>
      </a:accent3>
      <a:accent4>
        <a:srgbClr val="A4F02A"/>
      </a:accent4>
      <a:accent5>
        <a:srgbClr val="00B050"/>
      </a:accent5>
      <a:accent6>
        <a:srgbClr val="A4F02A"/>
      </a:accent6>
      <a:hlink>
        <a:srgbClr val="00B050"/>
      </a:hlink>
      <a:folHlink>
        <a:srgbClr val="A4F02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Microsoft Office PowerPoint</Application>
  <PresentationFormat>宽屏</PresentationFormat>
  <Paragraphs>241</Paragraphs>
  <Slides>22</Slides>
  <Notes>22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22</vt:i4>
      </vt:variant>
    </vt:vector>
  </HeadingPairs>
  <TitlesOfParts>
    <vt:vector size="38" baseType="lpstr">
      <vt:lpstr>Gill Sans</vt:lpstr>
      <vt:lpstr>Helvetica Light</vt:lpstr>
      <vt:lpstr>Simply City Light</vt:lpstr>
      <vt:lpstr>SimSun-ExtB</vt:lpstr>
      <vt:lpstr>Source Sans Pro ExtraLight</vt:lpstr>
      <vt:lpstr>方正粗谭黑简体</vt:lpstr>
      <vt:lpstr>宋体</vt:lpstr>
      <vt:lpstr>微软雅黑</vt:lpstr>
      <vt:lpstr>Agency FB</vt:lpstr>
      <vt:lpstr>Arial</vt:lpstr>
      <vt:lpstr>Calibri</vt:lpstr>
      <vt:lpstr>Calibri Light</vt:lpstr>
      <vt:lpstr>Helvetica</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2021-07-16T01:05:00Z</dcterms:created>
  <dcterms:modified xsi:type="dcterms:W3CDTF">2023-01-10T06:10:39Z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1BB36D63886A480EA8CB2EA6DA53548D</vt:lpwstr>
  </property>
  <property fmtid="{A09F084E-AD41-489F-8076-AA5BE3082BCA}" pid="100">
    <vt:ui4>5</vt:ui4>
  </property>
  <property fmtid="{64440492-4C8B-11D1-8B70-080036B11A03}" pid="11">
    <vt:lpwstr>www.2ppt.com-爱PPT提供资源下载</vt:lpwstr>
  </property>
</Properties>
</file>