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7" r:id="rId9"/>
    <p:sldId id="263" r:id="rId10"/>
    <p:sldId id="264" r:id="rId11"/>
    <p:sldId id="272" r:id="rId12"/>
    <p:sldId id="265" r:id="rId13"/>
    <p:sldId id="262" r:id="rId14"/>
    <p:sldId id="268" r:id="rId15"/>
    <p:sldId id="273" r:id="rId16"/>
    <p:sldId id="269" r:id="rId17"/>
    <p:sldId id="266"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19CCC"/>
    <a:srgbClr val="152136"/>
    <a:srgbClr val="FCE300"/>
    <a:srgbClr val="79AB00"/>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38"/>
      </p:cViewPr>
      <p:guideLst>
        <p:guide orient="horz" pos="2180"/>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8.xml"/><Relationship Id="rId7" Type="http://schemas.openxmlformats.org/officeDocument/2006/relationships/image" Target="../media/image1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5.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2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2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5003165" y="2770505"/>
            <a:ext cx="7104380" cy="1014730"/>
          </a:xfrm>
          <a:prstGeom prst="rect">
            <a:avLst/>
          </a:prstGeom>
        </p:spPr>
        <p:txBody>
          <a:bodyPr wrap="square">
            <a:spAutoFit/>
          </a:bodyPr>
          <a:lstStyle/>
          <a:p>
            <a:pPr algn="r"/>
            <a:r>
              <a:rPr lang="zh-CN" altLang="en-US" sz="6000" b="1" dirty="0">
                <a:solidFill>
                  <a:schemeClr val="bg1"/>
                </a:solidFill>
                <a:latin typeface="阿里巴巴普惠体 B" panose="00020600040101010101" charset="-122"/>
                <a:ea typeface="阿里巴巴普惠体 B" panose="00020600040101010101" charset="-122"/>
              </a:rPr>
              <a:t>小清新公司简介模板</a:t>
            </a:r>
          </a:p>
        </p:txBody>
      </p:sp>
      <p:sp>
        <p:nvSpPr>
          <p:cNvPr id="7" name="TextBox 6"/>
          <p:cNvSpPr txBox="1">
            <a:spLocks noChangeArrowheads="1"/>
          </p:cNvSpPr>
          <p:nvPr/>
        </p:nvSpPr>
        <p:spPr bwMode="auto">
          <a:xfrm>
            <a:off x="9922575" y="57915"/>
            <a:ext cx="2088232" cy="10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83" tIns="43192" rIns="86383" bIns="43192">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kumimoji="0" lang="en-US" altLang="zh-CN" sz="6000" dirty="0">
                <a:solidFill>
                  <a:schemeClr val="bg1"/>
                </a:solidFill>
                <a:latin typeface="Impact" panose="020B0806030902050204" pitchFamily="34" charset="0"/>
              </a:rPr>
              <a:t>LOGO</a:t>
            </a:r>
          </a:p>
        </p:txBody>
      </p:sp>
      <p:sp>
        <p:nvSpPr>
          <p:cNvPr id="8" name="文本框 7"/>
          <p:cNvSpPr txBox="1"/>
          <p:nvPr/>
        </p:nvSpPr>
        <p:spPr>
          <a:xfrm>
            <a:off x="7598781" y="2385788"/>
            <a:ext cx="4508353" cy="384721"/>
          </a:xfrm>
          <a:prstGeom prst="rect">
            <a:avLst/>
          </a:prstGeom>
          <a:noFill/>
        </p:spPr>
        <p:txBody>
          <a:bodyPr wrap="square" rtlCol="0">
            <a:spAutoFit/>
          </a:bodyPr>
          <a:lstStyle/>
          <a:p>
            <a:pPr algn="r"/>
            <a:r>
              <a:rPr lang="en-US" altLang="zh-CN" sz="1900" dirty="0">
                <a:solidFill>
                  <a:schemeClr val="bg1"/>
                </a:solidFill>
                <a:latin typeface="宋体" panose="02010600030101010101" pitchFamily="2" charset="-122"/>
                <a:ea typeface="宋体" panose="02010600030101010101" pitchFamily="2" charset="-122"/>
              </a:rPr>
              <a:t>THE WORK PLAN BUSINESS REPORT</a:t>
            </a:r>
          </a:p>
        </p:txBody>
      </p:sp>
      <p:sp>
        <p:nvSpPr>
          <p:cNvPr id="9" name="文本框 8"/>
          <p:cNvSpPr txBox="1"/>
          <p:nvPr/>
        </p:nvSpPr>
        <p:spPr>
          <a:xfrm>
            <a:off x="6178193" y="3785195"/>
            <a:ext cx="5929801" cy="368300"/>
          </a:xfrm>
          <a:prstGeom prst="rect">
            <a:avLst/>
          </a:prstGeom>
          <a:noFill/>
        </p:spPr>
        <p:txBody>
          <a:bodyPr wrap="square" rtlCol="0">
            <a:spAutoFit/>
          </a:bodyPr>
          <a:lstStyle/>
          <a:p>
            <a:pPr algn="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工作汇报</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工作总结</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年中总结</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商务汇演</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述职演讲</a:t>
            </a:r>
          </a:p>
        </p:txBody>
      </p:sp>
      <p:sp>
        <p:nvSpPr>
          <p:cNvPr id="10" name="文本框 9"/>
          <p:cNvSpPr txBox="1"/>
          <p:nvPr/>
        </p:nvSpPr>
        <p:spPr>
          <a:xfrm>
            <a:off x="10003155" y="5022215"/>
            <a:ext cx="1935145" cy="369332"/>
          </a:xfrm>
          <a:prstGeom prst="rect">
            <a:avLst/>
          </a:prstGeom>
          <a:noFill/>
        </p:spPr>
        <p:txBody>
          <a:bodyPr wrap="none" rtlCol="0">
            <a:spAutoFit/>
          </a:bodyPr>
          <a:lstStyle/>
          <a:p>
            <a:r>
              <a:rPr lang="zh-CN" altLang="en-US" smtClean="0">
                <a:solidFill>
                  <a:schemeClr val="bg1"/>
                </a:solidFill>
                <a:latin typeface="阿里巴巴普惠体 R" panose="00020600040101010101" charset="-122"/>
                <a:ea typeface="阿里巴巴普惠体 R" panose="00020600040101010101" charset="-122"/>
              </a:rPr>
              <a:t>汇报人：</a:t>
            </a:r>
            <a:r>
              <a:rPr lang="en-US" altLang="zh-CN" smtClean="0">
                <a:solidFill>
                  <a:schemeClr val="bg1"/>
                </a:solidFill>
                <a:latin typeface="阿里巴巴普惠体 R" panose="00020600040101010101" charset="-122"/>
                <a:ea typeface="阿里巴巴普惠体 R" panose="00020600040101010101" charset="-122"/>
              </a:rPr>
              <a:t>PPT818</a:t>
            </a:r>
            <a:endParaRPr lang="en-US" altLang="zh-CN">
              <a:solidFill>
                <a:schemeClr val="bg1"/>
              </a:solidFill>
              <a:latin typeface="阿里巴巴普惠体 R" panose="00020600040101010101" charset="-122"/>
              <a:ea typeface="阿里巴巴普惠体 R"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899"/>
                            </p:stCondLst>
                            <p:childTnLst>
                              <p:par>
                                <p:cTn id="11" presetID="27" presetClass="emph" presetSubtype="0" fill="remove" grpId="1" nodeType="afterEffect">
                                  <p:stCondLst>
                                    <p:cond delay="0"/>
                                  </p:stCondLst>
                                  <p:iterate type="lt">
                                    <p:tmPct val="10000"/>
                                  </p:iterate>
                                  <p:childTnLst>
                                    <p:animClr clrSpc="rgb" dir="cw">
                                      <p:cBhvr override="childStyle">
                                        <p:cTn id="12" dur="250" autoRev="1" fill="remove"/>
                                        <p:tgtEl>
                                          <p:spTgt spid="6"/>
                                        </p:tgtEl>
                                        <p:attrNameLst>
                                          <p:attrName>style.color</p:attrName>
                                        </p:attrNameLst>
                                      </p:cBhvr>
                                      <p:to>
                                        <a:schemeClr val="accent1"/>
                                      </p:to>
                                    </p:animClr>
                                    <p:animClr clrSpc="rgb" dir="cw">
                                      <p:cBhvr>
                                        <p:cTn id="13" dur="250" autoRev="1" fill="remove"/>
                                        <p:tgtEl>
                                          <p:spTgt spid="6"/>
                                        </p:tgtEl>
                                        <p:attrNameLst>
                                          <p:attrName>fillcolor</p:attrName>
                                        </p:attrNameLst>
                                      </p:cBhvr>
                                      <p:to>
                                        <a:schemeClr val="accent1"/>
                                      </p:to>
                                    </p:animClr>
                                    <p:set>
                                      <p:cBhvr>
                                        <p:cTn id="14" dur="250" autoRev="1" fill="remove"/>
                                        <p:tgtEl>
                                          <p:spTgt spid="6"/>
                                        </p:tgtEl>
                                        <p:attrNameLst>
                                          <p:attrName>fill.type</p:attrName>
                                        </p:attrNameLst>
                                      </p:cBhvr>
                                      <p:to>
                                        <p:strVal val="solid"/>
                                      </p:to>
                                    </p:set>
                                    <p:set>
                                      <p:cBhvr>
                                        <p:cTn id="15" dur="250" autoRev="1" fill="remove"/>
                                        <p:tgtEl>
                                          <p:spTgt spid="6"/>
                                        </p:tgtEl>
                                        <p:attrNameLst>
                                          <p:attrName>fill.on</p:attrName>
                                        </p:attrNameLst>
                                      </p:cBhvr>
                                      <p:to>
                                        <p:strVal val="true"/>
                                      </p:to>
                                    </p:set>
                                  </p:childTnLst>
                                </p:cTn>
                              </p:par>
                            </p:childTnLst>
                          </p:cTn>
                        </p:par>
                        <p:par>
                          <p:cTn id="16" fill="hold">
                            <p:stCondLst>
                              <p:cond delay="1799"/>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299"/>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8"/>
                                        </p:tgtEl>
                                        <p:attrNameLst>
                                          <p:attrName>style.visibility</p:attrName>
                                        </p:attrNameLst>
                                      </p:cBhvr>
                                      <p:to>
                                        <p:strVal val="visible"/>
                                      </p:to>
                                    </p:set>
                                    <p:animEffect transition="in" filter="wipe(left)">
                                      <p:cBhvr>
                                        <p:cTn id="23" dur="50"/>
                                        <p:tgtEl>
                                          <p:spTgt spid="8"/>
                                        </p:tgtEl>
                                      </p:cBhvr>
                                    </p:animEffect>
                                  </p:childTnLst>
                                </p:cTn>
                              </p:par>
                              <p:par>
                                <p:cTn id="24" presetID="36" presetClass="emph" presetSubtype="0" fill="hold" grpId="1" nodeType="withEffect">
                                  <p:stCondLst>
                                    <p:cond delay="0"/>
                                  </p:stCondLst>
                                  <p:iterate type="lt">
                                    <p:tmPct val="30000"/>
                                  </p:iterate>
                                  <p:childTnLst>
                                    <p:animScale>
                                      <p:cBhvr>
                                        <p:cTn id="25" dur="25" autoRev="1" fill="hold">
                                          <p:stCondLst>
                                            <p:cond delay="0"/>
                                          </p:stCondLst>
                                        </p:cTn>
                                        <p:tgtEl>
                                          <p:spTgt spid="8"/>
                                        </p:tgtEl>
                                      </p:cBhvr>
                                      <p:to x="80000" y="100000"/>
                                    </p:animScale>
                                    <p:anim by="(#ppt_w*0.10)" calcmode="lin" valueType="num">
                                      <p:cBhvr>
                                        <p:cTn id="26" dur="25" autoRev="1" fill="hold">
                                          <p:stCondLst>
                                            <p:cond delay="0"/>
                                          </p:stCondLst>
                                        </p:cTn>
                                        <p:tgtEl>
                                          <p:spTgt spid="8"/>
                                        </p:tgtEl>
                                        <p:attrNameLst>
                                          <p:attrName>ppt_x</p:attrName>
                                        </p:attrNameLst>
                                      </p:cBhvr>
                                    </p:anim>
                                    <p:anim by="(-#ppt_w*0.10)" calcmode="lin" valueType="num">
                                      <p:cBhvr>
                                        <p:cTn id="27" dur="25" autoRev="1" fill="hold">
                                          <p:stCondLst>
                                            <p:cond delay="0"/>
                                          </p:stCondLst>
                                        </p:cTn>
                                        <p:tgtEl>
                                          <p:spTgt spid="8"/>
                                        </p:tgtEl>
                                        <p:attrNameLst>
                                          <p:attrName>ppt_y</p:attrName>
                                        </p:attrNameLst>
                                      </p:cBhvr>
                                    </p:anim>
                                    <p:animRot by="-480000">
                                      <p:cBhvr>
                                        <p:cTn id="28" dur="25" autoRev="1" fill="hold">
                                          <p:stCondLst>
                                            <p:cond delay="0"/>
                                          </p:stCondLst>
                                        </p:cTn>
                                        <p:tgtEl>
                                          <p:spTgt spid="8"/>
                                        </p:tgtEl>
                                        <p:attrNameLst>
                                          <p:attrName>r</p:attrName>
                                        </p:attrNameLst>
                                      </p:cBhvr>
                                    </p:animRot>
                                  </p:childTnLst>
                                </p:cTn>
                              </p:par>
                            </p:childTnLst>
                          </p:cTn>
                        </p:par>
                        <p:par>
                          <p:cTn id="29" fill="hold">
                            <p:stCondLst>
                              <p:cond delay="2769"/>
                            </p:stCondLst>
                            <p:childTnLst>
                              <p:par>
                                <p:cTn id="30" presetID="22" presetClass="entr" presetSubtype="8" fill="hold" grpId="0" nodeType="afterEffect">
                                  <p:stCondLst>
                                    <p:cond delay="500"/>
                                  </p:stCondLst>
                                  <p:iterate type="lt">
                                    <p:tmPct val="30000"/>
                                  </p:iterate>
                                  <p:childTnLst>
                                    <p:set>
                                      <p:cBhvr>
                                        <p:cTn id="31" dur="1" fill="hold">
                                          <p:stCondLst>
                                            <p:cond delay="0"/>
                                          </p:stCondLst>
                                        </p:cTn>
                                        <p:tgtEl>
                                          <p:spTgt spid="9"/>
                                        </p:tgtEl>
                                        <p:attrNameLst>
                                          <p:attrName>style.visibility</p:attrName>
                                        </p:attrNameLst>
                                      </p:cBhvr>
                                      <p:to>
                                        <p:strVal val="visible"/>
                                      </p:to>
                                    </p:set>
                                    <p:animEffect transition="in" filter="wipe(left)">
                                      <p:cBhvr>
                                        <p:cTn id="32" dur="50"/>
                                        <p:tgtEl>
                                          <p:spTgt spid="9"/>
                                        </p:tgtEl>
                                      </p:cBhvr>
                                    </p:animEffect>
                                  </p:childTnLst>
                                </p:cTn>
                              </p:par>
                              <p:par>
                                <p:cTn id="33" presetID="36" presetClass="emph" presetSubtype="0" fill="hold" grpId="1" nodeType="withEffect">
                                  <p:stCondLst>
                                    <p:cond delay="0"/>
                                  </p:stCondLst>
                                  <p:iterate type="lt">
                                    <p:tmPct val="30000"/>
                                  </p:iterate>
                                  <p:childTnLst>
                                    <p:animScale>
                                      <p:cBhvr>
                                        <p:cTn id="34" dur="25" autoRev="1" fill="hold">
                                          <p:stCondLst>
                                            <p:cond delay="0"/>
                                          </p:stCondLst>
                                        </p:cTn>
                                        <p:tgtEl>
                                          <p:spTgt spid="9"/>
                                        </p:tgtEl>
                                      </p:cBhvr>
                                      <p:to x="80000" y="100000"/>
                                    </p:animScale>
                                    <p:anim by="(#ppt_w*0.10)" calcmode="lin" valueType="num">
                                      <p:cBhvr>
                                        <p:cTn id="35" dur="25" autoRev="1" fill="hold">
                                          <p:stCondLst>
                                            <p:cond delay="0"/>
                                          </p:stCondLst>
                                        </p:cTn>
                                        <p:tgtEl>
                                          <p:spTgt spid="9"/>
                                        </p:tgtEl>
                                        <p:attrNameLst>
                                          <p:attrName>ppt_x</p:attrName>
                                        </p:attrNameLst>
                                      </p:cBhvr>
                                    </p:anim>
                                    <p:anim by="(-#ppt_w*0.10)" calcmode="lin" valueType="num">
                                      <p:cBhvr>
                                        <p:cTn id="36" dur="25" autoRev="1" fill="hold">
                                          <p:stCondLst>
                                            <p:cond delay="0"/>
                                          </p:stCondLst>
                                        </p:cTn>
                                        <p:tgtEl>
                                          <p:spTgt spid="9"/>
                                        </p:tgtEl>
                                        <p:attrNameLst>
                                          <p:attrName>ppt_y</p:attrName>
                                        </p:attrNameLst>
                                      </p:cBhvr>
                                    </p:anim>
                                    <p:animRot by="-480000">
                                      <p:cBhvr>
                                        <p:cTn id="37" dur="25"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7"/>
          <a:srcRect l="937" t="6610" r="963" b="26333"/>
          <a:stretch>
            <a:fillRect/>
          </a:stretch>
        </p:blipFill>
        <p:spPr>
          <a:xfrm>
            <a:off x="6224905" y="1809750"/>
            <a:ext cx="4789170" cy="2396490"/>
          </a:xfrm>
          <a:custGeom>
            <a:avLst/>
            <a:gdLst/>
            <a:ahLst/>
            <a:cxnLst>
              <a:cxn ang="3">
                <a:pos x="hc" y="t"/>
              </a:cxn>
              <a:cxn ang="cd2">
                <a:pos x="l" y="vc"/>
              </a:cxn>
              <a:cxn ang="cd4">
                <a:pos x="hc" y="b"/>
              </a:cxn>
              <a:cxn ang="0">
                <a:pos x="r" y="vc"/>
              </a:cxn>
            </a:cxnLst>
            <a:rect l="l" t="t" r="r" b="b"/>
            <a:pathLst>
              <a:path w="7542" h="3774">
                <a:moveTo>
                  <a:pt x="0" y="0"/>
                </a:moveTo>
                <a:lnTo>
                  <a:pt x="7542" y="0"/>
                </a:lnTo>
                <a:lnTo>
                  <a:pt x="7542" y="3774"/>
                </a:lnTo>
                <a:lnTo>
                  <a:pt x="0" y="3774"/>
                </a:lnTo>
                <a:lnTo>
                  <a:pt x="0" y="0"/>
                </a:lnTo>
                <a:close/>
              </a:path>
            </a:pathLst>
          </a:cu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grpSp>
        <p:nvGrpSpPr>
          <p:cNvPr id="8" name="组合 7"/>
          <p:cNvGrpSpPr/>
          <p:nvPr/>
        </p:nvGrpSpPr>
        <p:grpSpPr>
          <a:xfrm>
            <a:off x="985816" y="1809469"/>
            <a:ext cx="4789407" cy="3854731"/>
            <a:chOff x="364168" y="2005595"/>
            <a:chExt cx="3438400" cy="3854731"/>
          </a:xfrm>
        </p:grpSpPr>
        <p:sp>
          <p:nvSpPr>
            <p:cNvPr id="9" name="9"/>
            <p:cNvSpPr>
              <a:spLocks noChangeArrowheads="1"/>
            </p:cNvSpPr>
            <p:nvPr/>
          </p:nvSpPr>
          <p:spPr bwMode="auto">
            <a:xfrm>
              <a:off x="364168" y="4559469"/>
              <a:ext cx="3438400" cy="1300857"/>
            </a:xfrm>
            <a:prstGeom prst="rect">
              <a:avLst/>
            </a:prstGeom>
            <a:solidFill>
              <a:srgbClr val="FFFFF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sp>
          <p:nvSpPr>
            <p:cNvPr id="10" name="13"/>
            <p:cNvSpPr>
              <a:spLocks noChangeArrowheads="1"/>
            </p:cNvSpPr>
            <p:nvPr>
              <p:custDataLst>
                <p:tags r:id="rId3"/>
              </p:custDataLst>
            </p:nvPr>
          </p:nvSpPr>
          <p:spPr bwMode="auto">
            <a:xfrm>
              <a:off x="511014" y="4741432"/>
              <a:ext cx="3144708" cy="9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ts val="2200"/>
                </a:lnSpc>
                <a:buNone/>
              </a:pPr>
              <a:r>
                <a:rPr lang="zh-CN" altLang="en-US" sz="1200" dirty="0">
                  <a:solidFill>
                    <a:srgbClr val="419CCC"/>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请在此处添加具体内容，文字尽量言简意赅，表明意思即可。不必过于繁琐，注意版面的美观度。请在此处添加具体内容，文字尽量言简意赅，表明意思即可。</a:t>
              </a:r>
            </a:p>
          </p:txBody>
        </p:sp>
        <p:sp>
          <p:nvSpPr>
            <p:cNvPr id="11" name="矩形 10"/>
            <p:cNvSpPr/>
            <p:nvPr/>
          </p:nvSpPr>
          <p:spPr>
            <a:xfrm>
              <a:off x="364168" y="2005595"/>
              <a:ext cx="3438400" cy="2396565"/>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grpSp>
      <p:grpSp>
        <p:nvGrpSpPr>
          <p:cNvPr id="5" name="组合 4"/>
          <p:cNvGrpSpPr/>
          <p:nvPr/>
        </p:nvGrpSpPr>
        <p:grpSpPr>
          <a:xfrm>
            <a:off x="6225201" y="4363343"/>
            <a:ext cx="4789407" cy="1300857"/>
            <a:chOff x="364168" y="4559469"/>
            <a:chExt cx="3438400" cy="1300857"/>
          </a:xfrm>
        </p:grpSpPr>
        <p:sp>
          <p:nvSpPr>
            <p:cNvPr id="6" name="9"/>
            <p:cNvSpPr>
              <a:spLocks noChangeArrowheads="1"/>
            </p:cNvSpPr>
            <p:nvPr/>
          </p:nvSpPr>
          <p:spPr bwMode="auto">
            <a:xfrm>
              <a:off x="364168" y="4559469"/>
              <a:ext cx="3438400" cy="1300857"/>
            </a:xfrm>
            <a:prstGeom prst="rect">
              <a:avLst/>
            </a:prstGeom>
            <a:solidFill>
              <a:srgbClr val="FFFFF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sp>
          <p:nvSpPr>
            <p:cNvPr id="7" name="13"/>
            <p:cNvSpPr>
              <a:spLocks noChangeArrowheads="1"/>
            </p:cNvSpPr>
            <p:nvPr>
              <p:custDataLst>
                <p:tags r:id="rId2"/>
              </p:custDataLst>
            </p:nvPr>
          </p:nvSpPr>
          <p:spPr bwMode="auto">
            <a:xfrm>
              <a:off x="511014" y="4741432"/>
              <a:ext cx="3144708" cy="90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ts val="2200"/>
                </a:lnSpc>
                <a:buNone/>
              </a:pPr>
              <a:r>
                <a:rPr lang="zh-CN" altLang="en-US" sz="1200" dirty="0">
                  <a:solidFill>
                    <a:srgbClr val="419CCC"/>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请在此处添加具体内容，文字尽量言简意赅，表明意思即可。不必过于繁琐，注意版面的美观度。请在此处添加具体内容，文字尽量言简意赅，表明意思即可。</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4" name="TextBox 4"/>
          <p:cNvSpPr txBox="1"/>
          <p:nvPr/>
        </p:nvSpPr>
        <p:spPr>
          <a:xfrm>
            <a:off x="4690393" y="2829362"/>
            <a:ext cx="4968552" cy="706755"/>
          </a:xfrm>
          <a:prstGeom prst="rect">
            <a:avLst/>
          </a:prstGeom>
          <a:noFill/>
        </p:spPr>
        <p:txBody>
          <a:bodyPr wrap="square" rtlCol="0">
            <a:spAutoFit/>
          </a:bodyPr>
          <a:lstStyle/>
          <a:p>
            <a:pPr algn="ctr"/>
            <a:r>
              <a:rPr lang="en-US" altLang="zh-CN"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03.</a:t>
            </a:r>
            <a:r>
              <a:rPr lang="zh-CN" altLang="en-US"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特色项目展示</a:t>
            </a:r>
          </a:p>
        </p:txBody>
      </p:sp>
      <p:sp>
        <p:nvSpPr>
          <p:cNvPr id="56" name="文本框 55"/>
          <p:cNvSpPr txBox="1"/>
          <p:nvPr/>
        </p:nvSpPr>
        <p:spPr>
          <a:xfrm>
            <a:off x="5956285" y="3572928"/>
            <a:ext cx="2007940"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7" name="文本框 56"/>
          <p:cNvSpPr txBox="1"/>
          <p:nvPr/>
        </p:nvSpPr>
        <p:spPr>
          <a:xfrm>
            <a:off x="5956285" y="3997247"/>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8" name="文本框 57"/>
          <p:cNvSpPr txBox="1"/>
          <p:nvPr/>
        </p:nvSpPr>
        <p:spPr>
          <a:xfrm>
            <a:off x="5956285" y="4450356"/>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2" name="矩形 1"/>
          <p:cNvSpPr/>
          <p:nvPr/>
        </p:nvSpPr>
        <p:spPr>
          <a:xfrm>
            <a:off x="9186545" y="3096260"/>
            <a:ext cx="2908300"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矩形 2"/>
          <p:cNvSpPr/>
          <p:nvPr/>
        </p:nvSpPr>
        <p:spPr>
          <a:xfrm>
            <a:off x="135255" y="3095625"/>
            <a:ext cx="5014595"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9" name="矩形 8"/>
          <p:cNvSpPr/>
          <p:nvPr/>
        </p:nvSpPr>
        <p:spPr>
          <a:xfrm>
            <a:off x="1027096" y="2257287"/>
            <a:ext cx="62781" cy="34249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endParaRPr>
          </a:p>
        </p:txBody>
      </p:sp>
      <p:sp>
        <p:nvSpPr>
          <p:cNvPr id="10" name="文本框 9"/>
          <p:cNvSpPr txBox="1"/>
          <p:nvPr/>
        </p:nvSpPr>
        <p:spPr>
          <a:xfrm>
            <a:off x="1203142" y="2360487"/>
            <a:ext cx="695325" cy="521970"/>
          </a:xfrm>
          <a:prstGeom prst="rect">
            <a:avLst/>
          </a:prstGeom>
          <a:noFill/>
        </p:spPr>
        <p:txBody>
          <a:bodyPr wrap="square" rtlCol="0">
            <a:spAutoFit/>
          </a:bodyPr>
          <a:lstStyle/>
          <a:p>
            <a:pPr algn="r"/>
            <a:r>
              <a:rPr lang="en-US" altLang="zh-CN" sz="2800" b="1"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01</a:t>
            </a:r>
          </a:p>
        </p:txBody>
      </p:sp>
      <p:sp>
        <p:nvSpPr>
          <p:cNvPr id="11" name="文本框 10"/>
          <p:cNvSpPr txBox="1"/>
          <p:nvPr/>
        </p:nvSpPr>
        <p:spPr>
          <a:xfrm>
            <a:off x="1203142" y="3694622"/>
            <a:ext cx="695325" cy="521970"/>
          </a:xfrm>
          <a:prstGeom prst="rect">
            <a:avLst/>
          </a:prstGeom>
          <a:noFill/>
        </p:spPr>
        <p:txBody>
          <a:bodyPr wrap="square" rtlCol="0">
            <a:spAutoFit/>
          </a:bodyPr>
          <a:lstStyle/>
          <a:p>
            <a:pPr algn="r"/>
            <a:r>
              <a:rPr lang="en-US" altLang="zh-CN" sz="2800" b="1">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02</a:t>
            </a:r>
          </a:p>
        </p:txBody>
      </p:sp>
      <p:sp>
        <p:nvSpPr>
          <p:cNvPr id="13" name="文本框 12"/>
          <p:cNvSpPr txBox="1"/>
          <p:nvPr/>
        </p:nvSpPr>
        <p:spPr>
          <a:xfrm>
            <a:off x="1203142" y="5037647"/>
            <a:ext cx="695325" cy="521970"/>
          </a:xfrm>
          <a:prstGeom prst="rect">
            <a:avLst/>
          </a:prstGeom>
          <a:noFill/>
        </p:spPr>
        <p:txBody>
          <a:bodyPr wrap="square" rtlCol="0">
            <a:spAutoFit/>
          </a:bodyPr>
          <a:lstStyle/>
          <a:p>
            <a:pPr algn="r"/>
            <a:r>
              <a:rPr lang="en-US" altLang="zh-CN" sz="2800" b="1">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03</a:t>
            </a:r>
          </a:p>
        </p:txBody>
      </p:sp>
      <p:sp>
        <p:nvSpPr>
          <p:cNvPr id="14" name="文本框 13"/>
          <p:cNvSpPr txBox="1"/>
          <p:nvPr/>
        </p:nvSpPr>
        <p:spPr>
          <a:xfrm>
            <a:off x="2012767" y="2198562"/>
            <a:ext cx="3734435" cy="838756"/>
          </a:xfrm>
          <a:prstGeom prst="rect">
            <a:avLst/>
          </a:prstGeom>
          <a:noFill/>
        </p:spPr>
        <p:txBody>
          <a:bodyPr wrap="square" rtlCol="0">
            <a:spAutoFit/>
          </a:bodyPr>
          <a:lstStyle/>
          <a:p>
            <a:pPr>
              <a:lnSpc>
                <a:spcPts val="2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请在此处输入具体内容，文字尽量言简意赅，表明意思即可，不必过于繁复，注意整体画面美观度。请在此处输入具体内容。</a:t>
            </a:r>
          </a:p>
        </p:txBody>
      </p:sp>
      <p:sp>
        <p:nvSpPr>
          <p:cNvPr id="15" name="文本框 14"/>
          <p:cNvSpPr txBox="1"/>
          <p:nvPr/>
        </p:nvSpPr>
        <p:spPr>
          <a:xfrm>
            <a:off x="2012767" y="3532697"/>
            <a:ext cx="3734435" cy="838756"/>
          </a:xfrm>
          <a:prstGeom prst="rect">
            <a:avLst/>
          </a:prstGeom>
          <a:noFill/>
        </p:spPr>
        <p:txBody>
          <a:bodyPr wrap="square" rtlCol="0">
            <a:spAutoFit/>
          </a:bodyPr>
          <a:lstStyle/>
          <a:p>
            <a:pPr>
              <a:lnSpc>
                <a:spcPts val="2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请在此处输入具体内容，文字尽量言简意赅，表明意思即可，不必过于繁复，注意整体画面美观度。请在此处输入具体内容。</a:t>
            </a:r>
          </a:p>
        </p:txBody>
      </p:sp>
      <p:sp>
        <p:nvSpPr>
          <p:cNvPr id="16" name="文本框 15"/>
          <p:cNvSpPr txBox="1"/>
          <p:nvPr/>
        </p:nvSpPr>
        <p:spPr>
          <a:xfrm>
            <a:off x="2012767" y="4875722"/>
            <a:ext cx="3734435" cy="838756"/>
          </a:xfrm>
          <a:prstGeom prst="rect">
            <a:avLst/>
          </a:prstGeom>
          <a:noFill/>
        </p:spPr>
        <p:txBody>
          <a:bodyPr wrap="square" rtlCol="0">
            <a:spAutoFit/>
          </a:bodyPr>
          <a:lstStyle/>
          <a:p>
            <a:pPr>
              <a:lnSpc>
                <a:spcPts val="2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请在此处输入具体内容，文字尽量言简意赅，表明意思即可，不必过于繁复，注意整体画面美观度。请在此处输入具体内容。</a:t>
            </a:r>
          </a:p>
        </p:txBody>
      </p:sp>
      <p:pic>
        <p:nvPicPr>
          <p:cNvPr id="5" name="图片 4"/>
          <p:cNvPicPr>
            <a:picLocks noChangeAspect="1"/>
          </p:cNvPicPr>
          <p:nvPr/>
        </p:nvPicPr>
        <p:blipFill>
          <a:blip r:embed="rId5"/>
          <a:stretch>
            <a:fillRect/>
          </a:stretch>
        </p:blipFill>
        <p:spPr>
          <a:xfrm>
            <a:off x="6010910" y="1918970"/>
            <a:ext cx="5144135" cy="3905885"/>
          </a:xfrm>
          <a:prstGeom prst="rect">
            <a:avLst/>
          </a:prstGeom>
        </p:spPr>
      </p:pic>
      <p:sp>
        <p:nvSpPr>
          <p:cNvPr id="6" name="矩形 5"/>
          <p:cNvSpPr/>
          <p:nvPr/>
        </p:nvSpPr>
        <p:spPr>
          <a:xfrm>
            <a:off x="6299200" y="2211705"/>
            <a:ext cx="4567555" cy="3320415"/>
          </a:xfrm>
          <a:prstGeom prst="rect">
            <a:avLst/>
          </a:prstGeom>
          <a:noFill/>
          <a:ln w="1047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12" presetClass="entr" presetSubtype="4"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12" presetClass="entr" presetSubtype="4"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12" presetClass="entr" presetSubtype="4" fill="hold" grpId="1"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p:tgtEl>
                                          <p:spTgt spid="16"/>
                                        </p:tgtEl>
                                        <p:attrNameLst>
                                          <p:attrName>ppt_y</p:attrName>
                                        </p:attrNameLst>
                                      </p:cBhvr>
                                      <p:tavLst>
                                        <p:tav tm="0">
                                          <p:val>
                                            <p:strVal val="#ppt_y+#ppt_h*1.125000"/>
                                          </p:val>
                                        </p:tav>
                                        <p:tav tm="100000">
                                          <p:val>
                                            <p:strVal val="#ppt_y"/>
                                          </p:val>
                                        </p:tav>
                                      </p:tavLst>
                                    </p:anim>
                                    <p:animEffect transition="in" filter="wipe(up)">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bldLvl="0" animBg="1"/>
      <p:bldP spid="10" grpId="0"/>
      <p:bldP spid="11" grpId="0"/>
      <p:bldP spid="13" grpId="0"/>
      <p:bldP spid="14" grpId="0"/>
      <p:bldP spid="14" grpId="1"/>
      <p:bldP spid="15" grpId="0"/>
      <p:bldP spid="15" grpId="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8" name="任意多边形 12"/>
          <p:cNvSpPr/>
          <p:nvPr/>
        </p:nvSpPr>
        <p:spPr>
          <a:xfrm>
            <a:off x="798285" y="3293999"/>
            <a:ext cx="10595429"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endParaRPr>
          </a:p>
        </p:txBody>
      </p:sp>
      <p:sp>
        <p:nvSpPr>
          <p:cNvPr id="9" name="椭圆 8"/>
          <p:cNvSpPr/>
          <p:nvPr/>
        </p:nvSpPr>
        <p:spPr>
          <a:xfrm>
            <a:off x="1643234" y="2952678"/>
            <a:ext cx="662952" cy="663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419CCC"/>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01</a:t>
            </a:r>
          </a:p>
        </p:txBody>
      </p:sp>
      <p:sp>
        <p:nvSpPr>
          <p:cNvPr id="10" name="椭圆 9"/>
          <p:cNvSpPr/>
          <p:nvPr/>
        </p:nvSpPr>
        <p:spPr>
          <a:xfrm>
            <a:off x="3872216" y="3119467"/>
            <a:ext cx="662952" cy="663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419CCC"/>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02</a:t>
            </a:r>
          </a:p>
        </p:txBody>
      </p:sp>
      <p:sp>
        <p:nvSpPr>
          <p:cNvPr id="11" name="椭圆 10"/>
          <p:cNvSpPr/>
          <p:nvPr/>
        </p:nvSpPr>
        <p:spPr>
          <a:xfrm>
            <a:off x="5908767" y="3618751"/>
            <a:ext cx="662952" cy="663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419CCC"/>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03</a:t>
            </a:r>
          </a:p>
        </p:txBody>
      </p:sp>
      <p:sp>
        <p:nvSpPr>
          <p:cNvPr id="13" name="椭圆 12"/>
          <p:cNvSpPr/>
          <p:nvPr/>
        </p:nvSpPr>
        <p:spPr>
          <a:xfrm>
            <a:off x="8426555" y="4239398"/>
            <a:ext cx="662952" cy="663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419CCC"/>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04</a:t>
            </a:r>
          </a:p>
        </p:txBody>
      </p:sp>
      <p:sp>
        <p:nvSpPr>
          <p:cNvPr id="14" name="Rectangle 29"/>
          <p:cNvSpPr/>
          <p:nvPr/>
        </p:nvSpPr>
        <p:spPr>
          <a:xfrm>
            <a:off x="1370114" y="4112665"/>
            <a:ext cx="2533944" cy="895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sp>
        <p:nvSpPr>
          <p:cNvPr id="15" name="Rectangle 30"/>
          <p:cNvSpPr/>
          <p:nvPr/>
        </p:nvSpPr>
        <p:spPr>
          <a:xfrm>
            <a:off x="1370114" y="3721540"/>
            <a:ext cx="1665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输入标题</a:t>
            </a:r>
          </a:p>
        </p:txBody>
      </p:sp>
      <p:sp>
        <p:nvSpPr>
          <p:cNvPr id="16" name="Rectangle 29"/>
          <p:cNvSpPr/>
          <p:nvPr/>
        </p:nvSpPr>
        <p:spPr>
          <a:xfrm>
            <a:off x="3829050" y="2228368"/>
            <a:ext cx="2579837" cy="895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sp>
        <p:nvSpPr>
          <p:cNvPr id="17" name="Rectangle 30"/>
          <p:cNvSpPr/>
          <p:nvPr/>
        </p:nvSpPr>
        <p:spPr>
          <a:xfrm>
            <a:off x="3829051" y="1837243"/>
            <a:ext cx="1665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输入标题</a:t>
            </a:r>
          </a:p>
        </p:txBody>
      </p:sp>
      <p:sp>
        <p:nvSpPr>
          <p:cNvPr id="18" name="Rectangle 29"/>
          <p:cNvSpPr/>
          <p:nvPr/>
        </p:nvSpPr>
        <p:spPr>
          <a:xfrm>
            <a:off x="5839969" y="4818820"/>
            <a:ext cx="2666660" cy="895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sp>
        <p:nvSpPr>
          <p:cNvPr id="19" name="Rectangle 30"/>
          <p:cNvSpPr/>
          <p:nvPr/>
        </p:nvSpPr>
        <p:spPr>
          <a:xfrm>
            <a:off x="5839969" y="4427695"/>
            <a:ext cx="1665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输入标题</a:t>
            </a:r>
          </a:p>
        </p:txBody>
      </p:sp>
      <p:sp>
        <p:nvSpPr>
          <p:cNvPr id="20" name="Rectangle 29"/>
          <p:cNvSpPr/>
          <p:nvPr/>
        </p:nvSpPr>
        <p:spPr>
          <a:xfrm>
            <a:off x="8450408" y="3290995"/>
            <a:ext cx="2666660" cy="895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sp>
        <p:nvSpPr>
          <p:cNvPr id="21" name="Rectangle 30"/>
          <p:cNvSpPr/>
          <p:nvPr/>
        </p:nvSpPr>
        <p:spPr>
          <a:xfrm>
            <a:off x="8450408" y="2899870"/>
            <a:ext cx="1665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输入标题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50"/>
                                        <p:tgtEl>
                                          <p:spTgt spid="14"/>
                                        </p:tgtEl>
                                      </p:cBhvr>
                                    </p:animEffect>
                                    <p:anim calcmode="lin" valueType="num">
                                      <p:cBhvr>
                                        <p:cTn id="27" dur="750" fill="hold"/>
                                        <p:tgtEl>
                                          <p:spTgt spid="14"/>
                                        </p:tgtEl>
                                        <p:attrNameLst>
                                          <p:attrName>ppt_x</p:attrName>
                                        </p:attrNameLst>
                                      </p:cBhvr>
                                      <p:tavLst>
                                        <p:tav tm="0">
                                          <p:val>
                                            <p:strVal val="#ppt_x"/>
                                          </p:val>
                                        </p:tav>
                                        <p:tav tm="100000">
                                          <p:val>
                                            <p:strVal val="#ppt_x"/>
                                          </p:val>
                                        </p:tav>
                                      </p:tavLst>
                                    </p:anim>
                                    <p:anim calcmode="lin" valueType="num">
                                      <p:cBhvr>
                                        <p:cTn id="28" dur="75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ppt_x</p:attrName>
                                        </p:attrNameLst>
                                      </p:cBhvr>
                                      <p:tavLst>
                                        <p:tav tm="0">
                                          <p:val>
                                            <p:strVal val="#ppt_x"/>
                                          </p:val>
                                        </p:tav>
                                        <p:tav tm="100000">
                                          <p:val>
                                            <p:strVal val="#ppt_x"/>
                                          </p:val>
                                        </p:tav>
                                      </p:tavLst>
                                    </p:anim>
                                    <p:anim calcmode="lin" valueType="num">
                                      <p:cBhvr>
                                        <p:cTn id="33" dur="7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Effect transition="in" filter="fade">
                                      <p:cBhvr>
                                        <p:cTn id="39" dur="750"/>
                                        <p:tgtEl>
                                          <p:spTgt spid="10"/>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750"/>
                                        <p:tgtEl>
                                          <p:spTgt spid="16"/>
                                        </p:tgtEl>
                                      </p:cBhvr>
                                    </p:animEffect>
                                    <p:anim calcmode="lin" valueType="num">
                                      <p:cBhvr>
                                        <p:cTn id="44" dur="750" fill="hold"/>
                                        <p:tgtEl>
                                          <p:spTgt spid="16"/>
                                        </p:tgtEl>
                                        <p:attrNameLst>
                                          <p:attrName>ppt_x</p:attrName>
                                        </p:attrNameLst>
                                      </p:cBhvr>
                                      <p:tavLst>
                                        <p:tav tm="0">
                                          <p:val>
                                            <p:strVal val="#ppt_x"/>
                                          </p:val>
                                        </p:tav>
                                        <p:tav tm="100000">
                                          <p:val>
                                            <p:strVal val="#ppt_x"/>
                                          </p:val>
                                        </p:tav>
                                      </p:tavLst>
                                    </p:anim>
                                    <p:anim calcmode="lin" valueType="num">
                                      <p:cBhvr>
                                        <p:cTn id="45" dur="75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750"/>
                                        <p:tgtEl>
                                          <p:spTgt spid="17"/>
                                        </p:tgtEl>
                                      </p:cBhvr>
                                    </p:animEffect>
                                    <p:anim calcmode="lin" valueType="num">
                                      <p:cBhvr>
                                        <p:cTn id="49" dur="750" fill="hold"/>
                                        <p:tgtEl>
                                          <p:spTgt spid="17"/>
                                        </p:tgtEl>
                                        <p:attrNameLst>
                                          <p:attrName>ppt_x</p:attrName>
                                        </p:attrNameLst>
                                      </p:cBhvr>
                                      <p:tavLst>
                                        <p:tav tm="0">
                                          <p:val>
                                            <p:strVal val="#ppt_x"/>
                                          </p:val>
                                        </p:tav>
                                        <p:tav tm="100000">
                                          <p:val>
                                            <p:strVal val="#ppt_x"/>
                                          </p:val>
                                        </p:tav>
                                      </p:tavLst>
                                    </p:anim>
                                    <p:anim calcmode="lin" valueType="num">
                                      <p:cBhvr>
                                        <p:cTn id="50" dur="75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750"/>
                                        <p:tgtEl>
                                          <p:spTgt spid="18"/>
                                        </p:tgtEl>
                                      </p:cBhvr>
                                    </p:animEffect>
                                    <p:anim calcmode="lin" valueType="num">
                                      <p:cBhvr>
                                        <p:cTn id="55" dur="750" fill="hold"/>
                                        <p:tgtEl>
                                          <p:spTgt spid="18"/>
                                        </p:tgtEl>
                                        <p:attrNameLst>
                                          <p:attrName>ppt_x</p:attrName>
                                        </p:attrNameLst>
                                      </p:cBhvr>
                                      <p:tavLst>
                                        <p:tav tm="0">
                                          <p:val>
                                            <p:strVal val="#ppt_x"/>
                                          </p:val>
                                        </p:tav>
                                        <p:tav tm="100000">
                                          <p:val>
                                            <p:strVal val="#ppt_x"/>
                                          </p:val>
                                        </p:tav>
                                      </p:tavLst>
                                    </p:anim>
                                    <p:anim calcmode="lin" valueType="num">
                                      <p:cBhvr>
                                        <p:cTn id="56" dur="750" fill="hold"/>
                                        <p:tgtEl>
                                          <p:spTgt spid="18"/>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750" fill="hold"/>
                                        <p:tgtEl>
                                          <p:spTgt spid="11"/>
                                        </p:tgtEl>
                                        <p:attrNameLst>
                                          <p:attrName>ppt_w</p:attrName>
                                        </p:attrNameLst>
                                      </p:cBhvr>
                                      <p:tavLst>
                                        <p:tav tm="0">
                                          <p:val>
                                            <p:fltVal val="0"/>
                                          </p:val>
                                        </p:tav>
                                        <p:tav tm="100000">
                                          <p:val>
                                            <p:strVal val="#ppt_w"/>
                                          </p:val>
                                        </p:tav>
                                      </p:tavLst>
                                    </p:anim>
                                    <p:anim calcmode="lin" valueType="num">
                                      <p:cBhvr>
                                        <p:cTn id="61" dur="750" fill="hold"/>
                                        <p:tgtEl>
                                          <p:spTgt spid="11"/>
                                        </p:tgtEl>
                                        <p:attrNameLst>
                                          <p:attrName>ppt_h</p:attrName>
                                        </p:attrNameLst>
                                      </p:cBhvr>
                                      <p:tavLst>
                                        <p:tav tm="0">
                                          <p:val>
                                            <p:fltVal val="0"/>
                                          </p:val>
                                        </p:tav>
                                        <p:tav tm="100000">
                                          <p:val>
                                            <p:strVal val="#ppt_h"/>
                                          </p:val>
                                        </p:tav>
                                      </p:tavLst>
                                    </p:anim>
                                    <p:animEffect transition="in" filter="fade">
                                      <p:cBhvr>
                                        <p:cTn id="62" dur="750"/>
                                        <p:tgtEl>
                                          <p:spTgt spid="11"/>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750"/>
                                        <p:tgtEl>
                                          <p:spTgt spid="19"/>
                                        </p:tgtEl>
                                      </p:cBhvr>
                                    </p:animEffect>
                                    <p:anim calcmode="lin" valueType="num">
                                      <p:cBhvr>
                                        <p:cTn id="66" dur="750" fill="hold"/>
                                        <p:tgtEl>
                                          <p:spTgt spid="19"/>
                                        </p:tgtEl>
                                        <p:attrNameLst>
                                          <p:attrName>ppt_x</p:attrName>
                                        </p:attrNameLst>
                                      </p:cBhvr>
                                      <p:tavLst>
                                        <p:tav tm="0">
                                          <p:val>
                                            <p:strVal val="#ppt_x"/>
                                          </p:val>
                                        </p:tav>
                                        <p:tav tm="100000">
                                          <p:val>
                                            <p:strVal val="#ppt_x"/>
                                          </p:val>
                                        </p:tav>
                                      </p:tavLst>
                                    </p:anim>
                                    <p:anim calcmode="lin" valueType="num">
                                      <p:cBhvr>
                                        <p:cTn id="67" dur="7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750" fill="hold"/>
                                        <p:tgtEl>
                                          <p:spTgt spid="13"/>
                                        </p:tgtEl>
                                        <p:attrNameLst>
                                          <p:attrName>ppt_w</p:attrName>
                                        </p:attrNameLst>
                                      </p:cBhvr>
                                      <p:tavLst>
                                        <p:tav tm="0">
                                          <p:val>
                                            <p:fltVal val="0"/>
                                          </p:val>
                                        </p:tav>
                                        <p:tav tm="100000">
                                          <p:val>
                                            <p:strVal val="#ppt_w"/>
                                          </p:val>
                                        </p:tav>
                                      </p:tavLst>
                                    </p:anim>
                                    <p:anim calcmode="lin" valueType="num">
                                      <p:cBhvr>
                                        <p:cTn id="72" dur="750" fill="hold"/>
                                        <p:tgtEl>
                                          <p:spTgt spid="13"/>
                                        </p:tgtEl>
                                        <p:attrNameLst>
                                          <p:attrName>ppt_h</p:attrName>
                                        </p:attrNameLst>
                                      </p:cBhvr>
                                      <p:tavLst>
                                        <p:tav tm="0">
                                          <p:val>
                                            <p:fltVal val="0"/>
                                          </p:val>
                                        </p:tav>
                                        <p:tav tm="100000">
                                          <p:val>
                                            <p:strVal val="#ppt_h"/>
                                          </p:val>
                                        </p:tav>
                                      </p:tavLst>
                                    </p:anim>
                                    <p:animEffect transition="in" filter="fade">
                                      <p:cBhvr>
                                        <p:cTn id="73" dur="750"/>
                                        <p:tgtEl>
                                          <p:spTgt spid="13"/>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750"/>
                                        <p:tgtEl>
                                          <p:spTgt spid="20"/>
                                        </p:tgtEl>
                                      </p:cBhvr>
                                    </p:animEffect>
                                    <p:anim calcmode="lin" valueType="num">
                                      <p:cBhvr>
                                        <p:cTn id="78" dur="750" fill="hold"/>
                                        <p:tgtEl>
                                          <p:spTgt spid="20"/>
                                        </p:tgtEl>
                                        <p:attrNameLst>
                                          <p:attrName>ppt_x</p:attrName>
                                        </p:attrNameLst>
                                      </p:cBhvr>
                                      <p:tavLst>
                                        <p:tav tm="0">
                                          <p:val>
                                            <p:strVal val="#ppt_x"/>
                                          </p:val>
                                        </p:tav>
                                        <p:tav tm="100000">
                                          <p:val>
                                            <p:strVal val="#ppt_x"/>
                                          </p:val>
                                        </p:tav>
                                      </p:tavLst>
                                    </p:anim>
                                    <p:anim calcmode="lin" valueType="num">
                                      <p:cBhvr>
                                        <p:cTn id="79" dur="75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750"/>
                                        <p:tgtEl>
                                          <p:spTgt spid="21"/>
                                        </p:tgtEl>
                                      </p:cBhvr>
                                    </p:animEffect>
                                    <p:anim calcmode="lin" valueType="num">
                                      <p:cBhvr>
                                        <p:cTn id="83" dur="750" fill="hold"/>
                                        <p:tgtEl>
                                          <p:spTgt spid="21"/>
                                        </p:tgtEl>
                                        <p:attrNameLst>
                                          <p:attrName>ppt_x</p:attrName>
                                        </p:attrNameLst>
                                      </p:cBhvr>
                                      <p:tavLst>
                                        <p:tav tm="0">
                                          <p:val>
                                            <p:strVal val="#ppt_x"/>
                                          </p:val>
                                        </p:tav>
                                        <p:tav tm="100000">
                                          <p:val>
                                            <p:strVal val="#ppt_x"/>
                                          </p:val>
                                        </p:tav>
                                      </p:tavLst>
                                    </p:anim>
                                    <p:anim calcmode="lin" valueType="num">
                                      <p:cBhvr>
                                        <p:cTn id="8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bldLvl="0" animBg="1"/>
      <p:bldP spid="9" grpId="0" bldLvl="0" animBg="1"/>
      <p:bldP spid="10" grpId="0" bldLvl="0" animBg="1"/>
      <p:bldP spid="11" grpId="0" bldLvl="0" animBg="1"/>
      <p:bldP spid="13" grpId="0" bldLvl="0" animBg="1"/>
      <p:bldP spid="14" grpId="0"/>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5"/>
          <a:srcRect l="1274" t="2168" r="1261" b="2149"/>
          <a:stretch>
            <a:fillRect/>
          </a:stretch>
        </p:blipFill>
        <p:spPr>
          <a:xfrm>
            <a:off x="1245235" y="2218690"/>
            <a:ext cx="5053965" cy="3279140"/>
          </a:xfrm>
          <a:custGeom>
            <a:avLst/>
            <a:gdLst/>
            <a:ahLst/>
            <a:cxnLst>
              <a:cxn ang="3">
                <a:pos x="hc" y="t"/>
              </a:cxn>
              <a:cxn ang="cd2">
                <a:pos x="l" y="vc"/>
              </a:cxn>
              <a:cxn ang="cd4">
                <a:pos x="hc" y="b"/>
              </a:cxn>
              <a:cxn ang="0">
                <a:pos x="r" y="vc"/>
              </a:cxn>
            </a:cxnLst>
            <a:rect l="l" t="t" r="r" b="b"/>
            <a:pathLst>
              <a:path w="7959" h="5164">
                <a:moveTo>
                  <a:pt x="0" y="0"/>
                </a:moveTo>
                <a:lnTo>
                  <a:pt x="7959" y="0"/>
                </a:lnTo>
                <a:lnTo>
                  <a:pt x="7959" y="5164"/>
                </a:lnTo>
                <a:lnTo>
                  <a:pt x="0" y="5164"/>
                </a:lnTo>
                <a:lnTo>
                  <a:pt x="0" y="0"/>
                </a:lnTo>
                <a:close/>
              </a:path>
            </a:pathLst>
          </a:cu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8" name="矩形 7"/>
          <p:cNvSpPr/>
          <p:nvPr/>
        </p:nvSpPr>
        <p:spPr>
          <a:xfrm>
            <a:off x="6733539" y="2330818"/>
            <a:ext cx="4140201" cy="697114"/>
          </a:xfrm>
          <a:prstGeom prst="rect">
            <a:avLst/>
          </a:prstGeom>
        </p:spPr>
        <p:txBody>
          <a:bodyPr wrap="square">
            <a:spAutoFit/>
          </a:bodyPr>
          <a:lstStyle/>
          <a:p>
            <a:pPr>
              <a:lnSpc>
                <a:spcPts val="2500"/>
              </a:lnSpc>
            </a:pPr>
            <a:r>
              <a:rPr lang="zh-CN" altLang="en-US" sz="14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请在此处添加具体内容，文字尽量言简意赅，简要说明即可，不必过于繁琐，注意版面美观度。</a:t>
            </a:r>
          </a:p>
        </p:txBody>
      </p:sp>
      <p:grpSp>
        <p:nvGrpSpPr>
          <p:cNvPr id="11" name="组合 10"/>
          <p:cNvGrpSpPr/>
          <p:nvPr/>
        </p:nvGrpSpPr>
        <p:grpSpPr>
          <a:xfrm>
            <a:off x="996315" y="1940026"/>
            <a:ext cx="10008304" cy="3924685"/>
            <a:chOff x="1016000" y="1978761"/>
            <a:chExt cx="10008304" cy="3924685"/>
          </a:xfrm>
          <a:solidFill>
            <a:srgbClr val="FFFFFF"/>
          </a:solidFill>
        </p:grpSpPr>
        <p:sp>
          <p:nvSpPr>
            <p:cNvPr id="13" name="半闭框 12"/>
            <p:cNvSpPr/>
            <p:nvPr/>
          </p:nvSpPr>
          <p:spPr>
            <a:xfrm rot="5400000">
              <a:off x="10617904" y="1978761"/>
              <a:ext cx="406400" cy="406400"/>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sp>
          <p:nvSpPr>
            <p:cNvPr id="14" name="半闭框 13"/>
            <p:cNvSpPr/>
            <p:nvPr/>
          </p:nvSpPr>
          <p:spPr>
            <a:xfrm rot="16200000">
              <a:off x="1016000" y="5497046"/>
              <a:ext cx="406400" cy="406400"/>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grpSp>
      <p:sp>
        <p:nvSpPr>
          <p:cNvPr id="6" name="矩形 5"/>
          <p:cNvSpPr/>
          <p:nvPr/>
        </p:nvSpPr>
        <p:spPr>
          <a:xfrm>
            <a:off x="6733539" y="3509897"/>
            <a:ext cx="4140201" cy="696595"/>
          </a:xfrm>
          <a:prstGeom prst="rect">
            <a:avLst/>
          </a:prstGeom>
        </p:spPr>
        <p:txBody>
          <a:bodyPr wrap="square">
            <a:spAutoFit/>
          </a:bodyPr>
          <a:lstStyle/>
          <a:p>
            <a:pPr>
              <a:lnSpc>
                <a:spcPts val="2500"/>
              </a:lnSpc>
            </a:pPr>
            <a:r>
              <a:rPr lang="zh-CN" altLang="en-US" sz="14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请在此处添加具体内容，文字尽量言简意赅，简要说明即可，不必过于繁琐，注意版面美观度。</a:t>
            </a:r>
          </a:p>
        </p:txBody>
      </p:sp>
      <p:sp>
        <p:nvSpPr>
          <p:cNvPr id="7" name="矩形 6"/>
          <p:cNvSpPr/>
          <p:nvPr/>
        </p:nvSpPr>
        <p:spPr>
          <a:xfrm>
            <a:off x="6733539" y="4688457"/>
            <a:ext cx="4140201" cy="696595"/>
          </a:xfrm>
          <a:prstGeom prst="rect">
            <a:avLst/>
          </a:prstGeom>
        </p:spPr>
        <p:txBody>
          <a:bodyPr wrap="square">
            <a:spAutoFit/>
          </a:bodyPr>
          <a:lstStyle/>
          <a:p>
            <a:pPr>
              <a:lnSpc>
                <a:spcPts val="2500"/>
              </a:lnSpc>
            </a:pPr>
            <a:r>
              <a:rPr lang="zh-CN" altLang="en-US" sz="14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请在此处添加具体内容，文字尽量言简意赅，简要说明即可，不必过于繁琐，注意版面美观度。</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4" name="TextBox 4"/>
          <p:cNvSpPr txBox="1"/>
          <p:nvPr/>
        </p:nvSpPr>
        <p:spPr>
          <a:xfrm>
            <a:off x="4690393" y="2829362"/>
            <a:ext cx="4968552" cy="706755"/>
          </a:xfrm>
          <a:prstGeom prst="rect">
            <a:avLst/>
          </a:prstGeom>
          <a:noFill/>
        </p:spPr>
        <p:txBody>
          <a:bodyPr wrap="square" rtlCol="0">
            <a:spAutoFit/>
          </a:bodyPr>
          <a:lstStyle/>
          <a:p>
            <a:pPr algn="ctr"/>
            <a:r>
              <a:rPr lang="en-US" altLang="zh-CN"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04.</a:t>
            </a:r>
            <a:r>
              <a:rPr lang="zh-CN" altLang="en-US"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市场评估分析</a:t>
            </a:r>
          </a:p>
        </p:txBody>
      </p:sp>
      <p:sp>
        <p:nvSpPr>
          <p:cNvPr id="56" name="文本框 55"/>
          <p:cNvSpPr txBox="1"/>
          <p:nvPr/>
        </p:nvSpPr>
        <p:spPr>
          <a:xfrm>
            <a:off x="5956285" y="3572928"/>
            <a:ext cx="2007940"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7" name="文本框 56"/>
          <p:cNvSpPr txBox="1"/>
          <p:nvPr/>
        </p:nvSpPr>
        <p:spPr>
          <a:xfrm>
            <a:off x="5956285" y="3997247"/>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8" name="文本框 57"/>
          <p:cNvSpPr txBox="1"/>
          <p:nvPr/>
        </p:nvSpPr>
        <p:spPr>
          <a:xfrm>
            <a:off x="5956285" y="4450356"/>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2" name="矩形 1"/>
          <p:cNvSpPr/>
          <p:nvPr/>
        </p:nvSpPr>
        <p:spPr>
          <a:xfrm>
            <a:off x="9186545" y="3096260"/>
            <a:ext cx="2908300"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矩形 2"/>
          <p:cNvSpPr/>
          <p:nvPr/>
        </p:nvSpPr>
        <p:spPr>
          <a:xfrm>
            <a:off x="135255" y="3095625"/>
            <a:ext cx="5014595"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6" grpId="0"/>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5"/>
          <a:srcRect l="18818" t="5848" r="21550" b="5848"/>
          <a:stretch>
            <a:fillRect/>
          </a:stretch>
        </p:blipFill>
        <p:spPr>
          <a:xfrm>
            <a:off x="8173085" y="3292475"/>
            <a:ext cx="2980055" cy="3096895"/>
          </a:xfrm>
          <a:custGeom>
            <a:avLst/>
            <a:gdLst/>
            <a:ahLst/>
            <a:cxnLst>
              <a:cxn ang="3">
                <a:pos x="hc" y="t"/>
              </a:cxn>
              <a:cxn ang="cd2">
                <a:pos x="l" y="vc"/>
              </a:cxn>
              <a:cxn ang="cd4">
                <a:pos x="hc" y="b"/>
              </a:cxn>
              <a:cxn ang="0">
                <a:pos x="r" y="vc"/>
              </a:cxn>
            </a:cxnLst>
            <a:rect l="l" t="t" r="r" b="b"/>
            <a:pathLst>
              <a:path w="4693" h="4877">
                <a:moveTo>
                  <a:pt x="0" y="0"/>
                </a:moveTo>
                <a:lnTo>
                  <a:pt x="4693" y="0"/>
                </a:lnTo>
                <a:lnTo>
                  <a:pt x="4693" y="4877"/>
                </a:lnTo>
                <a:lnTo>
                  <a:pt x="0" y="4877"/>
                </a:lnTo>
                <a:lnTo>
                  <a:pt x="0" y="0"/>
                </a:lnTo>
                <a:close/>
              </a:path>
            </a:pathLst>
          </a:custGeom>
        </p:spPr>
      </p:pic>
      <p:pic>
        <p:nvPicPr>
          <p:cNvPr id="12" name="图片 11"/>
          <p:cNvPicPr>
            <a:picLocks noChangeAspect="1"/>
          </p:cNvPicPr>
          <p:nvPr/>
        </p:nvPicPr>
        <p:blipFill>
          <a:blip r:embed="rId6"/>
          <a:srcRect l="16058" t="3596" r="22523" b="5057"/>
          <a:stretch>
            <a:fillRect/>
          </a:stretch>
        </p:blipFill>
        <p:spPr>
          <a:xfrm>
            <a:off x="4694555" y="3292475"/>
            <a:ext cx="2980055" cy="3096895"/>
          </a:xfrm>
          <a:custGeom>
            <a:avLst/>
            <a:gdLst/>
            <a:ahLst/>
            <a:cxnLst>
              <a:cxn ang="3">
                <a:pos x="hc" y="t"/>
              </a:cxn>
              <a:cxn ang="cd2">
                <a:pos x="l" y="vc"/>
              </a:cxn>
              <a:cxn ang="cd4">
                <a:pos x="hc" y="b"/>
              </a:cxn>
              <a:cxn ang="0">
                <a:pos x="r" y="vc"/>
              </a:cxn>
            </a:cxnLst>
            <a:rect l="l" t="t" r="r" b="b"/>
            <a:pathLst>
              <a:path w="4693" h="4877">
                <a:moveTo>
                  <a:pt x="0" y="0"/>
                </a:moveTo>
                <a:lnTo>
                  <a:pt x="4693" y="0"/>
                </a:lnTo>
                <a:lnTo>
                  <a:pt x="4693" y="4877"/>
                </a:lnTo>
                <a:lnTo>
                  <a:pt x="0" y="4877"/>
                </a:lnTo>
                <a:lnTo>
                  <a:pt x="0" y="0"/>
                </a:lnTo>
                <a:close/>
              </a:path>
            </a:pathLst>
          </a:custGeom>
        </p:spPr>
      </p:pic>
      <p:pic>
        <p:nvPicPr>
          <p:cNvPr id="8" name="图片 7"/>
          <p:cNvPicPr>
            <a:picLocks noChangeAspect="1"/>
          </p:cNvPicPr>
          <p:nvPr/>
        </p:nvPicPr>
        <p:blipFill>
          <a:blip r:embed="rId7"/>
          <a:srcRect l="16696" t="3384" r="23672" b="3384"/>
          <a:stretch>
            <a:fillRect/>
          </a:stretch>
        </p:blipFill>
        <p:spPr>
          <a:xfrm>
            <a:off x="1216025" y="3292475"/>
            <a:ext cx="2980055" cy="3096895"/>
          </a:xfrm>
          <a:custGeom>
            <a:avLst/>
            <a:gdLst/>
            <a:ahLst/>
            <a:cxnLst>
              <a:cxn ang="3">
                <a:pos x="hc" y="t"/>
              </a:cxn>
              <a:cxn ang="cd2">
                <a:pos x="l" y="vc"/>
              </a:cxn>
              <a:cxn ang="cd4">
                <a:pos x="hc" y="b"/>
              </a:cxn>
              <a:cxn ang="0">
                <a:pos x="r" y="vc"/>
              </a:cxn>
            </a:cxnLst>
            <a:rect l="l" t="t" r="r" b="b"/>
            <a:pathLst>
              <a:path w="4693" h="4877">
                <a:moveTo>
                  <a:pt x="0" y="0"/>
                </a:moveTo>
                <a:lnTo>
                  <a:pt x="4693" y="0"/>
                </a:lnTo>
                <a:lnTo>
                  <a:pt x="4693" y="4877"/>
                </a:lnTo>
                <a:lnTo>
                  <a:pt x="0" y="4877"/>
                </a:lnTo>
                <a:lnTo>
                  <a:pt x="0" y="0"/>
                </a:lnTo>
                <a:close/>
              </a:path>
            </a:pathLst>
          </a:cu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9" name="AutoShape 5"/>
          <p:cNvSpPr/>
          <p:nvPr/>
        </p:nvSpPr>
        <p:spPr bwMode="auto">
          <a:xfrm>
            <a:off x="1261403" y="1666310"/>
            <a:ext cx="593692" cy="593692"/>
          </a:xfrm>
          <a:prstGeom prst="roundRect">
            <a:avLst>
              <a:gd name="adj" fmla="val 20315"/>
            </a:avLst>
          </a:prstGeom>
          <a:solidFill>
            <a:schemeClr val="bg1"/>
          </a:solidFill>
          <a:ln>
            <a:noFill/>
          </a:ln>
        </p:spPr>
        <p:txBody>
          <a:bodyPr lIns="35717" tIns="35717" rIns="35717" bIns="3571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en-US" sz="1600" b="0">
              <a:solidFill>
                <a:srgbClr val="419CCC"/>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sp>
        <p:nvSpPr>
          <p:cNvPr id="10" name="AutoShape 6"/>
          <p:cNvSpPr/>
          <p:nvPr/>
        </p:nvSpPr>
        <p:spPr bwMode="auto">
          <a:xfrm>
            <a:off x="1399509" y="1695901"/>
            <a:ext cx="331769" cy="40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2000" b="0" dirty="0">
                <a:solidFill>
                  <a:srgbClr val="419CCC"/>
                </a:solidFill>
                <a:effectLst>
                  <a:outerShdw blurRad="38100" dist="38100" dir="2700000" algn="tl">
                    <a:srgbClr val="000000">
                      <a:alpha val="43137"/>
                    </a:srgbClr>
                  </a:outerShdw>
                </a:effectLst>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01</a:t>
            </a:r>
          </a:p>
        </p:txBody>
      </p:sp>
      <p:sp>
        <p:nvSpPr>
          <p:cNvPr id="11" name="AutoShape 7"/>
          <p:cNvSpPr/>
          <p:nvPr/>
        </p:nvSpPr>
        <p:spPr bwMode="auto">
          <a:xfrm>
            <a:off x="1991614" y="1852871"/>
            <a:ext cx="1777902" cy="4153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50"/>
              </a:spcBef>
            </a:pPr>
            <a:r>
              <a:rPr lang="zh-CN" altLang="en-US" sz="24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输入标题</a:t>
            </a:r>
          </a:p>
        </p:txBody>
      </p:sp>
      <p:sp>
        <p:nvSpPr>
          <p:cNvPr id="13" name="AutoShape 9"/>
          <p:cNvSpPr/>
          <p:nvPr/>
        </p:nvSpPr>
        <p:spPr bwMode="auto">
          <a:xfrm>
            <a:off x="1249497" y="2379853"/>
            <a:ext cx="2222378" cy="741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ts val="2000"/>
              </a:lnSpc>
            </a:pPr>
            <a:r>
              <a:rPr lang="zh-CN" altLang="en-US" sz="1200" b="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请在此处输入具体内容，文字尽量言简意赅，表明意思即可，不必过于繁琐，注意版面美观度。</a:t>
            </a:r>
          </a:p>
        </p:txBody>
      </p:sp>
      <p:sp>
        <p:nvSpPr>
          <p:cNvPr id="14" name="AutoShape 10"/>
          <p:cNvSpPr/>
          <p:nvPr/>
        </p:nvSpPr>
        <p:spPr bwMode="auto">
          <a:xfrm>
            <a:off x="4722757" y="1666310"/>
            <a:ext cx="594486" cy="593692"/>
          </a:xfrm>
          <a:prstGeom prst="roundRect">
            <a:avLst>
              <a:gd name="adj" fmla="val 20315"/>
            </a:avLst>
          </a:prstGeom>
          <a:solidFill>
            <a:schemeClr val="bg1"/>
          </a:solidFill>
          <a:ln>
            <a:noFill/>
          </a:ln>
        </p:spPr>
        <p:txBody>
          <a:bodyPr lIns="35717" tIns="35717" rIns="35717" bIns="3571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en-US" sz="1600" b="0">
              <a:solidFill>
                <a:srgbClr val="419CCC"/>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sp>
        <p:nvSpPr>
          <p:cNvPr id="15" name="AutoShape 11"/>
          <p:cNvSpPr/>
          <p:nvPr/>
        </p:nvSpPr>
        <p:spPr bwMode="auto">
          <a:xfrm>
            <a:off x="4874354" y="1695901"/>
            <a:ext cx="295259" cy="40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2000" b="0" dirty="0">
                <a:solidFill>
                  <a:srgbClr val="419CCC"/>
                </a:solidFill>
                <a:effectLst>
                  <a:outerShdw blurRad="38100" dist="38100" dir="2700000" algn="tl">
                    <a:srgbClr val="000000">
                      <a:alpha val="43137"/>
                    </a:srgbClr>
                  </a:outerShdw>
                </a:effectLst>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02</a:t>
            </a:r>
          </a:p>
        </p:txBody>
      </p:sp>
      <p:sp>
        <p:nvSpPr>
          <p:cNvPr id="16" name="AutoShape 12"/>
          <p:cNvSpPr/>
          <p:nvPr/>
        </p:nvSpPr>
        <p:spPr bwMode="auto">
          <a:xfrm>
            <a:off x="5454555" y="1848902"/>
            <a:ext cx="1777902" cy="4153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50"/>
              </a:spcBef>
            </a:pPr>
            <a:r>
              <a:rPr lang="zh-CN" altLang="en-US" sz="24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输入标题</a:t>
            </a:r>
          </a:p>
        </p:txBody>
      </p:sp>
      <p:sp>
        <p:nvSpPr>
          <p:cNvPr id="17" name="AutoShape 14"/>
          <p:cNvSpPr/>
          <p:nvPr/>
        </p:nvSpPr>
        <p:spPr bwMode="auto">
          <a:xfrm>
            <a:off x="4711644" y="2379853"/>
            <a:ext cx="2222378" cy="741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ts val="2000"/>
              </a:lnSpc>
            </a:pPr>
            <a:r>
              <a:rPr lang="zh-CN" altLang="en-US" sz="1200" b="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请在此处输入具体内容，文字尽量言简意赅，表明意思即可，不必过于繁琐，注意版面美观度。</a:t>
            </a:r>
          </a:p>
        </p:txBody>
      </p:sp>
      <p:sp>
        <p:nvSpPr>
          <p:cNvPr id="18" name="AutoShape 15"/>
          <p:cNvSpPr/>
          <p:nvPr/>
        </p:nvSpPr>
        <p:spPr bwMode="auto">
          <a:xfrm>
            <a:off x="8172999" y="1666310"/>
            <a:ext cx="594486" cy="593692"/>
          </a:xfrm>
          <a:prstGeom prst="roundRect">
            <a:avLst>
              <a:gd name="adj" fmla="val 20315"/>
            </a:avLst>
          </a:prstGeom>
          <a:solidFill>
            <a:schemeClr val="bg1"/>
          </a:solidFill>
          <a:ln>
            <a:noFill/>
          </a:ln>
          <a:effectLst/>
        </p:spPr>
        <p:txBody>
          <a:bodyPr lIns="35717" tIns="35717" rIns="35717" bIns="3571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00000"/>
              </a:lnSpc>
            </a:pPr>
            <a:endParaRPr lang="zh-CN" altLang="zh-CN" sz="1600" b="0">
              <a:solidFill>
                <a:srgbClr val="419CCC"/>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sp>
        <p:nvSpPr>
          <p:cNvPr id="19" name="AutoShape 16"/>
          <p:cNvSpPr/>
          <p:nvPr/>
        </p:nvSpPr>
        <p:spPr bwMode="auto">
          <a:xfrm>
            <a:off x="8317453" y="1695901"/>
            <a:ext cx="314307" cy="40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ctr" anchorCtr="1">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50000"/>
              </a:lnSpc>
            </a:pPr>
            <a:r>
              <a:rPr lang="es-ES" altLang="zh-CN" sz="2000" b="0" dirty="0">
                <a:solidFill>
                  <a:srgbClr val="419CCC"/>
                </a:solidFill>
                <a:effectLst>
                  <a:outerShdw blurRad="38100" dist="38100" dir="2700000" algn="tl">
                    <a:srgbClr val="000000">
                      <a:alpha val="43137"/>
                    </a:srgbClr>
                  </a:outerShdw>
                </a:effectLst>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03</a:t>
            </a:r>
          </a:p>
        </p:txBody>
      </p:sp>
      <p:sp>
        <p:nvSpPr>
          <p:cNvPr id="20" name="AutoShape 17"/>
          <p:cNvSpPr/>
          <p:nvPr/>
        </p:nvSpPr>
        <p:spPr bwMode="auto">
          <a:xfrm>
            <a:off x="8904003" y="1852871"/>
            <a:ext cx="1777902" cy="4153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850"/>
              </a:spcBef>
            </a:pPr>
            <a:r>
              <a:rPr lang="zh-CN" altLang="en-US" sz="240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输入标题</a:t>
            </a:r>
          </a:p>
        </p:txBody>
      </p:sp>
      <p:sp>
        <p:nvSpPr>
          <p:cNvPr id="21" name="AutoShape 19"/>
          <p:cNvSpPr/>
          <p:nvPr/>
        </p:nvSpPr>
        <p:spPr bwMode="auto">
          <a:xfrm>
            <a:off x="8161886" y="2379853"/>
            <a:ext cx="2222378" cy="741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ts val="2000"/>
              </a:lnSpc>
            </a:pPr>
            <a:r>
              <a:rPr lang="zh-CN" altLang="en-US" sz="1200" b="0" dirty="0">
                <a:solidFill>
                  <a:schemeClr val="bg1"/>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请在此处输入具体内容，文字尽量言简意赅，表明意思即可，不必过于繁琐，注意版面美观度。</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9" presetClass="entr" presetSubtype="0" fill="hold" grpId="0" nodeType="withEffect">
                                  <p:stCondLst>
                                    <p:cond delay="1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10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2" presetClass="entr" presetSubtype="2" fill="hold" grpId="0" nodeType="withEffect">
                                  <p:stCondLst>
                                    <p:cond delay="1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9" presetClass="entr" presetSubtype="0" fill="hold" grpId="0" nodeType="withEffect">
                                  <p:stCondLst>
                                    <p:cond delay="10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grpId="0" nodeType="withEffect">
                                  <p:stCondLst>
                                    <p:cond delay="10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2" presetClass="entr" presetSubtype="2" fill="hold" grpId="0" nodeType="withEffect">
                                  <p:stCondLst>
                                    <p:cond delay="1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1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9" presetClass="entr" presetSubtype="0" fill="hold" grpId="0" nodeType="withEffect">
                                  <p:stCondLst>
                                    <p:cond delay="10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par>
                                <p:cTn id="44" presetID="9" presetClass="entr" presetSubtype="0" fill="hold" grpId="0" nodeType="withEffect">
                                  <p:stCondLst>
                                    <p:cond delay="10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2" presetClass="entr" presetSubtype="2" fill="hold" grpId="0" nodeType="withEffect">
                                  <p:stCondLst>
                                    <p:cond delay="1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4" fill="hold" grpId="0" nodeType="withEffect">
                                  <p:stCondLst>
                                    <p:cond delay="10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bldLvl="0" animBg="1" autoUpdateAnimBg="0"/>
      <p:bldP spid="10" grpId="0" bldLvl="0" animBg="1" autoUpdateAnimBg="0"/>
      <p:bldP spid="11" grpId="0" bldLvl="0" animBg="1" autoUpdateAnimBg="0"/>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0" grpId="0" bldLvl="0" animBg="1" autoUpdateAnimBg="0"/>
      <p:bldP spid="21"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a:stretch>
            <a:fillRect/>
          </a:stretch>
        </p:blipFill>
        <p:spPr>
          <a:xfrm>
            <a:off x="1350645" y="1702435"/>
            <a:ext cx="5671820" cy="3823970"/>
          </a:xfrm>
          <a:prstGeom prst="rect">
            <a:avLst/>
          </a:pr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10" name="íšḻiḑé"/>
          <p:cNvSpPr/>
          <p:nvPr/>
        </p:nvSpPr>
        <p:spPr>
          <a:xfrm>
            <a:off x="6657340" y="2023110"/>
            <a:ext cx="671195" cy="41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419CCC"/>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01</a:t>
            </a:r>
          </a:p>
        </p:txBody>
      </p:sp>
      <p:sp>
        <p:nvSpPr>
          <p:cNvPr id="11" name="iṣḻiḑè"/>
          <p:cNvSpPr/>
          <p:nvPr/>
        </p:nvSpPr>
        <p:spPr>
          <a:xfrm>
            <a:off x="6657340" y="3240405"/>
            <a:ext cx="671195" cy="41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a:ln>
                  <a:noFill/>
                </a:ln>
                <a:solidFill>
                  <a:srgbClr val="419CCC"/>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02</a:t>
            </a:r>
          </a:p>
        </p:txBody>
      </p:sp>
      <p:sp>
        <p:nvSpPr>
          <p:cNvPr id="13" name="ïŝļîḋê"/>
          <p:cNvSpPr/>
          <p:nvPr/>
        </p:nvSpPr>
        <p:spPr>
          <a:xfrm>
            <a:off x="6657340" y="4457700"/>
            <a:ext cx="671195" cy="41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419CCC"/>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03</a:t>
            </a:r>
          </a:p>
        </p:txBody>
      </p:sp>
      <p:grpSp>
        <p:nvGrpSpPr>
          <p:cNvPr id="14" name="i$ļíḓe"/>
          <p:cNvGrpSpPr/>
          <p:nvPr/>
        </p:nvGrpSpPr>
        <p:grpSpPr>
          <a:xfrm>
            <a:off x="7345680" y="1957705"/>
            <a:ext cx="3823335" cy="1005205"/>
            <a:chOff x="7664798" y="1786423"/>
            <a:chExt cx="4636199" cy="1219212"/>
          </a:xfrm>
        </p:grpSpPr>
        <p:sp>
          <p:nvSpPr>
            <p:cNvPr id="21" name="ïs1iďe"/>
            <p:cNvSpPr txBox="1"/>
            <p:nvPr/>
          </p:nvSpPr>
          <p:spPr bwMode="auto">
            <a:xfrm>
              <a:off x="7664798" y="1786423"/>
              <a:ext cx="1261884" cy="307777"/>
            </a:xfrm>
            <a:prstGeom prst="rect">
              <a:avLst/>
            </a:prstGeom>
            <a:noFill/>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添加标题</a:t>
              </a:r>
            </a:p>
          </p:txBody>
        </p:sp>
        <p:sp>
          <p:nvSpPr>
            <p:cNvPr id="22" name="ísľíḋe"/>
            <p:cNvSpPr txBox="1"/>
            <p:nvPr/>
          </p:nvSpPr>
          <p:spPr bwMode="auto">
            <a:xfrm>
              <a:off x="7664798" y="2242005"/>
              <a:ext cx="4636199" cy="763630"/>
            </a:xfrm>
            <a:prstGeom prst="rect">
              <a:avLst/>
            </a:prstGeom>
            <a:noFill/>
          </p:spPr>
          <p:txBody>
            <a:bodyPr wrap="square">
              <a:normAutofit/>
            </a:body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grpSp>
      <p:grpSp>
        <p:nvGrpSpPr>
          <p:cNvPr id="15" name="îśļïďé"/>
          <p:cNvGrpSpPr/>
          <p:nvPr/>
        </p:nvGrpSpPr>
        <p:grpSpPr>
          <a:xfrm>
            <a:off x="7345680" y="3156585"/>
            <a:ext cx="3823335" cy="1042670"/>
            <a:chOff x="7664798" y="2445656"/>
            <a:chExt cx="4636199" cy="1264427"/>
          </a:xfrm>
        </p:grpSpPr>
        <p:sp>
          <p:nvSpPr>
            <p:cNvPr id="19" name="îṣ1iḋê"/>
            <p:cNvSpPr txBox="1"/>
            <p:nvPr/>
          </p:nvSpPr>
          <p:spPr bwMode="auto">
            <a:xfrm>
              <a:off x="7664798" y="2445656"/>
              <a:ext cx="1261884" cy="307779"/>
            </a:xfrm>
            <a:prstGeom prst="rect">
              <a:avLst/>
            </a:prstGeom>
            <a:noFill/>
          </p:spPr>
          <p:txBody>
            <a:bodyPr wrap="none">
              <a:no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solidFill>
                    <a:schemeClr val="tx1">
                      <a:lumMod val="85000"/>
                      <a:lumOff val="15000"/>
                    </a:schemeClr>
                  </a:solidFill>
                  <a:effectLst/>
                  <a:uLnTx/>
                  <a:uFillTx/>
                  <a:latin typeface="义启紫水晶体" panose="02010601030101010101" pitchFamily="2" charset="-122"/>
                  <a:ea typeface="义启紫水晶体" panose="02010601030101010101" pitchFamily="2" charset="-122"/>
                </a:defRPr>
              </a:lvl1pPr>
            </a:lstStyle>
            <a:p>
              <a:r>
                <a:rPr lang="zh-CN" altLang="en-US"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添加标题</a:t>
              </a:r>
            </a:p>
          </p:txBody>
        </p:sp>
        <p:sp>
          <p:nvSpPr>
            <p:cNvPr id="20" name="ïSļiḑè"/>
            <p:cNvSpPr txBox="1"/>
            <p:nvPr/>
          </p:nvSpPr>
          <p:spPr bwMode="auto">
            <a:xfrm>
              <a:off x="7664799" y="2931523"/>
              <a:ext cx="4636198" cy="778560"/>
            </a:xfrm>
            <a:prstGeom prst="rect">
              <a:avLst/>
            </a:prstGeom>
            <a:noFill/>
          </p:spPr>
          <p:txBody>
            <a:bodyPr wrap="square">
              <a:normAutofit/>
            </a:body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grpSp>
      <p:grpSp>
        <p:nvGrpSpPr>
          <p:cNvPr id="16" name="ïšḻïdè"/>
          <p:cNvGrpSpPr/>
          <p:nvPr/>
        </p:nvGrpSpPr>
        <p:grpSpPr>
          <a:xfrm>
            <a:off x="7345680" y="4387215"/>
            <a:ext cx="3768725" cy="1052195"/>
            <a:chOff x="7664799" y="3144187"/>
            <a:chExt cx="4569905" cy="1275843"/>
          </a:xfrm>
        </p:grpSpPr>
        <p:sp>
          <p:nvSpPr>
            <p:cNvPr id="17" name="ísľïḓe"/>
            <p:cNvSpPr txBox="1"/>
            <p:nvPr/>
          </p:nvSpPr>
          <p:spPr bwMode="auto">
            <a:xfrm>
              <a:off x="7664799" y="3144187"/>
              <a:ext cx="1261884" cy="307777"/>
            </a:xfrm>
            <a:prstGeom prst="rect">
              <a:avLst/>
            </a:prstGeom>
            <a:noFill/>
          </p:spPr>
          <p:txBody>
            <a:bodyPr wrap="none">
              <a:noAutofit/>
            </a:bodyPr>
            <a:lstStyle>
              <a:defPPr>
                <a:defRPr lang="zh-CN"/>
              </a:defPPr>
              <a:lvl1pPr marR="0" lvl="0" indent="0" defTabSz="457200" fontAlgn="auto">
                <a:lnSpc>
                  <a:spcPct val="100000"/>
                </a:lnSpc>
                <a:spcBef>
                  <a:spcPts val="0"/>
                </a:spcBef>
                <a:spcAft>
                  <a:spcPts val="0"/>
                </a:spcAft>
                <a:buClrTx/>
                <a:buSzTx/>
                <a:buFontTx/>
                <a:buNone/>
                <a:defRPr kumimoji="0" sz="2400" b="1" i="0" u="none" strike="noStrike" cap="none" spc="0" normalizeH="0" baseline="0">
                  <a:ln>
                    <a:noFill/>
                  </a:ln>
                  <a:solidFill>
                    <a:schemeClr val="tx1">
                      <a:lumMod val="85000"/>
                      <a:lumOff val="15000"/>
                    </a:schemeClr>
                  </a:solidFill>
                  <a:effectLst/>
                  <a:uLnTx/>
                  <a:uFillTx/>
                  <a:latin typeface="义启紫水晶体" panose="02010601030101010101" pitchFamily="2" charset="-122"/>
                  <a:ea typeface="义启紫水晶体" panose="02010601030101010101" pitchFamily="2" charset="-122"/>
                </a:defRPr>
              </a:lvl1pPr>
            </a:lstStyle>
            <a:p>
              <a:r>
                <a:rPr lang="zh-CN" altLang="en-US"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添加标题</a:t>
              </a:r>
            </a:p>
          </p:txBody>
        </p:sp>
        <p:sp>
          <p:nvSpPr>
            <p:cNvPr id="18" name="işlidé"/>
            <p:cNvSpPr txBox="1"/>
            <p:nvPr/>
          </p:nvSpPr>
          <p:spPr bwMode="auto">
            <a:xfrm>
              <a:off x="7664799" y="3625631"/>
              <a:ext cx="4569905" cy="794399"/>
            </a:xfrm>
            <a:prstGeom prst="rect">
              <a:avLst/>
            </a:prstGeom>
            <a:noFill/>
          </p:spPr>
          <p:txBody>
            <a:bodyPr wrap="square">
              <a:normAutofit/>
            </a:body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grpSp>
        <p:nvGrpSpPr>
          <p:cNvPr id="5" name="组合 4"/>
          <p:cNvGrpSpPr/>
          <p:nvPr/>
        </p:nvGrpSpPr>
        <p:grpSpPr>
          <a:xfrm>
            <a:off x="1211580" y="1936750"/>
            <a:ext cx="5241925" cy="948690"/>
            <a:chOff x="1908" y="3756"/>
            <a:chExt cx="8255" cy="1494"/>
          </a:xfrm>
        </p:grpSpPr>
        <p:sp>
          <p:nvSpPr>
            <p:cNvPr id="35" name="矩形 34"/>
            <p:cNvSpPr/>
            <p:nvPr/>
          </p:nvSpPr>
          <p:spPr>
            <a:xfrm>
              <a:off x="1908" y="3756"/>
              <a:ext cx="2230" cy="72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添加标题</a:t>
              </a:r>
            </a:p>
          </p:txBody>
        </p:sp>
        <p:sp>
          <p:nvSpPr>
            <p:cNvPr id="36" name="TextBox 9"/>
            <p:cNvSpPr txBox="1"/>
            <p:nvPr/>
          </p:nvSpPr>
          <p:spPr>
            <a:xfrm>
              <a:off x="1908" y="4299"/>
              <a:ext cx="8255" cy="951"/>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grpSp>
      <p:grpSp>
        <p:nvGrpSpPr>
          <p:cNvPr id="15" name="组合 14"/>
          <p:cNvGrpSpPr/>
          <p:nvPr/>
        </p:nvGrpSpPr>
        <p:grpSpPr>
          <a:xfrm>
            <a:off x="1211580" y="2927985"/>
            <a:ext cx="5241925" cy="948690"/>
            <a:chOff x="1908" y="3756"/>
            <a:chExt cx="8255" cy="1494"/>
          </a:xfrm>
        </p:grpSpPr>
        <p:sp>
          <p:nvSpPr>
            <p:cNvPr id="16" name="矩形 15"/>
            <p:cNvSpPr/>
            <p:nvPr/>
          </p:nvSpPr>
          <p:spPr>
            <a:xfrm>
              <a:off x="1908" y="3756"/>
              <a:ext cx="2230" cy="72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添加标题</a:t>
              </a:r>
            </a:p>
          </p:txBody>
        </p:sp>
        <p:sp>
          <p:nvSpPr>
            <p:cNvPr id="17" name="TextBox 9"/>
            <p:cNvSpPr txBox="1"/>
            <p:nvPr/>
          </p:nvSpPr>
          <p:spPr>
            <a:xfrm>
              <a:off x="1908" y="4299"/>
              <a:ext cx="8255" cy="951"/>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grpSp>
      <p:grpSp>
        <p:nvGrpSpPr>
          <p:cNvPr id="18" name="组合 17"/>
          <p:cNvGrpSpPr/>
          <p:nvPr/>
        </p:nvGrpSpPr>
        <p:grpSpPr>
          <a:xfrm>
            <a:off x="1211580" y="3919220"/>
            <a:ext cx="5241925" cy="948690"/>
            <a:chOff x="1908" y="3756"/>
            <a:chExt cx="8255" cy="1494"/>
          </a:xfrm>
        </p:grpSpPr>
        <p:sp>
          <p:nvSpPr>
            <p:cNvPr id="19" name="矩形 18"/>
            <p:cNvSpPr/>
            <p:nvPr/>
          </p:nvSpPr>
          <p:spPr>
            <a:xfrm>
              <a:off x="1908" y="3756"/>
              <a:ext cx="2230" cy="72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添加标题</a:t>
              </a:r>
            </a:p>
          </p:txBody>
        </p:sp>
        <p:sp>
          <p:nvSpPr>
            <p:cNvPr id="20" name="TextBox 9"/>
            <p:cNvSpPr txBox="1"/>
            <p:nvPr/>
          </p:nvSpPr>
          <p:spPr>
            <a:xfrm>
              <a:off x="1908" y="4299"/>
              <a:ext cx="8255" cy="951"/>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grpSp>
      <p:grpSp>
        <p:nvGrpSpPr>
          <p:cNvPr id="21" name="组合 20"/>
          <p:cNvGrpSpPr/>
          <p:nvPr/>
        </p:nvGrpSpPr>
        <p:grpSpPr>
          <a:xfrm>
            <a:off x="1211580" y="4910455"/>
            <a:ext cx="5241925" cy="948690"/>
            <a:chOff x="1908" y="3756"/>
            <a:chExt cx="8255" cy="1494"/>
          </a:xfrm>
        </p:grpSpPr>
        <p:sp>
          <p:nvSpPr>
            <p:cNvPr id="22" name="矩形 21"/>
            <p:cNvSpPr/>
            <p:nvPr/>
          </p:nvSpPr>
          <p:spPr>
            <a:xfrm>
              <a:off x="1908" y="3756"/>
              <a:ext cx="2230" cy="72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添加标题</a:t>
              </a:r>
            </a:p>
          </p:txBody>
        </p:sp>
        <p:sp>
          <p:nvSpPr>
            <p:cNvPr id="23" name="TextBox 9"/>
            <p:cNvSpPr txBox="1"/>
            <p:nvPr/>
          </p:nvSpPr>
          <p:spPr>
            <a:xfrm>
              <a:off x="1908" y="4299"/>
              <a:ext cx="8255" cy="951"/>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rPr>
                <a:t>请在此处添加具体内容，文字尽量言简意赅简单说明即可，不必过于繁琐，注意版面美观度。</a:t>
              </a:r>
            </a:p>
          </p:txBody>
        </p:sp>
      </p:grpSp>
      <p:pic>
        <p:nvPicPr>
          <p:cNvPr id="24" name="图片 23"/>
          <p:cNvPicPr>
            <a:picLocks noChangeAspect="1"/>
          </p:cNvPicPr>
          <p:nvPr/>
        </p:nvPicPr>
        <p:blipFill>
          <a:blip r:embed="rId5"/>
          <a:stretch>
            <a:fillRect/>
          </a:stretch>
        </p:blipFill>
        <p:spPr>
          <a:xfrm>
            <a:off x="6941185" y="1678940"/>
            <a:ext cx="4078605" cy="43561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5003165" y="2770505"/>
            <a:ext cx="7104380" cy="1014730"/>
          </a:xfrm>
          <a:prstGeom prst="rect">
            <a:avLst/>
          </a:prstGeom>
        </p:spPr>
        <p:txBody>
          <a:bodyPr wrap="square">
            <a:spAutoFit/>
          </a:bodyPr>
          <a:lstStyle/>
          <a:p>
            <a:pPr algn="r"/>
            <a:r>
              <a:rPr lang="zh-CN" altLang="en-US" sz="6000" b="1" dirty="0">
                <a:solidFill>
                  <a:schemeClr val="bg1"/>
                </a:solidFill>
                <a:latin typeface="阿里巴巴普惠体 B" panose="00020600040101010101" charset="-122"/>
                <a:ea typeface="阿里巴巴普惠体 B" panose="00020600040101010101" charset="-122"/>
              </a:rPr>
              <a:t>感谢您的观看</a:t>
            </a:r>
          </a:p>
        </p:txBody>
      </p:sp>
      <p:sp>
        <p:nvSpPr>
          <p:cNvPr id="7" name="TextBox 6"/>
          <p:cNvSpPr txBox="1">
            <a:spLocks noChangeArrowheads="1"/>
          </p:cNvSpPr>
          <p:nvPr/>
        </p:nvSpPr>
        <p:spPr bwMode="auto">
          <a:xfrm>
            <a:off x="9922575" y="57915"/>
            <a:ext cx="2088232" cy="10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83" tIns="43192" rIns="86383" bIns="43192">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kumimoji="0" lang="en-US" altLang="zh-CN" sz="6000" dirty="0">
                <a:solidFill>
                  <a:schemeClr val="bg1"/>
                </a:solidFill>
                <a:latin typeface="Impact" panose="020B0806030902050204" pitchFamily="34" charset="0"/>
              </a:rPr>
              <a:t>LOGO</a:t>
            </a:r>
          </a:p>
        </p:txBody>
      </p:sp>
      <p:sp>
        <p:nvSpPr>
          <p:cNvPr id="8" name="文本框 7"/>
          <p:cNvSpPr txBox="1"/>
          <p:nvPr/>
        </p:nvSpPr>
        <p:spPr>
          <a:xfrm>
            <a:off x="7598781" y="2385788"/>
            <a:ext cx="4508353" cy="384721"/>
          </a:xfrm>
          <a:prstGeom prst="rect">
            <a:avLst/>
          </a:prstGeom>
          <a:noFill/>
        </p:spPr>
        <p:txBody>
          <a:bodyPr wrap="square" rtlCol="0">
            <a:spAutoFit/>
          </a:bodyPr>
          <a:lstStyle/>
          <a:p>
            <a:pPr algn="r"/>
            <a:r>
              <a:rPr lang="en-US" altLang="zh-CN" sz="1900" dirty="0">
                <a:solidFill>
                  <a:schemeClr val="bg1"/>
                </a:solidFill>
                <a:latin typeface="宋体" panose="02010600030101010101" pitchFamily="2" charset="-122"/>
                <a:ea typeface="宋体" panose="02010600030101010101" pitchFamily="2" charset="-122"/>
              </a:rPr>
              <a:t>THE WORK PLAN BUSINESS REPORT</a:t>
            </a:r>
          </a:p>
        </p:txBody>
      </p:sp>
      <p:sp>
        <p:nvSpPr>
          <p:cNvPr id="9" name="文本框 8"/>
          <p:cNvSpPr txBox="1"/>
          <p:nvPr/>
        </p:nvSpPr>
        <p:spPr>
          <a:xfrm>
            <a:off x="6178193" y="3785195"/>
            <a:ext cx="5929801" cy="368300"/>
          </a:xfrm>
          <a:prstGeom prst="rect">
            <a:avLst/>
          </a:prstGeom>
          <a:noFill/>
        </p:spPr>
        <p:txBody>
          <a:bodyPr wrap="square" rtlCol="0">
            <a:spAutoFit/>
          </a:bodyPr>
          <a:lstStyle/>
          <a:p>
            <a:pPr algn="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工作汇报</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工作总结</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年中总结</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商务汇演</a:t>
            </a: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述职演讲</a:t>
            </a:r>
          </a:p>
        </p:txBody>
      </p:sp>
      <p:sp>
        <p:nvSpPr>
          <p:cNvPr id="10" name="文本框 9"/>
          <p:cNvSpPr txBox="1"/>
          <p:nvPr/>
        </p:nvSpPr>
        <p:spPr>
          <a:xfrm>
            <a:off x="10003155" y="5022215"/>
            <a:ext cx="1935145" cy="369332"/>
          </a:xfrm>
          <a:prstGeom prst="rect">
            <a:avLst/>
          </a:prstGeom>
          <a:noFill/>
        </p:spPr>
        <p:txBody>
          <a:bodyPr wrap="none" rtlCol="0">
            <a:spAutoFit/>
          </a:bodyPr>
          <a:lstStyle/>
          <a:p>
            <a:r>
              <a:rPr lang="zh-CN" altLang="en-US" smtClean="0">
                <a:solidFill>
                  <a:schemeClr val="bg1"/>
                </a:solidFill>
                <a:latin typeface="阿里巴巴普惠体 R" panose="00020600040101010101" charset="-122"/>
                <a:ea typeface="阿里巴巴普惠体 R" panose="00020600040101010101" charset="-122"/>
              </a:rPr>
              <a:t>汇报人：</a:t>
            </a:r>
            <a:r>
              <a:rPr lang="en-US" altLang="zh-CN" smtClean="0">
                <a:solidFill>
                  <a:schemeClr val="bg1"/>
                </a:solidFill>
                <a:latin typeface="阿里巴巴普惠体 R" panose="00020600040101010101" charset="-122"/>
                <a:ea typeface="阿里巴巴普惠体 R" panose="00020600040101010101" charset="-122"/>
              </a:rPr>
              <a:t>PPT818</a:t>
            </a:r>
            <a:endParaRPr lang="en-US" altLang="zh-CN">
              <a:solidFill>
                <a:schemeClr val="bg1"/>
              </a:solidFill>
              <a:latin typeface="阿里巴巴普惠体 R" panose="00020600040101010101" charset="-122"/>
              <a:ea typeface="阿里巴巴普惠体 R"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7" presetClass="emph" presetSubtype="0" fill="remove" grpId="1" nodeType="afterEffect">
                                  <p:stCondLst>
                                    <p:cond delay="0"/>
                                  </p:stCondLst>
                                  <p:iterate type="lt">
                                    <p:tmPct val="10000"/>
                                  </p:iterate>
                                  <p:childTnLst>
                                    <p:animClr clrSpc="rgb" dir="cw">
                                      <p:cBhvr override="childStyle">
                                        <p:cTn id="12" dur="250" autoRev="1" fill="remove"/>
                                        <p:tgtEl>
                                          <p:spTgt spid="6"/>
                                        </p:tgtEl>
                                        <p:attrNameLst>
                                          <p:attrName>style.color</p:attrName>
                                        </p:attrNameLst>
                                      </p:cBhvr>
                                      <p:to>
                                        <a:schemeClr val="accent1"/>
                                      </p:to>
                                    </p:animClr>
                                    <p:animClr clrSpc="rgb" dir="cw">
                                      <p:cBhvr>
                                        <p:cTn id="13" dur="250" autoRev="1" fill="remove"/>
                                        <p:tgtEl>
                                          <p:spTgt spid="6"/>
                                        </p:tgtEl>
                                        <p:attrNameLst>
                                          <p:attrName>fillcolor</p:attrName>
                                        </p:attrNameLst>
                                      </p:cBhvr>
                                      <p:to>
                                        <a:schemeClr val="accent1"/>
                                      </p:to>
                                    </p:animClr>
                                    <p:set>
                                      <p:cBhvr>
                                        <p:cTn id="14" dur="250" autoRev="1" fill="remove"/>
                                        <p:tgtEl>
                                          <p:spTgt spid="6"/>
                                        </p:tgtEl>
                                        <p:attrNameLst>
                                          <p:attrName>fill.type</p:attrName>
                                        </p:attrNameLst>
                                      </p:cBhvr>
                                      <p:to>
                                        <p:strVal val="solid"/>
                                      </p:to>
                                    </p:set>
                                    <p:set>
                                      <p:cBhvr>
                                        <p:cTn id="15" dur="250" autoRev="1" fill="remove"/>
                                        <p:tgtEl>
                                          <p:spTgt spid="6"/>
                                        </p:tgtEl>
                                        <p:attrNameLst>
                                          <p:attrName>fill.on</p:attrName>
                                        </p:attrNameLst>
                                      </p:cBhvr>
                                      <p:to>
                                        <p:strVal val="true"/>
                                      </p:to>
                                    </p:se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8"/>
                                        </p:tgtEl>
                                        <p:attrNameLst>
                                          <p:attrName>style.visibility</p:attrName>
                                        </p:attrNameLst>
                                      </p:cBhvr>
                                      <p:to>
                                        <p:strVal val="visible"/>
                                      </p:to>
                                    </p:set>
                                    <p:animEffect transition="in" filter="wipe(left)">
                                      <p:cBhvr>
                                        <p:cTn id="23" dur="50"/>
                                        <p:tgtEl>
                                          <p:spTgt spid="8"/>
                                        </p:tgtEl>
                                      </p:cBhvr>
                                    </p:animEffect>
                                  </p:childTnLst>
                                </p:cTn>
                              </p:par>
                              <p:par>
                                <p:cTn id="24" presetID="36" presetClass="emph" presetSubtype="0" fill="hold" grpId="1" nodeType="withEffect">
                                  <p:stCondLst>
                                    <p:cond delay="0"/>
                                  </p:stCondLst>
                                  <p:iterate type="lt">
                                    <p:tmPct val="30000"/>
                                  </p:iterate>
                                  <p:childTnLst>
                                    <p:animScale>
                                      <p:cBhvr>
                                        <p:cTn id="25" dur="25" autoRev="1" fill="hold">
                                          <p:stCondLst>
                                            <p:cond delay="0"/>
                                          </p:stCondLst>
                                        </p:cTn>
                                        <p:tgtEl>
                                          <p:spTgt spid="8"/>
                                        </p:tgtEl>
                                      </p:cBhvr>
                                      <p:to x="80000" y="100000"/>
                                    </p:animScale>
                                    <p:anim by="(#ppt_w*0.10)" calcmode="lin" valueType="num">
                                      <p:cBhvr>
                                        <p:cTn id="26" dur="25" autoRev="1" fill="hold">
                                          <p:stCondLst>
                                            <p:cond delay="0"/>
                                          </p:stCondLst>
                                        </p:cTn>
                                        <p:tgtEl>
                                          <p:spTgt spid="8"/>
                                        </p:tgtEl>
                                        <p:attrNameLst>
                                          <p:attrName>ppt_x</p:attrName>
                                        </p:attrNameLst>
                                      </p:cBhvr>
                                    </p:anim>
                                    <p:anim by="(-#ppt_w*0.10)" calcmode="lin" valueType="num">
                                      <p:cBhvr>
                                        <p:cTn id="27" dur="25" autoRev="1" fill="hold">
                                          <p:stCondLst>
                                            <p:cond delay="0"/>
                                          </p:stCondLst>
                                        </p:cTn>
                                        <p:tgtEl>
                                          <p:spTgt spid="8"/>
                                        </p:tgtEl>
                                        <p:attrNameLst>
                                          <p:attrName>ppt_y</p:attrName>
                                        </p:attrNameLst>
                                      </p:cBhvr>
                                    </p:anim>
                                    <p:animRot by="-480000">
                                      <p:cBhvr>
                                        <p:cTn id="28" dur="25" autoRev="1" fill="hold">
                                          <p:stCondLst>
                                            <p:cond delay="0"/>
                                          </p:stCondLst>
                                        </p:cTn>
                                        <p:tgtEl>
                                          <p:spTgt spid="8"/>
                                        </p:tgtEl>
                                        <p:attrNameLst>
                                          <p:attrName>r</p:attrName>
                                        </p:attrNameLst>
                                      </p:cBhvr>
                                    </p:animRot>
                                  </p:childTnLst>
                                </p:cTn>
                              </p:par>
                            </p:childTnLst>
                          </p:cTn>
                        </p:par>
                        <p:par>
                          <p:cTn id="29" fill="hold">
                            <p:stCondLst>
                              <p:cond delay="2470"/>
                            </p:stCondLst>
                            <p:childTnLst>
                              <p:par>
                                <p:cTn id="30" presetID="22" presetClass="entr" presetSubtype="8" fill="hold" grpId="0" nodeType="afterEffect">
                                  <p:stCondLst>
                                    <p:cond delay="500"/>
                                  </p:stCondLst>
                                  <p:iterate type="lt">
                                    <p:tmPct val="30000"/>
                                  </p:iterate>
                                  <p:childTnLst>
                                    <p:set>
                                      <p:cBhvr>
                                        <p:cTn id="31" dur="1" fill="hold">
                                          <p:stCondLst>
                                            <p:cond delay="0"/>
                                          </p:stCondLst>
                                        </p:cTn>
                                        <p:tgtEl>
                                          <p:spTgt spid="9"/>
                                        </p:tgtEl>
                                        <p:attrNameLst>
                                          <p:attrName>style.visibility</p:attrName>
                                        </p:attrNameLst>
                                      </p:cBhvr>
                                      <p:to>
                                        <p:strVal val="visible"/>
                                      </p:to>
                                    </p:set>
                                    <p:animEffect transition="in" filter="wipe(left)">
                                      <p:cBhvr>
                                        <p:cTn id="32" dur="50"/>
                                        <p:tgtEl>
                                          <p:spTgt spid="9"/>
                                        </p:tgtEl>
                                      </p:cBhvr>
                                    </p:animEffect>
                                  </p:childTnLst>
                                </p:cTn>
                              </p:par>
                              <p:par>
                                <p:cTn id="33" presetID="36" presetClass="emph" presetSubtype="0" fill="hold" grpId="1" nodeType="withEffect">
                                  <p:stCondLst>
                                    <p:cond delay="0"/>
                                  </p:stCondLst>
                                  <p:iterate type="lt">
                                    <p:tmPct val="30000"/>
                                  </p:iterate>
                                  <p:childTnLst>
                                    <p:animScale>
                                      <p:cBhvr>
                                        <p:cTn id="34" dur="25" autoRev="1" fill="hold">
                                          <p:stCondLst>
                                            <p:cond delay="0"/>
                                          </p:stCondLst>
                                        </p:cTn>
                                        <p:tgtEl>
                                          <p:spTgt spid="9"/>
                                        </p:tgtEl>
                                      </p:cBhvr>
                                      <p:to x="80000" y="100000"/>
                                    </p:animScale>
                                    <p:anim by="(#ppt_w*0.10)" calcmode="lin" valueType="num">
                                      <p:cBhvr>
                                        <p:cTn id="35" dur="25" autoRev="1" fill="hold">
                                          <p:stCondLst>
                                            <p:cond delay="0"/>
                                          </p:stCondLst>
                                        </p:cTn>
                                        <p:tgtEl>
                                          <p:spTgt spid="9"/>
                                        </p:tgtEl>
                                        <p:attrNameLst>
                                          <p:attrName>ppt_x</p:attrName>
                                        </p:attrNameLst>
                                      </p:cBhvr>
                                    </p:anim>
                                    <p:anim by="(-#ppt_w*0.10)" calcmode="lin" valueType="num">
                                      <p:cBhvr>
                                        <p:cTn id="36" dur="25" autoRev="1" fill="hold">
                                          <p:stCondLst>
                                            <p:cond delay="0"/>
                                          </p:stCondLst>
                                        </p:cTn>
                                        <p:tgtEl>
                                          <p:spTgt spid="9"/>
                                        </p:tgtEl>
                                        <p:attrNameLst>
                                          <p:attrName>ppt_y</p:attrName>
                                        </p:attrNameLst>
                                      </p:cBhvr>
                                    </p:anim>
                                    <p:animRot by="-480000">
                                      <p:cBhvr>
                                        <p:cTn id="37" dur="25"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717790" y="1707815"/>
            <a:ext cx="3856990" cy="763270"/>
            <a:chOff x="10311" y="4103"/>
            <a:chExt cx="6074" cy="1202"/>
          </a:xfrm>
        </p:grpSpPr>
        <p:sp>
          <p:nvSpPr>
            <p:cNvPr id="5" name="文本框 4"/>
            <p:cNvSpPr txBox="1"/>
            <p:nvPr/>
          </p:nvSpPr>
          <p:spPr>
            <a:xfrm>
              <a:off x="11545" y="4103"/>
              <a:ext cx="4840" cy="1202"/>
            </a:xfrm>
            <a:prstGeom prst="rect">
              <a:avLst/>
            </a:prstGeom>
            <a:noFill/>
            <a:ln>
              <a:noFill/>
            </a:ln>
          </p:spPr>
          <p:txBody>
            <a:bodyPr anchor="ctr"/>
            <a:lstStyle/>
            <a:p>
              <a:pPr marL="0" marR="0" lvl="0" algn="l" defTabSz="914400" rtl="0" eaLnBrk="1" fontAlgn="t" latinLnBrk="0" hangingPunct="1">
                <a:spcBef>
                  <a:spcPts val="0"/>
                </a:spcBef>
                <a:spcAft>
                  <a:spcPts val="0"/>
                </a:spcAft>
                <a:buClrTx/>
                <a:buSzTx/>
                <a:buFontTx/>
                <a:buNone/>
                <a:defRPr/>
              </a:pPr>
              <a:r>
                <a:rPr lang="zh-CN" altLang="en-US" sz="3200" kern="0" noProof="0" dirty="0">
                  <a:ln>
                    <a:noFill/>
                  </a:ln>
                  <a:solidFill>
                    <a:schemeClr val="bg1"/>
                  </a:solidFill>
                  <a:uLnTx/>
                  <a:uFillTx/>
                  <a:latin typeface="阿里巴巴普惠体 R" panose="00020600040101010101" charset="-122"/>
                  <a:ea typeface="阿里巴巴普惠体 R" panose="00020600040101010101" charset="-122"/>
                  <a:sym typeface="+mn-ea"/>
                </a:rPr>
                <a:t>项目背景研究</a:t>
              </a:r>
              <a:endParaRPr kumimoji="0" lang="zh-CN" altLang="en-US" sz="3200" i="0" u="none" strike="noStrike" kern="0" cap="none" spc="0" normalizeH="0" baseline="0" noProof="0" dirty="0">
                <a:ln>
                  <a:noFill/>
                </a:ln>
                <a:solidFill>
                  <a:schemeClr val="bg1"/>
                </a:solidFill>
                <a:effectLst/>
                <a:uLnTx/>
                <a:uFillTx/>
                <a:latin typeface="阿里巴巴普惠体 R" panose="00020600040101010101" charset="-122"/>
                <a:ea typeface="阿里巴巴普惠体 R" panose="00020600040101010101" charset="-122"/>
                <a:cs typeface="+mn-cs"/>
                <a:sym typeface="+mn-ea"/>
              </a:endParaRPr>
            </a:p>
          </p:txBody>
        </p:sp>
        <p:sp>
          <p:nvSpPr>
            <p:cNvPr id="27" name="文本框 26"/>
            <p:cNvSpPr txBox="1"/>
            <p:nvPr/>
          </p:nvSpPr>
          <p:spPr>
            <a:xfrm>
              <a:off x="10311" y="4196"/>
              <a:ext cx="1340" cy="101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Impact" panose="020B0806030902050204" pitchFamily="34" charset="0"/>
                  <a:ea typeface="方正舒体" panose="02010601030101010101" pitchFamily="2" charset="-122"/>
                  <a:sym typeface="+mn-ea"/>
                </a:rPr>
                <a:t>01</a:t>
              </a:r>
              <a:endParaRPr lang="en-US" altLang="zh-CN" sz="3600" b="1" noProof="0" dirty="0">
                <a:ln>
                  <a:noFill/>
                </a:ln>
                <a:solidFill>
                  <a:schemeClr val="bg1"/>
                </a:solidFill>
                <a:uLnTx/>
                <a:uFillTx/>
                <a:latin typeface="Impact" panose="020B0806030902050204" pitchFamily="34" charset="0"/>
                <a:ea typeface="方正舒体" panose="02010601030101010101" pitchFamily="2" charset="-122"/>
                <a:sym typeface="+mn-ea"/>
              </a:endParaRPr>
            </a:p>
          </p:txBody>
        </p:sp>
      </p:grpSp>
      <p:grpSp>
        <p:nvGrpSpPr>
          <p:cNvPr id="3" name="组合 2"/>
          <p:cNvGrpSpPr/>
          <p:nvPr/>
        </p:nvGrpSpPr>
        <p:grpSpPr>
          <a:xfrm>
            <a:off x="7717790" y="2739690"/>
            <a:ext cx="3856990" cy="763270"/>
            <a:chOff x="10311" y="4103"/>
            <a:chExt cx="6074" cy="1202"/>
          </a:xfrm>
        </p:grpSpPr>
        <p:sp>
          <p:nvSpPr>
            <p:cNvPr id="6" name="文本框 5"/>
            <p:cNvSpPr txBox="1"/>
            <p:nvPr/>
          </p:nvSpPr>
          <p:spPr>
            <a:xfrm>
              <a:off x="11545" y="4103"/>
              <a:ext cx="4840" cy="1202"/>
            </a:xfrm>
            <a:prstGeom prst="rect">
              <a:avLst/>
            </a:prstGeom>
            <a:noFill/>
            <a:ln>
              <a:noFill/>
            </a:ln>
          </p:spPr>
          <p:txBody>
            <a:bodyPr anchor="ctr"/>
            <a:lstStyle/>
            <a:p>
              <a:pPr marL="0" marR="0" lvl="0" algn="l" defTabSz="914400" rtl="0" eaLnBrk="1" fontAlgn="t" latinLnBrk="0" hangingPunct="1">
                <a:spcBef>
                  <a:spcPts val="0"/>
                </a:spcBef>
                <a:spcAft>
                  <a:spcPts val="0"/>
                </a:spcAft>
                <a:buClrTx/>
                <a:buSzTx/>
                <a:buFontTx/>
                <a:buNone/>
                <a:defRPr/>
              </a:pPr>
              <a:r>
                <a:rPr lang="zh-CN" altLang="en-US" sz="3200" kern="0" noProof="0" dirty="0">
                  <a:ln>
                    <a:noFill/>
                  </a:ln>
                  <a:solidFill>
                    <a:schemeClr val="bg1"/>
                  </a:solidFill>
                  <a:uLnTx/>
                  <a:uFillTx/>
                  <a:latin typeface="阿里巴巴普惠体 R" panose="00020600040101010101" charset="-122"/>
                  <a:ea typeface="阿里巴巴普惠体 R" panose="00020600040101010101" charset="-122"/>
                  <a:sym typeface="+mn-ea"/>
                </a:rPr>
                <a:t>团队成员介绍</a:t>
              </a:r>
            </a:p>
          </p:txBody>
        </p:sp>
        <p:sp>
          <p:nvSpPr>
            <p:cNvPr id="7" name="文本框 6"/>
            <p:cNvSpPr txBox="1"/>
            <p:nvPr/>
          </p:nvSpPr>
          <p:spPr>
            <a:xfrm>
              <a:off x="10311" y="4196"/>
              <a:ext cx="1340" cy="1016"/>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Impact" panose="020B0806030902050204" pitchFamily="34" charset="0"/>
                  <a:ea typeface="方正舒体" panose="02010601030101010101" pitchFamily="2" charset="-122"/>
                  <a:sym typeface="+mn-ea"/>
                </a:rPr>
                <a:t>02</a:t>
              </a:r>
              <a:endParaRPr lang="en-US" altLang="zh-CN" sz="3600" b="1" noProof="0" dirty="0">
                <a:ln>
                  <a:noFill/>
                </a:ln>
                <a:solidFill>
                  <a:schemeClr val="bg1"/>
                </a:solidFill>
                <a:uLnTx/>
                <a:uFillTx/>
                <a:latin typeface="Impact" panose="020B0806030902050204" pitchFamily="34" charset="0"/>
                <a:ea typeface="方正舒体" panose="02010601030101010101" pitchFamily="2" charset="-122"/>
                <a:sym typeface="+mn-ea"/>
              </a:endParaRPr>
            </a:p>
          </p:txBody>
        </p:sp>
      </p:grpSp>
      <p:grpSp>
        <p:nvGrpSpPr>
          <p:cNvPr id="8" name="组合 7"/>
          <p:cNvGrpSpPr/>
          <p:nvPr/>
        </p:nvGrpSpPr>
        <p:grpSpPr>
          <a:xfrm>
            <a:off x="7717790" y="3771565"/>
            <a:ext cx="3856990" cy="763270"/>
            <a:chOff x="10311" y="4103"/>
            <a:chExt cx="6074" cy="1202"/>
          </a:xfrm>
        </p:grpSpPr>
        <p:sp>
          <p:nvSpPr>
            <p:cNvPr id="9" name="文本框 8"/>
            <p:cNvSpPr txBox="1"/>
            <p:nvPr/>
          </p:nvSpPr>
          <p:spPr>
            <a:xfrm>
              <a:off x="11545" y="4103"/>
              <a:ext cx="4840" cy="1202"/>
            </a:xfrm>
            <a:prstGeom prst="rect">
              <a:avLst/>
            </a:prstGeom>
            <a:noFill/>
            <a:ln>
              <a:noFill/>
            </a:ln>
          </p:spPr>
          <p:txBody>
            <a:bodyPr anchor="ctr"/>
            <a:lstStyle/>
            <a:p>
              <a:pPr marL="0" marR="0" lvl="0" algn="l" defTabSz="914400" rtl="0" eaLnBrk="1" fontAlgn="t" latinLnBrk="0" hangingPunct="1">
                <a:spcBef>
                  <a:spcPts val="0"/>
                </a:spcBef>
                <a:spcAft>
                  <a:spcPts val="0"/>
                </a:spcAft>
                <a:buClrTx/>
                <a:buSzTx/>
                <a:buFontTx/>
                <a:buNone/>
                <a:defRPr/>
              </a:pPr>
              <a:r>
                <a:rPr lang="zh-CN" altLang="en-US" sz="3200" kern="0" noProof="0" dirty="0">
                  <a:ln>
                    <a:noFill/>
                  </a:ln>
                  <a:solidFill>
                    <a:schemeClr val="bg1"/>
                  </a:solidFill>
                  <a:uLnTx/>
                  <a:uFillTx/>
                  <a:latin typeface="阿里巴巴普惠体 R" panose="00020600040101010101" charset="-122"/>
                  <a:ea typeface="阿里巴巴普惠体 R" panose="00020600040101010101" charset="-122"/>
                  <a:sym typeface="+mn-ea"/>
                </a:rPr>
                <a:t>特色项目展示</a:t>
              </a:r>
            </a:p>
          </p:txBody>
        </p:sp>
        <p:sp>
          <p:nvSpPr>
            <p:cNvPr id="10" name="文本框 9"/>
            <p:cNvSpPr txBox="1"/>
            <p:nvPr/>
          </p:nvSpPr>
          <p:spPr>
            <a:xfrm>
              <a:off x="10311" y="4196"/>
              <a:ext cx="1340" cy="1016"/>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Impact" panose="020B0806030902050204" pitchFamily="34" charset="0"/>
                  <a:ea typeface="方正舒体" panose="02010601030101010101" pitchFamily="2" charset="-122"/>
                  <a:sym typeface="+mn-ea"/>
                </a:rPr>
                <a:t>03</a:t>
              </a:r>
              <a:endParaRPr lang="en-US" altLang="zh-CN" sz="3600" b="1" noProof="0" dirty="0">
                <a:ln>
                  <a:noFill/>
                </a:ln>
                <a:solidFill>
                  <a:schemeClr val="bg1"/>
                </a:solidFill>
                <a:uLnTx/>
                <a:uFillTx/>
                <a:latin typeface="Impact" panose="020B0806030902050204" pitchFamily="34" charset="0"/>
                <a:ea typeface="方正舒体" panose="02010601030101010101" pitchFamily="2" charset="-122"/>
                <a:sym typeface="+mn-ea"/>
              </a:endParaRPr>
            </a:p>
          </p:txBody>
        </p:sp>
      </p:grpSp>
      <p:grpSp>
        <p:nvGrpSpPr>
          <p:cNvPr id="11" name="组合 10"/>
          <p:cNvGrpSpPr/>
          <p:nvPr/>
        </p:nvGrpSpPr>
        <p:grpSpPr>
          <a:xfrm>
            <a:off x="7717790" y="4803440"/>
            <a:ext cx="3856990" cy="763270"/>
            <a:chOff x="10311" y="4103"/>
            <a:chExt cx="6074" cy="1202"/>
          </a:xfrm>
        </p:grpSpPr>
        <p:sp>
          <p:nvSpPr>
            <p:cNvPr id="12" name="文本框 11"/>
            <p:cNvSpPr txBox="1"/>
            <p:nvPr/>
          </p:nvSpPr>
          <p:spPr>
            <a:xfrm>
              <a:off x="11545" y="4103"/>
              <a:ext cx="4840" cy="1202"/>
            </a:xfrm>
            <a:prstGeom prst="rect">
              <a:avLst/>
            </a:prstGeom>
            <a:noFill/>
            <a:ln>
              <a:noFill/>
            </a:ln>
          </p:spPr>
          <p:txBody>
            <a:bodyPr anchor="ctr"/>
            <a:lstStyle/>
            <a:p>
              <a:pPr marL="0" marR="0" lvl="0" algn="l" defTabSz="914400" rtl="0" eaLnBrk="1" fontAlgn="t" latinLnBrk="0" hangingPunct="1">
                <a:spcBef>
                  <a:spcPts val="0"/>
                </a:spcBef>
                <a:spcAft>
                  <a:spcPts val="0"/>
                </a:spcAft>
                <a:buClrTx/>
                <a:buSzTx/>
                <a:buFontTx/>
                <a:buNone/>
                <a:defRPr/>
              </a:pPr>
              <a:r>
                <a:rPr lang="zh-CN" altLang="en-US" sz="3200" kern="0" noProof="0" dirty="0">
                  <a:ln>
                    <a:noFill/>
                  </a:ln>
                  <a:solidFill>
                    <a:schemeClr val="bg1"/>
                  </a:solidFill>
                  <a:uLnTx/>
                  <a:uFillTx/>
                  <a:latin typeface="阿里巴巴普惠体 R" panose="00020600040101010101" charset="-122"/>
                  <a:ea typeface="阿里巴巴普惠体 R" panose="00020600040101010101" charset="-122"/>
                  <a:sym typeface="+mn-ea"/>
                </a:rPr>
                <a:t>市场评估分析</a:t>
              </a:r>
            </a:p>
          </p:txBody>
        </p:sp>
        <p:sp>
          <p:nvSpPr>
            <p:cNvPr id="13" name="文本框 12"/>
            <p:cNvSpPr txBox="1"/>
            <p:nvPr/>
          </p:nvSpPr>
          <p:spPr>
            <a:xfrm>
              <a:off x="10311" y="4196"/>
              <a:ext cx="1340" cy="1016"/>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Impact" panose="020B0806030902050204" pitchFamily="34" charset="0"/>
                  <a:ea typeface="方正舒体" panose="02010601030101010101" pitchFamily="2" charset="-122"/>
                  <a:sym typeface="+mn-ea"/>
                </a:rPr>
                <a:t>04</a:t>
              </a:r>
              <a:endParaRPr lang="en-US" altLang="zh-CN" sz="3600" b="1" noProof="0" dirty="0">
                <a:ln>
                  <a:noFill/>
                </a:ln>
                <a:solidFill>
                  <a:schemeClr val="bg1"/>
                </a:solidFill>
                <a:uLnTx/>
                <a:uFillTx/>
                <a:latin typeface="Impact" panose="020B0806030902050204" pitchFamily="34" charset="0"/>
                <a:ea typeface="方正舒体" panose="02010601030101010101" pitchFamily="2" charset="-122"/>
                <a:sym typeface="+mn-ea"/>
              </a:endParaRPr>
            </a:p>
          </p:txBody>
        </p:sp>
      </p:grpSp>
      <p:sp>
        <p:nvSpPr>
          <p:cNvPr id="14" name="文本框 13"/>
          <p:cNvSpPr txBox="1"/>
          <p:nvPr/>
        </p:nvSpPr>
        <p:spPr>
          <a:xfrm>
            <a:off x="4460875" y="2798445"/>
            <a:ext cx="2842895" cy="1660525"/>
          </a:xfrm>
          <a:prstGeom prst="rect">
            <a:avLst/>
          </a:prstGeom>
          <a:noFill/>
        </p:spPr>
        <p:txBody>
          <a:bodyPr wrap="square" rtlCol="0">
            <a:spAutoFit/>
          </a:bodyPr>
          <a:lstStyle/>
          <a:p>
            <a:pPr algn="ctr"/>
            <a:r>
              <a:rPr lang="zh-CN" altLang="en-US" sz="5400" b="1" dirty="0">
                <a:solidFill>
                  <a:schemeClr val="bg1"/>
                </a:solidFill>
                <a:latin typeface="阿里巴巴普惠体 M" panose="00020600040101010101" charset="-122"/>
                <a:ea typeface="阿里巴巴普惠体 M" panose="00020600040101010101" charset="-122"/>
                <a:cs typeface="阿里巴巴普惠体 M" panose="00020600040101010101" charset="-122"/>
                <a:sym typeface="+mn-ea"/>
              </a:rPr>
              <a:t>目 录</a:t>
            </a:r>
            <a:endParaRPr lang="zh-CN" altLang="en-US" sz="5400" b="1" dirty="0">
              <a:solidFill>
                <a:schemeClr val="bg1"/>
              </a:solidFill>
              <a:latin typeface="宋体" panose="02010600030101010101" pitchFamily="2" charset="-122"/>
              <a:ea typeface="宋体" panose="02010600030101010101" pitchFamily="2" charset="-122"/>
              <a:sym typeface="+mn-ea"/>
            </a:endParaRPr>
          </a:p>
          <a:p>
            <a:pPr algn="ctr"/>
            <a:r>
              <a:rPr lang="en-US" altLang="zh-CN" sz="2400" dirty="0">
                <a:solidFill>
                  <a:schemeClr val="bg1"/>
                </a:solidFill>
                <a:latin typeface="阿里巴巴普惠体 R" panose="00020600040101010101" charset="-122"/>
                <a:ea typeface="阿里巴巴普惠体 R" panose="00020600040101010101" charset="-122"/>
                <a:sym typeface="+mn-ea"/>
              </a:rPr>
              <a:t>CONTENTS</a:t>
            </a:r>
            <a:endParaRPr lang="en-US" altLang="zh-CN" sz="2400" dirty="0">
              <a:solidFill>
                <a:schemeClr val="bg1"/>
              </a:solidFill>
              <a:latin typeface="宋体" panose="02010600030101010101" pitchFamily="2" charset="-122"/>
              <a:ea typeface="宋体" panose="02010600030101010101" pitchFamily="2" charset="-122"/>
              <a:sym typeface="+mn-ea"/>
            </a:endParaRPr>
          </a:p>
          <a:p>
            <a:endParaRPr lang="en-US" altLang="zh-CN" sz="2400" dirty="0">
              <a:solidFill>
                <a:schemeClr val="bg1"/>
              </a:solidFill>
              <a:latin typeface="宋体" panose="02010600030101010101" pitchFamily="2" charset="-122"/>
              <a:ea typeface="宋体" panose="02010600030101010101" pitchFamily="2" charset="-122"/>
              <a:sym typeface="+mn-ea"/>
            </a:endParaRPr>
          </a:p>
        </p:txBody>
      </p:sp>
      <p:cxnSp>
        <p:nvCxnSpPr>
          <p:cNvPr id="15" name="直接连接符 14"/>
          <p:cNvCxnSpPr/>
          <p:nvPr/>
        </p:nvCxnSpPr>
        <p:spPr>
          <a:xfrm>
            <a:off x="4752975" y="3652520"/>
            <a:ext cx="22891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4" name="TextBox 4"/>
          <p:cNvSpPr txBox="1"/>
          <p:nvPr/>
        </p:nvSpPr>
        <p:spPr>
          <a:xfrm>
            <a:off x="4690393" y="2829362"/>
            <a:ext cx="4968552" cy="706755"/>
          </a:xfrm>
          <a:prstGeom prst="rect">
            <a:avLst/>
          </a:prstGeom>
          <a:noFill/>
        </p:spPr>
        <p:txBody>
          <a:bodyPr wrap="square" rtlCol="0">
            <a:spAutoFit/>
          </a:bodyPr>
          <a:lstStyle/>
          <a:p>
            <a:pPr algn="ctr"/>
            <a:r>
              <a:rPr lang="en-US" altLang="zh-CN"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01.</a:t>
            </a:r>
            <a:r>
              <a:rPr lang="zh-CN" altLang="en-US"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项目背景研究</a:t>
            </a:r>
          </a:p>
        </p:txBody>
      </p:sp>
      <p:sp>
        <p:nvSpPr>
          <p:cNvPr id="56" name="文本框 55"/>
          <p:cNvSpPr txBox="1"/>
          <p:nvPr/>
        </p:nvSpPr>
        <p:spPr>
          <a:xfrm>
            <a:off x="5956285" y="3572928"/>
            <a:ext cx="2007940"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7" name="文本框 56"/>
          <p:cNvSpPr txBox="1"/>
          <p:nvPr/>
        </p:nvSpPr>
        <p:spPr>
          <a:xfrm>
            <a:off x="5956285" y="3997247"/>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8" name="文本框 57"/>
          <p:cNvSpPr txBox="1"/>
          <p:nvPr/>
        </p:nvSpPr>
        <p:spPr>
          <a:xfrm>
            <a:off x="5956285" y="4450356"/>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2" name="矩形 1"/>
          <p:cNvSpPr/>
          <p:nvPr/>
        </p:nvSpPr>
        <p:spPr>
          <a:xfrm>
            <a:off x="9186545" y="3096260"/>
            <a:ext cx="2908300"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矩形 2"/>
          <p:cNvSpPr/>
          <p:nvPr/>
        </p:nvSpPr>
        <p:spPr>
          <a:xfrm>
            <a:off x="135255" y="3095625"/>
            <a:ext cx="5014595"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6"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22" name="TextBox 7"/>
          <p:cNvSpPr txBox="1"/>
          <p:nvPr/>
        </p:nvSpPr>
        <p:spPr>
          <a:xfrm>
            <a:off x="1442581" y="5201271"/>
            <a:ext cx="9305365" cy="1440815"/>
          </a:xfrm>
          <a:prstGeom prst="rect">
            <a:avLst/>
          </a:prstGeom>
          <a:noFill/>
        </p:spPr>
        <p:txBody>
          <a:bodyPr wrap="square" rtlCol="0">
            <a:spAutoFit/>
          </a:bodyPr>
          <a:lstStyle/>
          <a:p>
            <a:pPr>
              <a:lnSpc>
                <a:spcPct val="150000"/>
              </a:lnSpc>
            </a:pPr>
            <a:r>
              <a:rPr lang="zh-CN" altLang="en-US" b="0" baseline="30000" dirty="0">
                <a:solidFill>
                  <a:schemeClr val="bg1"/>
                </a:solidFill>
                <a:latin typeface="宋体" panose="02010600030101010101" pitchFamily="2" charset="-122"/>
                <a:ea typeface="宋体" panose="02010600030101010101" pitchFamily="2" charset="-122"/>
              </a:rPr>
              <a:t>       某某公司是由某某在</a:t>
            </a:r>
            <a:r>
              <a:rPr lang="en-US" altLang="zh-CN" b="0" baseline="30000" dirty="0">
                <a:solidFill>
                  <a:schemeClr val="bg1"/>
                </a:solidFill>
                <a:latin typeface="宋体" panose="02010600030101010101" pitchFamily="2" charset="-122"/>
                <a:ea typeface="宋体" panose="02010600030101010101" pitchFamily="2" charset="-122"/>
              </a:rPr>
              <a:t>1999</a:t>
            </a:r>
            <a:r>
              <a:rPr lang="zh-CN" altLang="en-US" b="0" baseline="30000" dirty="0">
                <a:solidFill>
                  <a:schemeClr val="bg1"/>
                </a:solidFill>
                <a:latin typeface="宋体" panose="02010600030101010101" pitchFamily="2" charset="-122"/>
                <a:ea typeface="宋体" panose="02010600030101010101" pitchFamily="2" charset="-122"/>
              </a:rPr>
              <a:t>年一手创立企业对企业的网上贸易市场平台。</a:t>
            </a:r>
            <a:r>
              <a:rPr lang="en-US" altLang="zh-CN" b="0" baseline="30000" dirty="0">
                <a:solidFill>
                  <a:schemeClr val="bg1"/>
                </a:solidFill>
                <a:latin typeface="宋体" panose="02010600030101010101" pitchFamily="2" charset="-122"/>
                <a:ea typeface="宋体" panose="02010600030101010101" pitchFamily="2" charset="-122"/>
              </a:rPr>
              <a:t>2003</a:t>
            </a:r>
            <a:r>
              <a:rPr lang="zh-CN" altLang="en-US" b="0" baseline="30000" dirty="0">
                <a:solidFill>
                  <a:schemeClr val="bg1"/>
                </a:solidFill>
                <a:latin typeface="宋体" panose="02010600030101010101" pitchFamily="2" charset="-122"/>
                <a:ea typeface="宋体" panose="02010600030101010101" pitchFamily="2" charset="-122"/>
              </a:rPr>
              <a:t>年</a:t>
            </a:r>
            <a:r>
              <a:rPr lang="en-US" altLang="zh-CN" b="0" baseline="30000" dirty="0">
                <a:solidFill>
                  <a:schemeClr val="bg1"/>
                </a:solidFill>
                <a:latin typeface="宋体" panose="02010600030101010101" pitchFamily="2" charset="-122"/>
                <a:ea typeface="宋体" panose="02010600030101010101" pitchFamily="2" charset="-122"/>
              </a:rPr>
              <a:t>5</a:t>
            </a:r>
            <a:r>
              <a:rPr lang="zh-CN" altLang="en-US" b="0" baseline="30000" dirty="0">
                <a:solidFill>
                  <a:schemeClr val="bg1"/>
                </a:solidFill>
                <a:latin typeface="宋体" panose="02010600030101010101" pitchFamily="2" charset="-122"/>
                <a:ea typeface="宋体" panose="02010600030101010101" pitchFamily="2" charset="-122"/>
              </a:rPr>
              <a:t>月，某某投资一亿元人民币建立个人网上贸易市场平台。</a:t>
            </a:r>
            <a:r>
              <a:rPr lang="en-US" altLang="zh-CN" b="0" baseline="30000" dirty="0">
                <a:solidFill>
                  <a:schemeClr val="bg1"/>
                </a:solidFill>
                <a:latin typeface="宋体" panose="02010600030101010101" pitchFamily="2" charset="-122"/>
                <a:ea typeface="宋体" panose="02010600030101010101" pitchFamily="2" charset="-122"/>
              </a:rPr>
              <a:t>2004</a:t>
            </a:r>
            <a:r>
              <a:rPr lang="zh-CN" altLang="en-US" b="0" baseline="30000" dirty="0">
                <a:solidFill>
                  <a:schemeClr val="bg1"/>
                </a:solidFill>
                <a:latin typeface="宋体" panose="02010600030101010101" pitchFamily="2" charset="-122"/>
                <a:ea typeface="宋体" panose="02010600030101010101" pitchFamily="2" charset="-122"/>
              </a:rPr>
              <a:t>年</a:t>
            </a:r>
            <a:r>
              <a:rPr lang="en-US" altLang="zh-CN" b="0" baseline="30000" dirty="0">
                <a:solidFill>
                  <a:schemeClr val="bg1"/>
                </a:solidFill>
                <a:latin typeface="宋体" panose="02010600030101010101" pitchFamily="2" charset="-122"/>
                <a:ea typeface="宋体" panose="02010600030101010101" pitchFamily="2" charset="-122"/>
              </a:rPr>
              <a:t>10</a:t>
            </a:r>
            <a:r>
              <a:rPr lang="zh-CN" altLang="en-US" b="0" baseline="30000" dirty="0">
                <a:solidFill>
                  <a:schemeClr val="bg1"/>
                </a:solidFill>
                <a:latin typeface="宋体" panose="02010600030101010101" pitchFamily="2" charset="-122"/>
                <a:ea typeface="宋体" panose="02010600030101010101" pitchFamily="2" charset="-122"/>
              </a:rPr>
              <a:t>月，某某投资成立支付宝公司，面向中国电子商务市场推出基于中介的安全交易服务。</a:t>
            </a:r>
            <a:r>
              <a:rPr lang="en-US" altLang="zh-CN" b="0" baseline="30000" dirty="0">
                <a:solidFill>
                  <a:schemeClr val="bg1"/>
                </a:solidFill>
                <a:latin typeface="宋体" panose="02010600030101010101" pitchFamily="2" charset="-122"/>
                <a:ea typeface="宋体" panose="02010600030101010101" pitchFamily="2" charset="-122"/>
              </a:rPr>
              <a:t>    </a:t>
            </a:r>
          </a:p>
          <a:p>
            <a:pPr>
              <a:lnSpc>
                <a:spcPct val="150000"/>
              </a:lnSpc>
            </a:pPr>
            <a:r>
              <a:rPr lang="en-US" altLang="zh-CN" b="0" baseline="30000" dirty="0">
                <a:solidFill>
                  <a:schemeClr val="bg1"/>
                </a:solidFill>
                <a:latin typeface="宋体" panose="02010600030101010101" pitchFamily="2" charset="-122"/>
                <a:ea typeface="宋体" panose="02010600030101010101" pitchFamily="2" charset="-122"/>
              </a:rPr>
              <a:t>       </a:t>
            </a:r>
            <a:r>
              <a:rPr lang="zh-CN" altLang="en-US" b="0" baseline="30000" dirty="0">
                <a:solidFill>
                  <a:schemeClr val="bg1"/>
                </a:solidFill>
                <a:latin typeface="宋体" panose="02010600030101010101" pitchFamily="2" charset="-122"/>
                <a:ea typeface="宋体" panose="02010600030101010101" pitchFamily="2" charset="-122"/>
              </a:rPr>
              <a:t>三个网上交易市场包括：集中服务全球进出口商的国际交易市场、集中国内贸易的中国交易市场，以及透过一家联营公司经营、促进日本外销及内销的日本交易市场。此外，也在国际交易市场上设有一个全球批发交易平台，为规模较小、需要小批量货物快速付运的买家提供服务。</a:t>
            </a:r>
          </a:p>
        </p:txBody>
      </p:sp>
      <p:pic>
        <p:nvPicPr>
          <p:cNvPr id="5" name="图片 4"/>
          <p:cNvPicPr>
            <a:picLocks noChangeAspect="1"/>
          </p:cNvPicPr>
          <p:nvPr/>
        </p:nvPicPr>
        <p:blipFill>
          <a:blip r:embed="rId5"/>
          <a:stretch>
            <a:fillRect/>
          </a:stretch>
        </p:blipFill>
        <p:spPr>
          <a:xfrm>
            <a:off x="1524635" y="921385"/>
            <a:ext cx="9142095" cy="416306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3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22"/>
                                        </p:tgtEl>
                                        <p:attrNameLst>
                                          <p:attrName>ppt_y</p:attrName>
                                        </p:attrNameLst>
                                      </p:cBhvr>
                                      <p:tavLst>
                                        <p:tav tm="0">
                                          <p:val>
                                            <p:strVal val="#ppt_y"/>
                                          </p:val>
                                        </p:tav>
                                        <p:tav tm="100000">
                                          <p:val>
                                            <p:strVal val="#ppt_y"/>
                                          </p:val>
                                        </p:tav>
                                      </p:tavLst>
                                    </p:anim>
                                    <p:anim calcmode="lin" valueType="num">
                                      <p:cBhvr>
                                        <p:cTn id="18" dur="3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5"/>
          <a:srcRect l="2524" t="5900" r="19317" b="12520"/>
          <a:stretch>
            <a:fillRect/>
          </a:stretch>
        </p:blipFill>
        <p:spPr>
          <a:xfrm>
            <a:off x="1558925" y="3867150"/>
            <a:ext cx="3342640" cy="2230120"/>
          </a:xfrm>
          <a:custGeom>
            <a:avLst/>
            <a:gdLst/>
            <a:ahLst/>
            <a:cxnLst>
              <a:cxn ang="3">
                <a:pos x="hc" y="t"/>
              </a:cxn>
              <a:cxn ang="cd2">
                <a:pos x="l" y="vc"/>
              </a:cxn>
              <a:cxn ang="cd4">
                <a:pos x="hc" y="b"/>
              </a:cxn>
              <a:cxn ang="0">
                <a:pos x="r" y="vc"/>
              </a:cxn>
            </a:cxnLst>
            <a:rect l="l" t="t" r="r" b="b"/>
            <a:pathLst>
              <a:path w="5264" h="3512">
                <a:moveTo>
                  <a:pt x="0" y="0"/>
                </a:moveTo>
                <a:lnTo>
                  <a:pt x="5264" y="0"/>
                </a:lnTo>
                <a:lnTo>
                  <a:pt x="5264" y="3512"/>
                </a:lnTo>
                <a:lnTo>
                  <a:pt x="0" y="3512"/>
                </a:lnTo>
                <a:lnTo>
                  <a:pt x="0" y="0"/>
                </a:lnTo>
                <a:close/>
              </a:path>
            </a:pathLst>
          </a:custGeom>
        </p:spPr>
      </p:pic>
      <p:pic>
        <p:nvPicPr>
          <p:cNvPr id="24" name="图片 23"/>
          <p:cNvPicPr>
            <a:picLocks noChangeAspect="1"/>
          </p:cNvPicPr>
          <p:nvPr/>
        </p:nvPicPr>
        <p:blipFill>
          <a:blip r:embed="rId6"/>
          <a:srcRect l="5445" t="9746" r="805" b="24560"/>
          <a:stretch>
            <a:fillRect/>
          </a:stretch>
        </p:blipFill>
        <p:spPr>
          <a:xfrm>
            <a:off x="3964305" y="1475740"/>
            <a:ext cx="6800215" cy="2230120"/>
          </a:xfrm>
          <a:custGeom>
            <a:avLst/>
            <a:gdLst/>
            <a:ahLst/>
            <a:cxnLst>
              <a:cxn ang="3">
                <a:pos x="hc" y="t"/>
              </a:cxn>
              <a:cxn ang="cd2">
                <a:pos x="l" y="vc"/>
              </a:cxn>
              <a:cxn ang="cd4">
                <a:pos x="hc" y="b"/>
              </a:cxn>
              <a:cxn ang="0">
                <a:pos x="r" y="vc"/>
              </a:cxn>
            </a:cxnLst>
            <a:rect l="l" t="t" r="r" b="b"/>
            <a:pathLst>
              <a:path w="10709" h="3512">
                <a:moveTo>
                  <a:pt x="0" y="0"/>
                </a:moveTo>
                <a:lnTo>
                  <a:pt x="10709" y="0"/>
                </a:lnTo>
                <a:lnTo>
                  <a:pt x="10709" y="3512"/>
                </a:lnTo>
                <a:lnTo>
                  <a:pt x="0" y="3512"/>
                </a:lnTo>
                <a:lnTo>
                  <a:pt x="0" y="0"/>
                </a:lnTo>
                <a:close/>
              </a:path>
            </a:pathLst>
          </a:cu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5" name="矩形 37"/>
          <p:cNvSpPr>
            <a:spLocks noChangeArrowheads="1"/>
          </p:cNvSpPr>
          <p:nvPr/>
        </p:nvSpPr>
        <p:spPr bwMode="auto">
          <a:xfrm>
            <a:off x="5128799" y="3880412"/>
            <a:ext cx="5635424" cy="2229807"/>
          </a:xfrm>
          <a:prstGeom prst="rect">
            <a:avLst/>
          </a:prstGeom>
          <a:solidFill>
            <a:schemeClr val="bg1">
              <a:alpha val="65000"/>
            </a:schemeClr>
          </a:solidFill>
          <a:ln>
            <a:noFill/>
          </a:ln>
        </p:spPr>
        <p:txBody>
          <a:bodyPr anchor="ctr"/>
          <a:lstStyle/>
          <a:p>
            <a:pPr algn="ctr"/>
            <a:endParaRPr lang="zh-CN" altLang="zh-CN">
              <a:solidFill>
                <a:srgbClr val="419CCC"/>
              </a:solidFill>
              <a:latin typeface="阿里巴巴普惠体 R" panose="00020600040101010101" charset="-122"/>
              <a:ea typeface="阿里巴巴普惠体 R" panose="00020600040101010101" charset="-122"/>
              <a:sym typeface="微软雅黑" panose="020B0503020204020204" charset="-122"/>
            </a:endParaRPr>
          </a:p>
        </p:txBody>
      </p:sp>
      <p:grpSp>
        <p:nvGrpSpPr>
          <p:cNvPr id="8" name="Group 12"/>
          <p:cNvGrpSpPr/>
          <p:nvPr/>
        </p:nvGrpSpPr>
        <p:grpSpPr bwMode="auto">
          <a:xfrm>
            <a:off x="10991667" y="3482261"/>
            <a:ext cx="450972" cy="524047"/>
            <a:chOff x="0" y="0"/>
            <a:chExt cx="343086" cy="397851"/>
          </a:xfrm>
          <a:solidFill>
            <a:schemeClr val="bg1"/>
          </a:solidFill>
        </p:grpSpPr>
        <p:sp>
          <p:nvSpPr>
            <p:cNvPr id="9" name="燕尾形 5"/>
            <p:cNvSpPr>
              <a:spLocks noChangeArrowheads="1"/>
            </p:cNvSpPr>
            <p:nvPr/>
          </p:nvSpPr>
          <p:spPr bwMode="auto">
            <a:xfrm>
              <a:off x="0" y="3903"/>
              <a:ext cx="216024" cy="393948"/>
            </a:xfrm>
            <a:prstGeom prst="chevron">
              <a:avLst>
                <a:gd name="adj" fmla="val 64505"/>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dirty="0">
                <a:latin typeface="宋体" panose="02010600030101010101" pitchFamily="2" charset="-122"/>
                <a:ea typeface="宋体" panose="02010600030101010101" pitchFamily="2" charset="-122"/>
                <a:sym typeface="微软雅黑" panose="020B0503020204020204" charset="-122"/>
              </a:endParaRPr>
            </a:p>
          </p:txBody>
        </p:sp>
        <p:sp>
          <p:nvSpPr>
            <p:cNvPr id="10" name="燕尾形 51"/>
            <p:cNvSpPr>
              <a:spLocks noChangeArrowheads="1"/>
            </p:cNvSpPr>
            <p:nvPr/>
          </p:nvSpPr>
          <p:spPr bwMode="auto">
            <a:xfrm>
              <a:off x="127062" y="0"/>
              <a:ext cx="216024" cy="393948"/>
            </a:xfrm>
            <a:prstGeom prst="chevron">
              <a:avLst>
                <a:gd name="adj" fmla="val 64505"/>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dirty="0">
                <a:latin typeface="宋体" panose="02010600030101010101" pitchFamily="2" charset="-122"/>
                <a:ea typeface="宋体" panose="02010600030101010101" pitchFamily="2" charset="-122"/>
                <a:sym typeface="微软雅黑" panose="020B0503020204020204" charset="-122"/>
              </a:endParaRPr>
            </a:p>
          </p:txBody>
        </p:sp>
      </p:grpSp>
      <p:grpSp>
        <p:nvGrpSpPr>
          <p:cNvPr id="11" name="Group 15"/>
          <p:cNvGrpSpPr/>
          <p:nvPr/>
        </p:nvGrpSpPr>
        <p:grpSpPr bwMode="auto">
          <a:xfrm>
            <a:off x="642638" y="3543866"/>
            <a:ext cx="448885" cy="517783"/>
            <a:chOff x="0" y="0"/>
            <a:chExt cx="340415" cy="393948"/>
          </a:xfrm>
          <a:solidFill>
            <a:schemeClr val="bg1"/>
          </a:solidFill>
        </p:grpSpPr>
        <p:sp>
          <p:nvSpPr>
            <p:cNvPr id="12" name="燕尾形 50"/>
            <p:cNvSpPr>
              <a:spLocks noChangeArrowheads="1"/>
            </p:cNvSpPr>
            <p:nvPr/>
          </p:nvSpPr>
          <p:spPr bwMode="auto">
            <a:xfrm flipH="1">
              <a:off x="124391" y="0"/>
              <a:ext cx="216024" cy="393948"/>
            </a:xfrm>
            <a:prstGeom prst="chevron">
              <a:avLst>
                <a:gd name="adj" fmla="val 64505"/>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dirty="0">
                <a:latin typeface="宋体" panose="02010600030101010101" pitchFamily="2" charset="-122"/>
                <a:ea typeface="宋体" panose="02010600030101010101" pitchFamily="2" charset="-122"/>
                <a:sym typeface="微软雅黑" panose="020B0503020204020204" charset="-122"/>
              </a:endParaRPr>
            </a:p>
          </p:txBody>
        </p:sp>
        <p:sp>
          <p:nvSpPr>
            <p:cNvPr id="13" name="燕尾形 52"/>
            <p:cNvSpPr>
              <a:spLocks noChangeArrowheads="1"/>
            </p:cNvSpPr>
            <p:nvPr/>
          </p:nvSpPr>
          <p:spPr bwMode="auto">
            <a:xfrm flipH="1">
              <a:off x="0" y="0"/>
              <a:ext cx="216024" cy="393948"/>
            </a:xfrm>
            <a:prstGeom prst="chevron">
              <a:avLst>
                <a:gd name="adj" fmla="val 64505"/>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dirty="0">
                <a:latin typeface="宋体" panose="02010600030101010101" pitchFamily="2" charset="-122"/>
                <a:ea typeface="宋体" panose="02010600030101010101" pitchFamily="2" charset="-122"/>
                <a:sym typeface="微软雅黑" panose="020B0503020204020204" charset="-122"/>
              </a:endParaRPr>
            </a:p>
          </p:txBody>
        </p:sp>
      </p:grpSp>
      <p:grpSp>
        <p:nvGrpSpPr>
          <p:cNvPr id="14" name="Group 18"/>
          <p:cNvGrpSpPr/>
          <p:nvPr/>
        </p:nvGrpSpPr>
        <p:grpSpPr bwMode="auto">
          <a:xfrm>
            <a:off x="1558734" y="1475499"/>
            <a:ext cx="2229806" cy="2404913"/>
            <a:chOff x="0" y="0"/>
            <a:chExt cx="1695710" cy="1827648"/>
          </a:xfrm>
          <a:solidFill>
            <a:schemeClr val="bg1"/>
          </a:solidFill>
        </p:grpSpPr>
        <p:sp>
          <p:nvSpPr>
            <p:cNvPr id="15" name="矩形 1"/>
            <p:cNvSpPr>
              <a:spLocks noChangeArrowheads="1"/>
            </p:cNvSpPr>
            <p:nvPr/>
          </p:nvSpPr>
          <p:spPr bwMode="auto">
            <a:xfrm>
              <a:off x="1" y="0"/>
              <a:ext cx="1695709" cy="1694573"/>
            </a:xfrm>
            <a:prstGeom prst="rect">
              <a:avLst/>
            </a:prstGeom>
            <a:solidFill>
              <a:schemeClr val="bg1">
                <a:alpha val="66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419CCC"/>
                </a:solidFill>
                <a:latin typeface="阿里巴巴普惠体 R" panose="00020600040101010101" charset="-122"/>
                <a:ea typeface="阿里巴巴普惠体 R" panose="00020600040101010101" charset="-122"/>
                <a:sym typeface="微软雅黑" panose="020B0503020204020204" charset="-122"/>
              </a:endParaRPr>
            </a:p>
          </p:txBody>
        </p:sp>
        <p:grpSp>
          <p:nvGrpSpPr>
            <p:cNvPr id="16" name="Group 20"/>
            <p:cNvGrpSpPr/>
            <p:nvPr/>
          </p:nvGrpSpPr>
          <p:grpSpPr bwMode="auto">
            <a:xfrm>
              <a:off x="0" y="81532"/>
              <a:ext cx="1614340" cy="1746116"/>
              <a:chOff x="0" y="0"/>
              <a:chExt cx="2125340" cy="1746116"/>
            </a:xfrm>
            <a:grpFill/>
          </p:grpSpPr>
          <p:sp>
            <p:nvSpPr>
              <p:cNvPr id="17" name="矩形 56"/>
              <p:cNvSpPr>
                <a:spLocks noChangeArrowheads="1"/>
              </p:cNvSpPr>
              <p:nvPr/>
            </p:nvSpPr>
            <p:spPr bwMode="auto">
              <a:xfrm>
                <a:off x="0" y="0"/>
                <a:ext cx="2125338" cy="3040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2000" b="1" dirty="0">
                    <a:solidFill>
                      <a:srgbClr val="419CCC"/>
                    </a:solidFill>
                    <a:latin typeface="阿里巴巴普惠体 R" panose="00020600040101010101" charset="-122"/>
                    <a:ea typeface="阿里巴巴普惠体 R" panose="00020600040101010101" charset="-122"/>
                    <a:sym typeface="微软雅黑" panose="020B0503020204020204" charset="-122"/>
                  </a:rPr>
                  <a:t>添加标题</a:t>
                </a:r>
              </a:p>
            </p:txBody>
          </p:sp>
          <p:sp>
            <p:nvSpPr>
              <p:cNvPr id="18" name="矩形 57"/>
              <p:cNvSpPr>
                <a:spLocks noChangeArrowheads="1"/>
              </p:cNvSpPr>
              <p:nvPr/>
            </p:nvSpPr>
            <p:spPr bwMode="auto">
              <a:xfrm>
                <a:off x="0" y="272552"/>
                <a:ext cx="2125340" cy="14735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endParaRPr lang="en-US" altLang="zh-CN" sz="1400" dirty="0">
                  <a:solidFill>
                    <a:srgbClr val="419CCC"/>
                  </a:solidFill>
                  <a:latin typeface="阿里巴巴普惠体 R" panose="00020600040101010101" charset="-122"/>
                  <a:ea typeface="阿里巴巴普惠体 R" panose="00020600040101010101" charset="-122"/>
                  <a:sym typeface="微软雅黑" panose="020B0503020204020204" charset="-122"/>
                </a:endParaRP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rPr>
                  <a:t>添加文字内容</a:t>
                </a:r>
              </a:p>
              <a:p>
                <a:pPr algn="r">
                  <a:lnSpc>
                    <a:spcPts val="1600"/>
                  </a:lnSpc>
                </a:pPr>
                <a:endParaRPr lang="zh-CN" altLang="en-US" sz="1400" dirty="0">
                  <a:solidFill>
                    <a:srgbClr val="419CCC"/>
                  </a:solidFill>
                  <a:latin typeface="阿里巴巴普惠体 R" panose="00020600040101010101" charset="-122"/>
                  <a:ea typeface="阿里巴巴普惠体 R" panose="00020600040101010101" charset="-122"/>
                  <a:sym typeface="微软雅黑" panose="020B0503020204020204" charset="-122"/>
                </a:endParaRPr>
              </a:p>
            </p:txBody>
          </p:sp>
        </p:grpSp>
      </p:grpSp>
      <p:sp>
        <p:nvSpPr>
          <p:cNvPr id="20" name="矩形 56"/>
          <p:cNvSpPr>
            <a:spLocks noChangeArrowheads="1"/>
          </p:cNvSpPr>
          <p:nvPr/>
        </p:nvSpPr>
        <p:spPr bwMode="auto">
          <a:xfrm>
            <a:off x="8401649" y="4001167"/>
            <a:ext cx="2122805" cy="398780"/>
          </a:xfrm>
          <a:prstGeom prst="rect">
            <a:avLst/>
          </a:prstGeom>
          <a:noFill/>
          <a:ln>
            <a:noFill/>
          </a:ln>
        </p:spPr>
        <p:txBody>
          <a:bodyPr>
            <a:spAutoFit/>
          </a:bodyPr>
          <a:lstStyle/>
          <a:p>
            <a:pPr algn="r"/>
            <a:r>
              <a:rPr lang="zh-CN" altLang="en-US" sz="2000" b="1" dirty="0">
                <a:solidFill>
                  <a:srgbClr val="419CCC"/>
                </a:solidFill>
                <a:latin typeface="阿里巴巴普惠体 M" panose="00020600040101010101" charset="-122"/>
                <a:ea typeface="阿里巴巴普惠体 M" panose="00020600040101010101" charset="-122"/>
                <a:sym typeface="微软雅黑" panose="020B0503020204020204" charset="-122"/>
              </a:rPr>
              <a:t>添加标题</a:t>
            </a:r>
          </a:p>
        </p:txBody>
      </p:sp>
      <p:sp>
        <p:nvSpPr>
          <p:cNvPr id="21" name="矩形 57"/>
          <p:cNvSpPr>
            <a:spLocks noChangeArrowheads="1"/>
          </p:cNvSpPr>
          <p:nvPr/>
        </p:nvSpPr>
        <p:spPr bwMode="auto">
          <a:xfrm>
            <a:off x="6925235" y="4359805"/>
            <a:ext cx="3599221" cy="15286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添加文字内容添加文字内容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添加文字内容添加文字内容添加文字内容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添加文字内容添加文字内容添加文字内容</a:t>
            </a:r>
            <a:endParaRPr lang="en-US" altLang="zh-CN"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endParaRP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添加文字内容添加文字内容添加文字内容</a:t>
            </a:r>
          </a:p>
          <a:p>
            <a:pPr algn="r">
              <a:lnSpc>
                <a:spcPts val="1600"/>
              </a:lnSpc>
            </a:pPr>
            <a:r>
              <a:rPr lang="zh-CN" altLang="en-US"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rPr>
              <a:t>  </a:t>
            </a:r>
          </a:p>
          <a:p>
            <a:pPr algn="r">
              <a:lnSpc>
                <a:spcPts val="1600"/>
              </a:lnSpc>
            </a:pPr>
            <a:endParaRPr lang="zh-CN" altLang="en-US"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endParaRPr>
          </a:p>
          <a:p>
            <a:pPr algn="r">
              <a:lnSpc>
                <a:spcPts val="1600"/>
              </a:lnSpc>
            </a:pPr>
            <a:endParaRPr lang="zh-CN" altLang="en-US" sz="1400" dirty="0">
              <a:solidFill>
                <a:srgbClr val="419CCC"/>
              </a:solidFill>
              <a:latin typeface="阿里巴巴普惠体 R" panose="00020600040101010101" charset="-122"/>
              <a:ea typeface="阿里巴巴普惠体 R" panose="00020600040101010101" charset="-122"/>
              <a:cs typeface="阿里巴巴普惠体 R" panose="00020600040101010101" charset="-122"/>
              <a:sym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rcRect l="14107" t="3615" r="10346"/>
          <a:stretch>
            <a:fillRect/>
          </a:stretch>
        </p:blipFill>
        <p:spPr>
          <a:xfrm>
            <a:off x="7839075" y="2620010"/>
            <a:ext cx="2717165" cy="2590165"/>
          </a:xfrm>
          <a:custGeom>
            <a:avLst/>
            <a:gdLst/>
            <a:ahLst/>
            <a:cxnLst>
              <a:cxn ang="3">
                <a:pos x="hc" y="t"/>
              </a:cxn>
              <a:cxn ang="cd2">
                <a:pos x="l" y="vc"/>
              </a:cxn>
              <a:cxn ang="cd4">
                <a:pos x="hc" y="b"/>
              </a:cxn>
              <a:cxn ang="0">
                <a:pos x="r" y="vc"/>
              </a:cxn>
            </a:cxnLst>
            <a:rect l="l" t="t" r="r" b="b"/>
            <a:pathLst>
              <a:path w="4279" h="4079">
                <a:moveTo>
                  <a:pt x="0" y="0"/>
                </a:moveTo>
                <a:lnTo>
                  <a:pt x="3599" y="0"/>
                </a:lnTo>
                <a:lnTo>
                  <a:pt x="4279" y="680"/>
                </a:lnTo>
                <a:lnTo>
                  <a:pt x="4279" y="4079"/>
                </a:lnTo>
                <a:lnTo>
                  <a:pt x="680" y="4079"/>
                </a:lnTo>
                <a:lnTo>
                  <a:pt x="0" y="3399"/>
                </a:lnTo>
                <a:lnTo>
                  <a:pt x="0" y="0"/>
                </a:lnTo>
                <a:close/>
              </a:path>
            </a:pathLst>
          </a:custGeom>
        </p:spPr>
      </p:pic>
      <p:pic>
        <p:nvPicPr>
          <p:cNvPr id="9" name="图片 8"/>
          <p:cNvPicPr>
            <a:picLocks noChangeAspect="1"/>
          </p:cNvPicPr>
          <p:nvPr/>
        </p:nvPicPr>
        <p:blipFill>
          <a:blip r:embed="rId6"/>
          <a:srcRect l="5635" t="4322" r="30746" b="4344"/>
          <a:stretch>
            <a:fillRect/>
          </a:stretch>
        </p:blipFill>
        <p:spPr>
          <a:xfrm>
            <a:off x="4493260" y="2620010"/>
            <a:ext cx="2717165" cy="2590165"/>
          </a:xfrm>
          <a:custGeom>
            <a:avLst/>
            <a:gdLst/>
            <a:ahLst/>
            <a:cxnLst>
              <a:cxn ang="3">
                <a:pos x="hc" y="t"/>
              </a:cxn>
              <a:cxn ang="cd2">
                <a:pos x="l" y="vc"/>
              </a:cxn>
              <a:cxn ang="cd4">
                <a:pos x="hc" y="b"/>
              </a:cxn>
              <a:cxn ang="0">
                <a:pos x="r" y="vc"/>
              </a:cxn>
            </a:cxnLst>
            <a:rect l="l" t="t" r="r" b="b"/>
            <a:pathLst>
              <a:path w="4279" h="4079">
                <a:moveTo>
                  <a:pt x="0" y="0"/>
                </a:moveTo>
                <a:lnTo>
                  <a:pt x="3599" y="0"/>
                </a:lnTo>
                <a:lnTo>
                  <a:pt x="4279" y="680"/>
                </a:lnTo>
                <a:lnTo>
                  <a:pt x="4279" y="4079"/>
                </a:lnTo>
                <a:lnTo>
                  <a:pt x="680" y="4079"/>
                </a:lnTo>
                <a:lnTo>
                  <a:pt x="0" y="3399"/>
                </a:lnTo>
                <a:lnTo>
                  <a:pt x="0" y="0"/>
                </a:lnTo>
                <a:close/>
              </a:path>
            </a:pathLst>
          </a:custGeom>
        </p:spPr>
      </p:pic>
      <p:pic>
        <p:nvPicPr>
          <p:cNvPr id="8" name="图片 7"/>
          <p:cNvPicPr>
            <a:picLocks noChangeAspect="1"/>
          </p:cNvPicPr>
          <p:nvPr/>
        </p:nvPicPr>
        <p:blipFill>
          <a:blip r:embed="rId7"/>
          <a:srcRect l="11097" t="8243" r="27556" b="3733"/>
          <a:stretch>
            <a:fillRect/>
          </a:stretch>
        </p:blipFill>
        <p:spPr>
          <a:xfrm>
            <a:off x="1147445" y="2620010"/>
            <a:ext cx="2717165" cy="2590165"/>
          </a:xfrm>
          <a:custGeom>
            <a:avLst/>
            <a:gdLst/>
            <a:ahLst/>
            <a:cxnLst>
              <a:cxn ang="3">
                <a:pos x="hc" y="t"/>
              </a:cxn>
              <a:cxn ang="cd2">
                <a:pos x="l" y="vc"/>
              </a:cxn>
              <a:cxn ang="cd4">
                <a:pos x="hc" y="b"/>
              </a:cxn>
              <a:cxn ang="0">
                <a:pos x="r" y="vc"/>
              </a:cxn>
            </a:cxnLst>
            <a:rect l="l" t="t" r="r" b="b"/>
            <a:pathLst>
              <a:path w="4279" h="4079">
                <a:moveTo>
                  <a:pt x="0" y="0"/>
                </a:moveTo>
                <a:lnTo>
                  <a:pt x="3599" y="0"/>
                </a:lnTo>
                <a:lnTo>
                  <a:pt x="4279" y="680"/>
                </a:lnTo>
                <a:lnTo>
                  <a:pt x="4279" y="4079"/>
                </a:lnTo>
                <a:lnTo>
                  <a:pt x="680" y="4079"/>
                </a:lnTo>
                <a:lnTo>
                  <a:pt x="0" y="3399"/>
                </a:lnTo>
                <a:lnTo>
                  <a:pt x="0" y="0"/>
                </a:lnTo>
                <a:close/>
              </a:path>
            </a:pathLst>
          </a:cu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66" name="文本框 65"/>
          <p:cNvSpPr txBox="1"/>
          <p:nvPr/>
        </p:nvSpPr>
        <p:spPr>
          <a:xfrm>
            <a:off x="937578" y="1670413"/>
            <a:ext cx="9990556" cy="583565"/>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点击添加文本文字点击添加文本文字点击添加文本文字点击添加文本文字点击添加文本文字点击添加文本文字点击添加文本文字点击添加文本文字点击添加文本文字点击添加文本文字点击添加文本文字点击添加文本文字</a:t>
            </a:r>
          </a:p>
        </p:txBody>
      </p:sp>
      <p:sp>
        <p:nvSpPr>
          <p:cNvPr id="83" name="文本框 82"/>
          <p:cNvSpPr txBox="1"/>
          <p:nvPr/>
        </p:nvSpPr>
        <p:spPr>
          <a:xfrm>
            <a:off x="937578" y="5517742"/>
            <a:ext cx="9990556" cy="338554"/>
          </a:xfrm>
          <a:prstGeom prst="rect">
            <a:avLst/>
          </a:prstGeom>
          <a:noFill/>
        </p:spPr>
        <p:txBody>
          <a:bodyPr wrap="square" rtlCol="0">
            <a:spAutoFit/>
          </a:bodyPr>
          <a:lstStyle/>
          <a:p>
            <a:r>
              <a:rPr lang="zh-CN" altLang="en-US" sz="1600" dirty="0">
                <a:solidFill>
                  <a:schemeClr val="bg1"/>
                </a:solidFill>
                <a:latin typeface="阿里巴巴普惠体 R" panose="00020600040101010101" charset="-122"/>
                <a:ea typeface="阿里巴巴普惠体 R" panose="00020600040101010101" charset="-122"/>
              </a:rPr>
              <a:t>点击添加文本文字点击添加文本文字点击添加文本文字点击添加文本文字点击添加文本文字点击添加文本文字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randombar(horizontal)">
                                      <p:cBhvr>
                                        <p:cTn id="16" dur="500"/>
                                        <p:tgtEl>
                                          <p:spTgt spid="66"/>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randombar(horizontal)">
                                      <p:cBhvr>
                                        <p:cTn id="2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6"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4" name="TextBox 4"/>
          <p:cNvSpPr txBox="1"/>
          <p:nvPr/>
        </p:nvSpPr>
        <p:spPr>
          <a:xfrm>
            <a:off x="4690393" y="2829362"/>
            <a:ext cx="4968552" cy="706755"/>
          </a:xfrm>
          <a:prstGeom prst="rect">
            <a:avLst/>
          </a:prstGeom>
          <a:noFill/>
        </p:spPr>
        <p:txBody>
          <a:bodyPr wrap="square" rtlCol="0">
            <a:spAutoFit/>
          </a:bodyPr>
          <a:lstStyle/>
          <a:p>
            <a:pPr algn="ctr"/>
            <a:r>
              <a:rPr lang="en-US" altLang="zh-CN"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02.</a:t>
            </a:r>
            <a:r>
              <a:rPr lang="zh-CN" altLang="en-US" sz="4000" b="1" dirty="0">
                <a:solidFill>
                  <a:schemeClr val="bg1"/>
                </a:solidFill>
                <a:latin typeface="阿里巴巴普惠体 M" panose="00020600040101010101" charset="-122"/>
                <a:ea typeface="阿里巴巴普惠体 M" panose="00020600040101010101" charset="-122"/>
                <a:cs typeface="阿里巴巴普惠体 M" panose="00020600040101010101" charset="-122"/>
              </a:rPr>
              <a:t>团队成员介绍</a:t>
            </a:r>
          </a:p>
        </p:txBody>
      </p:sp>
      <p:sp>
        <p:nvSpPr>
          <p:cNvPr id="56" name="文本框 55"/>
          <p:cNvSpPr txBox="1"/>
          <p:nvPr/>
        </p:nvSpPr>
        <p:spPr>
          <a:xfrm>
            <a:off x="5956285" y="3572928"/>
            <a:ext cx="2007940" cy="276860"/>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7" name="文本框 56"/>
          <p:cNvSpPr txBox="1"/>
          <p:nvPr/>
        </p:nvSpPr>
        <p:spPr>
          <a:xfrm>
            <a:off x="5956285" y="3997247"/>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58" name="文本框 57"/>
          <p:cNvSpPr txBox="1"/>
          <p:nvPr/>
        </p:nvSpPr>
        <p:spPr>
          <a:xfrm>
            <a:off x="5956285" y="4450356"/>
            <a:ext cx="2007940" cy="276999"/>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dirty="0">
                <a:solidFill>
                  <a:schemeClr val="bg1"/>
                </a:solidFill>
                <a:latin typeface="阿里巴巴普惠体 R" panose="00020600040101010101" charset="-122"/>
                <a:ea typeface="阿里巴巴普惠体 R" panose="00020600040101010101" charset="-122"/>
              </a:rPr>
              <a:t>添加小标题</a:t>
            </a:r>
          </a:p>
        </p:txBody>
      </p:sp>
      <p:sp>
        <p:nvSpPr>
          <p:cNvPr id="2" name="矩形 1"/>
          <p:cNvSpPr/>
          <p:nvPr/>
        </p:nvSpPr>
        <p:spPr>
          <a:xfrm>
            <a:off x="9186545" y="3096260"/>
            <a:ext cx="2908300"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矩形 2"/>
          <p:cNvSpPr/>
          <p:nvPr/>
        </p:nvSpPr>
        <p:spPr>
          <a:xfrm>
            <a:off x="135255" y="3095625"/>
            <a:ext cx="5014595" cy="17399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srcRect l="17654" t="6947" r="21753" b="6947"/>
          <a:stretch>
            <a:fillRect/>
          </a:stretch>
        </p:blipFill>
        <p:spPr>
          <a:xfrm>
            <a:off x="1208405" y="1628140"/>
            <a:ext cx="1830705" cy="2258695"/>
          </a:xfrm>
          <a:custGeom>
            <a:avLst/>
            <a:gdLst/>
            <a:ahLst/>
            <a:cxnLst>
              <a:cxn ang="3">
                <a:pos x="hc" y="t"/>
              </a:cxn>
              <a:cxn ang="cd2">
                <a:pos x="l" y="vc"/>
              </a:cxn>
              <a:cxn ang="cd4">
                <a:pos x="hc" y="b"/>
              </a:cxn>
              <a:cxn ang="0">
                <a:pos x="r" y="vc"/>
              </a:cxn>
            </a:cxnLst>
            <a:rect l="l" t="t" r="r" b="b"/>
            <a:pathLst>
              <a:path w="2883" h="3557">
                <a:moveTo>
                  <a:pt x="0" y="0"/>
                </a:moveTo>
                <a:lnTo>
                  <a:pt x="2402" y="0"/>
                </a:lnTo>
                <a:lnTo>
                  <a:pt x="2883" y="481"/>
                </a:lnTo>
                <a:lnTo>
                  <a:pt x="2883" y="3557"/>
                </a:lnTo>
                <a:lnTo>
                  <a:pt x="481" y="3557"/>
                </a:lnTo>
                <a:lnTo>
                  <a:pt x="0" y="3076"/>
                </a:lnTo>
                <a:lnTo>
                  <a:pt x="0" y="0"/>
                </a:lnTo>
                <a:close/>
              </a:path>
            </a:pathLst>
          </a:cu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grpSp>
        <p:nvGrpSpPr>
          <p:cNvPr id="30" name="组合 29"/>
          <p:cNvGrpSpPr/>
          <p:nvPr/>
        </p:nvGrpSpPr>
        <p:grpSpPr>
          <a:xfrm>
            <a:off x="1180661" y="4126176"/>
            <a:ext cx="1974741" cy="1468039"/>
            <a:chOff x="11884" y="3191"/>
            <a:chExt cx="3110" cy="2312"/>
          </a:xfrm>
        </p:grpSpPr>
        <p:sp>
          <p:nvSpPr>
            <p:cNvPr id="31" name="文本框 30"/>
            <p:cNvSpPr txBox="1"/>
            <p:nvPr/>
          </p:nvSpPr>
          <p:spPr>
            <a:xfrm>
              <a:off x="11884" y="3744"/>
              <a:ext cx="3110" cy="1759"/>
            </a:xfrm>
            <a:prstGeom prst="rect">
              <a:avLst/>
            </a:prstGeom>
            <a:noFill/>
          </p:spPr>
          <p:txBody>
            <a:bodyPr wrap="square" rtlCol="0">
              <a:spAutoFit/>
            </a:bodyPr>
            <a:lstStyle/>
            <a:p>
              <a:pPr algn="just">
                <a:lnSpc>
                  <a:spcPts val="2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请在此处输入具体内容，文字尽量言简意赅，简单描述即可，不必过于繁琐，注意版面美观度。</a:t>
              </a:r>
            </a:p>
          </p:txBody>
        </p:sp>
        <p:sp>
          <p:nvSpPr>
            <p:cNvPr id="32" name="TextBox 76"/>
            <p:cNvSpPr txBox="1"/>
            <p:nvPr/>
          </p:nvSpPr>
          <p:spPr>
            <a:xfrm>
              <a:off x="11884" y="3191"/>
              <a:ext cx="3109" cy="582"/>
            </a:xfrm>
            <a:prstGeom prst="rect">
              <a:avLst/>
            </a:prstGeom>
            <a:noFill/>
          </p:spPr>
          <p:txBody>
            <a:bodyPr wrap="square" rtlCol="0">
              <a:spAutoFit/>
            </a:bodyPr>
            <a:lstStyle/>
            <a:p>
              <a:r>
                <a:rPr lang="zh-CN" altLang="en-US" b="1"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小标题</a:t>
              </a:r>
            </a:p>
          </p:txBody>
        </p:sp>
      </p:grpSp>
      <p:grpSp>
        <p:nvGrpSpPr>
          <p:cNvPr id="33" name="组合 32"/>
          <p:cNvGrpSpPr/>
          <p:nvPr/>
        </p:nvGrpSpPr>
        <p:grpSpPr>
          <a:xfrm>
            <a:off x="3821603" y="4114332"/>
            <a:ext cx="1974741" cy="1442005"/>
            <a:chOff x="11884" y="3191"/>
            <a:chExt cx="3110" cy="2271"/>
          </a:xfrm>
        </p:grpSpPr>
        <p:sp>
          <p:nvSpPr>
            <p:cNvPr id="34" name="文本框 33"/>
            <p:cNvSpPr txBox="1"/>
            <p:nvPr/>
          </p:nvSpPr>
          <p:spPr>
            <a:xfrm>
              <a:off x="11884" y="3744"/>
              <a:ext cx="3110" cy="1718"/>
            </a:xfrm>
            <a:prstGeom prst="rect">
              <a:avLst/>
            </a:prstGeom>
            <a:noFill/>
          </p:spPr>
          <p:txBody>
            <a:bodyPr wrap="square" rtlCol="0">
              <a:spAutoFit/>
            </a:bodyPr>
            <a:lstStyle/>
            <a:p>
              <a:pPr algn="just">
                <a:lnSpc>
                  <a:spcPts val="2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请在此处输入具体内容，文字尽量言简意赅，简单描述即可，不必过于繁琐，注意版面美观度。</a:t>
              </a:r>
            </a:p>
          </p:txBody>
        </p:sp>
        <p:sp>
          <p:nvSpPr>
            <p:cNvPr id="35" name="TextBox 76"/>
            <p:cNvSpPr txBox="1"/>
            <p:nvPr/>
          </p:nvSpPr>
          <p:spPr>
            <a:xfrm>
              <a:off x="11884" y="3191"/>
              <a:ext cx="3109" cy="582"/>
            </a:xfrm>
            <a:prstGeom prst="rect">
              <a:avLst/>
            </a:prstGeom>
            <a:noFill/>
          </p:spPr>
          <p:txBody>
            <a:bodyPr wrap="square" rtlCol="0">
              <a:spAutoFit/>
            </a:bodyPr>
            <a:lstStyle/>
            <a:p>
              <a:r>
                <a:rPr lang="zh-CN" altLang="en-US" b="1"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小标题</a:t>
              </a:r>
            </a:p>
          </p:txBody>
        </p:sp>
      </p:grpSp>
      <p:grpSp>
        <p:nvGrpSpPr>
          <p:cNvPr id="36" name="组合 35"/>
          <p:cNvGrpSpPr/>
          <p:nvPr/>
        </p:nvGrpSpPr>
        <p:grpSpPr>
          <a:xfrm>
            <a:off x="6534722" y="4126324"/>
            <a:ext cx="1974741" cy="1442005"/>
            <a:chOff x="11884" y="3191"/>
            <a:chExt cx="3110" cy="2271"/>
          </a:xfrm>
        </p:grpSpPr>
        <p:sp>
          <p:nvSpPr>
            <p:cNvPr id="37" name="文本框 36"/>
            <p:cNvSpPr txBox="1"/>
            <p:nvPr/>
          </p:nvSpPr>
          <p:spPr>
            <a:xfrm>
              <a:off x="11884" y="3744"/>
              <a:ext cx="3110" cy="1718"/>
            </a:xfrm>
            <a:prstGeom prst="rect">
              <a:avLst/>
            </a:prstGeom>
            <a:noFill/>
          </p:spPr>
          <p:txBody>
            <a:bodyPr wrap="square" rtlCol="0">
              <a:spAutoFit/>
            </a:bodyPr>
            <a:lstStyle/>
            <a:p>
              <a:pPr algn="just">
                <a:lnSpc>
                  <a:spcPts val="2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请在此处输入具体内容，文字尽量言简意赅，简单描述即可，不必过于繁琐，注意版面美观度。</a:t>
              </a:r>
            </a:p>
          </p:txBody>
        </p:sp>
        <p:sp>
          <p:nvSpPr>
            <p:cNvPr id="38" name="TextBox 76"/>
            <p:cNvSpPr txBox="1"/>
            <p:nvPr/>
          </p:nvSpPr>
          <p:spPr>
            <a:xfrm>
              <a:off x="11884" y="3191"/>
              <a:ext cx="3109" cy="582"/>
            </a:xfrm>
            <a:prstGeom prst="rect">
              <a:avLst/>
            </a:prstGeom>
            <a:noFill/>
          </p:spPr>
          <p:txBody>
            <a:bodyPr wrap="square" rtlCol="0">
              <a:spAutoFit/>
            </a:bodyPr>
            <a:lstStyle/>
            <a:p>
              <a:r>
                <a:rPr lang="zh-CN" altLang="en-US" b="1"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小标题</a:t>
              </a:r>
            </a:p>
          </p:txBody>
        </p:sp>
      </p:grpSp>
      <p:grpSp>
        <p:nvGrpSpPr>
          <p:cNvPr id="39" name="组合 38"/>
          <p:cNvGrpSpPr/>
          <p:nvPr/>
        </p:nvGrpSpPr>
        <p:grpSpPr>
          <a:xfrm>
            <a:off x="9242650" y="4153877"/>
            <a:ext cx="1974741" cy="1442005"/>
            <a:chOff x="11884" y="3191"/>
            <a:chExt cx="3110" cy="2271"/>
          </a:xfrm>
        </p:grpSpPr>
        <p:sp>
          <p:nvSpPr>
            <p:cNvPr id="40" name="文本框 39"/>
            <p:cNvSpPr txBox="1"/>
            <p:nvPr/>
          </p:nvSpPr>
          <p:spPr>
            <a:xfrm>
              <a:off x="11884" y="3744"/>
              <a:ext cx="3110" cy="1718"/>
            </a:xfrm>
            <a:prstGeom prst="rect">
              <a:avLst/>
            </a:prstGeom>
            <a:noFill/>
          </p:spPr>
          <p:txBody>
            <a:bodyPr wrap="square" rtlCol="0">
              <a:spAutoFit/>
            </a:bodyPr>
            <a:lstStyle/>
            <a:p>
              <a:pPr algn="just">
                <a:lnSpc>
                  <a:spcPts val="2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请在此处输入具体内容，文字尽量言简意赅，简单描述即可，不必过于繁琐，注意版面美观度。</a:t>
              </a:r>
            </a:p>
          </p:txBody>
        </p:sp>
        <p:sp>
          <p:nvSpPr>
            <p:cNvPr id="41" name="TextBox 76"/>
            <p:cNvSpPr txBox="1"/>
            <p:nvPr/>
          </p:nvSpPr>
          <p:spPr>
            <a:xfrm>
              <a:off x="11884" y="3191"/>
              <a:ext cx="3109" cy="582"/>
            </a:xfrm>
            <a:prstGeom prst="rect">
              <a:avLst/>
            </a:prstGeom>
            <a:noFill/>
          </p:spPr>
          <p:txBody>
            <a:bodyPr wrap="square" rtlCol="0">
              <a:spAutoFit/>
            </a:bodyPr>
            <a:lstStyle/>
            <a:p>
              <a:r>
                <a:rPr lang="zh-CN" altLang="en-US" b="1"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小标题</a:t>
              </a:r>
            </a:p>
          </p:txBody>
        </p:sp>
      </p:grpSp>
      <p:pic>
        <p:nvPicPr>
          <p:cNvPr id="7" name="图片 6"/>
          <p:cNvPicPr>
            <a:picLocks noChangeAspect="1"/>
          </p:cNvPicPr>
          <p:nvPr/>
        </p:nvPicPr>
        <p:blipFill>
          <a:blip r:embed="rId5"/>
          <a:srcRect l="17654" t="6947" r="21753" b="6947"/>
          <a:stretch>
            <a:fillRect/>
          </a:stretch>
        </p:blipFill>
        <p:spPr>
          <a:xfrm>
            <a:off x="3871595" y="1628140"/>
            <a:ext cx="1830705" cy="2258695"/>
          </a:xfrm>
          <a:custGeom>
            <a:avLst/>
            <a:gdLst/>
            <a:ahLst/>
            <a:cxnLst>
              <a:cxn ang="3">
                <a:pos x="hc" y="t"/>
              </a:cxn>
              <a:cxn ang="cd2">
                <a:pos x="l" y="vc"/>
              </a:cxn>
              <a:cxn ang="cd4">
                <a:pos x="hc" y="b"/>
              </a:cxn>
              <a:cxn ang="0">
                <a:pos x="r" y="vc"/>
              </a:cxn>
            </a:cxnLst>
            <a:rect l="l" t="t" r="r" b="b"/>
            <a:pathLst>
              <a:path w="2883" h="3557">
                <a:moveTo>
                  <a:pt x="0" y="0"/>
                </a:moveTo>
                <a:lnTo>
                  <a:pt x="2402" y="0"/>
                </a:lnTo>
                <a:lnTo>
                  <a:pt x="2883" y="481"/>
                </a:lnTo>
                <a:lnTo>
                  <a:pt x="2883" y="3557"/>
                </a:lnTo>
                <a:lnTo>
                  <a:pt x="481" y="3557"/>
                </a:lnTo>
                <a:lnTo>
                  <a:pt x="0" y="3076"/>
                </a:lnTo>
                <a:lnTo>
                  <a:pt x="0" y="0"/>
                </a:lnTo>
                <a:close/>
              </a:path>
            </a:pathLst>
          </a:custGeom>
        </p:spPr>
      </p:pic>
      <p:pic>
        <p:nvPicPr>
          <p:cNvPr id="8" name="图片 7"/>
          <p:cNvPicPr>
            <a:picLocks noChangeAspect="1"/>
          </p:cNvPicPr>
          <p:nvPr/>
        </p:nvPicPr>
        <p:blipFill>
          <a:blip r:embed="rId5"/>
          <a:srcRect l="17654" t="6947" r="21753" b="6947"/>
          <a:stretch>
            <a:fillRect/>
          </a:stretch>
        </p:blipFill>
        <p:spPr>
          <a:xfrm>
            <a:off x="6534785" y="1628140"/>
            <a:ext cx="1830705" cy="2258695"/>
          </a:xfrm>
          <a:custGeom>
            <a:avLst/>
            <a:gdLst/>
            <a:ahLst/>
            <a:cxnLst>
              <a:cxn ang="3">
                <a:pos x="hc" y="t"/>
              </a:cxn>
              <a:cxn ang="cd2">
                <a:pos x="l" y="vc"/>
              </a:cxn>
              <a:cxn ang="cd4">
                <a:pos x="hc" y="b"/>
              </a:cxn>
              <a:cxn ang="0">
                <a:pos x="r" y="vc"/>
              </a:cxn>
            </a:cxnLst>
            <a:rect l="l" t="t" r="r" b="b"/>
            <a:pathLst>
              <a:path w="2883" h="3557">
                <a:moveTo>
                  <a:pt x="0" y="0"/>
                </a:moveTo>
                <a:lnTo>
                  <a:pt x="2402" y="0"/>
                </a:lnTo>
                <a:lnTo>
                  <a:pt x="2883" y="481"/>
                </a:lnTo>
                <a:lnTo>
                  <a:pt x="2883" y="3557"/>
                </a:lnTo>
                <a:lnTo>
                  <a:pt x="481" y="3557"/>
                </a:lnTo>
                <a:lnTo>
                  <a:pt x="0" y="3076"/>
                </a:lnTo>
                <a:lnTo>
                  <a:pt x="0" y="0"/>
                </a:lnTo>
                <a:close/>
              </a:path>
            </a:pathLst>
          </a:custGeom>
        </p:spPr>
      </p:pic>
      <p:pic>
        <p:nvPicPr>
          <p:cNvPr id="9" name="图片 8"/>
          <p:cNvPicPr>
            <a:picLocks noChangeAspect="1"/>
          </p:cNvPicPr>
          <p:nvPr/>
        </p:nvPicPr>
        <p:blipFill>
          <a:blip r:embed="rId5"/>
          <a:srcRect l="17654" t="6947" r="21753" b="6947"/>
          <a:stretch>
            <a:fillRect/>
          </a:stretch>
        </p:blipFill>
        <p:spPr>
          <a:xfrm>
            <a:off x="9197975" y="1628140"/>
            <a:ext cx="1830705" cy="2258695"/>
          </a:xfrm>
          <a:custGeom>
            <a:avLst/>
            <a:gdLst/>
            <a:ahLst/>
            <a:cxnLst>
              <a:cxn ang="3">
                <a:pos x="hc" y="t"/>
              </a:cxn>
              <a:cxn ang="cd2">
                <a:pos x="l" y="vc"/>
              </a:cxn>
              <a:cxn ang="cd4">
                <a:pos x="hc" y="b"/>
              </a:cxn>
              <a:cxn ang="0">
                <a:pos x="r" y="vc"/>
              </a:cxn>
            </a:cxnLst>
            <a:rect l="l" t="t" r="r" b="b"/>
            <a:pathLst>
              <a:path w="2883" h="3557">
                <a:moveTo>
                  <a:pt x="0" y="0"/>
                </a:moveTo>
                <a:lnTo>
                  <a:pt x="2402" y="0"/>
                </a:lnTo>
                <a:lnTo>
                  <a:pt x="2883" y="481"/>
                </a:lnTo>
                <a:lnTo>
                  <a:pt x="2883" y="3557"/>
                </a:lnTo>
                <a:lnTo>
                  <a:pt x="481" y="3557"/>
                </a:lnTo>
                <a:lnTo>
                  <a:pt x="0" y="3076"/>
                </a:lnTo>
                <a:lnTo>
                  <a:pt x="0" y="0"/>
                </a:lnTo>
                <a:close/>
              </a:path>
            </a:pathLst>
          </a:cu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0-#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0-#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5"/>
          <a:srcRect l="7059" t="5842" r="15880" b="5826"/>
          <a:stretch>
            <a:fillRect/>
          </a:stretch>
        </p:blipFill>
        <p:spPr>
          <a:xfrm>
            <a:off x="939165" y="2147570"/>
            <a:ext cx="4498975" cy="3427730"/>
          </a:xfrm>
          <a:custGeom>
            <a:avLst/>
            <a:gdLst/>
            <a:ahLst/>
            <a:cxnLst>
              <a:cxn ang="3">
                <a:pos x="hc" y="t"/>
              </a:cxn>
              <a:cxn ang="cd2">
                <a:pos x="l" y="vc"/>
              </a:cxn>
              <a:cxn ang="cd4">
                <a:pos x="hc" y="b"/>
              </a:cxn>
              <a:cxn ang="0">
                <a:pos x="r" y="vc"/>
              </a:cxn>
            </a:cxnLst>
            <a:rect l="l" t="t" r="r" b="b"/>
            <a:pathLst>
              <a:path w="7085" h="5398">
                <a:moveTo>
                  <a:pt x="0" y="0"/>
                </a:moveTo>
                <a:lnTo>
                  <a:pt x="6185" y="0"/>
                </a:lnTo>
                <a:lnTo>
                  <a:pt x="7085" y="900"/>
                </a:lnTo>
                <a:lnTo>
                  <a:pt x="7085" y="5398"/>
                </a:lnTo>
                <a:lnTo>
                  <a:pt x="900" y="5398"/>
                </a:lnTo>
                <a:lnTo>
                  <a:pt x="0" y="4498"/>
                </a:lnTo>
                <a:lnTo>
                  <a:pt x="0" y="0"/>
                </a:lnTo>
                <a:close/>
              </a:path>
            </a:pathLst>
          </a:custGeom>
        </p:spPr>
      </p:pic>
      <p:sp>
        <p:nvSpPr>
          <p:cNvPr id="2" name="矩形 1"/>
          <p:cNvSpPr/>
          <p:nvPr/>
        </p:nvSpPr>
        <p:spPr>
          <a:xfrm>
            <a:off x="1859280" y="294640"/>
            <a:ext cx="10046970" cy="245110"/>
          </a:xfrm>
          <a:prstGeom prst="rect">
            <a:avLst/>
          </a:prstGeom>
          <a:solidFill>
            <a:srgbClr val="FFFF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文本框 2"/>
          <p:cNvSpPr txBox="1"/>
          <p:nvPr/>
        </p:nvSpPr>
        <p:spPr>
          <a:xfrm>
            <a:off x="258451" y="263805"/>
            <a:ext cx="2007940" cy="307340"/>
          </a:xfrm>
          <a:prstGeom prst="rect">
            <a:avLst/>
          </a:prstGeom>
          <a:noFill/>
        </p:spPr>
        <p:txBody>
          <a:bodyPr wrap="square" lIns="0" tIns="0" rIns="0" bIns="0" rtlCol="0">
            <a:spAutoFit/>
          </a:bodyPr>
          <a:lstStyle/>
          <a:p>
            <a:pPr marL="0" lvl="1"/>
            <a:r>
              <a:rPr lang="zh-CN" altLang="en-US" sz="2000" dirty="0">
                <a:solidFill>
                  <a:schemeClr val="bg1"/>
                </a:solidFill>
                <a:latin typeface="阿里巴巴普惠体 M" panose="00020600040101010101" charset="-122"/>
                <a:ea typeface="阿里巴巴普惠体 M" panose="00020600040101010101" charset="-122"/>
              </a:rPr>
              <a:t>添加标题内容</a:t>
            </a:r>
          </a:p>
        </p:txBody>
      </p:sp>
      <p:sp>
        <p:nvSpPr>
          <p:cNvPr id="4" name="文本框 3"/>
          <p:cNvSpPr txBox="1"/>
          <p:nvPr/>
        </p:nvSpPr>
        <p:spPr>
          <a:xfrm>
            <a:off x="1936926" y="293105"/>
            <a:ext cx="3790871" cy="245745"/>
          </a:xfrm>
          <a:prstGeom prst="rect">
            <a:avLst/>
          </a:prstGeom>
          <a:noFill/>
        </p:spPr>
        <p:txBody>
          <a:bodyPr wrap="square" lIns="0" tIns="0" rIns="0" bIns="0" rtlCol="0">
            <a:spAutoFit/>
          </a:bodyPr>
          <a:lstStyle/>
          <a:p>
            <a:pPr marL="0" lvl="1"/>
            <a:r>
              <a:rPr lang="en-US" altLang="zh-CN" sz="1600" dirty="0">
                <a:solidFill>
                  <a:srgbClr val="419CCC"/>
                </a:solidFill>
                <a:latin typeface="阿里巴巴普惠体 R" panose="00020600040101010101" charset="-122"/>
                <a:ea typeface="阿里巴巴普惠体 R" panose="00020600040101010101" charset="-122"/>
              </a:rPr>
              <a:t>ADD THE TITLE</a:t>
            </a:r>
          </a:p>
        </p:txBody>
      </p:sp>
      <p:sp>
        <p:nvSpPr>
          <p:cNvPr id="8" name="TextBox 54"/>
          <p:cNvSpPr txBox="1"/>
          <p:nvPr/>
        </p:nvSpPr>
        <p:spPr>
          <a:xfrm>
            <a:off x="6507945" y="2936551"/>
            <a:ext cx="688510" cy="711200"/>
          </a:xfrm>
          <a:prstGeom prst="rect">
            <a:avLst/>
          </a:prstGeom>
          <a:noFill/>
        </p:spPr>
        <p:txBody>
          <a:bodyPr wrap="square" lIns="49634" tIns="24817" rIns="49634" bIns="24817" rtlCol="0">
            <a:spAutoFit/>
          </a:bodyPr>
          <a:lstStyle/>
          <a:p>
            <a:r>
              <a:rPr lang="id-ID" sz="43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1</a:t>
            </a:r>
            <a:r>
              <a:rPr lang="en-US" sz="43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a:t>
            </a:r>
          </a:p>
        </p:txBody>
      </p:sp>
      <p:sp>
        <p:nvSpPr>
          <p:cNvPr id="9" name="Rectangle 19"/>
          <p:cNvSpPr/>
          <p:nvPr/>
        </p:nvSpPr>
        <p:spPr>
          <a:xfrm>
            <a:off x="6989034" y="2965636"/>
            <a:ext cx="3925109" cy="581354"/>
          </a:xfrm>
          <a:prstGeom prst="rect">
            <a:avLst/>
          </a:prstGeom>
        </p:spPr>
        <p:txBody>
          <a:bodyPr wrap="square" lIns="49634" tIns="24817" rIns="49634" bIns="24817">
            <a:spAutoFit/>
          </a:bodyPr>
          <a:lstStyle/>
          <a:p>
            <a:pPr marL="0" lvl="1">
              <a:lnSpc>
                <a:spcPts val="22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请在此处添加具体内容，文字尽量言简意赅，表明意思即可。请在此处添加具体内容，文字尽量言简意赅。</a:t>
            </a:r>
          </a:p>
        </p:txBody>
      </p:sp>
      <p:sp>
        <p:nvSpPr>
          <p:cNvPr id="10" name="TextBox 56"/>
          <p:cNvSpPr txBox="1"/>
          <p:nvPr/>
        </p:nvSpPr>
        <p:spPr>
          <a:xfrm>
            <a:off x="6507945" y="3899535"/>
            <a:ext cx="688510" cy="711838"/>
          </a:xfrm>
          <a:prstGeom prst="rect">
            <a:avLst/>
          </a:prstGeom>
          <a:noFill/>
        </p:spPr>
        <p:txBody>
          <a:bodyPr wrap="square" lIns="49634" tIns="24817" rIns="49634" bIns="24817" rtlCol="0">
            <a:spAutoFit/>
          </a:bodyPr>
          <a:lstStyle/>
          <a:p>
            <a:r>
              <a:rPr lang="en-US" sz="43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2.</a:t>
            </a:r>
          </a:p>
        </p:txBody>
      </p:sp>
      <p:sp>
        <p:nvSpPr>
          <p:cNvPr id="11" name="Rectangle 19"/>
          <p:cNvSpPr/>
          <p:nvPr/>
        </p:nvSpPr>
        <p:spPr>
          <a:xfrm>
            <a:off x="6989034" y="3928622"/>
            <a:ext cx="3925109" cy="581354"/>
          </a:xfrm>
          <a:prstGeom prst="rect">
            <a:avLst/>
          </a:prstGeom>
        </p:spPr>
        <p:txBody>
          <a:bodyPr wrap="square" lIns="49634" tIns="24817" rIns="49634" bIns="24817">
            <a:spAutoFit/>
          </a:bodyPr>
          <a:lstStyle/>
          <a:p>
            <a:pPr marL="0" lvl="1">
              <a:lnSpc>
                <a:spcPts val="22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请在此处添加具体内容，文字尽量言简意赅，表明意思即可。请在此处添加具体内容，文字尽量言简意赅。</a:t>
            </a:r>
          </a:p>
        </p:txBody>
      </p:sp>
      <p:sp>
        <p:nvSpPr>
          <p:cNvPr id="13" name="TextBox 58"/>
          <p:cNvSpPr txBox="1"/>
          <p:nvPr/>
        </p:nvSpPr>
        <p:spPr>
          <a:xfrm>
            <a:off x="6507945" y="4863340"/>
            <a:ext cx="688510" cy="711838"/>
          </a:xfrm>
          <a:prstGeom prst="rect">
            <a:avLst/>
          </a:prstGeom>
          <a:noFill/>
        </p:spPr>
        <p:txBody>
          <a:bodyPr wrap="square" lIns="49634" tIns="24817" rIns="49634" bIns="24817" rtlCol="0">
            <a:spAutoFit/>
          </a:bodyPr>
          <a:lstStyle/>
          <a:p>
            <a:r>
              <a:rPr lang="en-US" sz="43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3.</a:t>
            </a:r>
          </a:p>
        </p:txBody>
      </p:sp>
      <p:sp>
        <p:nvSpPr>
          <p:cNvPr id="14" name="Rectangle 19"/>
          <p:cNvSpPr/>
          <p:nvPr/>
        </p:nvSpPr>
        <p:spPr>
          <a:xfrm>
            <a:off x="6989034" y="4892426"/>
            <a:ext cx="3925109" cy="581354"/>
          </a:xfrm>
          <a:prstGeom prst="rect">
            <a:avLst/>
          </a:prstGeom>
        </p:spPr>
        <p:txBody>
          <a:bodyPr wrap="square" lIns="49634" tIns="24817" rIns="49634" bIns="24817">
            <a:spAutoFit/>
          </a:bodyPr>
          <a:lstStyle/>
          <a:p>
            <a:pPr marL="0" lvl="1">
              <a:lnSpc>
                <a:spcPts val="22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请在此处添加具体内容，文字尽量言简意赅，表明意思即可。请在此处添加具体内容，文字尽量言简意赅。</a:t>
            </a:r>
          </a:p>
        </p:txBody>
      </p:sp>
      <p:grpSp>
        <p:nvGrpSpPr>
          <p:cNvPr id="15" name="组合 14"/>
          <p:cNvGrpSpPr/>
          <p:nvPr/>
        </p:nvGrpSpPr>
        <p:grpSpPr>
          <a:xfrm>
            <a:off x="6594522" y="2194949"/>
            <a:ext cx="2632160" cy="461963"/>
            <a:chOff x="7261040" y="1888561"/>
            <a:chExt cx="2471942" cy="461963"/>
          </a:xfrm>
        </p:grpSpPr>
        <p:sp>
          <p:nvSpPr>
            <p:cNvPr id="16" name="圆角矩形 6"/>
            <p:cNvSpPr>
              <a:spLocks noChangeArrowheads="1"/>
            </p:cNvSpPr>
            <p:nvPr/>
          </p:nvSpPr>
          <p:spPr bwMode="auto">
            <a:xfrm>
              <a:off x="7261244" y="1888561"/>
              <a:ext cx="2471738" cy="461963"/>
            </a:xfrm>
            <a:prstGeom prst="roundRect">
              <a:avLst>
                <a:gd name="adj" fmla="val 0"/>
              </a:avLst>
            </a:prstGeom>
            <a:solidFill>
              <a:srgbClr val="FFFFF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阿里巴巴普惠体 M" panose="00020600040101010101" charset="-122"/>
                <a:cs typeface="阿里巴巴普惠体 M" panose="00020600040101010101" charset="-122"/>
                <a:sym typeface="Arial" panose="020B0604020202020204" pitchFamily="34" charset="0"/>
              </a:endParaRPr>
            </a:p>
          </p:txBody>
        </p:sp>
        <p:sp>
          <p:nvSpPr>
            <p:cNvPr id="17" name="文本框 7"/>
            <p:cNvSpPr txBox="1">
              <a:spLocks noChangeArrowheads="1"/>
            </p:cNvSpPr>
            <p:nvPr/>
          </p:nvSpPr>
          <p:spPr bwMode="auto">
            <a:xfrm>
              <a:off x="7261040" y="1889046"/>
              <a:ext cx="2471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400" b="1" spc="600" dirty="0">
                  <a:solidFill>
                    <a:srgbClr val="419CCC"/>
                  </a:solidFill>
                  <a:effectLst/>
                  <a:latin typeface="阿里巴巴普惠体 R" panose="00020600040101010101" charset="-122"/>
                  <a:ea typeface="阿里巴巴普惠体 R" panose="00020600040101010101" charset="-122"/>
                  <a:cs typeface="阿里巴巴普惠体 M" panose="00020600040101010101" charset="-122"/>
                  <a:sym typeface="Arial" panose="020B0604020202020204" pitchFamily="34" charset="0"/>
                </a:rPr>
                <a:t>单击编辑标题</a:t>
              </a:r>
            </a:p>
          </p:txBody>
        </p:sp>
      </p:grpSp>
      <p:cxnSp>
        <p:nvCxnSpPr>
          <p:cNvPr id="5" name="直接连接符 4"/>
          <p:cNvCxnSpPr/>
          <p:nvPr/>
        </p:nvCxnSpPr>
        <p:spPr>
          <a:xfrm>
            <a:off x="6042660" y="1549400"/>
            <a:ext cx="0" cy="4284345"/>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750"/>
                                        <p:tgtEl>
                                          <p:spTgt spid="8"/>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p:tgtEl>
                                          <p:spTgt spid="9"/>
                                        </p:tgtEl>
                                        <p:attrNameLst>
                                          <p:attrName>ppt_y</p:attrName>
                                        </p:attrNameLst>
                                      </p:cBhvr>
                                      <p:tavLst>
                                        <p:tav tm="0">
                                          <p:val>
                                            <p:strVal val="#ppt_y+#ppt_h*1.125000"/>
                                          </p:val>
                                        </p:tav>
                                        <p:tav tm="100000">
                                          <p:val>
                                            <p:strVal val="#ppt_y"/>
                                          </p:val>
                                        </p:tav>
                                      </p:tavLst>
                                    </p:anim>
                                    <p:animEffect transition="in" filter="wipe(up)">
                                      <p:cBhvr>
                                        <p:cTn id="26" dur="750"/>
                                        <p:tgtEl>
                                          <p:spTgt spid="9"/>
                                        </p:tgtEl>
                                      </p:cBhvr>
                                    </p:animEffect>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750"/>
                                        <p:tgtEl>
                                          <p:spTgt spid="10"/>
                                        </p:tgtEl>
                                      </p:cBhvr>
                                    </p:animEffect>
                                  </p:childTnLst>
                                </p:cTn>
                              </p:par>
                            </p:childTnLst>
                          </p:cTn>
                        </p:par>
                        <p:par>
                          <p:cTn id="31" fill="hold">
                            <p:stCondLst>
                              <p:cond delay="4500"/>
                            </p:stCondLst>
                            <p:childTnLst>
                              <p:par>
                                <p:cTn id="32" presetID="1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50"/>
                                        <p:tgtEl>
                                          <p:spTgt spid="11"/>
                                        </p:tgtEl>
                                        <p:attrNameLst>
                                          <p:attrName>ppt_y</p:attrName>
                                        </p:attrNameLst>
                                      </p:cBhvr>
                                      <p:tavLst>
                                        <p:tav tm="0">
                                          <p:val>
                                            <p:strVal val="#ppt_y+#ppt_h*1.125000"/>
                                          </p:val>
                                        </p:tav>
                                        <p:tav tm="100000">
                                          <p:val>
                                            <p:strVal val="#ppt_y"/>
                                          </p:val>
                                        </p:tav>
                                      </p:tavLst>
                                    </p:anim>
                                    <p:animEffect transition="in" filter="wipe(up)">
                                      <p:cBhvr>
                                        <p:cTn id="35" dur="750"/>
                                        <p:tgtEl>
                                          <p:spTgt spid="11"/>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750"/>
                                        <p:tgtEl>
                                          <p:spTgt spid="13"/>
                                        </p:tgtEl>
                                      </p:cBhvr>
                                    </p:animEffect>
                                  </p:childTnLst>
                                </p:cTn>
                              </p:par>
                            </p:childTnLst>
                          </p:cTn>
                        </p:par>
                        <p:par>
                          <p:cTn id="40" fill="hold">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750"/>
                                        <p:tgtEl>
                                          <p:spTgt spid="14"/>
                                        </p:tgtEl>
                                        <p:attrNameLst>
                                          <p:attrName>ppt_y</p:attrName>
                                        </p:attrNameLst>
                                      </p:cBhvr>
                                      <p:tavLst>
                                        <p:tav tm="0">
                                          <p:val>
                                            <p:strVal val="#ppt_y+#ppt_h*1.125000"/>
                                          </p:val>
                                        </p:tav>
                                        <p:tav tm="100000">
                                          <p:val>
                                            <p:strVal val="#ppt_y"/>
                                          </p:val>
                                        </p:tav>
                                      </p:tavLst>
                                    </p:anim>
                                    <p:animEffect transition="in" filter="wipe(up)">
                                      <p:cBhvr>
                                        <p:cTn id="4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1238</Words>
  <Application>Microsoft Office PowerPoint</Application>
  <PresentationFormat>宽屏</PresentationFormat>
  <Paragraphs>162</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阿里巴巴普惠体 B</vt:lpstr>
      <vt:lpstr>阿里巴巴普惠体 M</vt:lpstr>
      <vt:lpstr>阿里巴巴普惠体 R</vt:lpstr>
      <vt:lpstr>方正舒体</vt:lpstr>
      <vt:lpstr>宋体</vt:lpstr>
      <vt:lpstr>微软雅黑</vt:lpstr>
      <vt:lpstr>Arial</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2021-06-25T02:02:52Z</dcterms:created>
  <dcterms:modified xsi:type="dcterms:W3CDTF">2023-01-10T11:35:47Z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CF883C1990ED483EA64D95AB1C075033</vt:lpwstr>
  </property>
  <property fmtid="{A09F084E-AD41-489F-8076-AA5BE3082BCA}" pid="100">
    <vt:ui4>5</vt:ui4>
  </property>
  <property fmtid="{64440492-4C8B-11D1-8B70-080036B11A03}" pid="11">
    <vt:lpwstr>www.2ppt.com-爱PPT提供资源下载</vt:lpwstr>
  </property>
</Properties>
</file>