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sldIdLst>
    <p:sldId id="555" r:id="rId2"/>
    <p:sldId id="510" r:id="rId3"/>
    <p:sldId id="524" r:id="rId4"/>
    <p:sldId id="548" r:id="rId5"/>
    <p:sldId id="544" r:id="rId6"/>
    <p:sldId id="553" r:id="rId7"/>
    <p:sldId id="547" r:id="rId8"/>
    <p:sldId id="502" r:id="rId9"/>
    <p:sldId id="550" r:id="rId10"/>
    <p:sldId id="497" r:id="rId11"/>
    <p:sldId id="549" r:id="rId12"/>
    <p:sldId id="551" r:id="rId13"/>
    <p:sldId id="554" r:id="rId14"/>
    <p:sldId id="507" r:id="rId15"/>
    <p:sldId id="50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楷体_GB2312" panose="02010600030101010101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5F"/>
    <a:srgbClr val="FF0000"/>
    <a:srgbClr val="B56CCC"/>
    <a:srgbClr val="009900"/>
    <a:srgbClr val="0000FF"/>
    <a:srgbClr val="AFF22A"/>
    <a:srgbClr val="FF9933"/>
    <a:srgbClr val="FFFFFF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27585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93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分数加法和减法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异分母分数加减法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51.bin"/><Relationship Id="rId39" Type="http://schemas.openxmlformats.org/officeDocument/2006/relationships/image" Target="../media/image67.wmf"/><Relationship Id="rId21" Type="http://schemas.openxmlformats.org/officeDocument/2006/relationships/oleObject" Target="../embeddings/oleObject46.bin"/><Relationship Id="rId34" Type="http://schemas.openxmlformats.org/officeDocument/2006/relationships/oleObject" Target="../embeddings/oleObject56.bin"/><Relationship Id="rId42" Type="http://schemas.openxmlformats.org/officeDocument/2006/relationships/oleObject" Target="../embeddings/oleObject60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43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49.bin"/><Relationship Id="rId32" Type="http://schemas.openxmlformats.org/officeDocument/2006/relationships/oleObject" Target="../embeddings/oleObject55.bin"/><Relationship Id="rId37" Type="http://schemas.openxmlformats.org/officeDocument/2006/relationships/image" Target="../media/image66.wmf"/><Relationship Id="rId40" Type="http://schemas.openxmlformats.org/officeDocument/2006/relationships/oleObject" Target="../embeddings/oleObject59.bin"/><Relationship Id="rId45" Type="http://schemas.openxmlformats.org/officeDocument/2006/relationships/image" Target="../media/image11.png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48.bin"/><Relationship Id="rId28" Type="http://schemas.openxmlformats.org/officeDocument/2006/relationships/oleObject" Target="../embeddings/oleObject53.bin"/><Relationship Id="rId36" Type="http://schemas.openxmlformats.org/officeDocument/2006/relationships/oleObject" Target="../embeddings/oleObject57.bin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61.wmf"/><Relationship Id="rId31" Type="http://schemas.openxmlformats.org/officeDocument/2006/relationships/image" Target="../media/image63.wmf"/><Relationship Id="rId44" Type="http://schemas.openxmlformats.org/officeDocument/2006/relationships/slide" Target="slide2.xml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2.bin"/><Relationship Id="rId30" Type="http://schemas.openxmlformats.org/officeDocument/2006/relationships/oleObject" Target="../embeddings/oleObject54.bin"/><Relationship Id="rId35" Type="http://schemas.openxmlformats.org/officeDocument/2006/relationships/image" Target="../media/image65.wmf"/><Relationship Id="rId43" Type="http://schemas.openxmlformats.org/officeDocument/2006/relationships/image" Target="../media/image69.wmf"/><Relationship Id="rId8" Type="http://schemas.openxmlformats.org/officeDocument/2006/relationships/oleObject" Target="../embeddings/oleObject39.bin"/><Relationship Id="rId3" Type="http://schemas.openxmlformats.org/officeDocument/2006/relationships/image" Target="../media/image17.jpeg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60.wmf"/><Relationship Id="rId25" Type="http://schemas.openxmlformats.org/officeDocument/2006/relationships/oleObject" Target="../embeddings/oleObject50.bin"/><Relationship Id="rId33" Type="http://schemas.openxmlformats.org/officeDocument/2006/relationships/image" Target="../media/image64.wmf"/><Relationship Id="rId38" Type="http://schemas.openxmlformats.org/officeDocument/2006/relationships/oleObject" Target="../embeddings/oleObject58.bin"/><Relationship Id="rId46" Type="http://schemas.openxmlformats.org/officeDocument/2006/relationships/slide" Target="slide1.xml"/><Relationship Id="rId20" Type="http://schemas.openxmlformats.org/officeDocument/2006/relationships/oleObject" Target="../embeddings/oleObject45.bin"/><Relationship Id="rId41" Type="http://schemas.openxmlformats.org/officeDocument/2006/relationships/image" Target="../media/image6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5.xml"/><Relationship Id="rId16" Type="http://schemas.openxmlformats.org/officeDocument/2006/relationships/slide" Target="slide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11.png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4.bin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78.png"/><Relationship Id="rId7" Type="http://schemas.openxmlformats.org/officeDocument/2006/relationships/image" Target="../media/image76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1.png"/><Relationship Id="rId5" Type="http://schemas.openxmlformats.org/officeDocument/2006/relationships/image" Target="../media/image75.wmf"/><Relationship Id="rId10" Type="http://schemas.openxmlformats.org/officeDocument/2006/relationships/slide" Target="slide2.xml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78.png"/><Relationship Id="rId7" Type="http://schemas.openxmlformats.org/officeDocument/2006/relationships/image" Target="../media/image80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1.png"/><Relationship Id="rId5" Type="http://schemas.openxmlformats.org/officeDocument/2006/relationships/image" Target="../media/image79.wmf"/><Relationship Id="rId10" Type="http://schemas.openxmlformats.org/officeDocument/2006/relationships/slide" Target="slide2.xml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6" Type="http://schemas.openxmlformats.org/officeDocument/2006/relationships/slide" Target="slide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18" Type="http://schemas.openxmlformats.org/officeDocument/2006/relationships/image" Target="../media/image21.jpeg"/><Relationship Id="rId3" Type="http://schemas.openxmlformats.org/officeDocument/2006/relationships/image" Target="../media/image17.jpeg"/><Relationship Id="rId21" Type="http://schemas.openxmlformats.org/officeDocument/2006/relationships/slide" Target="slide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png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9.jpe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19" Type="http://schemas.openxmlformats.org/officeDocument/2006/relationships/slide" Target="slide2.xml"/><Relationship Id="rId4" Type="http://schemas.openxmlformats.org/officeDocument/2006/relationships/image" Target="../media/image18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image" Target="../media/image15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slide" Target="slide2.xml"/><Relationship Id="rId5" Type="http://schemas.openxmlformats.org/officeDocument/2006/relationships/image" Target="../media/image14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7.jpeg"/><Relationship Id="rId21" Type="http://schemas.openxmlformats.org/officeDocument/2006/relationships/slide" Target="slide2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slide" Target="slide1.xml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21" Type="http://schemas.openxmlformats.org/officeDocument/2006/relationships/slide" Target="slide2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0.wmf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slide" Target="slide1.xml"/><Relationship Id="rId10" Type="http://schemas.openxmlformats.org/officeDocument/2006/relationships/image" Target="../media/image37.wmf"/><Relationship Id="rId19" Type="http://schemas.openxmlformats.org/officeDocument/2006/relationships/image" Target="../media/image17.jpeg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9.wmf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7.wmf"/><Relationship Id="rId3" Type="http://schemas.openxmlformats.org/officeDocument/2006/relationships/image" Target="../media/image17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6" Type="http://schemas.openxmlformats.org/officeDocument/2006/relationships/slide" Target="slide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5.wmf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1.xml"/><Relationship Id="rId3" Type="http://schemas.openxmlformats.org/officeDocument/2006/relationships/image" Target="../media/image50.png"/><Relationship Id="rId7" Type="http://schemas.openxmlformats.org/officeDocument/2006/relationships/image" Target="../media/image49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slide" Target="slide2.xml"/><Relationship Id="rId5" Type="http://schemas.openxmlformats.org/officeDocument/2006/relationships/image" Target="../media/image48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00" y="1635646"/>
            <a:ext cx="91378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zh-CN" altLang="en-US" sz="4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异分母分数加减法</a:t>
            </a:r>
            <a:endParaRPr lang="zh-CN" altLang="en-US" sz="4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712201" y="4413686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0" y="567902"/>
            <a:ext cx="3011081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分数加法和减法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41368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605405" y="3145942"/>
            <a:ext cx="1077654" cy="10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11560" y="555526"/>
            <a:ext cx="7966754" cy="649288"/>
            <a:chOff x="1001142" y="987574"/>
            <a:chExt cx="7966754" cy="649288"/>
          </a:xfrm>
        </p:grpSpPr>
        <p:sp>
          <p:nvSpPr>
            <p:cNvPr id="70" name="文本框 39942"/>
            <p:cNvSpPr txBox="1">
              <a:spLocks noChangeArrowheads="1"/>
            </p:cNvSpPr>
            <p:nvPr/>
          </p:nvSpPr>
          <p:spPr bwMode="auto">
            <a:xfrm>
              <a:off x="1001142" y="1020673"/>
              <a:ext cx="62007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en-US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en-US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448702" y="987574"/>
              <a:ext cx="7519194" cy="649288"/>
              <a:chOff x="1082675" y="1563117"/>
              <a:chExt cx="7519194" cy="64928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082675" y="1590105"/>
                <a:ext cx="7519194" cy="622300"/>
                <a:chOff x="1082675" y="1590105"/>
                <a:chExt cx="7519194" cy="622300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082675" y="1590105"/>
                  <a:ext cx="7519194" cy="622300"/>
                  <a:chOff x="1400575" y="1833776"/>
                  <a:chExt cx="7519194" cy="622300"/>
                </a:xfrm>
              </p:grpSpPr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1400575" y="1833776"/>
                    <a:ext cx="7519194" cy="620712"/>
                    <a:chOff x="1400575" y="1833776"/>
                    <a:chExt cx="7519194" cy="620712"/>
                  </a:xfrm>
                </p:grpSpPr>
                <p:grpSp>
                  <p:nvGrpSpPr>
                    <p:cNvPr id="25" name="组合 24"/>
                    <p:cNvGrpSpPr/>
                    <p:nvPr/>
                  </p:nvGrpSpPr>
                  <p:grpSpPr>
                    <a:xfrm>
                      <a:off x="1400575" y="1833776"/>
                      <a:ext cx="768350" cy="620712"/>
                      <a:chOff x="1026520" y="2337832"/>
                      <a:chExt cx="768350" cy="620712"/>
                    </a:xfrm>
                  </p:grpSpPr>
                  <p:graphicFrame>
                    <p:nvGraphicFramePr>
                      <p:cNvPr id="29" name="对象 28">
                        <a:hlinkClick r:id="" action="ppaction://ole?verb=1"/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26520" y="2337832"/>
                      <a:ext cx="239713" cy="62071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34554" name="公式" r:id="rId4" imgW="152400" imgH="393700" progId="Equation.3">
                              <p:embed/>
                            </p:oleObj>
                          </mc:Choice>
                          <mc:Fallback>
                            <p:oleObj name="公式" r:id="rId4" imgW="152400" imgH="393700" progId="Equation.3">
                              <p:embed/>
                              <p:pic>
                                <p:nvPicPr>
                                  <p:cNvPr id="0" name="Picture 640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26520" y="2337832"/>
                                    <a:ext cx="239713" cy="62071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30" name="对象 29">
                        <a:hlinkClick r:id="" action="ppaction://ole?verb=1"/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572620" y="2337832"/>
                      <a:ext cx="222250" cy="62071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34555" name="公式" r:id="rId6" imgW="139700" imgH="393700" progId="Equation.3">
                              <p:embed/>
                            </p:oleObj>
                          </mc:Choice>
                          <mc:Fallback>
                            <p:oleObj name="公式" r:id="rId6" imgW="139700" imgH="393700" progId="Equation.3">
                              <p:embed/>
                              <p:pic>
                                <p:nvPicPr>
                                  <p:cNvPr id="0" name="Picture 64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572620" y="2337832"/>
                                    <a:ext cx="222250" cy="62071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26" name="组合 25"/>
                    <p:cNvGrpSpPr/>
                    <p:nvPr/>
                  </p:nvGrpSpPr>
                  <p:grpSpPr>
                    <a:xfrm>
                      <a:off x="2945684" y="1833776"/>
                      <a:ext cx="5974085" cy="620712"/>
                      <a:chOff x="-47948" y="2104229"/>
                      <a:chExt cx="5974085" cy="620712"/>
                    </a:xfrm>
                  </p:grpSpPr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1138238" y="2182093"/>
                        <a:ext cx="478789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zh-CN" altLang="en-US" sz="2400" b="1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     </a:t>
                        </a:r>
                        <a:endPara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endParaRPr>
                      </a:p>
                    </p:txBody>
                  </p:sp>
                  <p:graphicFrame>
                    <p:nvGraphicFramePr>
                      <p:cNvPr id="28" name="对象 27">
                        <a:hlinkClick r:id="" action="ppaction://ole?verb=1"/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-47948" y="2104229"/>
                      <a:ext cx="239713" cy="62071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34556" name="公式" r:id="rId8" imgW="152400" imgH="393700" progId="Equation.3">
                              <p:embed/>
                            </p:oleObj>
                          </mc:Choice>
                          <mc:Fallback>
                            <p:oleObj name="公式" r:id="rId8" imgW="152400" imgH="393700" progId="Equation.3">
                              <p:embed/>
                              <p:pic>
                                <p:nvPicPr>
                                  <p:cNvPr id="0" name="Picture 642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-47948" y="2104229"/>
                                    <a:ext cx="239713" cy="62071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  <p:graphicFrame>
                <p:nvGraphicFramePr>
                  <p:cNvPr id="22" name="对象 21">
                    <a:hlinkClick r:id="" action="ppaction://ole?verb=1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410350" y="1833776"/>
                  <a:ext cx="320675" cy="6207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4557" name="公式" r:id="rId10" imgW="203200" imgH="393700" progId="Equation.3">
                          <p:embed/>
                        </p:oleObj>
                      </mc:Choice>
                      <mc:Fallback>
                        <p:oleObj name="公式" r:id="rId10" imgW="203200" imgH="393700" progId="Equation.3">
                          <p:embed/>
                          <p:pic>
                            <p:nvPicPr>
                              <p:cNvPr id="0" name="Picture 6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410350" y="1833776"/>
                                <a:ext cx="320675" cy="62071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3" name="对象 22">
                    <a:hlinkClick r:id="" action="ppaction://ole?verb=1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95642" y="1834346"/>
                  <a:ext cx="222250" cy="6207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4558" name="公式" r:id="rId12" imgW="139700" imgH="393700" progId="Equation.3">
                          <p:embed/>
                        </p:oleObj>
                      </mc:Choice>
                      <mc:Fallback>
                        <p:oleObj name="公式" r:id="rId12" imgW="139700" imgH="393700" progId="Equation.3">
                          <p:embed/>
                          <p:pic>
                            <p:nvPicPr>
                              <p:cNvPr id="0" name="Picture 64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95642" y="1834346"/>
                                <a:ext cx="222250" cy="6207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4" name="对象 23">
                    <a:hlinkClick r:id="" action="ppaction://ole?verb=1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096275" y="1835363"/>
                  <a:ext cx="242888" cy="6207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4559" name="公式" r:id="rId14" imgW="152400" imgH="393700" progId="Equation.3">
                          <p:embed/>
                        </p:oleObj>
                      </mc:Choice>
                      <mc:Fallback>
                        <p:oleObj name="公式" r:id="rId14" imgW="152400" imgH="393700" progId="Equation.3">
                          <p:embed/>
                          <p:pic>
                            <p:nvPicPr>
                              <p:cNvPr id="0" name="Picture 64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96275" y="1835363"/>
                                <a:ext cx="242888" cy="6207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" name="TextBox 1"/>
                <p:cNvSpPr txBox="1"/>
                <p:nvPr/>
              </p:nvSpPr>
              <p:spPr>
                <a:xfrm>
                  <a:off x="1277781" y="1635646"/>
                  <a:ext cx="6534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+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    </a:t>
                  </a: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+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    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+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   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+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aphicFrame>
            <p:nvGraphicFramePr>
              <p:cNvPr id="37" name="对象 36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5980897" y="1563688"/>
              <a:ext cx="241300" cy="620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60" name="公式" r:id="rId16" imgW="152400" imgH="393700" progId="Equation.3">
                      <p:embed/>
                    </p:oleObj>
                  </mc:Choice>
                  <mc:Fallback>
                    <p:oleObj name="公式" r:id="rId16" imgW="152400" imgH="393700" progId="Equation.3">
                      <p:embed/>
                      <p:pic>
                        <p:nvPicPr>
                          <p:cNvPr id="0" name="Picture 6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80897" y="1563688"/>
                            <a:ext cx="241300" cy="620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对象 37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6438221" y="1563117"/>
              <a:ext cx="242888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61" name="公式" r:id="rId18" imgW="152400" imgH="393700" progId="Equation.3">
                      <p:embed/>
                    </p:oleObj>
                  </mc:Choice>
                  <mc:Fallback>
                    <p:oleObj name="公式" r:id="rId18" imgW="152400" imgH="393700" progId="Equation.3">
                      <p:embed/>
                      <p:pic>
                        <p:nvPicPr>
                          <p:cNvPr id="0" name="Picture 6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8221" y="1563117"/>
                            <a:ext cx="242888" cy="620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组合 50"/>
          <p:cNvGrpSpPr/>
          <p:nvPr/>
        </p:nvGrpSpPr>
        <p:grpSpPr>
          <a:xfrm>
            <a:off x="983704" y="2642542"/>
            <a:ext cx="7519194" cy="649288"/>
            <a:chOff x="1082675" y="1563117"/>
            <a:chExt cx="7519194" cy="649288"/>
          </a:xfrm>
        </p:grpSpPr>
        <p:grpSp>
          <p:nvGrpSpPr>
            <p:cNvPr id="52" name="组合 51"/>
            <p:cNvGrpSpPr/>
            <p:nvPr/>
          </p:nvGrpSpPr>
          <p:grpSpPr>
            <a:xfrm>
              <a:off x="1082675" y="1590105"/>
              <a:ext cx="7519194" cy="622300"/>
              <a:chOff x="1082675" y="1590105"/>
              <a:chExt cx="7519194" cy="622300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1082675" y="1590105"/>
                <a:ext cx="7519194" cy="622300"/>
                <a:chOff x="1400575" y="1833776"/>
                <a:chExt cx="7519194" cy="622300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1400575" y="1833776"/>
                  <a:ext cx="7519194" cy="620712"/>
                  <a:chOff x="1400575" y="1833776"/>
                  <a:chExt cx="7519194" cy="620712"/>
                </a:xfrm>
              </p:grpSpPr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400575" y="1833776"/>
                    <a:ext cx="768350" cy="620712"/>
                    <a:chOff x="1026520" y="2337832"/>
                    <a:chExt cx="768350" cy="620712"/>
                  </a:xfrm>
                </p:grpSpPr>
                <p:graphicFrame>
                  <p:nvGraphicFramePr>
                    <p:cNvPr id="84" name="对象 83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026520" y="2337832"/>
                    <a:ext cx="239713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4562" name="公式" r:id="rId20" imgW="152400" imgH="393700" progId="Equation.3">
                            <p:embed/>
                          </p:oleObj>
                        </mc:Choice>
                        <mc:Fallback>
                          <p:oleObj name="公式" r:id="rId20" imgW="152400" imgH="393700" progId="Equation.3">
                            <p:embed/>
                            <p:pic>
                              <p:nvPicPr>
                                <p:cNvPr id="0" name="Picture 648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026520" y="2337832"/>
                                  <a:ext cx="239713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85" name="对象 84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572620" y="2337832"/>
                    <a:ext cx="222250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4563" name="公式" r:id="rId21" imgW="139700" imgH="393700" progId="Equation.3">
                            <p:embed/>
                          </p:oleObj>
                        </mc:Choice>
                        <mc:Fallback>
                          <p:oleObj name="公式" r:id="rId21" imgW="139700" imgH="393700" progId="Equation.3">
                            <p:embed/>
                            <p:pic>
                              <p:nvPicPr>
                                <p:cNvPr id="0" name="Picture 64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572620" y="2337832"/>
                                  <a:ext cx="222250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2945684" y="1833776"/>
                    <a:ext cx="5974085" cy="620712"/>
                    <a:chOff x="-47948" y="2104229"/>
                    <a:chExt cx="5974085" cy="620712"/>
                  </a:xfrm>
                </p:grpSpPr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1138238" y="2182093"/>
                      <a:ext cx="47878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graphicFrame>
                  <p:nvGraphicFramePr>
                    <p:cNvPr id="83" name="对象 82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-47948" y="2104229"/>
                    <a:ext cx="239713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4564" name="公式" r:id="rId22" imgW="152400" imgH="393700" progId="Equation.3">
                            <p:embed/>
                          </p:oleObj>
                        </mc:Choice>
                        <mc:Fallback>
                          <p:oleObj name="公式" r:id="rId22" imgW="152400" imgH="393700" progId="Equation.3">
                            <p:embed/>
                            <p:pic>
                              <p:nvPicPr>
                                <p:cNvPr id="0" name="Picture 65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-47948" y="2104229"/>
                                  <a:ext cx="239713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aphicFrame>
              <p:nvGraphicFramePr>
                <p:cNvPr id="77" name="对象 76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3410350" y="1833776"/>
                <a:ext cx="320675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65" name="公式" r:id="rId23" imgW="203200" imgH="393700" progId="Equation.3">
                        <p:embed/>
                      </p:oleObj>
                    </mc:Choice>
                    <mc:Fallback>
                      <p:oleObj name="公式" r:id="rId23" imgW="203200" imgH="393700" progId="Equation.3">
                        <p:embed/>
                        <p:pic>
                          <p:nvPicPr>
                            <p:cNvPr id="0" name="Picture 6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10350" y="1833776"/>
                              <a:ext cx="320675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8" name="对象 77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031337" y="1834346"/>
                <a:ext cx="22225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66" name="公式" r:id="rId24" imgW="139700" imgH="393700" progId="Equation.3">
                        <p:embed/>
                      </p:oleObj>
                    </mc:Choice>
                    <mc:Fallback>
                      <p:oleObj name="公式" r:id="rId24" imgW="139700" imgH="393700" progId="Equation.3">
                        <p:embed/>
                        <p:pic>
                          <p:nvPicPr>
                            <p:cNvPr id="0" name="Picture 6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31337" y="1834346"/>
                              <a:ext cx="22225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9" name="对象 78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4599289" y="1835363"/>
                <a:ext cx="242888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67" name="公式" r:id="rId25" imgW="152400" imgH="393700" progId="Equation.3">
                        <p:embed/>
                      </p:oleObj>
                    </mc:Choice>
                    <mc:Fallback>
                      <p:oleObj name="公式" r:id="rId25" imgW="152400" imgH="393700" progId="Equation.3">
                        <p:embed/>
                        <p:pic>
                          <p:nvPicPr>
                            <p:cNvPr id="0" name="Picture 6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99289" y="1835363"/>
                              <a:ext cx="242888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5" name="TextBox 74"/>
              <p:cNvSpPr txBox="1"/>
              <p:nvPr/>
            </p:nvSpPr>
            <p:spPr>
              <a:xfrm>
                <a:off x="1277781" y="1635646"/>
                <a:ext cx="6534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-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-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-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-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56" name="对象 5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441629" y="1563688"/>
            <a:ext cx="24130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68" name="公式" r:id="rId26" imgW="152400" imgH="393700" progId="Equation.3">
                    <p:embed/>
                  </p:oleObj>
                </mc:Choice>
                <mc:Fallback>
                  <p:oleObj name="公式" r:id="rId26" imgW="152400" imgH="393700" progId="Equation.3">
                    <p:embed/>
                    <p:pic>
                      <p:nvPicPr>
                        <p:cNvPr id="0" name="Picture 6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1629" y="1563688"/>
                          <a:ext cx="24130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对象 5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09581" y="1563117"/>
            <a:ext cx="242888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69" name="公式" r:id="rId27" imgW="152400" imgH="393700" progId="Equation.3">
                    <p:embed/>
                  </p:oleObj>
                </mc:Choice>
                <mc:Fallback>
                  <p:oleObj name="公式" r:id="rId27" imgW="152400" imgH="393700" progId="Equation.3">
                    <p:embed/>
                    <p:pic>
                      <p:nvPicPr>
                        <p:cNvPr id="0" name="Picture 6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9581" y="1563117"/>
                          <a:ext cx="242888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70050" y="1203598"/>
          <a:ext cx="792088" cy="129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0" name="公式" r:id="rId28" imgW="495300" imgH="812165" progId="Equation.3">
                  <p:embed/>
                </p:oleObj>
              </mc:Choice>
              <mc:Fallback>
                <p:oleObj name="公式" r:id="rId28" imgW="495300" imgH="812165" progId="Equation.3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50" y="1203598"/>
                        <a:ext cx="792088" cy="1297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98042" y="3289399"/>
          <a:ext cx="79216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1" name="公式" r:id="rId30" imgW="495300" imgH="812165" progId="Equation.3">
                  <p:embed/>
                </p:oleObj>
              </mc:Choice>
              <mc:Fallback>
                <p:oleObj name="公式" r:id="rId30" imgW="495300" imgH="812165" progId="Equation.3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42" y="3289399"/>
                        <a:ext cx="792162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405063" y="1203077"/>
          <a:ext cx="105727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2" name="公式" r:id="rId32" imgW="660400" imgH="812165" progId="Equation.3">
                  <p:embed/>
                </p:oleObj>
              </mc:Choice>
              <mc:Fallback>
                <p:oleObj name="公式" r:id="rId32" imgW="660400" imgH="812165" progId="Equation.3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203077"/>
                        <a:ext cx="1057275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310210" y="3289052"/>
          <a:ext cx="103663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" name="公式" r:id="rId34" imgW="647700" imgH="812165" progId="Equation.3">
                  <p:embed/>
                </p:oleObj>
              </mc:Choice>
              <mc:Fallback>
                <p:oleObj name="公式" r:id="rId34" imgW="647700" imgH="812165" progId="Equation.3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210" y="3289052"/>
                        <a:ext cx="1036638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038328" y="1203598"/>
          <a:ext cx="79216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" name="公式" r:id="rId36" imgW="495300" imgH="812165" progId="Equation.3">
                  <p:embed/>
                </p:oleObj>
              </mc:Choice>
              <mc:Fallback>
                <p:oleObj name="公式" r:id="rId36" imgW="495300" imgH="812165" progId="Equation.3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328" y="1203598"/>
                        <a:ext cx="792162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966394" y="3289399"/>
          <a:ext cx="79216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" name="公式" r:id="rId38" imgW="495300" imgH="812165" progId="Equation.3">
                  <p:embed/>
                </p:oleObj>
              </mc:Choice>
              <mc:Fallback>
                <p:oleObj name="公式" r:id="rId38" imgW="495300" imgH="812165" progId="Equation.3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394" y="3289399"/>
                        <a:ext cx="792162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719019" y="1203077"/>
          <a:ext cx="10556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" name="公式" r:id="rId40" imgW="660400" imgH="812165" progId="Equation.3">
                  <p:embed/>
                </p:oleObj>
              </mc:Choice>
              <mc:Fallback>
                <p:oleObj name="公式" r:id="rId40" imgW="660400" imgH="812165" progId="Equation.3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019" y="1203077"/>
                        <a:ext cx="1055687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94586" y="3217615"/>
          <a:ext cx="10350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7" name="公式" r:id="rId42" imgW="647700" imgH="812165" progId="Equation.3">
                  <p:embed/>
                </p:oleObj>
              </mc:Choice>
              <mc:Fallback>
                <p:oleObj name="公式" r:id="rId42" imgW="647700" imgH="812165" progId="Equation.3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586" y="3217615"/>
                        <a:ext cx="1035050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5" name="图片 54">
              <a:hlinkClick r:id="rId44" action="ppaction://hlinksldjump"/>
            </p:cNvPr>
            <p:cNvPicPr>
              <a:picLocks noChangeAspect="1"/>
            </p:cNvPicPr>
            <p:nvPr/>
          </p:nvPicPr>
          <p:blipFill>
            <a:blip r:embed="rId4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4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对象 6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87332" y="2658244"/>
          <a:ext cx="94297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9" name="公式" r:id="rId3" imgW="622300" imgH="812165" progId="Equation.3">
                  <p:embed/>
                </p:oleObj>
              </mc:Choice>
              <mc:Fallback>
                <p:oleObj name="公式" r:id="rId3" imgW="622300" imgH="812165" progId="Equation.3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332" y="2658244"/>
                        <a:ext cx="942975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166645" y="2067694"/>
          <a:ext cx="55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0" name="公式" r:id="rId5" imgW="368300" imgH="393700" progId="Equation.3">
                  <p:embed/>
                </p:oleObj>
              </mc:Choice>
              <mc:Fallback>
                <p:oleObj name="公式" r:id="rId5" imgW="368300" imgH="393700" progId="Equation.3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645" y="2067694"/>
                        <a:ext cx="55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611560" y="411510"/>
            <a:ext cx="7765833" cy="1667764"/>
            <a:chOff x="1088418" y="915566"/>
            <a:chExt cx="7083982" cy="1667764"/>
          </a:xfrm>
        </p:grpSpPr>
        <p:sp>
          <p:nvSpPr>
            <p:cNvPr id="70" name="文本框 39942"/>
            <p:cNvSpPr txBox="1">
              <a:spLocks noChangeArrowheads="1"/>
            </p:cNvSpPr>
            <p:nvPr/>
          </p:nvSpPr>
          <p:spPr bwMode="auto">
            <a:xfrm>
              <a:off x="1088418" y="915566"/>
              <a:ext cx="7083982" cy="166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en-US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地球的表面大部分 海洋覆盖。太平洋大约占地球表面的  ，大西洋大约占地球表面的  。这两大洋的面积一共占地球表面的几分之几？</a:t>
              </a:r>
              <a:endParaRPr lang="en-US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66" name="对象 6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482532" y="1439092"/>
            <a:ext cx="2190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51" name="公式" r:id="rId7" imgW="139700" imgH="393700" progId="Equation.3">
                    <p:embed/>
                  </p:oleObj>
                </mc:Choice>
                <mc:Fallback>
                  <p:oleObj name="公式" r:id="rId7" imgW="139700" imgH="393700" progId="Equation.3">
                    <p:embed/>
                    <p:pic>
                      <p:nvPicPr>
                        <p:cNvPr id="0" name="Picture 5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532" y="1439092"/>
                          <a:ext cx="2190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对象 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095239" y="1439092"/>
            <a:ext cx="2190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52" name="公式" r:id="rId9" imgW="139700" imgH="393700" progId="Equation.3">
                    <p:embed/>
                  </p:oleObj>
                </mc:Choice>
                <mc:Fallback>
                  <p:oleObj name="公式" r:id="rId9" imgW="139700" imgH="393700" progId="Equation.3">
                    <p:embed/>
                    <p:pic>
                      <p:nvPicPr>
                        <p:cNvPr id="0" name="Picture 5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5239" y="1439092"/>
                          <a:ext cx="2190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1842075" y="3779019"/>
            <a:ext cx="6186309" cy="620712"/>
            <a:chOff x="1691680" y="4262438"/>
            <a:chExt cx="6186309" cy="620712"/>
          </a:xfrm>
        </p:grpSpPr>
        <p:sp>
          <p:nvSpPr>
            <p:cNvPr id="65" name="文本框 14"/>
            <p:cNvSpPr txBox="1">
              <a:spLocks noChangeArrowheads="1"/>
            </p:cNvSpPr>
            <p:nvPr/>
          </p:nvSpPr>
          <p:spPr bwMode="auto">
            <a:xfrm>
              <a:off x="1691680" y="4342333"/>
              <a:ext cx="6186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答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：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这两大洋的面积一共占地球表面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graphicFrame>
          <p:nvGraphicFramePr>
            <p:cNvPr id="3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970713" y="4262438"/>
            <a:ext cx="319087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53" name="公式" r:id="rId11" imgW="203200" imgH="393700" progId="Equation.3">
                    <p:embed/>
                  </p:oleObj>
                </mc:Choice>
                <mc:Fallback>
                  <p:oleObj name="公式" r:id="rId11" imgW="203200" imgH="393700" progId="Equation.3">
                    <p:embed/>
                    <p:pic>
                      <p:nvPicPr>
                        <p:cNvPr id="0" name="Picture 5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0713" y="4262438"/>
                          <a:ext cx="319087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9561" y="2355726"/>
            <a:ext cx="1126831" cy="161482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591" y="483518"/>
            <a:ext cx="7389315" cy="1226083"/>
            <a:chOff x="356591" y="555526"/>
            <a:chExt cx="7389315" cy="1226083"/>
          </a:xfrm>
        </p:grpSpPr>
        <p:pic>
          <p:nvPicPr>
            <p:cNvPr id="38004" name="Picture 1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62098" y="555526"/>
              <a:ext cx="6383808" cy="1226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文本框 39942"/>
            <p:cNvSpPr txBox="1">
              <a:spLocks noChangeArrowheads="1"/>
            </p:cNvSpPr>
            <p:nvPr/>
          </p:nvSpPr>
          <p:spPr bwMode="auto">
            <a:xfrm>
              <a:off x="356591" y="555526"/>
              <a:ext cx="72397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en-US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1851670"/>
            <a:ext cx="6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）从体育馆到少年宫一共要走多少千米？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2" name="对象 3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62709" y="2355726"/>
          <a:ext cx="5778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3" name="公式" r:id="rId4" imgW="381000" imgH="393700" progId="Equation.3">
                  <p:embed/>
                </p:oleObj>
              </mc:Choice>
              <mc:Fallback>
                <p:oleObj name="公式" r:id="rId4" imgW="381000" imgH="39370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709" y="2355726"/>
                        <a:ext cx="5778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1547664" y="4011489"/>
            <a:ext cx="5724644" cy="620712"/>
            <a:chOff x="1691680" y="4262017"/>
            <a:chExt cx="5724644" cy="620712"/>
          </a:xfrm>
        </p:grpSpPr>
        <p:sp>
          <p:nvSpPr>
            <p:cNvPr id="34" name="文本框 14"/>
            <p:cNvSpPr txBox="1">
              <a:spLocks noChangeArrowheads="1"/>
            </p:cNvSpPr>
            <p:nvPr/>
          </p:nvSpPr>
          <p:spPr bwMode="auto">
            <a:xfrm>
              <a:off x="1691680" y="4342333"/>
              <a:ext cx="57246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答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：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从体育馆到少年宫一共要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走  千米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graphicFrame>
          <p:nvGraphicFramePr>
            <p:cNvPr id="36" name="对象 3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11837" y="4262017"/>
            <a:ext cx="36036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44" name="公式" r:id="rId6" imgW="228600" imgH="393700" progId="Equation.3">
                    <p:embed/>
                  </p:oleObj>
                </mc:Choice>
                <mc:Fallback>
                  <p:oleObj name="公式" r:id="rId6" imgW="228600" imgH="393700" progId="Equation.3">
                    <p:embed/>
                    <p:pic>
                      <p:nvPicPr>
                        <p:cNvPr id="0" name="Picture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1837" y="4262017"/>
                          <a:ext cx="36036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2664272" y="2931790"/>
            <a:ext cx="1385674" cy="1230312"/>
            <a:chOff x="2808288" y="3147814"/>
            <a:chExt cx="1385674" cy="1230312"/>
          </a:xfrm>
        </p:grpSpPr>
        <p:graphicFrame>
          <p:nvGraphicFramePr>
            <p:cNvPr id="31" name="对象 3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808288" y="3147814"/>
            <a:ext cx="1001712" cy="1230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45" name="公式" r:id="rId8" imgW="660400" imgH="812165" progId="Equation.3">
                    <p:embed/>
                  </p:oleObj>
                </mc:Choice>
                <mc:Fallback>
                  <p:oleObj name="公式" r:id="rId8" imgW="660400" imgH="812165" progId="Equation.3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288" y="3147814"/>
                          <a:ext cx="1001712" cy="1230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059832" y="3867894"/>
              <a:ext cx="1134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39552" y="474807"/>
            <a:ext cx="7239745" cy="1226083"/>
            <a:chOff x="539552" y="546815"/>
            <a:chExt cx="7239745" cy="1226083"/>
          </a:xfrm>
        </p:grpSpPr>
        <p:pic>
          <p:nvPicPr>
            <p:cNvPr id="38004" name="Picture 1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62098" y="546815"/>
              <a:ext cx="6383808" cy="1226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文本框 39942"/>
            <p:cNvSpPr txBox="1">
              <a:spLocks noChangeArrowheads="1"/>
            </p:cNvSpPr>
            <p:nvPr/>
          </p:nvSpPr>
          <p:spPr bwMode="auto">
            <a:xfrm>
              <a:off x="539552" y="546815"/>
              <a:ext cx="72397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en-US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5536" y="1851670"/>
            <a:ext cx="722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）从学校到体育馆比从学校到少年宫近多少千米？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3" name="对象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6725" y="2499742"/>
          <a:ext cx="5778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公式" r:id="rId4" imgW="381000" imgH="393700" progId="Equation.3">
                  <p:embed/>
                </p:oleObj>
              </mc:Choice>
              <mc:Fallback>
                <p:oleObj name="公式" r:id="rId4" imgW="381000" imgH="3937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2499742"/>
                        <a:ext cx="5778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691680" y="4155505"/>
            <a:ext cx="5724644" cy="620712"/>
            <a:chOff x="1691680" y="4262017"/>
            <a:chExt cx="5724644" cy="620712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1691680" y="4342333"/>
              <a:ext cx="57246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答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：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从体育馆到少年宫一共要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走  千米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graphicFrame>
          <p:nvGraphicFramePr>
            <p:cNvPr id="16" name="对象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11837" y="4262017"/>
            <a:ext cx="36036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2" name="公式" r:id="rId6" imgW="228600" imgH="393700" progId="Equation.3">
                    <p:embed/>
                  </p:oleObj>
                </mc:Choice>
                <mc:Fallback>
                  <p:oleObj name="公式" r:id="rId6" imgW="228600" imgH="3937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1837" y="4262017"/>
                          <a:ext cx="36036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2808288" y="3075806"/>
            <a:ext cx="1385674" cy="1230312"/>
            <a:chOff x="2808288" y="3147814"/>
            <a:chExt cx="1385674" cy="1230312"/>
          </a:xfrm>
        </p:grpSpPr>
        <p:graphicFrame>
          <p:nvGraphicFramePr>
            <p:cNvPr id="18" name="对象 1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808288" y="3147814"/>
            <a:ext cx="1001712" cy="1230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" name="公式" r:id="rId8" imgW="660400" imgH="812165" progId="Equation.3">
                    <p:embed/>
                  </p:oleObj>
                </mc:Choice>
                <mc:Fallback>
                  <p:oleObj name="公式" r:id="rId8" imgW="660400" imgH="812165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288" y="3147814"/>
                          <a:ext cx="1001712" cy="1230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059832" y="3867894"/>
              <a:ext cx="1134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71600" y="2067694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我学会了异分母分数加、减法。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748865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计算异分母加、减法时，要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先通分再计算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，计算结果能约分的要约成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最简分数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；计算后要自觉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验算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3" cstate="email"/>
          <a:srcRect l="3464" t="4139" r="9238" b="6462"/>
          <a:stretch>
            <a:fillRect/>
          </a:stretch>
        </p:blipFill>
        <p:spPr bwMode="auto">
          <a:xfrm>
            <a:off x="309315" y="1803609"/>
            <a:ext cx="1598389" cy="1311216"/>
          </a:xfrm>
          <a:prstGeom prst="rect">
            <a:avLst/>
          </a:prstGeom>
          <a:noFill/>
        </p:spPr>
      </p:pic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979712" y="1288076"/>
            <a:ext cx="3744416" cy="1067650"/>
            <a:chOff x="1979712" y="1288076"/>
            <a:chExt cx="3744416" cy="1067650"/>
          </a:xfrm>
          <a:noFill/>
        </p:grpSpPr>
        <p:sp>
          <p:nvSpPr>
            <p:cNvPr id="15" name="圆角矩形标注 14"/>
            <p:cNvSpPr>
              <a:spLocks noChangeArrowheads="1"/>
            </p:cNvSpPr>
            <p:nvPr/>
          </p:nvSpPr>
          <p:spPr bwMode="auto">
            <a:xfrm>
              <a:off x="1979712" y="1288076"/>
              <a:ext cx="3744416" cy="1067650"/>
            </a:xfrm>
            <a:prstGeom prst="wedgeRoundRectCallout">
              <a:avLst>
                <a:gd name="adj1" fmla="val -54460"/>
                <a:gd name="adj2" fmla="val -411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同分母分数加、减法怎样计算？如：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1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563888" y="1753110"/>
            <a:ext cx="235665" cy="602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3" name="公式" r:id="rId5" imgW="152400" imgH="393700" progId="Equation.3">
                    <p:embed/>
                  </p:oleObj>
                </mc:Choice>
                <mc:Fallback>
                  <p:oleObj name="公式" r:id="rId5" imgW="152400" imgH="393700" progId="Equation.3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1753110"/>
                          <a:ext cx="235665" cy="602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067944" y="1754063"/>
            <a:ext cx="23495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4" name="公式" r:id="rId7" imgW="152400" imgH="393700" progId="Equation.3">
                    <p:embed/>
                  </p:oleObj>
                </mc:Choice>
                <mc:Fallback>
                  <p:oleObj name="公式" r:id="rId7" imgW="152400" imgH="393700" progId="Equation.3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1754063"/>
                          <a:ext cx="234950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2267744" y="2571750"/>
            <a:ext cx="4536504" cy="1324382"/>
            <a:chOff x="2267744" y="2571750"/>
            <a:chExt cx="4536504" cy="1324382"/>
          </a:xfrm>
          <a:noFill/>
        </p:grpSpPr>
        <p:sp>
          <p:nvSpPr>
            <p:cNvPr id="17" name="圆角矩形标注 16"/>
            <p:cNvSpPr>
              <a:spLocks noChangeArrowheads="1"/>
            </p:cNvSpPr>
            <p:nvPr/>
          </p:nvSpPr>
          <p:spPr bwMode="auto">
            <a:xfrm>
              <a:off x="2267744" y="2571750"/>
              <a:ext cx="4536504" cy="1324382"/>
            </a:xfrm>
            <a:prstGeom prst="wedgeRoundRectCallout">
              <a:avLst>
                <a:gd name="adj1" fmla="val 59073"/>
                <a:gd name="adj2" fmla="val -30260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同分母分数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加、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减法，分母不变，分子相加减。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+   =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860032" y="3219822"/>
            <a:ext cx="23495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5" name="公式" r:id="rId9" imgW="152400" imgH="393700" progId="Equation.3">
                    <p:embed/>
                  </p:oleObj>
                </mc:Choice>
                <mc:Fallback>
                  <p:oleObj name="公式" r:id="rId9" imgW="152400" imgH="393700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3219822"/>
                          <a:ext cx="234950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480188" y="3207097"/>
            <a:ext cx="23495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6" name="公式" r:id="rId10" imgW="152400" imgH="393700" progId="Equation.3">
                    <p:embed/>
                  </p:oleObj>
                </mc:Choice>
                <mc:Fallback>
                  <p:oleObj name="公式" r:id="rId10" imgW="152400" imgH="3937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0188" y="3207097"/>
                          <a:ext cx="234950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12160" y="3194223"/>
            <a:ext cx="23495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7" name="公式" r:id="rId11" imgW="152400" imgH="393700" progId="Equation.3">
                    <p:embed/>
                  </p:oleObj>
                </mc:Choice>
                <mc:Fallback>
                  <p:oleObj name="公式" r:id="rId11" imgW="152400" imgH="393700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2160" y="3194223"/>
                          <a:ext cx="234950" cy="601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179513" y="2643758"/>
          <a:ext cx="7704855" cy="20162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5324" t="8574" r="24207" b="17332"/>
          <a:stretch>
            <a:fillRect/>
          </a:stretch>
        </p:blipFill>
        <p:spPr bwMode="auto">
          <a:xfrm>
            <a:off x="6876256" y="3835182"/>
            <a:ext cx="768980" cy="7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362388" y="3781462"/>
            <a:ext cx="693092" cy="8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3059832" y="3819537"/>
            <a:ext cx="648072" cy="7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圆角矩形标注 41"/>
          <p:cNvSpPr/>
          <p:nvPr/>
        </p:nvSpPr>
        <p:spPr>
          <a:xfrm>
            <a:off x="236975" y="2715766"/>
            <a:ext cx="2462817" cy="1080120"/>
          </a:xfrm>
          <a:prstGeom prst="wedgeRoundRectCallout">
            <a:avLst>
              <a:gd name="adj1" fmla="val 2277"/>
              <a:gd name="adj2" fmla="val 61909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分母不同，就是分数单位不同，不能直接相加。</a:t>
            </a:r>
          </a:p>
        </p:txBody>
      </p:sp>
      <p:sp>
        <p:nvSpPr>
          <p:cNvPr id="43" name="圆角矩形标注 42"/>
          <p:cNvSpPr/>
          <p:nvPr/>
        </p:nvSpPr>
        <p:spPr>
          <a:xfrm>
            <a:off x="2917801" y="2737674"/>
            <a:ext cx="2137598" cy="750417"/>
          </a:xfrm>
          <a:prstGeom prst="wedgeRoundRectCallout">
            <a:avLst>
              <a:gd name="adj1" fmla="val -37387"/>
              <a:gd name="adj2" fmla="val 62179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用纸折一折，再涂色看一看。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5436096" y="2737674"/>
            <a:ext cx="2353156" cy="1048321"/>
          </a:xfrm>
          <a:prstGeom prst="wedgeRoundRectCallout">
            <a:avLst>
              <a:gd name="adj1" fmla="val -22529"/>
              <a:gd name="adj2" fmla="val 79170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可以先通分，化成同分母分数后再计算。</a:t>
            </a:r>
          </a:p>
        </p:txBody>
      </p:sp>
      <p:graphicFrame>
        <p:nvGraphicFramePr>
          <p:cNvPr id="62" name="对象 61">
            <a:hlinkClick r:id="" action="ppaction://ole?verb=1"/>
          </p:cNvPr>
          <p:cNvGraphicFramePr/>
          <p:nvPr/>
        </p:nvGraphicFramePr>
        <p:xfrm>
          <a:off x="6011727" y="4083006"/>
          <a:ext cx="7938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7" name="公式" r:id="rId6" imgW="152400" imgH="393700" progId="Equation.3">
                  <p:embed/>
                </p:oleObj>
              </mc:Choice>
              <mc:Fallback>
                <p:oleObj name="公式" r:id="rId6" imgW="152400" imgH="393700" progId="Equation.3">
                  <p:embed/>
                  <p:pic>
                    <p:nvPicPr>
                      <p:cNvPr id="0" name="Picture 17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727" y="4083006"/>
                        <a:ext cx="7938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14">
            <a:hlinkClick r:id="" action="ppaction://ole?verb=1"/>
          </p:cNvPr>
          <p:cNvGraphicFramePr/>
          <p:nvPr/>
        </p:nvGraphicFramePr>
        <p:xfrm>
          <a:off x="3019290" y="3956006"/>
          <a:ext cx="9525" cy="2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8" name="公式" r:id="rId8" imgW="152400" imgH="393700" progId="Equation.3">
                  <p:embed/>
                </p:oleObj>
              </mc:Choice>
              <mc:Fallback>
                <p:oleObj name="公式" r:id="rId8" imgW="152400" imgH="393700" progId="Equation.3">
                  <p:embed/>
                  <p:pic>
                    <p:nvPicPr>
                      <p:cNvPr id="0" name="Picture 17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290" y="3956006"/>
                        <a:ext cx="9525" cy="2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483768" y="267494"/>
            <a:ext cx="5688632" cy="1754326"/>
            <a:chOff x="2627784" y="498593"/>
            <a:chExt cx="5688632" cy="1754326"/>
          </a:xfrm>
        </p:grpSpPr>
        <p:sp>
          <p:nvSpPr>
            <p:cNvPr id="22" name="文本框 12"/>
            <p:cNvSpPr txBox="1">
              <a:spLocks noChangeArrowheads="1"/>
            </p:cNvSpPr>
            <p:nvPr/>
          </p:nvSpPr>
          <p:spPr bwMode="auto">
            <a:xfrm>
              <a:off x="2627784" y="498593"/>
              <a:ext cx="5688632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明桥小学有一块长方形试验田，其中   种黄瓜， </a:t>
              </a:r>
              <a:r>
                <a:rPr lang="zh-CN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种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番茄</a:t>
              </a:r>
              <a:r>
                <a:rPr lang="zh-CN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。黄瓜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和番茄一共占这块地的几分之几？</a:t>
              </a:r>
            </a:p>
          </p:txBody>
        </p:sp>
        <p:grpSp>
          <p:nvGrpSpPr>
            <p:cNvPr id="23" name="组合 1"/>
            <p:cNvGrpSpPr/>
            <p:nvPr/>
          </p:nvGrpSpPr>
          <p:grpSpPr bwMode="auto">
            <a:xfrm>
              <a:off x="3852030" y="528770"/>
              <a:ext cx="4032342" cy="1134185"/>
              <a:chOff x="5912" y="-155"/>
              <a:chExt cx="6348" cy="1788"/>
            </a:xfrm>
          </p:grpSpPr>
          <p:graphicFrame>
            <p:nvGraphicFramePr>
              <p:cNvPr id="24" name="对象 6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11889" y="-155"/>
              <a:ext cx="371" cy="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19" r:id="rId10" imgW="152400" imgH="393700" progId="Equation.3">
                      <p:embed/>
                    </p:oleObj>
                  </mc:Choice>
                  <mc:Fallback>
                    <p:oleObj r:id="rId10" imgW="152400" imgH="393700" progId="Equation.3">
                      <p:embed/>
                      <p:pic>
                        <p:nvPicPr>
                          <p:cNvPr id="0" name="Picture 1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89" y="-155"/>
                            <a:ext cx="371" cy="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对象 2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5912" y="682"/>
              <a:ext cx="368" cy="9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20" r:id="rId12" imgW="152400" imgH="393700" progId="Equation.3">
                      <p:embed/>
                    </p:oleObj>
                  </mc:Choice>
                  <mc:Fallback>
                    <p:oleObj r:id="rId12" imgW="152400" imgH="393700" progId="Equation.3">
                      <p:embed/>
                      <p:pic>
                        <p:nvPicPr>
                          <p:cNvPr id="0" name="Picture 1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12" y="682"/>
                            <a:ext cx="368" cy="9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" name="组合 2"/>
          <p:cNvGrpSpPr/>
          <p:nvPr/>
        </p:nvGrpSpPr>
        <p:grpSpPr>
          <a:xfrm>
            <a:off x="2779018" y="1990725"/>
            <a:ext cx="1558924" cy="581025"/>
            <a:chOff x="2923034" y="2144166"/>
            <a:chExt cx="1558924" cy="581025"/>
          </a:xfrm>
        </p:grpSpPr>
        <p:graphicFrame>
          <p:nvGraphicFramePr>
            <p:cNvPr id="26" name="对象 2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923034" y="2144166"/>
            <a:ext cx="769937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1" r:id="rId14" imgW="520700" imgH="393700" progId="Equation.3">
                    <p:embed/>
                  </p:oleObj>
                </mc:Choice>
                <mc:Fallback>
                  <p:oleObj r:id="rId14" imgW="520700" imgH="393700" progId="Equation.3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3034" y="2144166"/>
                          <a:ext cx="769937" cy="581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直接连接符 26"/>
            <p:cNvSpPr>
              <a:spLocks noChangeShapeType="1"/>
            </p:cNvSpPr>
            <p:nvPr/>
          </p:nvSpPr>
          <p:spPr bwMode="auto">
            <a:xfrm>
              <a:off x="3761233" y="2581176"/>
              <a:ext cx="720725" cy="0"/>
            </a:xfrm>
            <a:prstGeom prst="line">
              <a:avLst/>
            </a:prstGeom>
            <a:noFill/>
            <a:ln w="15875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848026" y="3579862"/>
            <a:ext cx="15160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13039" y="1003143"/>
            <a:ext cx="1166673" cy="1064551"/>
            <a:chOff x="670145" y="1457273"/>
            <a:chExt cx="1555361" cy="1419401"/>
          </a:xfrm>
        </p:grpSpPr>
        <p:pic>
          <p:nvPicPr>
            <p:cNvPr id="31" name="图片 30" descr="28Z58PICt4r.jpg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19" action="ppaction://hlinksldjump"/>
            </p:cNvPr>
            <p:cNvPicPr>
              <a:picLocks noChangeAspect="1"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2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332410"/>
            <a:ext cx="48720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14"/>
          <p:cNvSpPr txBox="1">
            <a:spLocks noChangeArrowheads="1"/>
          </p:cNvSpPr>
          <p:nvPr/>
        </p:nvSpPr>
        <p:spPr bwMode="auto">
          <a:xfrm>
            <a:off x="3399830" y="275151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4707930" y="276262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29" name="文本框 19"/>
          <p:cNvSpPr txBox="1">
            <a:spLocks noChangeArrowheads="1"/>
          </p:cNvSpPr>
          <p:nvPr/>
        </p:nvSpPr>
        <p:spPr bwMode="auto">
          <a:xfrm>
            <a:off x="3399830" y="223557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30" name="文本框 20"/>
          <p:cNvSpPr txBox="1">
            <a:spLocks noChangeArrowheads="1"/>
          </p:cNvSpPr>
          <p:nvPr/>
        </p:nvSpPr>
        <p:spPr bwMode="auto">
          <a:xfrm>
            <a:off x="4707930" y="229431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31" name="文本框 21"/>
          <p:cNvSpPr txBox="1">
            <a:spLocks noChangeArrowheads="1"/>
          </p:cNvSpPr>
          <p:nvPr/>
        </p:nvSpPr>
        <p:spPr bwMode="auto">
          <a:xfrm>
            <a:off x="5877918" y="276262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2" name="文本框 23"/>
          <p:cNvSpPr txBox="1">
            <a:spLocks noChangeArrowheads="1"/>
          </p:cNvSpPr>
          <p:nvPr/>
        </p:nvSpPr>
        <p:spPr bwMode="auto">
          <a:xfrm>
            <a:off x="5877918" y="223557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742950" y="483518"/>
            <a:ext cx="7700963" cy="1113948"/>
            <a:chOff x="850900" y="987392"/>
            <a:chExt cx="7700963" cy="1113948"/>
          </a:xfrm>
        </p:grpSpPr>
        <p:sp>
          <p:nvSpPr>
            <p:cNvPr id="37" name="文本框 12"/>
            <p:cNvSpPr txBox="1">
              <a:spLocks noChangeArrowheads="1"/>
            </p:cNvSpPr>
            <p:nvPr/>
          </p:nvSpPr>
          <p:spPr bwMode="auto">
            <a:xfrm>
              <a:off x="850900" y="987574"/>
              <a:ext cx="7700963" cy="111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明桥小学有一块长方形试验田，其中   种黄瓜， </a:t>
              </a:r>
              <a:r>
                <a:rPr lang="zh-CN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种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番茄</a:t>
              </a:r>
              <a:r>
                <a:rPr lang="zh-CN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。黄瓜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和番茄一共占这块地的几分之几？</a:t>
              </a:r>
            </a:p>
          </p:txBody>
        </p:sp>
        <p:grpSp>
          <p:nvGrpSpPr>
            <p:cNvPr id="38" name="组合 1"/>
            <p:cNvGrpSpPr/>
            <p:nvPr/>
          </p:nvGrpSpPr>
          <p:grpSpPr bwMode="auto">
            <a:xfrm>
              <a:off x="5920296" y="987392"/>
              <a:ext cx="1692214" cy="603250"/>
              <a:chOff x="9168" y="568"/>
              <a:chExt cx="2664" cy="951"/>
            </a:xfrm>
          </p:grpSpPr>
          <p:graphicFrame>
            <p:nvGraphicFramePr>
              <p:cNvPr id="39" name="对象 6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9168" y="568"/>
              <a:ext cx="371" cy="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87" r:id="rId4" imgW="152400" imgH="393700" progId="Equation.3">
                      <p:embed/>
                    </p:oleObj>
                  </mc:Choice>
                  <mc:Fallback>
                    <p:oleObj r:id="rId4" imgW="152400" imgH="393700" progId="Equation.3">
                      <p:embed/>
                      <p:pic>
                        <p:nvPicPr>
                          <p:cNvPr id="0" name="Picture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68" y="568"/>
                            <a:ext cx="371" cy="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对象 2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11464" y="568"/>
              <a:ext cx="368" cy="9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88" r:id="rId6" imgW="152400" imgH="393700" progId="Equation.3">
                      <p:embed/>
                    </p:oleObj>
                  </mc:Choice>
                  <mc:Fallback>
                    <p:oleObj r:id="rId6" imgW="152400" imgH="393700" progId="Equation.3">
                      <p:embed/>
                      <p:pic>
                        <p:nvPicPr>
                          <p:cNvPr id="0" name="Picture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64" y="568"/>
                            <a:ext cx="368" cy="9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41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8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979712" y="3382243"/>
            <a:ext cx="5873750" cy="701675"/>
            <a:chOff x="1979712" y="3166219"/>
            <a:chExt cx="5873750" cy="701675"/>
          </a:xfrm>
        </p:grpSpPr>
        <p:sp>
          <p:nvSpPr>
            <p:cNvPr id="33" name="直接连接符 32"/>
            <p:cNvSpPr>
              <a:spLocks noChangeShapeType="1"/>
            </p:cNvSpPr>
            <p:nvPr/>
          </p:nvSpPr>
          <p:spPr bwMode="auto">
            <a:xfrm>
              <a:off x="4788024" y="3814763"/>
              <a:ext cx="992187" cy="15875"/>
            </a:xfrm>
            <a:prstGeom prst="line">
              <a:avLst/>
            </a:prstGeom>
            <a:noFill/>
            <a:ln w="15875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79712" y="3166219"/>
              <a:ext cx="5873750" cy="701675"/>
              <a:chOff x="3524250" y="3166219"/>
              <a:chExt cx="5873750" cy="701675"/>
            </a:xfrm>
          </p:grpSpPr>
          <p:graphicFrame>
            <p:nvGraphicFramePr>
              <p:cNvPr id="34" name="对象 33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6676801" y="3166219"/>
              <a:ext cx="271463" cy="701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89" r:id="rId9" imgW="152400" imgH="393700" progId="Equation.3">
                      <p:embed/>
                    </p:oleObj>
                  </mc:Choice>
                  <mc:Fallback>
                    <p:oleObj r:id="rId9" imgW="152400" imgH="393700" progId="Equation.3">
                      <p:embed/>
                      <p:pic>
                        <p:nvPicPr>
                          <p:cNvPr id="0" name="Picture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76801" y="3166219"/>
                            <a:ext cx="271463" cy="701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文本框 24"/>
              <p:cNvSpPr txBox="1">
                <a:spLocks noChangeArrowheads="1"/>
              </p:cNvSpPr>
              <p:nvPr/>
            </p:nvSpPr>
            <p:spPr bwMode="auto">
              <a:xfrm>
                <a:off x="3524250" y="3410694"/>
                <a:ext cx="58737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_GB2312" panose="02010609030101010101" charset="-122"/>
                  </a:rPr>
                  <a:t>答：一共占这块地的      。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308304" y="3507854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23528" y="464354"/>
            <a:ext cx="7128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计算下面各题，得到的结果能约分的要约分。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4" name="对象 2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71600" y="1707654"/>
          <a:ext cx="11557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4" r:id="rId4" imgW="685800" imgH="1219200" progId="Equation.3">
                  <p:embed/>
                </p:oleObj>
              </mc:Choice>
              <mc:Fallback>
                <p:oleObj r:id="rId4" imgW="685800" imgH="1219200" progId="Equation.3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07654"/>
                        <a:ext cx="115570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40634" y="1059582"/>
          <a:ext cx="5794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5" r:id="rId6" imgW="342900" imgH="393700" progId="Equation.3">
                  <p:embed/>
                </p:oleObj>
              </mc:Choice>
              <mc:Fallback>
                <p:oleObj r:id="rId6" imgW="342900" imgH="393700" progId="Equation.3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634" y="1059582"/>
                        <a:ext cx="5794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12605" y="1707654"/>
          <a:ext cx="8794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6" r:id="rId8" imgW="520700" imgH="812165" progId="Equation.3">
                  <p:embed/>
                </p:oleObj>
              </mc:Choice>
              <mc:Fallback>
                <p:oleObj r:id="rId8" imgW="520700" imgH="812165" progId="Equation.3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05" y="1707654"/>
                        <a:ext cx="8794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87549" y="1059582"/>
          <a:ext cx="7921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7" r:id="rId10" imgW="469900" imgH="393700" progId="Equation.3">
                  <p:embed/>
                </p:oleObj>
              </mc:Choice>
              <mc:Fallback>
                <p:oleObj r:id="rId10" imgW="469900" imgH="393700" progId="Equation.3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549" y="1059582"/>
                        <a:ext cx="7921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56582" y="1059582"/>
          <a:ext cx="7953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8" r:id="rId12" imgW="469900" imgH="635000" progId="Equation.3">
                  <p:embed/>
                </p:oleObj>
              </mc:Choice>
              <mc:Fallback>
                <p:oleObj r:id="rId12" imgW="469900" imgH="635000" progId="Equation.3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2" y="1059582"/>
                        <a:ext cx="79533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38649" y="1851670"/>
          <a:ext cx="1157287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9" r:id="rId14" imgW="685800" imgH="1219200" progId="Equation.3">
                  <p:embed/>
                </p:oleObj>
              </mc:Choice>
              <mc:Fallback>
                <p:oleObj r:id="rId14" imgW="685800" imgH="1219200" progId="Equation.3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649" y="1851670"/>
                        <a:ext cx="1157287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371580" y="1059582"/>
          <a:ext cx="6826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" r:id="rId16" imgW="406400" imgH="635000" progId="Equation.3">
                  <p:embed/>
                </p:oleObj>
              </mc:Choice>
              <mc:Fallback>
                <p:oleObj r:id="rId16" imgW="406400" imgH="635000" progId="Equation.3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80" y="1059582"/>
                        <a:ext cx="6826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210969" y="1779662"/>
          <a:ext cx="4492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1" r:id="rId18" imgW="266700" imgH="850265" progId="Equation.3">
                  <p:embed/>
                </p:oleObj>
              </mc:Choice>
              <mc:Fallback>
                <p:oleObj r:id="rId18" imgW="266700" imgH="850265" progId="Equation.3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969" y="1779662"/>
                        <a:ext cx="4492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圆角矩形标注 32"/>
          <p:cNvSpPr>
            <a:spLocks noChangeArrowheads="1"/>
          </p:cNvSpPr>
          <p:nvPr/>
        </p:nvSpPr>
        <p:spPr bwMode="auto">
          <a:xfrm>
            <a:off x="2987824" y="4034872"/>
            <a:ext cx="2049462" cy="446087"/>
          </a:xfrm>
          <a:prstGeom prst="wedgeRoundRectCallout">
            <a:avLst>
              <a:gd name="adj1" fmla="val -64716"/>
              <a:gd name="adj2" fmla="val -48468"/>
              <a:gd name="adj3" fmla="val 16667"/>
            </a:avLst>
          </a:prstGeom>
          <a:noFill/>
          <a:ln w="9525">
            <a:solidFill>
              <a:srgbClr val="FFD941"/>
            </a:solidFill>
            <a:miter lim="800000"/>
          </a:ln>
        </p:spPr>
        <p:txBody>
          <a:bodyPr/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你会验算吗？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2051720" y="1699097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验算：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5337398" y="1767359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验算：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1844209" y="3507854"/>
            <a:ext cx="940936" cy="1348427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2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ldLvl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3607" t="7226" r="20399" b="15496"/>
          <a:stretch>
            <a:fillRect/>
          </a:stretch>
        </p:blipFill>
        <p:spPr bwMode="auto">
          <a:xfrm>
            <a:off x="6944913" y="2623217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圆角矩形标注 32"/>
          <p:cNvSpPr>
            <a:spLocks noChangeArrowheads="1"/>
          </p:cNvSpPr>
          <p:nvPr/>
        </p:nvSpPr>
        <p:spPr bwMode="auto">
          <a:xfrm>
            <a:off x="1527866" y="1060085"/>
            <a:ext cx="5384986" cy="446087"/>
          </a:xfrm>
          <a:prstGeom prst="wedgeRoundRectCallout">
            <a:avLst>
              <a:gd name="adj1" fmla="val -52774"/>
              <a:gd name="adj2" fmla="val -7922"/>
              <a:gd name="adj3" fmla="val 16667"/>
            </a:avLst>
          </a:prstGeom>
          <a:noFill/>
          <a:ln w="9525">
            <a:solidFill>
              <a:srgbClr val="FFD941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计算异分母分数加、减法要注意什么？</a:t>
            </a:r>
          </a:p>
        </p:txBody>
      </p:sp>
      <p:sp>
        <p:nvSpPr>
          <p:cNvPr id="21" name="圆角矩形标注 20"/>
          <p:cNvSpPr>
            <a:spLocks noChangeArrowheads="1"/>
          </p:cNvSpPr>
          <p:nvPr/>
        </p:nvSpPr>
        <p:spPr bwMode="auto">
          <a:xfrm>
            <a:off x="1403648" y="2283718"/>
            <a:ext cx="5384986" cy="1670223"/>
          </a:xfrm>
          <a:prstGeom prst="wedgeRoundRectCallout">
            <a:avLst>
              <a:gd name="adj1" fmla="val 55454"/>
              <a:gd name="adj2" fmla="val 13925"/>
              <a:gd name="adj3" fmla="val 16667"/>
            </a:avLst>
          </a:prstGeom>
          <a:noFill/>
          <a:ln w="9525">
            <a:solidFill>
              <a:srgbClr val="FFD941"/>
            </a:solidFill>
            <a:miter lim="800000"/>
          </a:ln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计算异分母加、减法时，要先通分再计算，计算结果能约分的要约成最简分数；验算时，通常可以利用加、减法的关系进行验算。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770706"/>
            <a:ext cx="1126831" cy="161482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71600" y="1059582"/>
            <a:ext cx="6542246" cy="677689"/>
            <a:chOff x="1109663" y="1029965"/>
            <a:chExt cx="6542246" cy="677689"/>
          </a:xfrm>
        </p:grpSpPr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1109663" y="1029965"/>
              <a:ext cx="6542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endParaRPr lang="zh-CN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charset="-122"/>
              </a:endParaRPr>
            </a:p>
          </p:txBody>
        </p:sp>
        <p:graphicFrame>
          <p:nvGraphicFramePr>
            <p:cNvPr id="2" name="对象 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540099" y="1072654"/>
            <a:ext cx="655637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71" r:id="rId3" imgW="405765" imgH="393065" progId="Equation.3">
                    <p:embed/>
                  </p:oleObj>
                </mc:Choice>
                <mc:Fallback>
                  <p:oleObj r:id="rId3" imgW="405765" imgH="393065" progId="Equation.3">
                    <p:embed/>
                    <p:pic>
                      <p:nvPicPr>
                        <p:cNvPr id="0" name="Picture 3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099" y="1072654"/>
                          <a:ext cx="655637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13745" y="1072654"/>
            <a:ext cx="63817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72" r:id="rId5" imgW="393700" imgH="393700" progId="Equation.3">
                    <p:embed/>
                  </p:oleObj>
                </mc:Choice>
                <mc:Fallback>
                  <p:oleObj r:id="rId5" imgW="393700" imgH="393700" progId="Equation.3">
                    <p:embed/>
                    <p:pic>
                      <p:nvPicPr>
                        <p:cNvPr id="0" name="Picture 3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3745" y="1072654"/>
                          <a:ext cx="63817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747692" y="1072654"/>
            <a:ext cx="760412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73" r:id="rId7" imgW="469900" imgH="393700" progId="Equation.3">
                    <p:embed/>
                  </p:oleObj>
                </mc:Choice>
                <mc:Fallback>
                  <p:oleObj r:id="rId7" imgW="469900" imgH="393700" progId="Equation.3">
                    <p:embed/>
                    <p:pic>
                      <p:nvPicPr>
                        <p:cNvPr id="0" name="Picture 3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692" y="1072654"/>
                          <a:ext cx="760412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604000" y="1059582"/>
            <a:ext cx="554038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74" r:id="rId9" imgW="342900" imgH="393700" progId="Equation.3">
                    <p:embed/>
                  </p:oleObj>
                </mc:Choice>
                <mc:Fallback>
                  <p:oleObj r:id="rId9" imgW="342900" imgH="393700" progId="Equation.3">
                    <p:embed/>
                    <p:pic>
                      <p:nvPicPr>
                        <p:cNvPr id="0" name="Picture 3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0" y="1059582"/>
                          <a:ext cx="554038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60289" y="1753890"/>
          <a:ext cx="10414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5" r:id="rId11" imgW="660400" imgH="812165" progId="Equation.3">
                  <p:embed/>
                </p:oleObj>
              </mc:Choice>
              <mc:Fallback>
                <p:oleObj r:id="rId11" imgW="660400" imgH="812165" progId="Equation.3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289" y="1753890"/>
                        <a:ext cx="10414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49761" y="1753890"/>
          <a:ext cx="10414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6" r:id="rId13" imgW="660400" imgH="812165" progId="Equation.3">
                  <p:embed/>
                </p:oleObj>
              </mc:Choice>
              <mc:Fallback>
                <p:oleObj r:id="rId13" imgW="660400" imgH="812165" progId="Equation.3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761" y="1753890"/>
                        <a:ext cx="10414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00649" y="1737271"/>
          <a:ext cx="10414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7" r:id="rId15" imgW="660400" imgH="1206500" progId="Equation.3">
                  <p:embed/>
                </p:oleObj>
              </mc:Choice>
              <mc:Fallback>
                <p:oleObj r:id="rId15" imgW="660400" imgH="1206500" progId="Equation.3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649" y="1737271"/>
                        <a:ext cx="10414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306145" y="1737271"/>
          <a:ext cx="798512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8" r:id="rId17" imgW="508000" imgH="1028700" progId="Equation.3">
                  <p:embed/>
                </p:oleObj>
              </mc:Choice>
              <mc:Fallback>
                <p:oleObj r:id="rId17" imgW="508000" imgH="1028700" progId="Equation.3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145" y="1737271"/>
                        <a:ext cx="798512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19" cstate="email"/>
          <a:srcRect l="13607" t="7226" r="20399" b="15496"/>
          <a:stretch>
            <a:fillRect/>
          </a:stretch>
        </p:blipFill>
        <p:spPr bwMode="auto">
          <a:xfrm>
            <a:off x="7884368" y="3219822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2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596336" y="3077886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1943" y="507380"/>
            <a:ext cx="8482013" cy="984250"/>
            <a:chOff x="1202555" y="843558"/>
            <a:chExt cx="8482013" cy="984250"/>
          </a:xfrm>
        </p:grpSpPr>
        <p:sp>
          <p:nvSpPr>
            <p:cNvPr id="32" name="文本框 19"/>
            <p:cNvSpPr txBox="1">
              <a:spLocks noChangeArrowheads="1"/>
            </p:cNvSpPr>
            <p:nvPr/>
          </p:nvSpPr>
          <p:spPr bwMode="auto">
            <a:xfrm>
              <a:off x="1202555" y="922933"/>
              <a:ext cx="84820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．一台拖拉机耕一块地，上午耕了  公顷，下午比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上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午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多耕了  公顷。下午耕地多少公顷？ </a:t>
              </a:r>
            </a:p>
          </p:txBody>
        </p:sp>
        <p:graphicFrame>
          <p:nvGraphicFramePr>
            <p:cNvPr id="33" name="对象 3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563838" y="1294408"/>
            <a:ext cx="20796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51" r:id="rId4" imgW="152400" imgH="393700" progId="Equation.3">
                    <p:embed/>
                  </p:oleObj>
                </mc:Choice>
                <mc:Fallback>
                  <p:oleObj r:id="rId4" imgW="152400" imgH="393700" progId="Equation.3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3838" y="1294408"/>
                          <a:ext cx="20796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18634" y="843558"/>
            <a:ext cx="2095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52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8634" y="843558"/>
                          <a:ext cx="2095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对象 3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733675" y="2546350"/>
          <a:ext cx="115411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3" name="公式" r:id="rId8" imgW="761365" imgH="837565" progId="Equation.3">
                  <p:embed/>
                </p:oleObj>
              </mc:Choice>
              <mc:Fallback>
                <p:oleObj name="公式" r:id="rId8" imgW="761365" imgH="837565" progId="Equation.3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546350"/>
                        <a:ext cx="115411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87824" y="1974850"/>
          <a:ext cx="615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4" r:id="rId10" imgW="405765" imgH="393065" progId="Equation.3">
                  <p:embed/>
                </p:oleObj>
              </mc:Choice>
              <mc:Fallback>
                <p:oleObj r:id="rId10" imgW="405765" imgH="393065" progId="Equation.3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974850"/>
                        <a:ext cx="6159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文本框 14"/>
          <p:cNvSpPr txBox="1">
            <a:spLocks noChangeArrowheads="1"/>
          </p:cNvSpPr>
          <p:nvPr/>
        </p:nvSpPr>
        <p:spPr bwMode="auto">
          <a:xfrm>
            <a:off x="1691680" y="3838277"/>
            <a:ext cx="3416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答：下午耕地   公顷。</a:t>
            </a:r>
          </a:p>
        </p:txBody>
      </p:sp>
      <p:graphicFrame>
        <p:nvGraphicFramePr>
          <p:cNvPr id="59" name="对象 5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737744" y="3795886"/>
          <a:ext cx="3302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5" r:id="rId12" imgW="190500" imgH="393700" progId="Equation.3">
                  <p:embed/>
                </p:oleObj>
              </mc:Choice>
              <mc:Fallback>
                <p:oleObj r:id="rId12" imgW="190500" imgH="393700" progId="Equation.3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744" y="3795886"/>
                        <a:ext cx="3302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48351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先在算式下面的图形中涂一涂，再写出得数。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1044" y="2355726"/>
            <a:ext cx="53951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746027" y="1461715"/>
            <a:ext cx="4739963" cy="707902"/>
            <a:chOff x="1746027" y="1461715"/>
            <a:chExt cx="4739963" cy="707902"/>
          </a:xfrm>
        </p:grpSpPr>
        <p:graphicFrame>
          <p:nvGraphicFramePr>
            <p:cNvPr id="22" name="对象 2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746027" y="1504950"/>
            <a:ext cx="59372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4" name="公式" r:id="rId4" imgW="368300" imgH="393700" progId="Equation.3">
                    <p:embed/>
                  </p:oleObj>
                </mc:Choice>
                <mc:Fallback>
                  <p:oleObj name="公式" r:id="rId4" imgW="368300" imgH="39370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027" y="1504950"/>
                          <a:ext cx="59372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849813" y="1492250"/>
            <a:ext cx="61277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5" name="公式" r:id="rId6" imgW="381000" imgH="393700" progId="Equation.3">
                    <p:embed/>
                  </p:oleObj>
                </mc:Choice>
                <mc:Fallback>
                  <p:oleObj name="公式" r:id="rId6" imgW="381000" imgH="3937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9813" y="1492250"/>
                          <a:ext cx="61277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627784" y="1491630"/>
              <a:ext cx="761862" cy="67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339752" y="1606029"/>
              <a:ext cx="532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36096" y="1563638"/>
              <a:ext cx="532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724128" y="1461715"/>
              <a:ext cx="761862" cy="67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67" name="Picture 7"/>
          <p:cNvPicPr>
            <a:picLocks noChangeAspect="1" noChangeArrowheads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 bwMode="auto">
          <a:xfrm>
            <a:off x="1262633" y="2355726"/>
            <a:ext cx="2224145" cy="167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4716016" y="2408115"/>
            <a:ext cx="1647930" cy="160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71800" y="1419622"/>
            <a:ext cx="53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1380713"/>
            <a:ext cx="53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全屏显示(16:9)</PresentationFormat>
  <Paragraphs>86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Calibri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</vt:lpstr>
      <vt:lpstr>公式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794C613AD976445DAE85F17A41C07B9E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