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4" r:id="rId3"/>
    <p:sldId id="307" r:id="rId4"/>
    <p:sldId id="306" r:id="rId5"/>
    <p:sldId id="308" r:id="rId6"/>
    <p:sldId id="309" r:id="rId7"/>
    <p:sldId id="31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423E6-FD98-4C6B-815C-DAC6DF1B23A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C378B-CA26-48DF-A043-8B3253D76B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/>
              <a:t>第二课时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A (  3a-3c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dirty="0" smtClean="0"/>
              <a:t>What’s </a:t>
            </a:r>
            <a:r>
              <a:rPr lang="en-US" altLang="zh-CN" dirty="0"/>
              <a:t>the best movie theater?</a:t>
            </a:r>
            <a:endParaRPr lang="zh-CN" altLang="zh-CN" dirty="0"/>
          </a:p>
        </p:txBody>
      </p:sp>
      <p:sp>
        <p:nvSpPr>
          <p:cNvPr id="5" name="标题 1"/>
          <p:cNvSpPr txBox="1"/>
          <p:nvPr/>
        </p:nvSpPr>
        <p:spPr>
          <a:xfrm>
            <a:off x="0" y="4211379"/>
            <a:ext cx="12192000" cy="11049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A1E9"/>
                </a:solidFill>
              </a:rPr>
              <a:t>Section A  (</a:t>
            </a:r>
            <a:r>
              <a:rPr lang="zh-CN" altLang="en-US" sz="3200" dirty="0" smtClean="0">
                <a:solidFill>
                  <a:srgbClr val="00A1E9"/>
                </a:solidFill>
              </a:rPr>
              <a:t>第二课</a:t>
            </a:r>
            <a:r>
              <a:rPr lang="zh-CN" altLang="en-US" sz="3200" dirty="0">
                <a:solidFill>
                  <a:srgbClr val="00A1E9"/>
                </a:solidFill>
              </a:rPr>
              <a:t>时</a:t>
            </a:r>
            <a:r>
              <a:rPr lang="en-US" sz="3200" dirty="0" smtClean="0">
                <a:solidFill>
                  <a:srgbClr val="00A1E9"/>
                </a:solidFill>
              </a:rPr>
              <a:t>)</a:t>
            </a:r>
            <a:endParaRPr lang="en-US" sz="3200" dirty="0">
              <a:solidFill>
                <a:srgbClr val="00A1E9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085924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A1E9"/>
                </a:solidFill>
              </a:rPr>
              <a:t>Unit 4</a:t>
            </a:r>
            <a:endParaRPr lang="zh-CN" altLang="en-US" sz="4800" b="1" dirty="0">
              <a:solidFill>
                <a:srgbClr val="00A1E9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4750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135388"/>
            <a:ext cx="11430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think of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更差的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way to spend my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2.My daughter sang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pretty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well at the concert.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3.People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want to go to the shop if there is no good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服务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4.Tom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扮演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part of Hamlet in the play last 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old man eats four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every 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1.Miller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homework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bad  ) than mine.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2.Both my brother and I want to 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report  ) in the future.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3.In Sun Cinema you can sit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the  ) most comfortably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comfortable  ) of all the cinemas in our town.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4.Blue Moon clothes store is having a big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buy clothes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cheaply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cheap  ) there.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5.Thank you 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help  )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81008" y="1647903"/>
            <a:ext cx="102401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881008" y="1970119"/>
            <a:ext cx="10240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881008" y="2056694"/>
            <a:ext cx="102401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2881008" y="2378910"/>
            <a:ext cx="10240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7119520" y="2386939"/>
            <a:ext cx="10240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7119521" y="2709155"/>
            <a:ext cx="10240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439482" y="2863517"/>
            <a:ext cx="80886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1439483" y="3185733"/>
            <a:ext cx="808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3408132" y="3263877"/>
            <a:ext cx="87341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3408132" y="3586093"/>
            <a:ext cx="873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3408132" y="4006155"/>
            <a:ext cx="87341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0" name="直接连接符 19"/>
          <p:cNvCxnSpPr/>
          <p:nvPr/>
        </p:nvCxnSpPr>
        <p:spPr>
          <a:xfrm>
            <a:off x="3408132" y="4328371"/>
            <a:ext cx="873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4591473" y="4444892"/>
            <a:ext cx="117462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4591473" y="4767108"/>
            <a:ext cx="11746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3709584" y="4879851"/>
            <a:ext cx="316455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3709585" y="5202067"/>
            <a:ext cx="31645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8302861" y="5638990"/>
            <a:ext cx="116386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8302862" y="5961206"/>
            <a:ext cx="11638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2490126" y="6110929"/>
            <a:ext cx="102401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2490126" y="6433145"/>
            <a:ext cx="10240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3" grpId="0" animBg="1"/>
      <p:bldP spid="16" grpId="0" animBg="1"/>
      <p:bldP spid="19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 do you think of the cinema?(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cinema?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2.Movie World has big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screens.Town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Cinema has bigger screens.(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合并为一句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 Cinema has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 World.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 Teens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best clothes store in town.(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best clothes store in town?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4.Lisa does the best in math in our class.(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 does better in math than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in our class.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5.Jim is taller than the other two.(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tallest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three.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2659" y="2164270"/>
            <a:ext cx="74432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32659" y="2486486"/>
            <a:ext cx="74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482975" y="2164270"/>
            <a:ext cx="74432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482975" y="2486486"/>
            <a:ext cx="74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730400" y="3034313"/>
            <a:ext cx="81962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2730401" y="3356529"/>
            <a:ext cx="819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709807" y="3034313"/>
            <a:ext cx="81962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4709808" y="3356529"/>
            <a:ext cx="819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32659" y="3686774"/>
            <a:ext cx="1604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32658" y="3810190"/>
            <a:ext cx="81962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632659" y="4132406"/>
            <a:ext cx="819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3892226" y="4595498"/>
            <a:ext cx="183084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0" name="直接连接符 19"/>
          <p:cNvCxnSpPr/>
          <p:nvPr/>
        </p:nvCxnSpPr>
        <p:spPr>
          <a:xfrm>
            <a:off x="3892227" y="4917714"/>
            <a:ext cx="18308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256839" y="5434594"/>
            <a:ext cx="197045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1256840" y="5756810"/>
            <a:ext cx="19704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6" grpId="0" animBg="1"/>
      <p:bldP spid="19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2496"/>
            <a:ext cx="11430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)1.Some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 last week.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A.actors;action	B.acting;actor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C.actors;acting	D.action;acting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)2.Sanya is very famous.It has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beaches in China.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A.beautiful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B.more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C.most beautiful	D.the most beautiful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)3.—Will you carry the box for me,please?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—Sure,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A.no good	B.no problem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 idea	D.no way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8871" y="183078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578871" y="3057155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578871" y="426201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1893"/>
            <a:ext cx="11430000" cy="3308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)4.Big Sky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many restaurants but Home Free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town.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A.worse;worse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B.worse;the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worst;worst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worst;the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,I think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Mr.Wang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best teacher in our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3266" y="200290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587825" y="402534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6757"/>
            <a:ext cx="11430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the last lesson before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holiday.The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happy.Their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English teacher was very happy,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teacher enjoyed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 games with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some nice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songs,and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he went to the blackboard and wrote “SMILES”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it.“This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one of the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in English,” he said to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class.The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laughed,and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one girl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said,“Why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it one of the longest words in English?” The teacher said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while.Then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smiled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said,“Because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is a mile(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英里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between the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and the last.”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5628"/>
            <a:ext cx="11430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)1.A.a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B.an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)2.A.is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C.was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D.were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)3.A.too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B.either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C.neither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D.also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)4.A.going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B.sharing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C.playing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D.making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)5.A.before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B.on                   C.in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D.at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)6.A.newest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B.funniest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C.longest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D.shortest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)7.A.whole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B.each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C.all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D.both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)8.A.got up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B.wrote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C.stood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	D.laid down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)9.A.something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B.anything         C.nothing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D.everything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)10.A.one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B.first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C.two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D.second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7174" y="163244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3885" y="202916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63885" y="244715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63885" y="284387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63885" y="324060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63885" y="363732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663885" y="403405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663885" y="443077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663885" y="482749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663885" y="522422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85</Words>
  <Application>Microsoft Office PowerPoint</Application>
  <PresentationFormat>宽屏</PresentationFormat>
  <Paragraphs>58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What’s the best movie theater?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2018-06-29T06:33:00Z</dcterms:created>
  <dcterms:modified xsi:type="dcterms:W3CDTF">2023-01-16T20:22:01Z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8428AA6673844DD38EEA99C15B3F4FAB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