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9" r:id="rId3"/>
    <p:sldId id="292" r:id="rId4"/>
    <p:sldId id="295" r:id="rId5"/>
    <p:sldId id="271" r:id="rId6"/>
    <p:sldId id="343" r:id="rId7"/>
    <p:sldId id="302" r:id="rId8"/>
    <p:sldId id="277" r:id="rId9"/>
    <p:sldId id="315" r:id="rId10"/>
    <p:sldId id="352" r:id="rId11"/>
    <p:sldId id="340" r:id="rId12"/>
    <p:sldId id="341" r:id="rId13"/>
    <p:sldId id="353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942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43101" y="1998591"/>
            <a:ext cx="9915046" cy="2315888"/>
            <a:chOff x="3775" y="1622"/>
            <a:chExt cx="11538" cy="3369"/>
          </a:xfrm>
        </p:grpSpPr>
        <p:sp>
          <p:nvSpPr>
            <p:cNvPr id="3" name="Rectangle 5"/>
            <p:cNvSpPr/>
            <p:nvPr/>
          </p:nvSpPr>
          <p:spPr>
            <a:xfrm>
              <a:off x="3985" y="4140"/>
              <a:ext cx="11117" cy="8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75" y="1622"/>
              <a:ext cx="11538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Unit 1</a:t>
              </a:r>
              <a:r>
                <a:rPr lang="zh-CN" altLang="en-US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　</a:t>
              </a:r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This is me!</a:t>
              </a:r>
              <a:endParaRPr lang="zh-CN" altLang="en-US" sz="60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63357" y="192416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8710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1667800"/>
            <a:ext cx="1044301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(2)some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意为“一些，几个”，相当于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little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，其后可接可数名词复数或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Look! Some students are over there.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看！一些学生在那边。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some meat on the plate.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盘子里有一些肉。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921758" y="2566475"/>
            <a:ext cx="24552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不可数名词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6888" y="852057"/>
            <a:ext cx="11376561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(1)have/has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表示“某人或某物拥有什么”，强调“所属关系”；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be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表示“在某地有某物或某人”，强调“存在关系”，且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动词的单复数和其后面最近的那个名词的单复数保持一致。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(2)some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表示“一些”，常用在肯定句中；在否定句和疑问句中，常用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也可以用在表示请求、建议或期望得到对方肯定回答的疑问句中。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some bananas?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你想要一些香蕉吗？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734228" y="4525906"/>
            <a:ext cx="8758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埃米手里有一本书。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 ________ ________ ________ in her hand. 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087817" y="2986982"/>
            <a:ext cx="48236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                a                book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059045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南京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Look! There ________ a photo of our English teacher in today's newspaper!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 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 	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 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7766" y="3864589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考查固定句型。句意：看！今天的报纸上有我们英语老师的一张照片！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there be…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表示“有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，后面的名词“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 photo”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是单数，因此谓语动词用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116025" y="1965704"/>
            <a:ext cx="5366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864443"/>
          <a:ext cx="9962339" cy="4663440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eɪdʒ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跳舞，舞蹈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dɑːnsɪŋ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可爱的；讨人喜欢的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kjuːt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业余爱好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hɒbɪ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游泳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/'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swɪmɪŋ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高兴的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ɡlæd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780503" y="2083588"/>
            <a:ext cx="10150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age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561802" y="2879233"/>
            <a:ext cx="12282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dancing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9701833" y="3651131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cute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837407" y="4434900"/>
            <a:ext cx="13163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hobby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7006142" y="5206799"/>
            <a:ext cx="1535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swimming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7291149" y="5978694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glad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572000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1.fly kites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2.play games_____________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在一所新学校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　　　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回家晚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有一些新朋友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听音乐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523147" y="1757549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放风筝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7010045" y="254132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玩游戏　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010045" y="3325091"/>
            <a:ext cx="21771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a new school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107513" y="4013859"/>
            <a:ext cx="21515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home late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915033" y="4785757"/>
            <a:ext cx="34612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some new friends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5881878" y="5569527"/>
            <a:ext cx="22188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listen to  music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1" grpId="0"/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66344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my cousin Andy.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这是我的表兄，安迪。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Glad ________ ________ you.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见到你很高兴。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．哦，我明白了。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Oh, ________ ________. </a:t>
                      </a:r>
                      <a:endParaRPr kumimoji="0" lang="zh-CN" altLang="en-US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061605" y="1847979"/>
            <a:ext cx="28829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This                is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042449" y="3414819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meet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329931" y="5742382"/>
            <a:ext cx="2816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                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swimming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游泳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889391"/>
            <a:ext cx="1020650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good at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swimming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她擅长游泳。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hobby is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swimming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我的爱好是游泳。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swimming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是由动词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双写词尾字母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后，再加上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变化而来的名词，也常称之为动名词。动名词保留了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的某些特征，同时又具有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的特征，可以作主语、宾语、表语、同位语等。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761516" y="2162007"/>
            <a:ext cx="1175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248897" y="2862651"/>
            <a:ext cx="8075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338139"/>
            <a:ext cx="1121433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常见的动名词还有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shopping, fishing, reading, writing, listening, walking, dancing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(2)swim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游泳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swimmer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游泳者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swimmers are swimming in the swimming pool.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许多游泳者正在游泳池里游泳。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5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850938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four seasons, I like summer best because I like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游泳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lot.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likes to go ________ in summer.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fishes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fishing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69339" y="3432669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swimming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667002" y="4822080"/>
            <a:ext cx="522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some new friends.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我有一些新朋友。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534675"/>
            <a:ext cx="1044301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(1)have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作动词，意为“有，拥有”，其第三人称单数形式为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wants to have some new comic books.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杰克想有一些新的漫画书。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42341" y="3445250"/>
            <a:ext cx="6739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宽屏</PresentationFormat>
  <Paragraphs>110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A25C9004A3794ECEB52EDC11A570FF09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