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6" r:id="rId2"/>
    <p:sldId id="271" r:id="rId3"/>
    <p:sldId id="339" r:id="rId4"/>
    <p:sldId id="344" r:id="rId5"/>
    <p:sldId id="347" r:id="rId6"/>
    <p:sldId id="345" r:id="rId7"/>
    <p:sldId id="338" r:id="rId8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CC00"/>
    <a:srgbClr val="CC00CC"/>
    <a:srgbClr val="0000FF"/>
    <a:srgbClr val="6600CC"/>
    <a:srgbClr val="FF00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5" autoAdjust="0"/>
    <p:restoredTop sz="93284" autoAdjust="0"/>
  </p:normalViewPr>
  <p:slideViewPr>
    <p:cSldViewPr>
      <p:cViewPr varScale="1">
        <p:scale>
          <a:sx n="144" d="100"/>
          <a:sy n="144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8FB29-468E-4668-B4AC-53FBE46C84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94918-05B0-46B6-9EF3-C589098CB2A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0827D-31B5-410C-B933-2F71CD9BD4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185EB-5E33-4920-82ED-8C8EC196B9B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52930" cy="43894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49D17-8D29-4A2B-9292-100E31049A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AA913-E2DC-4EFC-A58C-7E85F8A2B06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F87FF-937B-4692-8C2C-13D0136E0E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2504" cy="339506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360"/>
            <a:ext cx="4032504" cy="339506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551B-2DA7-46C6-8A8D-BA2CCB79A17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3DB8-6B90-4DE1-8C8E-D3454C08CC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CEDD7-0032-4B56-A39F-0219E8C402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D2CE-ACEB-428B-BC78-B20D265B23F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0C805-7D1F-4386-A165-CCEA4D40725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591E3-08CB-4175-9A5C-9CF751A7B4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05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05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000"/>
            </a:lvl1pPr>
          </a:lstStyle>
          <a:p>
            <a:fld id="{A52539CF-DFEA-4D31-8656-CCD83EBE16A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defTabSz="685800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spcBef>
          <a:spcPct val="15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83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707654"/>
            <a:ext cx="9144000" cy="864096"/>
          </a:xfrm>
        </p:spPr>
        <p:txBody>
          <a:bodyPr anchor="ctr"/>
          <a:lstStyle/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student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699542"/>
            <a:ext cx="2701925" cy="739775"/>
          </a:xfrm>
        </p:spPr>
        <p:txBody>
          <a:bodyPr/>
          <a:lstStyle/>
          <a:p>
            <a:pPr>
              <a:defRPr/>
            </a:pPr>
            <a:r>
              <a:rPr lang="en-US" altLang="zh-CN" sz="3200" b="1" dirty="0">
                <a:solidFill>
                  <a:srgbClr val="FF0000"/>
                </a:solidFill>
              </a:rPr>
              <a:t>Unit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93990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518857" y="915566"/>
            <a:ext cx="7345363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1.student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学生　　　　　　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2.classroom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教室　　　　　　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3.floor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楼层 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4. computer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电脑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5.first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第一；首先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6.second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第二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7.third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第三 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8.swing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秋千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9.push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推    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10.heavy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重的，沉的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11.stop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停下，停止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12.high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高的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13.great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很多的，极大的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95288" y="987425"/>
            <a:ext cx="7345362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1.a new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student一名新学生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　　　　　　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2.show </a:t>
            </a:r>
            <a:r>
              <a:rPr lang="en-US" altLang="en-US" b="1" dirty="0">
                <a:ea typeface="楷体" panose="02010609060101010101" pitchFamily="49" charset="-122"/>
              </a:rPr>
              <a:t>…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around带</a:t>
            </a:r>
            <a:r>
              <a:rPr lang="en-US" altLang="en-US" b="1" dirty="0">
                <a:ea typeface="楷体" panose="02010609060101010101" pitchFamily="49" charset="-122"/>
              </a:rPr>
              <a:t>……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参观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3.how many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classrooms多少间教室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4.in our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school在我们的学校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5.two computer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rooms两间电脑室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6.a music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room一间音乐室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13516" y="1203598"/>
            <a:ext cx="7345363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7.on the third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floor在三楼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8.the table tennis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room乒乓球室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9.go and have a look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去看看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10.sing and dance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又唱又跳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11.nice juice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美味的果汁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9749" y="1203598"/>
            <a:ext cx="7345363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12.go to the cinema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去电影院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13.have a nice ice cream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吃一个美味的冰淇淋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14.in the playground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在操场上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15.go and play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去玩一玩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16.on the swing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在秋千上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71550" y="1008063"/>
            <a:ext cx="640873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17.so heavy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如此重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18.too high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太高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19.great fun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很有趣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20.play again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再玩一次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21.go home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回家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22.an art  room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一间美术室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23.the ground floor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9750" y="987425"/>
            <a:ext cx="7200900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1.Can you show her </a:t>
            </a:r>
            <a:r>
              <a:rPr lang="en-US" altLang="en-US" sz="1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around？你能带她参观一下吗</a:t>
            </a: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2.How many classrooms are there in our school？</a:t>
            </a:r>
            <a:endParaRPr lang="en-US" altLang="zh-CN" sz="1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en-US" sz="1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在我们的学校有多少间教室</a:t>
            </a: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3.Our classroom is on the second floor. </a:t>
            </a:r>
            <a:r>
              <a:rPr lang="en-US" altLang="en-US" sz="1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我们的教室在二楼</a:t>
            </a: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4.Are there any computer </a:t>
            </a:r>
            <a:r>
              <a:rPr lang="en-US" altLang="en-US" sz="1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rooms？有一些电脑室吗</a:t>
            </a: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5.Is there a music </a:t>
            </a:r>
            <a:r>
              <a:rPr lang="en-US" altLang="en-US" sz="1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room？有一间音乐室吗</a:t>
            </a: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6.Let's go and have a look. </a:t>
            </a:r>
            <a:r>
              <a:rPr lang="en-US" altLang="en-US" sz="1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让我们去看看吧</a:t>
            </a:r>
            <a:r>
              <a:rPr lang="en-US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>
    <a:extraClrScheme>
      <a:clrScheme name="1大青树下的小学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1大青树下的小学</Template>
  <TotalTime>0</TotalTime>
  <Words>172</Words>
  <Application>Microsoft Office PowerPoint</Application>
  <PresentationFormat>全屏显示(16:9)</PresentationFormat>
  <Paragraphs>45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A new student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2017-05-13T05:04:00Z</dcterms:created>
  <dcterms:modified xsi:type="dcterms:W3CDTF">2023-01-16T20:23:40Z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3BB2BC1B5A2F4A6A91CF7F59F45CAED1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