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7" r:id="rId2"/>
    <p:sldId id="278" r:id="rId3"/>
    <p:sldId id="280" r:id="rId4"/>
    <p:sldId id="264" r:id="rId5"/>
    <p:sldId id="270" r:id="rId6"/>
    <p:sldId id="260" r:id="rId7"/>
    <p:sldId id="269" r:id="rId8"/>
    <p:sldId id="271" r:id="rId9"/>
    <p:sldId id="289" r:id="rId10"/>
    <p:sldId id="261" r:id="rId11"/>
    <p:sldId id="265" r:id="rId12"/>
    <p:sldId id="262" r:id="rId13"/>
    <p:sldId id="263" r:id="rId14"/>
    <p:sldId id="276" r:id="rId15"/>
    <p:sldId id="290" r:id="rId16"/>
    <p:sldId id="275" r:id="rId17"/>
    <p:sldId id="286" r:id="rId18"/>
    <p:sldId id="273" r:id="rId19"/>
    <p:sldId id="274" r:id="rId20"/>
    <p:sldId id="268" r:id="rId21"/>
    <p:sldId id="291" r:id="rId22"/>
    <p:sldId id="267" r:id="rId23"/>
    <p:sldId id="266" r:id="rId24"/>
    <p:sldId id="272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238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2182107" y="2223825"/>
            <a:ext cx="78572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年终总结 新年计划</a:t>
            </a:r>
            <a:endParaRPr lang="zh-CN" altLang="en-US" sz="6000" b="1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167382" y="3297780"/>
            <a:ext cx="78572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年终总结 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工作汇报 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新年工作计划 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商务述职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0"/>
            <a:ext cx="2977244" cy="6858000"/>
            <a:chOff x="0" y="0"/>
            <a:chExt cx="2977244" cy="6858000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V="1">
              <a:off x="0" y="0"/>
              <a:ext cx="2977244" cy="130803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5549964"/>
              <a:ext cx="2977244" cy="1308036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 flipH="1">
            <a:off x="8998022" y="0"/>
            <a:ext cx="3193978" cy="6858000"/>
            <a:chOff x="0" y="0"/>
            <a:chExt cx="2977244" cy="6858000"/>
          </a:xfrm>
        </p:grpSpPr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V="1">
              <a:off x="0" y="0"/>
              <a:ext cx="2977244" cy="1308036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5549964"/>
              <a:ext cx="2977244" cy="1308036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05829" y="138268"/>
            <a:ext cx="2380342" cy="108240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449028" y="334055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2021</a:t>
            </a:r>
            <a:endParaRPr lang="zh-CN" altLang="en-US" sz="36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4383739" y="4060753"/>
            <a:ext cx="3453976" cy="682171"/>
          </a:xfrm>
          <a:custGeom>
            <a:avLst/>
            <a:gdLst>
              <a:gd name="connsiteX0" fmla="*/ 177120 w 3453976"/>
              <a:gd name="connsiteY0" fmla="*/ 0 h 682171"/>
              <a:gd name="connsiteX1" fmla="*/ 3276854 w 3453976"/>
              <a:gd name="connsiteY1" fmla="*/ 0 h 682171"/>
              <a:gd name="connsiteX2" fmla="*/ 3277843 w 3453976"/>
              <a:gd name="connsiteY2" fmla="*/ 9812 h 682171"/>
              <a:gd name="connsiteX3" fmla="*/ 3453975 w 3453976"/>
              <a:gd name="connsiteY3" fmla="*/ 153364 h 682171"/>
              <a:gd name="connsiteX4" fmla="*/ 3453976 w 3453976"/>
              <a:gd name="connsiteY4" fmla="*/ 153364 h 682171"/>
              <a:gd name="connsiteX5" fmla="*/ 3453976 w 3453976"/>
              <a:gd name="connsiteY5" fmla="*/ 511155 h 682171"/>
              <a:gd name="connsiteX6" fmla="*/ 3453975 w 3453976"/>
              <a:gd name="connsiteY6" fmla="*/ 511155 h 682171"/>
              <a:gd name="connsiteX7" fmla="*/ 3277843 w 3453976"/>
              <a:gd name="connsiteY7" fmla="*/ 654707 h 682171"/>
              <a:gd name="connsiteX8" fmla="*/ 3275074 w 3453976"/>
              <a:gd name="connsiteY8" fmla="*/ 682171 h 682171"/>
              <a:gd name="connsiteX9" fmla="*/ 178900 w 3453976"/>
              <a:gd name="connsiteY9" fmla="*/ 682171 h 682171"/>
              <a:gd name="connsiteX10" fmla="*/ 176131 w 3453976"/>
              <a:gd name="connsiteY10" fmla="*/ 654707 h 682171"/>
              <a:gd name="connsiteX11" fmla="*/ 36232 w 3453976"/>
              <a:gd name="connsiteY11" fmla="*/ 514808 h 682171"/>
              <a:gd name="connsiteX12" fmla="*/ 0 w 3453976"/>
              <a:gd name="connsiteY12" fmla="*/ 511155 h 682171"/>
              <a:gd name="connsiteX13" fmla="*/ 0 w 3453976"/>
              <a:gd name="connsiteY13" fmla="*/ 153364 h 682171"/>
              <a:gd name="connsiteX14" fmla="*/ 36232 w 3453976"/>
              <a:gd name="connsiteY14" fmla="*/ 149711 h 682171"/>
              <a:gd name="connsiteX15" fmla="*/ 176131 w 3453976"/>
              <a:gd name="connsiteY15" fmla="*/ 9812 h 682171"/>
              <a:gd name="connsiteX16" fmla="*/ 177120 w 3453976"/>
              <a:gd name="connsiteY16" fmla="*/ 0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3976" h="682171">
                <a:moveTo>
                  <a:pt x="177120" y="0"/>
                </a:moveTo>
                <a:lnTo>
                  <a:pt x="3276854" y="0"/>
                </a:lnTo>
                <a:lnTo>
                  <a:pt x="3277843" y="9812"/>
                </a:lnTo>
                <a:cubicBezTo>
                  <a:pt x="3294607" y="91737"/>
                  <a:pt x="3367094" y="153364"/>
                  <a:pt x="3453975" y="153364"/>
                </a:cubicBezTo>
                <a:lnTo>
                  <a:pt x="3453976" y="153364"/>
                </a:lnTo>
                <a:lnTo>
                  <a:pt x="3453976" y="511155"/>
                </a:lnTo>
                <a:lnTo>
                  <a:pt x="3453975" y="511155"/>
                </a:lnTo>
                <a:cubicBezTo>
                  <a:pt x="3367094" y="511155"/>
                  <a:pt x="3294607" y="572782"/>
                  <a:pt x="3277843" y="654707"/>
                </a:cubicBezTo>
                <a:lnTo>
                  <a:pt x="3275074" y="682171"/>
                </a:lnTo>
                <a:lnTo>
                  <a:pt x="178900" y="682171"/>
                </a:lnTo>
                <a:lnTo>
                  <a:pt x="176131" y="654707"/>
                </a:lnTo>
                <a:cubicBezTo>
                  <a:pt x="161762" y="584486"/>
                  <a:pt x="106454" y="529177"/>
                  <a:pt x="36232" y="514808"/>
                </a:cubicBezTo>
                <a:lnTo>
                  <a:pt x="0" y="511155"/>
                </a:lnTo>
                <a:lnTo>
                  <a:pt x="0" y="153364"/>
                </a:lnTo>
                <a:lnTo>
                  <a:pt x="36232" y="149711"/>
                </a:lnTo>
                <a:cubicBezTo>
                  <a:pt x="106454" y="135342"/>
                  <a:pt x="161762" y="80034"/>
                  <a:pt x="176131" y="9812"/>
                </a:cubicBezTo>
                <a:lnTo>
                  <a:pt x="17712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E53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5337118" y="4247949"/>
            <a:ext cx="1547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smtClea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汇报人：</a:t>
            </a:r>
            <a:r>
              <a:rPr lang="en-US" altLang="zh-CN" sz="1400" smtClea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PPT818</a:t>
            </a:r>
            <a:endParaRPr lang="en-US" altLang="zh-CN" sz="1400" dirty="0" smtClean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0127" y="4522947"/>
            <a:ext cx="1573872" cy="162689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751106" y="4522947"/>
            <a:ext cx="1573872" cy="162689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67" name="等腰三角形 66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110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等腰三角形 111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ṥ1íďê"/>
          <p:cNvSpPr/>
          <p:nvPr/>
        </p:nvSpPr>
        <p:spPr bwMode="auto">
          <a:xfrm>
            <a:off x="5682067" y="4040121"/>
            <a:ext cx="863218" cy="373339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ṥļiḑé"/>
          <p:cNvSpPr/>
          <p:nvPr/>
        </p:nvSpPr>
        <p:spPr bwMode="auto">
          <a:xfrm>
            <a:off x="5682067" y="4244068"/>
            <a:ext cx="863218" cy="373339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ṡľíḋe"/>
          <p:cNvSpPr/>
          <p:nvPr/>
        </p:nvSpPr>
        <p:spPr bwMode="auto">
          <a:xfrm>
            <a:off x="5682067" y="3839561"/>
            <a:ext cx="863218" cy="374016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ṧľidé"/>
          <p:cNvSpPr/>
          <p:nvPr/>
        </p:nvSpPr>
        <p:spPr bwMode="auto">
          <a:xfrm>
            <a:off x="5688843" y="3602413"/>
            <a:ext cx="602356" cy="328620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3" name="iśḷïḑê"/>
          <p:cNvGrpSpPr/>
          <p:nvPr/>
        </p:nvGrpSpPr>
        <p:grpSpPr>
          <a:xfrm>
            <a:off x="5856201" y="4471737"/>
            <a:ext cx="550861" cy="490558"/>
            <a:chOff x="5708371" y="5136354"/>
            <a:chExt cx="831509" cy="7404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îŝḷiḋé"/>
            <p:cNvSpPr/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îṧ1íďê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40" name="îṩ1iḑé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ṩ1iḓè"/>
              <p:cNvSpPr/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4" name="îṥľiḑè"/>
          <p:cNvSpPr/>
          <p:nvPr/>
        </p:nvSpPr>
        <p:spPr bwMode="auto">
          <a:xfrm>
            <a:off x="5547232" y="2380763"/>
            <a:ext cx="694504" cy="272381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śļîdé"/>
          <p:cNvSpPr/>
          <p:nvPr/>
        </p:nvSpPr>
        <p:spPr bwMode="auto">
          <a:xfrm>
            <a:off x="5443060" y="2465171"/>
            <a:ext cx="1339983" cy="560923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ľíḓè"/>
          <p:cNvSpPr/>
          <p:nvPr/>
        </p:nvSpPr>
        <p:spPr bwMode="auto">
          <a:xfrm>
            <a:off x="5443060" y="2811420"/>
            <a:ext cx="1339983" cy="562252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ṧlïḑe"/>
          <p:cNvSpPr/>
          <p:nvPr/>
        </p:nvSpPr>
        <p:spPr bwMode="auto">
          <a:xfrm>
            <a:off x="5443060" y="3162370"/>
            <a:ext cx="1339983" cy="561036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ísḷîḑê"/>
          <p:cNvSpPr>
            <a:spLocks noChangeAspect="1"/>
          </p:cNvSpPr>
          <p:nvPr/>
        </p:nvSpPr>
        <p:spPr>
          <a:xfrm>
            <a:off x="3649395" y="3178677"/>
            <a:ext cx="823407" cy="824096"/>
          </a:xfrm>
          <a:prstGeom prst="diamond">
            <a:avLst/>
          </a:prstGeom>
          <a:solidFill>
            <a:schemeClr val="accent1">
              <a:alpha val="81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šḻiḍè"/>
          <p:cNvSpPr>
            <a:spLocks noChangeAspect="1"/>
          </p:cNvSpPr>
          <p:nvPr/>
        </p:nvSpPr>
        <p:spPr>
          <a:xfrm>
            <a:off x="3744403" y="3273765"/>
            <a:ext cx="633390" cy="633920"/>
          </a:xfrm>
          <a:prstGeom prst="diamond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7" name="iṡ1íďê"/>
          <p:cNvSpPr>
            <a:spLocks noChangeAspect="1"/>
          </p:cNvSpPr>
          <p:nvPr/>
        </p:nvSpPr>
        <p:spPr>
          <a:xfrm>
            <a:off x="4294324" y="4578232"/>
            <a:ext cx="823407" cy="824096"/>
          </a:xfrm>
          <a:prstGeom prst="diamond">
            <a:avLst/>
          </a:prstGeom>
          <a:solidFill>
            <a:schemeClr val="accent2"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şľíḓe"/>
          <p:cNvSpPr>
            <a:spLocks noChangeAspect="1"/>
          </p:cNvSpPr>
          <p:nvPr/>
        </p:nvSpPr>
        <p:spPr>
          <a:xfrm>
            <a:off x="4389332" y="4673320"/>
            <a:ext cx="633390" cy="633920"/>
          </a:xfrm>
          <a:prstGeom prst="diamond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9" name="iṡḷïdê"/>
          <p:cNvSpPr>
            <a:spLocks noChangeAspect="1"/>
          </p:cNvSpPr>
          <p:nvPr/>
        </p:nvSpPr>
        <p:spPr>
          <a:xfrm>
            <a:off x="7081804" y="1769997"/>
            <a:ext cx="823407" cy="824096"/>
          </a:xfrm>
          <a:prstGeom prst="diamond">
            <a:avLst/>
          </a:prstGeom>
          <a:solidFill>
            <a:schemeClr val="accent5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ŝ1iḓè"/>
          <p:cNvSpPr>
            <a:spLocks noChangeAspect="1"/>
          </p:cNvSpPr>
          <p:nvPr/>
        </p:nvSpPr>
        <p:spPr>
          <a:xfrm>
            <a:off x="7176812" y="1865085"/>
            <a:ext cx="633390" cy="633920"/>
          </a:xfrm>
          <a:prstGeom prst="diamond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" name="îṩḷîḑè"/>
          <p:cNvSpPr>
            <a:spLocks noChangeAspect="1"/>
          </p:cNvSpPr>
          <p:nvPr/>
        </p:nvSpPr>
        <p:spPr>
          <a:xfrm>
            <a:off x="7674340" y="3178677"/>
            <a:ext cx="823407" cy="824096"/>
          </a:xfrm>
          <a:prstGeom prst="diamond">
            <a:avLst/>
          </a:prstGeom>
          <a:solidFill>
            <a:schemeClr val="accent4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ś1iḋè"/>
          <p:cNvSpPr>
            <a:spLocks noChangeAspect="1"/>
          </p:cNvSpPr>
          <p:nvPr/>
        </p:nvSpPr>
        <p:spPr>
          <a:xfrm>
            <a:off x="7769348" y="3273765"/>
            <a:ext cx="633390" cy="633920"/>
          </a:xfrm>
          <a:prstGeom prst="diamond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13" name="iṣḻíḓé"/>
          <p:cNvSpPr>
            <a:spLocks noChangeAspect="1"/>
          </p:cNvSpPr>
          <p:nvPr/>
        </p:nvSpPr>
        <p:spPr>
          <a:xfrm>
            <a:off x="7075900" y="4578232"/>
            <a:ext cx="823407" cy="824096"/>
          </a:xfrm>
          <a:prstGeom prst="diamond">
            <a:avLst/>
          </a:prstGeom>
          <a:solidFill>
            <a:schemeClr val="accent6">
              <a:alpha val="7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Sľîḑe"/>
          <p:cNvSpPr>
            <a:spLocks noChangeAspect="1"/>
          </p:cNvSpPr>
          <p:nvPr/>
        </p:nvSpPr>
        <p:spPr>
          <a:xfrm>
            <a:off x="7170908" y="4673320"/>
            <a:ext cx="633390" cy="633920"/>
          </a:xfrm>
          <a:prstGeom prst="diamond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15" name="i$ḷïdé"/>
          <p:cNvSpPr>
            <a:spLocks noChangeAspect="1"/>
          </p:cNvSpPr>
          <p:nvPr/>
        </p:nvSpPr>
        <p:spPr>
          <a:xfrm>
            <a:off x="4294324" y="1784510"/>
            <a:ext cx="823407" cy="824096"/>
          </a:xfrm>
          <a:prstGeom prst="diamond">
            <a:avLst/>
          </a:prstGeom>
          <a:solidFill>
            <a:schemeClr val="accent3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íSļîḓè"/>
          <p:cNvSpPr>
            <a:spLocks noChangeAspect="1"/>
          </p:cNvSpPr>
          <p:nvPr/>
        </p:nvSpPr>
        <p:spPr>
          <a:xfrm>
            <a:off x="4389332" y="1879598"/>
            <a:ext cx="633390" cy="633920"/>
          </a:xfrm>
          <a:prstGeom prst="diamond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8009843" y="4511687"/>
            <a:ext cx="2784999" cy="957185"/>
            <a:chOff x="1541719" y="2349127"/>
            <a:chExt cx="2784999" cy="957185"/>
          </a:xfrm>
        </p:grpSpPr>
        <p:sp>
          <p:nvSpPr>
            <p:cNvPr id="43" name="文本框 4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09843" y="1703452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40788" y="3112132"/>
            <a:ext cx="2784999" cy="957185"/>
            <a:chOff x="1541719" y="2349127"/>
            <a:chExt cx="2784999" cy="957185"/>
          </a:xfrm>
        </p:grpSpPr>
        <p:sp>
          <p:nvSpPr>
            <p:cNvPr id="49" name="文本框 48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10317" y="4511687"/>
            <a:ext cx="2784999" cy="957185"/>
            <a:chOff x="1541719" y="2349127"/>
            <a:chExt cx="2784999" cy="957185"/>
          </a:xfrm>
        </p:grpSpPr>
        <p:sp>
          <p:nvSpPr>
            <p:cNvPr id="52" name="文本框 51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10317" y="1703452"/>
            <a:ext cx="2784999" cy="957185"/>
            <a:chOff x="1541719" y="2349127"/>
            <a:chExt cx="2784999" cy="957185"/>
          </a:xfrm>
        </p:grpSpPr>
        <p:sp>
          <p:nvSpPr>
            <p:cNvPr id="55" name="文本框 5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34008" y="3112132"/>
            <a:ext cx="2784999" cy="957185"/>
            <a:chOff x="1541719" y="2349127"/>
            <a:chExt cx="2784999" cy="957185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7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7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4" grpId="0" animBg="1"/>
          <p:bldP spid="35" grpId="0" animBg="1"/>
          <p:bldP spid="36" grpId="0" animBg="1"/>
          <p:bldP spid="37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4" grpId="0" animBg="1"/>
          <p:bldP spid="35" grpId="0" animBg="1"/>
          <p:bldP spid="36" grpId="0" animBg="1"/>
          <p:bldP spid="37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6434" y="2307786"/>
            <a:ext cx="6029426" cy="2963154"/>
            <a:chOff x="5287862" y="2307786"/>
            <a:chExt cx="6029426" cy="2963154"/>
          </a:xfrm>
        </p:grpSpPr>
        <p:grpSp>
          <p:nvGrpSpPr>
            <p:cNvPr id="6" name="iṩļîḋê"/>
            <p:cNvGrpSpPr/>
            <p:nvPr/>
          </p:nvGrpSpPr>
          <p:grpSpPr>
            <a:xfrm>
              <a:off x="5287862" y="2307786"/>
              <a:ext cx="6029426" cy="2963154"/>
              <a:chOff x="3011298" y="414885"/>
              <a:chExt cx="5646554" cy="2774951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8" name="iśḻîďe"/>
              <p:cNvSpPr/>
              <p:nvPr/>
            </p:nvSpPr>
            <p:spPr bwMode="auto">
              <a:xfrm>
                <a:off x="6523058" y="505936"/>
                <a:ext cx="42023" cy="22413"/>
              </a:xfrm>
              <a:custGeom>
                <a:avLst/>
                <a:gdLst>
                  <a:gd name="T0" fmla="*/ 10 w 20"/>
                  <a:gd name="T1" fmla="*/ 0 h 11"/>
                  <a:gd name="T2" fmla="*/ 12 w 20"/>
                  <a:gd name="T3" fmla="*/ 2 h 11"/>
                  <a:gd name="T4" fmla="*/ 16 w 20"/>
                  <a:gd name="T5" fmla="*/ 9 h 11"/>
                  <a:gd name="T6" fmla="*/ 6 w 20"/>
                  <a:gd name="T7" fmla="*/ 6 h 11"/>
                  <a:gd name="T8" fmla="*/ 10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4" y="5"/>
                      <a:pt x="20" y="5"/>
                      <a:pt x="16" y="9"/>
                    </a:cubicBezTo>
                    <a:cubicBezTo>
                      <a:pt x="10" y="11"/>
                      <a:pt x="13" y="3"/>
                      <a:pt x="6" y="6"/>
                    </a:cubicBezTo>
                    <a:cubicBezTo>
                      <a:pt x="0" y="3"/>
                      <a:pt x="14" y="6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Sḻîḑê"/>
              <p:cNvSpPr/>
              <p:nvPr/>
            </p:nvSpPr>
            <p:spPr bwMode="auto">
              <a:xfrm>
                <a:off x="7114188" y="505936"/>
                <a:ext cx="81245" cy="42023"/>
              </a:xfrm>
              <a:custGeom>
                <a:avLst/>
                <a:gdLst>
                  <a:gd name="T0" fmla="*/ 37 w 39"/>
                  <a:gd name="T1" fmla="*/ 15 h 20"/>
                  <a:gd name="T2" fmla="*/ 23 w 39"/>
                  <a:gd name="T3" fmla="*/ 19 h 20"/>
                  <a:gd name="T4" fmla="*/ 4 w 39"/>
                  <a:gd name="T5" fmla="*/ 19 h 20"/>
                  <a:gd name="T6" fmla="*/ 0 w 39"/>
                  <a:gd name="T7" fmla="*/ 15 h 20"/>
                  <a:gd name="T8" fmla="*/ 30 w 39"/>
                  <a:gd name="T9" fmla="*/ 0 h 20"/>
                  <a:gd name="T10" fmla="*/ 36 w 39"/>
                  <a:gd name="T11" fmla="*/ 4 h 20"/>
                  <a:gd name="T12" fmla="*/ 32 w 39"/>
                  <a:gd name="T13" fmla="*/ 6 h 20"/>
                  <a:gd name="T14" fmla="*/ 37 w 39"/>
                  <a:gd name="T1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7" y="15"/>
                    </a:moveTo>
                    <a:cubicBezTo>
                      <a:pt x="32" y="16"/>
                      <a:pt x="23" y="13"/>
                      <a:pt x="23" y="19"/>
                    </a:cubicBezTo>
                    <a:cubicBezTo>
                      <a:pt x="19" y="16"/>
                      <a:pt x="12" y="20"/>
                      <a:pt x="4" y="19"/>
                    </a:cubicBezTo>
                    <a:cubicBezTo>
                      <a:pt x="5" y="16"/>
                      <a:pt x="2" y="15"/>
                      <a:pt x="0" y="15"/>
                    </a:cubicBezTo>
                    <a:cubicBezTo>
                      <a:pt x="4" y="4"/>
                      <a:pt x="15" y="0"/>
                      <a:pt x="30" y="0"/>
                    </a:cubicBezTo>
                    <a:cubicBezTo>
                      <a:pt x="28" y="5"/>
                      <a:pt x="34" y="2"/>
                      <a:pt x="36" y="4"/>
                    </a:cubicBezTo>
                    <a:cubicBezTo>
                      <a:pt x="37" y="5"/>
                      <a:pt x="32" y="5"/>
                      <a:pt x="32" y="6"/>
                    </a:cubicBezTo>
                    <a:cubicBezTo>
                      <a:pt x="31" y="8"/>
                      <a:pt x="39" y="7"/>
                      <a:pt x="3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Slïḓê"/>
              <p:cNvSpPr/>
              <p:nvPr/>
            </p:nvSpPr>
            <p:spPr bwMode="auto">
              <a:xfrm>
                <a:off x="6651930" y="510139"/>
                <a:ext cx="39222" cy="22413"/>
              </a:xfrm>
              <a:custGeom>
                <a:avLst/>
                <a:gdLst>
                  <a:gd name="T0" fmla="*/ 19 w 19"/>
                  <a:gd name="T1" fmla="*/ 2 h 11"/>
                  <a:gd name="T2" fmla="*/ 17 w 19"/>
                  <a:gd name="T3" fmla="*/ 9 h 11"/>
                  <a:gd name="T4" fmla="*/ 10 w 19"/>
                  <a:gd name="T5" fmla="*/ 11 h 11"/>
                  <a:gd name="T6" fmla="*/ 0 w 19"/>
                  <a:gd name="T7" fmla="*/ 6 h 11"/>
                  <a:gd name="T8" fmla="*/ 12 w 19"/>
                  <a:gd name="T9" fmla="*/ 6 h 11"/>
                  <a:gd name="T10" fmla="*/ 19 w 1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9" y="2"/>
                    </a:moveTo>
                    <a:cubicBezTo>
                      <a:pt x="18" y="3"/>
                      <a:pt x="17" y="6"/>
                      <a:pt x="17" y="9"/>
                    </a:cubicBezTo>
                    <a:cubicBezTo>
                      <a:pt x="13" y="8"/>
                      <a:pt x="12" y="11"/>
                      <a:pt x="10" y="11"/>
                    </a:cubicBezTo>
                    <a:cubicBezTo>
                      <a:pt x="6" y="9"/>
                      <a:pt x="0" y="11"/>
                      <a:pt x="0" y="6"/>
                    </a:cubicBezTo>
                    <a:cubicBezTo>
                      <a:pt x="6" y="6"/>
                      <a:pt x="8" y="1"/>
                      <a:pt x="12" y="6"/>
                    </a:cubicBezTo>
                    <a:cubicBezTo>
                      <a:pt x="14" y="5"/>
                      <a:pt x="13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ṩļíḍè"/>
              <p:cNvSpPr/>
              <p:nvPr/>
            </p:nvSpPr>
            <p:spPr bwMode="auto">
              <a:xfrm>
                <a:off x="6402591" y="522746"/>
                <a:ext cx="50428" cy="26615"/>
              </a:xfrm>
              <a:custGeom>
                <a:avLst/>
                <a:gdLst>
                  <a:gd name="T0" fmla="*/ 23 w 24"/>
                  <a:gd name="T1" fmla="*/ 0 h 13"/>
                  <a:gd name="T2" fmla="*/ 20 w 24"/>
                  <a:gd name="T3" fmla="*/ 5 h 13"/>
                  <a:gd name="T4" fmla="*/ 14 w 24"/>
                  <a:gd name="T5" fmla="*/ 11 h 13"/>
                  <a:gd name="T6" fmla="*/ 10 w 24"/>
                  <a:gd name="T7" fmla="*/ 7 h 13"/>
                  <a:gd name="T8" fmla="*/ 5 w 24"/>
                  <a:gd name="T9" fmla="*/ 9 h 13"/>
                  <a:gd name="T10" fmla="*/ 1 w 24"/>
                  <a:gd name="T11" fmla="*/ 5 h 13"/>
                  <a:gd name="T12" fmla="*/ 10 w 24"/>
                  <a:gd name="T13" fmla="*/ 3 h 13"/>
                  <a:gd name="T14" fmla="*/ 10 w 24"/>
                  <a:gd name="T15" fmla="*/ 1 h 13"/>
                  <a:gd name="T16" fmla="*/ 23 w 2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24" y="4"/>
                      <a:pt x="20" y="2"/>
                      <a:pt x="20" y="5"/>
                    </a:cubicBezTo>
                    <a:cubicBezTo>
                      <a:pt x="20" y="6"/>
                      <a:pt x="17" y="10"/>
                      <a:pt x="14" y="11"/>
                    </a:cubicBezTo>
                    <a:cubicBezTo>
                      <a:pt x="10" y="13"/>
                      <a:pt x="11" y="7"/>
                      <a:pt x="10" y="7"/>
                    </a:cubicBezTo>
                    <a:cubicBezTo>
                      <a:pt x="10" y="7"/>
                      <a:pt x="7" y="9"/>
                      <a:pt x="5" y="9"/>
                    </a:cubicBezTo>
                    <a:cubicBezTo>
                      <a:pt x="4" y="9"/>
                      <a:pt x="3" y="5"/>
                      <a:pt x="1" y="5"/>
                    </a:cubicBezTo>
                    <a:cubicBezTo>
                      <a:pt x="0" y="0"/>
                      <a:pt x="8" y="5"/>
                      <a:pt x="10" y="3"/>
                    </a:cubicBezTo>
                    <a:cubicBezTo>
                      <a:pt x="11" y="3"/>
                      <a:pt x="10" y="1"/>
                      <a:pt x="10" y="1"/>
                    </a:cubicBezTo>
                    <a:cubicBezTo>
                      <a:pt x="15" y="0"/>
                      <a:pt x="17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ṡľïďè"/>
              <p:cNvSpPr/>
              <p:nvPr/>
            </p:nvSpPr>
            <p:spPr bwMode="auto">
              <a:xfrm>
                <a:off x="6604304" y="518544"/>
                <a:ext cx="42023" cy="14008"/>
              </a:xfrm>
              <a:custGeom>
                <a:avLst/>
                <a:gdLst>
                  <a:gd name="T0" fmla="*/ 18 w 20"/>
                  <a:gd name="T1" fmla="*/ 7 h 7"/>
                  <a:gd name="T2" fmla="*/ 3 w 20"/>
                  <a:gd name="T3" fmla="*/ 7 h 7"/>
                  <a:gd name="T4" fmla="*/ 8 w 20"/>
                  <a:gd name="T5" fmla="*/ 2 h 7"/>
                  <a:gd name="T6" fmla="*/ 18 w 2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18" y="7"/>
                    </a:moveTo>
                    <a:cubicBezTo>
                      <a:pt x="13" y="7"/>
                      <a:pt x="8" y="7"/>
                      <a:pt x="3" y="7"/>
                    </a:cubicBezTo>
                    <a:cubicBezTo>
                      <a:pt x="0" y="1"/>
                      <a:pt x="9" y="6"/>
                      <a:pt x="8" y="2"/>
                    </a:cubicBezTo>
                    <a:cubicBezTo>
                      <a:pt x="10" y="5"/>
                      <a:pt x="20" y="0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sḷídé"/>
              <p:cNvSpPr/>
              <p:nvPr/>
            </p:nvSpPr>
            <p:spPr bwMode="auto">
              <a:xfrm>
                <a:off x="6544070" y="536753"/>
                <a:ext cx="50428" cy="18211"/>
              </a:xfrm>
              <a:custGeom>
                <a:avLst/>
                <a:gdLst>
                  <a:gd name="T0" fmla="*/ 17 w 24"/>
                  <a:gd name="T1" fmla="*/ 0 h 9"/>
                  <a:gd name="T2" fmla="*/ 17 w 24"/>
                  <a:gd name="T3" fmla="*/ 7 h 9"/>
                  <a:gd name="T4" fmla="*/ 0 w 24"/>
                  <a:gd name="T5" fmla="*/ 6 h 9"/>
                  <a:gd name="T6" fmla="*/ 17 w 2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9">
                    <a:moveTo>
                      <a:pt x="17" y="0"/>
                    </a:moveTo>
                    <a:cubicBezTo>
                      <a:pt x="24" y="3"/>
                      <a:pt x="17" y="2"/>
                      <a:pt x="17" y="7"/>
                    </a:cubicBezTo>
                    <a:cubicBezTo>
                      <a:pt x="11" y="7"/>
                      <a:pt x="3" y="9"/>
                      <a:pt x="0" y="6"/>
                    </a:cubicBezTo>
                    <a:cubicBezTo>
                      <a:pt x="3" y="1"/>
                      <a:pt x="13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śḷíďè"/>
              <p:cNvSpPr/>
              <p:nvPr/>
            </p:nvSpPr>
            <p:spPr bwMode="auto">
              <a:xfrm>
                <a:off x="4077293" y="552163"/>
                <a:ext cx="22413" cy="15409"/>
              </a:xfrm>
              <a:custGeom>
                <a:avLst/>
                <a:gdLst>
                  <a:gd name="T0" fmla="*/ 1 w 11"/>
                  <a:gd name="T1" fmla="*/ 0 h 8"/>
                  <a:gd name="T2" fmla="*/ 10 w 11"/>
                  <a:gd name="T3" fmla="*/ 8 h 8"/>
                  <a:gd name="T4" fmla="*/ 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6" y="1"/>
                      <a:pt x="11" y="1"/>
                      <a:pt x="10" y="8"/>
                    </a:cubicBezTo>
                    <a:cubicBezTo>
                      <a:pt x="7" y="5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ślîḍè"/>
              <p:cNvSpPr/>
              <p:nvPr/>
            </p:nvSpPr>
            <p:spPr bwMode="auto">
              <a:xfrm>
                <a:off x="7143605" y="549361"/>
                <a:ext cx="89650" cy="46226"/>
              </a:xfrm>
              <a:custGeom>
                <a:avLst/>
                <a:gdLst>
                  <a:gd name="T0" fmla="*/ 38 w 43"/>
                  <a:gd name="T1" fmla="*/ 5 h 22"/>
                  <a:gd name="T2" fmla="*/ 42 w 43"/>
                  <a:gd name="T3" fmla="*/ 15 h 22"/>
                  <a:gd name="T4" fmla="*/ 23 w 43"/>
                  <a:gd name="T5" fmla="*/ 20 h 22"/>
                  <a:gd name="T6" fmla="*/ 20 w 43"/>
                  <a:gd name="T7" fmla="*/ 18 h 22"/>
                  <a:gd name="T8" fmla="*/ 12 w 43"/>
                  <a:gd name="T9" fmla="*/ 18 h 22"/>
                  <a:gd name="T10" fmla="*/ 12 w 43"/>
                  <a:gd name="T11" fmla="*/ 15 h 22"/>
                  <a:gd name="T12" fmla="*/ 7 w 43"/>
                  <a:gd name="T13" fmla="*/ 16 h 22"/>
                  <a:gd name="T14" fmla="*/ 9 w 43"/>
                  <a:gd name="T15" fmla="*/ 13 h 22"/>
                  <a:gd name="T16" fmla="*/ 1 w 43"/>
                  <a:gd name="T17" fmla="*/ 11 h 22"/>
                  <a:gd name="T18" fmla="*/ 5 w 43"/>
                  <a:gd name="T19" fmla="*/ 7 h 22"/>
                  <a:gd name="T20" fmla="*/ 10 w 43"/>
                  <a:gd name="T21" fmla="*/ 3 h 22"/>
                  <a:gd name="T22" fmla="*/ 27 w 43"/>
                  <a:gd name="T23" fmla="*/ 1 h 22"/>
                  <a:gd name="T24" fmla="*/ 27 w 43"/>
                  <a:gd name="T25" fmla="*/ 5 h 22"/>
                  <a:gd name="T26" fmla="*/ 38 w 43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2">
                    <a:moveTo>
                      <a:pt x="38" y="5"/>
                    </a:moveTo>
                    <a:cubicBezTo>
                      <a:pt x="37" y="11"/>
                      <a:pt x="31" y="15"/>
                      <a:pt x="42" y="15"/>
                    </a:cubicBezTo>
                    <a:cubicBezTo>
                      <a:pt x="43" y="22"/>
                      <a:pt x="31" y="21"/>
                      <a:pt x="23" y="20"/>
                    </a:cubicBezTo>
                    <a:cubicBezTo>
                      <a:pt x="20" y="20"/>
                      <a:pt x="21" y="20"/>
                      <a:pt x="20" y="18"/>
                    </a:cubicBezTo>
                    <a:cubicBezTo>
                      <a:pt x="16" y="15"/>
                      <a:pt x="17" y="21"/>
                      <a:pt x="12" y="18"/>
                    </a:cubicBezTo>
                    <a:cubicBezTo>
                      <a:pt x="12" y="18"/>
                      <a:pt x="13" y="15"/>
                      <a:pt x="12" y="15"/>
                    </a:cubicBezTo>
                    <a:cubicBezTo>
                      <a:pt x="11" y="14"/>
                      <a:pt x="9" y="17"/>
                      <a:pt x="7" y="16"/>
                    </a:cubicBezTo>
                    <a:cubicBezTo>
                      <a:pt x="6" y="16"/>
                      <a:pt x="9" y="13"/>
                      <a:pt x="9" y="13"/>
                    </a:cubicBezTo>
                    <a:cubicBezTo>
                      <a:pt x="7" y="11"/>
                      <a:pt x="0" y="15"/>
                      <a:pt x="1" y="11"/>
                    </a:cubicBezTo>
                    <a:cubicBezTo>
                      <a:pt x="0" y="7"/>
                      <a:pt x="3" y="8"/>
                      <a:pt x="5" y="7"/>
                    </a:cubicBezTo>
                    <a:cubicBezTo>
                      <a:pt x="7" y="5"/>
                      <a:pt x="6" y="4"/>
                      <a:pt x="10" y="3"/>
                    </a:cubicBezTo>
                    <a:cubicBezTo>
                      <a:pt x="12" y="3"/>
                      <a:pt x="20" y="0"/>
                      <a:pt x="27" y="1"/>
                    </a:cubicBezTo>
                    <a:cubicBezTo>
                      <a:pt x="27" y="2"/>
                      <a:pt x="27" y="5"/>
                      <a:pt x="27" y="5"/>
                    </a:cubicBezTo>
                    <a:cubicBezTo>
                      <a:pt x="30" y="7"/>
                      <a:pt x="37" y="3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i$ļiďe"/>
              <p:cNvSpPr/>
              <p:nvPr/>
            </p:nvSpPr>
            <p:spPr bwMode="auto">
              <a:xfrm>
                <a:off x="7105784" y="552163"/>
                <a:ext cx="35020" cy="22413"/>
              </a:xfrm>
              <a:custGeom>
                <a:avLst/>
                <a:gdLst>
                  <a:gd name="T0" fmla="*/ 17 w 17"/>
                  <a:gd name="T1" fmla="*/ 6 h 11"/>
                  <a:gd name="T2" fmla="*/ 12 w 17"/>
                  <a:gd name="T3" fmla="*/ 6 h 11"/>
                  <a:gd name="T4" fmla="*/ 10 w 17"/>
                  <a:gd name="T5" fmla="*/ 10 h 11"/>
                  <a:gd name="T6" fmla="*/ 0 w 17"/>
                  <a:gd name="T7" fmla="*/ 6 h 11"/>
                  <a:gd name="T8" fmla="*/ 17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6"/>
                    </a:moveTo>
                    <a:cubicBezTo>
                      <a:pt x="16" y="9"/>
                      <a:pt x="14" y="6"/>
                      <a:pt x="12" y="6"/>
                    </a:cubicBezTo>
                    <a:cubicBezTo>
                      <a:pt x="10" y="6"/>
                      <a:pt x="10" y="8"/>
                      <a:pt x="10" y="10"/>
                    </a:cubicBezTo>
                    <a:cubicBezTo>
                      <a:pt x="4" y="11"/>
                      <a:pt x="6" y="5"/>
                      <a:pt x="0" y="6"/>
                    </a:cubicBezTo>
                    <a:cubicBezTo>
                      <a:pt x="4" y="0"/>
                      <a:pt x="12" y="4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ṧḻíḍé"/>
              <p:cNvSpPr/>
              <p:nvPr/>
            </p:nvSpPr>
            <p:spPr bwMode="auto">
              <a:xfrm>
                <a:off x="3997449" y="578777"/>
                <a:ext cx="91051" cy="49028"/>
              </a:xfrm>
              <a:custGeom>
                <a:avLst/>
                <a:gdLst>
                  <a:gd name="T0" fmla="*/ 31 w 44"/>
                  <a:gd name="T1" fmla="*/ 6 h 24"/>
                  <a:gd name="T2" fmla="*/ 37 w 44"/>
                  <a:gd name="T3" fmla="*/ 14 h 24"/>
                  <a:gd name="T4" fmla="*/ 42 w 44"/>
                  <a:gd name="T5" fmla="*/ 23 h 24"/>
                  <a:gd name="T6" fmla="*/ 37 w 44"/>
                  <a:gd name="T7" fmla="*/ 23 h 24"/>
                  <a:gd name="T8" fmla="*/ 37 w 44"/>
                  <a:gd name="T9" fmla="*/ 19 h 24"/>
                  <a:gd name="T10" fmla="*/ 33 w 44"/>
                  <a:gd name="T11" fmla="*/ 17 h 24"/>
                  <a:gd name="T12" fmla="*/ 9 w 44"/>
                  <a:gd name="T13" fmla="*/ 15 h 24"/>
                  <a:gd name="T14" fmla="*/ 15 w 44"/>
                  <a:gd name="T15" fmla="*/ 12 h 24"/>
                  <a:gd name="T16" fmla="*/ 11 w 44"/>
                  <a:gd name="T17" fmla="*/ 8 h 24"/>
                  <a:gd name="T18" fmla="*/ 0 w 44"/>
                  <a:gd name="T19" fmla="*/ 2 h 24"/>
                  <a:gd name="T20" fmla="*/ 15 w 44"/>
                  <a:gd name="T21" fmla="*/ 2 h 24"/>
                  <a:gd name="T22" fmla="*/ 18 w 44"/>
                  <a:gd name="T23" fmla="*/ 6 h 24"/>
                  <a:gd name="T24" fmla="*/ 26 w 44"/>
                  <a:gd name="T25" fmla="*/ 6 h 24"/>
                  <a:gd name="T26" fmla="*/ 31 w 44"/>
                  <a:gd name="T2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4">
                    <a:moveTo>
                      <a:pt x="31" y="6"/>
                    </a:moveTo>
                    <a:cubicBezTo>
                      <a:pt x="34" y="8"/>
                      <a:pt x="35" y="11"/>
                      <a:pt x="37" y="14"/>
                    </a:cubicBezTo>
                    <a:cubicBezTo>
                      <a:pt x="39" y="16"/>
                      <a:pt x="44" y="18"/>
                      <a:pt x="42" y="23"/>
                    </a:cubicBezTo>
                    <a:cubicBezTo>
                      <a:pt x="41" y="22"/>
                      <a:pt x="38" y="24"/>
                      <a:pt x="37" y="23"/>
                    </a:cubicBezTo>
                    <a:cubicBezTo>
                      <a:pt x="36" y="22"/>
                      <a:pt x="37" y="20"/>
                      <a:pt x="37" y="19"/>
                    </a:cubicBezTo>
                    <a:cubicBezTo>
                      <a:pt x="36" y="19"/>
                      <a:pt x="32" y="23"/>
                      <a:pt x="33" y="17"/>
                    </a:cubicBezTo>
                    <a:cubicBezTo>
                      <a:pt x="22" y="17"/>
                      <a:pt x="15" y="17"/>
                      <a:pt x="9" y="15"/>
                    </a:cubicBezTo>
                    <a:cubicBezTo>
                      <a:pt x="8" y="11"/>
                      <a:pt x="12" y="12"/>
                      <a:pt x="15" y="12"/>
                    </a:cubicBezTo>
                    <a:cubicBezTo>
                      <a:pt x="14" y="10"/>
                      <a:pt x="11" y="10"/>
                      <a:pt x="11" y="8"/>
                    </a:cubicBezTo>
                    <a:cubicBezTo>
                      <a:pt x="4" y="6"/>
                      <a:pt x="1" y="11"/>
                      <a:pt x="0" y="2"/>
                    </a:cubicBezTo>
                    <a:cubicBezTo>
                      <a:pt x="4" y="0"/>
                      <a:pt x="10" y="1"/>
                      <a:pt x="15" y="2"/>
                    </a:cubicBezTo>
                    <a:cubicBezTo>
                      <a:pt x="17" y="3"/>
                      <a:pt x="18" y="3"/>
                      <a:pt x="18" y="6"/>
                    </a:cubicBezTo>
                    <a:cubicBezTo>
                      <a:pt x="20" y="8"/>
                      <a:pt x="26" y="0"/>
                      <a:pt x="26" y="6"/>
                    </a:cubicBezTo>
                    <a:cubicBezTo>
                      <a:pt x="26" y="8"/>
                      <a:pt x="32" y="9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ṩ1íḑè"/>
              <p:cNvSpPr/>
              <p:nvPr/>
            </p:nvSpPr>
            <p:spPr bwMode="auto">
              <a:xfrm>
                <a:off x="7237457" y="578777"/>
                <a:ext cx="88250" cy="44825"/>
              </a:xfrm>
              <a:custGeom>
                <a:avLst/>
                <a:gdLst>
                  <a:gd name="T0" fmla="*/ 18 w 43"/>
                  <a:gd name="T1" fmla="*/ 1 h 22"/>
                  <a:gd name="T2" fmla="*/ 25 w 43"/>
                  <a:gd name="T3" fmla="*/ 6 h 22"/>
                  <a:gd name="T4" fmla="*/ 27 w 43"/>
                  <a:gd name="T5" fmla="*/ 2 h 22"/>
                  <a:gd name="T6" fmla="*/ 31 w 43"/>
                  <a:gd name="T7" fmla="*/ 6 h 22"/>
                  <a:gd name="T8" fmla="*/ 34 w 43"/>
                  <a:gd name="T9" fmla="*/ 6 h 22"/>
                  <a:gd name="T10" fmla="*/ 34 w 43"/>
                  <a:gd name="T11" fmla="*/ 8 h 22"/>
                  <a:gd name="T12" fmla="*/ 42 w 43"/>
                  <a:gd name="T13" fmla="*/ 10 h 22"/>
                  <a:gd name="T14" fmla="*/ 29 w 43"/>
                  <a:gd name="T15" fmla="*/ 14 h 22"/>
                  <a:gd name="T16" fmla="*/ 27 w 43"/>
                  <a:gd name="T17" fmla="*/ 17 h 22"/>
                  <a:gd name="T18" fmla="*/ 10 w 43"/>
                  <a:gd name="T19" fmla="*/ 17 h 22"/>
                  <a:gd name="T20" fmla="*/ 8 w 43"/>
                  <a:gd name="T21" fmla="*/ 21 h 22"/>
                  <a:gd name="T22" fmla="*/ 1 w 43"/>
                  <a:gd name="T23" fmla="*/ 19 h 22"/>
                  <a:gd name="T24" fmla="*/ 1 w 43"/>
                  <a:gd name="T25" fmla="*/ 14 h 22"/>
                  <a:gd name="T26" fmla="*/ 5 w 43"/>
                  <a:gd name="T27" fmla="*/ 14 h 22"/>
                  <a:gd name="T28" fmla="*/ 6 w 43"/>
                  <a:gd name="T29" fmla="*/ 8 h 22"/>
                  <a:gd name="T30" fmla="*/ 10 w 43"/>
                  <a:gd name="T31" fmla="*/ 8 h 22"/>
                  <a:gd name="T32" fmla="*/ 18 w 43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2">
                    <a:moveTo>
                      <a:pt x="18" y="1"/>
                    </a:moveTo>
                    <a:cubicBezTo>
                      <a:pt x="19" y="4"/>
                      <a:pt x="27" y="0"/>
                      <a:pt x="25" y="6"/>
                    </a:cubicBezTo>
                    <a:cubicBezTo>
                      <a:pt x="27" y="7"/>
                      <a:pt x="27" y="2"/>
                      <a:pt x="27" y="2"/>
                    </a:cubicBezTo>
                    <a:cubicBezTo>
                      <a:pt x="29" y="2"/>
                      <a:pt x="29" y="5"/>
                      <a:pt x="31" y="6"/>
                    </a:cubicBezTo>
                    <a:cubicBezTo>
                      <a:pt x="31" y="7"/>
                      <a:pt x="34" y="5"/>
                      <a:pt x="34" y="6"/>
                    </a:cubicBezTo>
                    <a:cubicBezTo>
                      <a:pt x="35" y="6"/>
                      <a:pt x="34" y="8"/>
                      <a:pt x="34" y="8"/>
                    </a:cubicBezTo>
                    <a:cubicBezTo>
                      <a:pt x="37" y="9"/>
                      <a:pt x="42" y="6"/>
                      <a:pt x="42" y="10"/>
                    </a:cubicBezTo>
                    <a:cubicBezTo>
                      <a:pt x="43" y="17"/>
                      <a:pt x="33" y="12"/>
                      <a:pt x="29" y="14"/>
                    </a:cubicBezTo>
                    <a:cubicBezTo>
                      <a:pt x="27" y="13"/>
                      <a:pt x="28" y="17"/>
                      <a:pt x="27" y="17"/>
                    </a:cubicBezTo>
                    <a:cubicBezTo>
                      <a:pt x="23" y="19"/>
                      <a:pt x="12" y="18"/>
                      <a:pt x="10" y="17"/>
                    </a:cubicBezTo>
                    <a:cubicBezTo>
                      <a:pt x="8" y="17"/>
                      <a:pt x="9" y="20"/>
                      <a:pt x="8" y="21"/>
                    </a:cubicBezTo>
                    <a:cubicBezTo>
                      <a:pt x="4" y="18"/>
                      <a:pt x="5" y="22"/>
                      <a:pt x="1" y="19"/>
                    </a:cubicBezTo>
                    <a:cubicBezTo>
                      <a:pt x="2" y="18"/>
                      <a:pt x="0" y="14"/>
                      <a:pt x="1" y="14"/>
                    </a:cubicBezTo>
                    <a:cubicBezTo>
                      <a:pt x="1" y="13"/>
                      <a:pt x="4" y="14"/>
                      <a:pt x="5" y="14"/>
                    </a:cubicBezTo>
                    <a:cubicBezTo>
                      <a:pt x="6" y="12"/>
                      <a:pt x="5" y="9"/>
                      <a:pt x="6" y="8"/>
                    </a:cubicBezTo>
                    <a:cubicBezTo>
                      <a:pt x="7" y="7"/>
                      <a:pt x="10" y="9"/>
                      <a:pt x="10" y="8"/>
                    </a:cubicBezTo>
                    <a:cubicBezTo>
                      <a:pt x="12" y="5"/>
                      <a:pt x="15" y="4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s1íḓè"/>
              <p:cNvSpPr/>
              <p:nvPr/>
            </p:nvSpPr>
            <p:spPr bwMode="auto">
              <a:xfrm>
                <a:off x="3837759" y="612396"/>
                <a:ext cx="16809" cy="26615"/>
              </a:xfrm>
              <a:custGeom>
                <a:avLst/>
                <a:gdLst>
                  <a:gd name="T0" fmla="*/ 8 w 8"/>
                  <a:gd name="T1" fmla="*/ 7 h 13"/>
                  <a:gd name="T2" fmla="*/ 8 w 8"/>
                  <a:gd name="T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3">
                    <a:moveTo>
                      <a:pt x="8" y="7"/>
                    </a:moveTo>
                    <a:cubicBezTo>
                      <a:pt x="3" y="13"/>
                      <a:pt x="0" y="0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ṥľiḓe"/>
              <p:cNvSpPr/>
              <p:nvPr/>
            </p:nvSpPr>
            <p:spPr bwMode="auto">
              <a:xfrm>
                <a:off x="3872779" y="617999"/>
                <a:ext cx="50428" cy="29417"/>
              </a:xfrm>
              <a:custGeom>
                <a:avLst/>
                <a:gdLst>
                  <a:gd name="T0" fmla="*/ 22 w 24"/>
                  <a:gd name="T1" fmla="*/ 4 h 14"/>
                  <a:gd name="T2" fmla="*/ 6 w 24"/>
                  <a:gd name="T3" fmla="*/ 13 h 14"/>
                  <a:gd name="T4" fmla="*/ 0 w 24"/>
                  <a:gd name="T5" fmla="*/ 8 h 14"/>
                  <a:gd name="T6" fmla="*/ 11 w 24"/>
                  <a:gd name="T7" fmla="*/ 4 h 14"/>
                  <a:gd name="T8" fmla="*/ 22 w 2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2" y="4"/>
                    </a:moveTo>
                    <a:cubicBezTo>
                      <a:pt x="24" y="14"/>
                      <a:pt x="10" y="9"/>
                      <a:pt x="6" y="13"/>
                    </a:cubicBezTo>
                    <a:cubicBezTo>
                      <a:pt x="2" y="13"/>
                      <a:pt x="4" y="7"/>
                      <a:pt x="0" y="8"/>
                    </a:cubicBezTo>
                    <a:cubicBezTo>
                      <a:pt x="1" y="2"/>
                      <a:pt x="11" y="9"/>
                      <a:pt x="11" y="4"/>
                    </a:cubicBezTo>
                    <a:cubicBezTo>
                      <a:pt x="11" y="0"/>
                      <a:pt x="16" y="6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ṩḻïďé"/>
              <p:cNvSpPr/>
              <p:nvPr/>
            </p:nvSpPr>
            <p:spPr bwMode="auto">
              <a:xfrm>
                <a:off x="4148733" y="622202"/>
                <a:ext cx="44825" cy="22413"/>
              </a:xfrm>
              <a:custGeom>
                <a:avLst/>
                <a:gdLst>
                  <a:gd name="T0" fmla="*/ 18 w 21"/>
                  <a:gd name="T1" fmla="*/ 4 h 11"/>
                  <a:gd name="T2" fmla="*/ 18 w 21"/>
                  <a:gd name="T3" fmla="*/ 7 h 11"/>
                  <a:gd name="T4" fmla="*/ 12 w 21"/>
                  <a:gd name="T5" fmla="*/ 9 h 11"/>
                  <a:gd name="T6" fmla="*/ 10 w 21"/>
                  <a:gd name="T7" fmla="*/ 11 h 11"/>
                  <a:gd name="T8" fmla="*/ 5 w 21"/>
                  <a:gd name="T9" fmla="*/ 9 h 11"/>
                  <a:gd name="T10" fmla="*/ 3 w 21"/>
                  <a:gd name="T11" fmla="*/ 11 h 11"/>
                  <a:gd name="T12" fmla="*/ 1 w 21"/>
                  <a:gd name="T13" fmla="*/ 9 h 11"/>
                  <a:gd name="T14" fmla="*/ 18 w 21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18" y="4"/>
                    </a:moveTo>
                    <a:cubicBezTo>
                      <a:pt x="21" y="5"/>
                      <a:pt x="19" y="7"/>
                      <a:pt x="18" y="7"/>
                    </a:cubicBezTo>
                    <a:cubicBezTo>
                      <a:pt x="16" y="9"/>
                      <a:pt x="15" y="9"/>
                      <a:pt x="12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7" y="9"/>
                      <a:pt x="5" y="9"/>
                    </a:cubicBezTo>
                    <a:cubicBezTo>
                      <a:pt x="5" y="9"/>
                      <a:pt x="4" y="11"/>
                      <a:pt x="3" y="11"/>
                    </a:cubicBezTo>
                    <a:cubicBezTo>
                      <a:pt x="1" y="11"/>
                      <a:pt x="1" y="11"/>
                      <a:pt x="1" y="9"/>
                    </a:cubicBezTo>
                    <a:cubicBezTo>
                      <a:pt x="0" y="0"/>
                      <a:pt x="17" y="1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šlîḋe"/>
              <p:cNvSpPr/>
              <p:nvPr/>
            </p:nvSpPr>
            <p:spPr bwMode="auto">
              <a:xfrm>
                <a:off x="3984841" y="634808"/>
                <a:ext cx="25214" cy="9806"/>
              </a:xfrm>
              <a:custGeom>
                <a:avLst/>
                <a:gdLst>
                  <a:gd name="T0" fmla="*/ 0 w 12"/>
                  <a:gd name="T1" fmla="*/ 3 h 5"/>
                  <a:gd name="T2" fmla="*/ 9 w 12"/>
                  <a:gd name="T3" fmla="*/ 5 h 5"/>
                  <a:gd name="T4" fmla="*/ 0 w 1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0" y="0"/>
                      <a:pt x="12" y="0"/>
                      <a:pt x="9" y="5"/>
                    </a:cubicBezTo>
                    <a:cubicBezTo>
                      <a:pt x="5" y="3"/>
                      <a:pt x="6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ṣḷiḑè"/>
              <p:cNvSpPr/>
              <p:nvPr/>
            </p:nvSpPr>
            <p:spPr bwMode="auto">
              <a:xfrm>
                <a:off x="4228577" y="636209"/>
                <a:ext cx="12607" cy="12607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4" y="0"/>
                      <a:pt x="6" y="2"/>
                      <a:pt x="6" y="6"/>
                    </a:cubicBezTo>
                    <a:cubicBezTo>
                      <a:pt x="4" y="6"/>
                      <a:pt x="2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ḷïḑè"/>
              <p:cNvSpPr/>
              <p:nvPr/>
            </p:nvSpPr>
            <p:spPr bwMode="auto">
              <a:xfrm>
                <a:off x="4124919" y="657221"/>
                <a:ext cx="274553" cy="84047"/>
              </a:xfrm>
              <a:custGeom>
                <a:avLst/>
                <a:gdLst>
                  <a:gd name="T0" fmla="*/ 132 w 132"/>
                  <a:gd name="T1" fmla="*/ 22 h 40"/>
                  <a:gd name="T2" fmla="*/ 132 w 132"/>
                  <a:gd name="T3" fmla="*/ 31 h 40"/>
                  <a:gd name="T4" fmla="*/ 127 w 132"/>
                  <a:gd name="T5" fmla="*/ 35 h 40"/>
                  <a:gd name="T6" fmla="*/ 104 w 132"/>
                  <a:gd name="T7" fmla="*/ 35 h 40"/>
                  <a:gd name="T8" fmla="*/ 97 w 132"/>
                  <a:gd name="T9" fmla="*/ 39 h 40"/>
                  <a:gd name="T10" fmla="*/ 91 w 132"/>
                  <a:gd name="T11" fmla="*/ 37 h 40"/>
                  <a:gd name="T12" fmla="*/ 90 w 132"/>
                  <a:gd name="T13" fmla="*/ 39 h 40"/>
                  <a:gd name="T14" fmla="*/ 82 w 132"/>
                  <a:gd name="T15" fmla="*/ 39 h 40"/>
                  <a:gd name="T16" fmla="*/ 82 w 132"/>
                  <a:gd name="T17" fmla="*/ 37 h 40"/>
                  <a:gd name="T18" fmla="*/ 78 w 132"/>
                  <a:gd name="T19" fmla="*/ 39 h 40"/>
                  <a:gd name="T20" fmla="*/ 71 w 132"/>
                  <a:gd name="T21" fmla="*/ 35 h 40"/>
                  <a:gd name="T22" fmla="*/ 43 w 132"/>
                  <a:gd name="T23" fmla="*/ 35 h 40"/>
                  <a:gd name="T24" fmla="*/ 45 w 132"/>
                  <a:gd name="T25" fmla="*/ 31 h 40"/>
                  <a:gd name="T26" fmla="*/ 41 w 132"/>
                  <a:gd name="T27" fmla="*/ 30 h 40"/>
                  <a:gd name="T28" fmla="*/ 37 w 132"/>
                  <a:gd name="T29" fmla="*/ 22 h 40"/>
                  <a:gd name="T30" fmla="*/ 41 w 132"/>
                  <a:gd name="T31" fmla="*/ 18 h 40"/>
                  <a:gd name="T32" fmla="*/ 37 w 132"/>
                  <a:gd name="T33" fmla="*/ 11 h 40"/>
                  <a:gd name="T34" fmla="*/ 21 w 132"/>
                  <a:gd name="T35" fmla="*/ 13 h 40"/>
                  <a:gd name="T36" fmla="*/ 17 w 132"/>
                  <a:gd name="T37" fmla="*/ 9 h 40"/>
                  <a:gd name="T38" fmla="*/ 13 w 132"/>
                  <a:gd name="T39" fmla="*/ 7 h 40"/>
                  <a:gd name="T40" fmla="*/ 6 w 132"/>
                  <a:gd name="T41" fmla="*/ 9 h 40"/>
                  <a:gd name="T42" fmla="*/ 2 w 132"/>
                  <a:gd name="T43" fmla="*/ 2 h 40"/>
                  <a:gd name="T44" fmla="*/ 22 w 132"/>
                  <a:gd name="T45" fmla="*/ 0 h 40"/>
                  <a:gd name="T46" fmla="*/ 26 w 132"/>
                  <a:gd name="T47" fmla="*/ 2 h 40"/>
                  <a:gd name="T48" fmla="*/ 26 w 132"/>
                  <a:gd name="T49" fmla="*/ 5 h 40"/>
                  <a:gd name="T50" fmla="*/ 32 w 132"/>
                  <a:gd name="T51" fmla="*/ 9 h 40"/>
                  <a:gd name="T52" fmla="*/ 49 w 132"/>
                  <a:gd name="T53" fmla="*/ 9 h 40"/>
                  <a:gd name="T54" fmla="*/ 49 w 132"/>
                  <a:gd name="T55" fmla="*/ 18 h 40"/>
                  <a:gd name="T56" fmla="*/ 62 w 132"/>
                  <a:gd name="T57" fmla="*/ 20 h 40"/>
                  <a:gd name="T58" fmla="*/ 62 w 132"/>
                  <a:gd name="T59" fmla="*/ 24 h 40"/>
                  <a:gd name="T60" fmla="*/ 65 w 132"/>
                  <a:gd name="T61" fmla="*/ 22 h 40"/>
                  <a:gd name="T62" fmla="*/ 88 w 132"/>
                  <a:gd name="T63" fmla="*/ 22 h 40"/>
                  <a:gd name="T64" fmla="*/ 91 w 132"/>
                  <a:gd name="T65" fmla="*/ 24 h 40"/>
                  <a:gd name="T66" fmla="*/ 97 w 132"/>
                  <a:gd name="T67" fmla="*/ 20 h 40"/>
                  <a:gd name="T68" fmla="*/ 103 w 132"/>
                  <a:gd name="T69" fmla="*/ 20 h 40"/>
                  <a:gd name="T70" fmla="*/ 132 w 132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40">
                    <a:moveTo>
                      <a:pt x="132" y="22"/>
                    </a:moveTo>
                    <a:cubicBezTo>
                      <a:pt x="132" y="25"/>
                      <a:pt x="132" y="28"/>
                      <a:pt x="132" y="31"/>
                    </a:cubicBezTo>
                    <a:cubicBezTo>
                      <a:pt x="129" y="31"/>
                      <a:pt x="128" y="33"/>
                      <a:pt x="127" y="35"/>
                    </a:cubicBezTo>
                    <a:cubicBezTo>
                      <a:pt x="118" y="36"/>
                      <a:pt x="111" y="35"/>
                      <a:pt x="104" y="35"/>
                    </a:cubicBezTo>
                    <a:cubicBezTo>
                      <a:pt x="102" y="35"/>
                      <a:pt x="99" y="38"/>
                      <a:pt x="97" y="39"/>
                    </a:cubicBezTo>
                    <a:cubicBezTo>
                      <a:pt x="94" y="40"/>
                      <a:pt x="94" y="37"/>
                      <a:pt x="91" y="37"/>
                    </a:cubicBezTo>
                    <a:cubicBezTo>
                      <a:pt x="92" y="37"/>
                      <a:pt x="90" y="39"/>
                      <a:pt x="90" y="39"/>
                    </a:cubicBezTo>
                    <a:cubicBezTo>
                      <a:pt x="89" y="39"/>
                      <a:pt x="82" y="39"/>
                      <a:pt x="82" y="39"/>
                    </a:cubicBezTo>
                    <a:cubicBezTo>
                      <a:pt x="82" y="39"/>
                      <a:pt x="82" y="37"/>
                      <a:pt x="82" y="37"/>
                    </a:cubicBezTo>
                    <a:cubicBezTo>
                      <a:pt x="80" y="37"/>
                      <a:pt x="78" y="39"/>
                      <a:pt x="78" y="39"/>
                    </a:cubicBezTo>
                    <a:cubicBezTo>
                      <a:pt x="74" y="38"/>
                      <a:pt x="74" y="35"/>
                      <a:pt x="71" y="35"/>
                    </a:cubicBezTo>
                    <a:cubicBezTo>
                      <a:pt x="63" y="35"/>
                      <a:pt x="54" y="40"/>
                      <a:pt x="43" y="35"/>
                    </a:cubicBezTo>
                    <a:cubicBezTo>
                      <a:pt x="43" y="34"/>
                      <a:pt x="45" y="33"/>
                      <a:pt x="45" y="31"/>
                    </a:cubicBezTo>
                    <a:cubicBezTo>
                      <a:pt x="44" y="29"/>
                      <a:pt x="42" y="31"/>
                      <a:pt x="41" y="30"/>
                    </a:cubicBezTo>
                    <a:cubicBezTo>
                      <a:pt x="39" y="27"/>
                      <a:pt x="41" y="23"/>
                      <a:pt x="37" y="22"/>
                    </a:cubicBezTo>
                    <a:cubicBezTo>
                      <a:pt x="38" y="20"/>
                      <a:pt x="41" y="21"/>
                      <a:pt x="41" y="18"/>
                    </a:cubicBezTo>
                    <a:cubicBezTo>
                      <a:pt x="41" y="15"/>
                      <a:pt x="36" y="16"/>
                      <a:pt x="37" y="11"/>
                    </a:cubicBezTo>
                    <a:cubicBezTo>
                      <a:pt x="34" y="14"/>
                      <a:pt x="26" y="12"/>
                      <a:pt x="21" y="13"/>
                    </a:cubicBezTo>
                    <a:cubicBezTo>
                      <a:pt x="17" y="14"/>
                      <a:pt x="18" y="10"/>
                      <a:pt x="17" y="9"/>
                    </a:cubicBezTo>
                    <a:cubicBezTo>
                      <a:pt x="16" y="8"/>
                      <a:pt x="13" y="10"/>
                      <a:pt x="13" y="7"/>
                    </a:cubicBezTo>
                    <a:cubicBezTo>
                      <a:pt x="11" y="9"/>
                      <a:pt x="9" y="9"/>
                      <a:pt x="6" y="9"/>
                    </a:cubicBezTo>
                    <a:cubicBezTo>
                      <a:pt x="12" y="3"/>
                      <a:pt x="0" y="8"/>
                      <a:pt x="2" y="2"/>
                    </a:cubicBezTo>
                    <a:cubicBezTo>
                      <a:pt x="10" y="3"/>
                      <a:pt x="16" y="1"/>
                      <a:pt x="22" y="0"/>
                    </a:cubicBezTo>
                    <a:cubicBezTo>
                      <a:pt x="22" y="2"/>
                      <a:pt x="26" y="1"/>
                      <a:pt x="26" y="2"/>
                    </a:cubicBezTo>
                    <a:cubicBezTo>
                      <a:pt x="27" y="2"/>
                      <a:pt x="26" y="5"/>
                      <a:pt x="26" y="5"/>
                    </a:cubicBezTo>
                    <a:cubicBezTo>
                      <a:pt x="28" y="7"/>
                      <a:pt x="33" y="4"/>
                      <a:pt x="32" y="9"/>
                    </a:cubicBezTo>
                    <a:cubicBezTo>
                      <a:pt x="37" y="4"/>
                      <a:pt x="42" y="10"/>
                      <a:pt x="49" y="9"/>
                    </a:cubicBezTo>
                    <a:cubicBezTo>
                      <a:pt x="47" y="15"/>
                      <a:pt x="52" y="15"/>
                      <a:pt x="49" y="18"/>
                    </a:cubicBezTo>
                    <a:cubicBezTo>
                      <a:pt x="52" y="19"/>
                      <a:pt x="57" y="18"/>
                      <a:pt x="62" y="20"/>
                    </a:cubicBezTo>
                    <a:cubicBezTo>
                      <a:pt x="63" y="21"/>
                      <a:pt x="53" y="25"/>
                      <a:pt x="62" y="24"/>
                    </a:cubicBezTo>
                    <a:cubicBezTo>
                      <a:pt x="63" y="24"/>
                      <a:pt x="63" y="22"/>
                      <a:pt x="65" y="22"/>
                    </a:cubicBezTo>
                    <a:cubicBezTo>
                      <a:pt x="71" y="22"/>
                      <a:pt x="80" y="21"/>
                      <a:pt x="88" y="22"/>
                    </a:cubicBezTo>
                    <a:cubicBezTo>
                      <a:pt x="89" y="22"/>
                      <a:pt x="92" y="24"/>
                      <a:pt x="91" y="24"/>
                    </a:cubicBezTo>
                    <a:cubicBezTo>
                      <a:pt x="96" y="24"/>
                      <a:pt x="88" y="21"/>
                      <a:pt x="97" y="20"/>
                    </a:cubicBezTo>
                    <a:cubicBezTo>
                      <a:pt x="99" y="20"/>
                      <a:pt x="101" y="21"/>
                      <a:pt x="103" y="20"/>
                    </a:cubicBezTo>
                    <a:cubicBezTo>
                      <a:pt x="110" y="19"/>
                      <a:pt x="122" y="19"/>
                      <a:pt x="13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ṣļidè"/>
              <p:cNvSpPr/>
              <p:nvPr/>
            </p:nvSpPr>
            <p:spPr bwMode="auto">
              <a:xfrm>
                <a:off x="6475432" y="655820"/>
                <a:ext cx="278756" cy="198911"/>
              </a:xfrm>
              <a:custGeom>
                <a:avLst/>
                <a:gdLst>
                  <a:gd name="T0" fmla="*/ 110 w 134"/>
                  <a:gd name="T1" fmla="*/ 3 h 96"/>
                  <a:gd name="T2" fmla="*/ 132 w 134"/>
                  <a:gd name="T3" fmla="*/ 1 h 96"/>
                  <a:gd name="T4" fmla="*/ 130 w 134"/>
                  <a:gd name="T5" fmla="*/ 10 h 96"/>
                  <a:gd name="T6" fmla="*/ 106 w 134"/>
                  <a:gd name="T7" fmla="*/ 14 h 96"/>
                  <a:gd name="T8" fmla="*/ 102 w 134"/>
                  <a:gd name="T9" fmla="*/ 18 h 96"/>
                  <a:gd name="T10" fmla="*/ 98 w 134"/>
                  <a:gd name="T11" fmla="*/ 18 h 96"/>
                  <a:gd name="T12" fmla="*/ 95 w 134"/>
                  <a:gd name="T13" fmla="*/ 21 h 96"/>
                  <a:gd name="T14" fmla="*/ 91 w 134"/>
                  <a:gd name="T15" fmla="*/ 19 h 96"/>
                  <a:gd name="T16" fmla="*/ 83 w 134"/>
                  <a:gd name="T17" fmla="*/ 21 h 96"/>
                  <a:gd name="T18" fmla="*/ 76 w 134"/>
                  <a:gd name="T19" fmla="*/ 23 h 96"/>
                  <a:gd name="T20" fmla="*/ 74 w 134"/>
                  <a:gd name="T21" fmla="*/ 27 h 96"/>
                  <a:gd name="T22" fmla="*/ 65 w 134"/>
                  <a:gd name="T23" fmla="*/ 32 h 96"/>
                  <a:gd name="T24" fmla="*/ 59 w 134"/>
                  <a:gd name="T25" fmla="*/ 36 h 96"/>
                  <a:gd name="T26" fmla="*/ 56 w 134"/>
                  <a:gd name="T27" fmla="*/ 40 h 96"/>
                  <a:gd name="T28" fmla="*/ 54 w 134"/>
                  <a:gd name="T29" fmla="*/ 44 h 96"/>
                  <a:gd name="T30" fmla="*/ 44 w 134"/>
                  <a:gd name="T31" fmla="*/ 47 h 96"/>
                  <a:gd name="T32" fmla="*/ 43 w 134"/>
                  <a:gd name="T33" fmla="*/ 49 h 96"/>
                  <a:gd name="T34" fmla="*/ 35 w 134"/>
                  <a:gd name="T35" fmla="*/ 53 h 96"/>
                  <a:gd name="T36" fmla="*/ 31 w 134"/>
                  <a:gd name="T37" fmla="*/ 60 h 96"/>
                  <a:gd name="T38" fmla="*/ 33 w 134"/>
                  <a:gd name="T39" fmla="*/ 72 h 96"/>
                  <a:gd name="T40" fmla="*/ 28 w 134"/>
                  <a:gd name="T41" fmla="*/ 75 h 96"/>
                  <a:gd name="T42" fmla="*/ 31 w 134"/>
                  <a:gd name="T43" fmla="*/ 83 h 96"/>
                  <a:gd name="T44" fmla="*/ 29 w 134"/>
                  <a:gd name="T45" fmla="*/ 85 h 96"/>
                  <a:gd name="T46" fmla="*/ 31 w 134"/>
                  <a:gd name="T47" fmla="*/ 87 h 96"/>
                  <a:gd name="T48" fmla="*/ 33 w 134"/>
                  <a:gd name="T49" fmla="*/ 85 h 96"/>
                  <a:gd name="T50" fmla="*/ 39 w 134"/>
                  <a:gd name="T51" fmla="*/ 88 h 96"/>
                  <a:gd name="T52" fmla="*/ 37 w 134"/>
                  <a:gd name="T53" fmla="*/ 96 h 96"/>
                  <a:gd name="T54" fmla="*/ 20 w 134"/>
                  <a:gd name="T55" fmla="*/ 96 h 96"/>
                  <a:gd name="T56" fmla="*/ 22 w 134"/>
                  <a:gd name="T57" fmla="*/ 92 h 96"/>
                  <a:gd name="T58" fmla="*/ 16 w 134"/>
                  <a:gd name="T59" fmla="*/ 90 h 96"/>
                  <a:gd name="T60" fmla="*/ 13 w 134"/>
                  <a:gd name="T61" fmla="*/ 87 h 96"/>
                  <a:gd name="T62" fmla="*/ 9 w 134"/>
                  <a:gd name="T63" fmla="*/ 87 h 96"/>
                  <a:gd name="T64" fmla="*/ 3 w 134"/>
                  <a:gd name="T65" fmla="*/ 87 h 96"/>
                  <a:gd name="T66" fmla="*/ 2 w 134"/>
                  <a:gd name="T67" fmla="*/ 73 h 96"/>
                  <a:gd name="T68" fmla="*/ 11 w 134"/>
                  <a:gd name="T69" fmla="*/ 70 h 96"/>
                  <a:gd name="T70" fmla="*/ 9 w 134"/>
                  <a:gd name="T71" fmla="*/ 68 h 96"/>
                  <a:gd name="T72" fmla="*/ 11 w 134"/>
                  <a:gd name="T73" fmla="*/ 64 h 96"/>
                  <a:gd name="T74" fmla="*/ 20 w 134"/>
                  <a:gd name="T75" fmla="*/ 60 h 96"/>
                  <a:gd name="T76" fmla="*/ 20 w 134"/>
                  <a:gd name="T77" fmla="*/ 53 h 96"/>
                  <a:gd name="T78" fmla="*/ 26 w 134"/>
                  <a:gd name="T79" fmla="*/ 51 h 96"/>
                  <a:gd name="T80" fmla="*/ 29 w 134"/>
                  <a:gd name="T81" fmla="*/ 46 h 96"/>
                  <a:gd name="T82" fmla="*/ 29 w 134"/>
                  <a:gd name="T83" fmla="*/ 36 h 96"/>
                  <a:gd name="T84" fmla="*/ 44 w 134"/>
                  <a:gd name="T85" fmla="*/ 31 h 96"/>
                  <a:gd name="T86" fmla="*/ 46 w 134"/>
                  <a:gd name="T87" fmla="*/ 27 h 96"/>
                  <a:gd name="T88" fmla="*/ 48 w 134"/>
                  <a:gd name="T89" fmla="*/ 29 h 96"/>
                  <a:gd name="T90" fmla="*/ 52 w 134"/>
                  <a:gd name="T91" fmla="*/ 25 h 96"/>
                  <a:gd name="T92" fmla="*/ 54 w 134"/>
                  <a:gd name="T93" fmla="*/ 21 h 96"/>
                  <a:gd name="T94" fmla="*/ 63 w 134"/>
                  <a:gd name="T95" fmla="*/ 19 h 96"/>
                  <a:gd name="T96" fmla="*/ 74 w 134"/>
                  <a:gd name="T97" fmla="*/ 18 h 96"/>
                  <a:gd name="T98" fmla="*/ 76 w 134"/>
                  <a:gd name="T99" fmla="*/ 16 h 96"/>
                  <a:gd name="T100" fmla="*/ 80 w 134"/>
                  <a:gd name="T101" fmla="*/ 18 h 96"/>
                  <a:gd name="T102" fmla="*/ 82 w 134"/>
                  <a:gd name="T103" fmla="*/ 14 h 96"/>
                  <a:gd name="T104" fmla="*/ 83 w 134"/>
                  <a:gd name="T105" fmla="*/ 14 h 96"/>
                  <a:gd name="T106" fmla="*/ 97 w 134"/>
                  <a:gd name="T107" fmla="*/ 12 h 96"/>
                  <a:gd name="T108" fmla="*/ 100 w 134"/>
                  <a:gd name="T109" fmla="*/ 10 h 96"/>
                  <a:gd name="T110" fmla="*/ 102 w 134"/>
                  <a:gd name="T111" fmla="*/ 8 h 96"/>
                  <a:gd name="T112" fmla="*/ 110 w 134"/>
                  <a:gd name="T113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6">
                    <a:moveTo>
                      <a:pt x="110" y="3"/>
                    </a:moveTo>
                    <a:cubicBezTo>
                      <a:pt x="116" y="7"/>
                      <a:pt x="124" y="0"/>
                      <a:pt x="132" y="1"/>
                    </a:cubicBezTo>
                    <a:cubicBezTo>
                      <a:pt x="134" y="6"/>
                      <a:pt x="129" y="6"/>
                      <a:pt x="130" y="10"/>
                    </a:cubicBezTo>
                    <a:cubicBezTo>
                      <a:pt x="124" y="7"/>
                      <a:pt x="114" y="13"/>
                      <a:pt x="106" y="14"/>
                    </a:cubicBezTo>
                    <a:cubicBezTo>
                      <a:pt x="104" y="14"/>
                      <a:pt x="103" y="17"/>
                      <a:pt x="102" y="18"/>
                    </a:cubicBezTo>
                    <a:cubicBezTo>
                      <a:pt x="101" y="18"/>
                      <a:pt x="99" y="17"/>
                      <a:pt x="98" y="18"/>
                    </a:cubicBezTo>
                    <a:cubicBezTo>
                      <a:pt x="98" y="18"/>
                      <a:pt x="95" y="21"/>
                      <a:pt x="95" y="21"/>
                    </a:cubicBezTo>
                    <a:cubicBezTo>
                      <a:pt x="93" y="22"/>
                      <a:pt x="93" y="19"/>
                      <a:pt x="91" y="19"/>
                    </a:cubicBezTo>
                    <a:cubicBezTo>
                      <a:pt x="89" y="20"/>
                      <a:pt x="86" y="21"/>
                      <a:pt x="83" y="21"/>
                    </a:cubicBezTo>
                    <a:cubicBezTo>
                      <a:pt x="82" y="22"/>
                      <a:pt x="78" y="22"/>
                      <a:pt x="76" y="23"/>
                    </a:cubicBezTo>
                    <a:cubicBezTo>
                      <a:pt x="74" y="24"/>
                      <a:pt x="76" y="26"/>
                      <a:pt x="74" y="27"/>
                    </a:cubicBezTo>
                    <a:cubicBezTo>
                      <a:pt x="73" y="28"/>
                      <a:pt x="65" y="27"/>
                      <a:pt x="65" y="32"/>
                    </a:cubicBezTo>
                    <a:cubicBezTo>
                      <a:pt x="65" y="34"/>
                      <a:pt x="61" y="35"/>
                      <a:pt x="59" y="36"/>
                    </a:cubicBezTo>
                    <a:cubicBezTo>
                      <a:pt x="58" y="37"/>
                      <a:pt x="56" y="39"/>
                      <a:pt x="56" y="40"/>
                    </a:cubicBezTo>
                    <a:cubicBezTo>
                      <a:pt x="55" y="41"/>
                      <a:pt x="53" y="42"/>
                      <a:pt x="54" y="44"/>
                    </a:cubicBezTo>
                    <a:cubicBezTo>
                      <a:pt x="48" y="46"/>
                      <a:pt x="48" y="42"/>
                      <a:pt x="44" y="47"/>
                    </a:cubicBezTo>
                    <a:cubicBezTo>
                      <a:pt x="44" y="48"/>
                      <a:pt x="43" y="47"/>
                      <a:pt x="43" y="49"/>
                    </a:cubicBezTo>
                    <a:cubicBezTo>
                      <a:pt x="42" y="52"/>
                      <a:pt x="38" y="51"/>
                      <a:pt x="35" y="53"/>
                    </a:cubicBezTo>
                    <a:cubicBezTo>
                      <a:pt x="35" y="56"/>
                      <a:pt x="37" y="62"/>
                      <a:pt x="31" y="60"/>
                    </a:cubicBezTo>
                    <a:cubicBezTo>
                      <a:pt x="32" y="64"/>
                      <a:pt x="29" y="71"/>
                      <a:pt x="33" y="72"/>
                    </a:cubicBezTo>
                    <a:cubicBezTo>
                      <a:pt x="32" y="73"/>
                      <a:pt x="30" y="74"/>
                      <a:pt x="28" y="75"/>
                    </a:cubicBezTo>
                    <a:cubicBezTo>
                      <a:pt x="25" y="80"/>
                      <a:pt x="32" y="79"/>
                      <a:pt x="31" y="83"/>
                    </a:cubicBezTo>
                    <a:cubicBezTo>
                      <a:pt x="31" y="83"/>
                      <a:pt x="28" y="83"/>
                      <a:pt x="29" y="85"/>
                    </a:cubicBezTo>
                    <a:cubicBezTo>
                      <a:pt x="29" y="84"/>
                      <a:pt x="33" y="87"/>
                      <a:pt x="31" y="87"/>
                    </a:cubicBezTo>
                    <a:cubicBezTo>
                      <a:pt x="33" y="87"/>
                      <a:pt x="34" y="85"/>
                      <a:pt x="33" y="85"/>
                    </a:cubicBezTo>
                    <a:cubicBezTo>
                      <a:pt x="35" y="86"/>
                      <a:pt x="35" y="89"/>
                      <a:pt x="39" y="88"/>
                    </a:cubicBezTo>
                    <a:cubicBezTo>
                      <a:pt x="39" y="92"/>
                      <a:pt x="36" y="92"/>
                      <a:pt x="37" y="96"/>
                    </a:cubicBezTo>
                    <a:cubicBezTo>
                      <a:pt x="31" y="96"/>
                      <a:pt x="26" y="96"/>
                      <a:pt x="20" y="96"/>
                    </a:cubicBezTo>
                    <a:cubicBezTo>
                      <a:pt x="20" y="95"/>
                      <a:pt x="23" y="93"/>
                      <a:pt x="22" y="92"/>
                    </a:cubicBezTo>
                    <a:cubicBezTo>
                      <a:pt x="21" y="90"/>
                      <a:pt x="18" y="91"/>
                      <a:pt x="16" y="90"/>
                    </a:cubicBezTo>
                    <a:cubicBezTo>
                      <a:pt x="15" y="90"/>
                      <a:pt x="14" y="87"/>
                      <a:pt x="13" y="87"/>
                    </a:cubicBezTo>
                    <a:cubicBezTo>
                      <a:pt x="12" y="86"/>
                      <a:pt x="9" y="87"/>
                      <a:pt x="9" y="87"/>
                    </a:cubicBezTo>
                    <a:cubicBezTo>
                      <a:pt x="7" y="84"/>
                      <a:pt x="7" y="87"/>
                      <a:pt x="3" y="87"/>
                    </a:cubicBezTo>
                    <a:cubicBezTo>
                      <a:pt x="3" y="82"/>
                      <a:pt x="0" y="80"/>
                      <a:pt x="2" y="73"/>
                    </a:cubicBezTo>
                    <a:cubicBezTo>
                      <a:pt x="7" y="80"/>
                      <a:pt x="2" y="66"/>
                      <a:pt x="11" y="70"/>
                    </a:cubicBezTo>
                    <a:cubicBezTo>
                      <a:pt x="12" y="68"/>
                      <a:pt x="9" y="68"/>
                      <a:pt x="9" y="68"/>
                    </a:cubicBezTo>
                    <a:cubicBezTo>
                      <a:pt x="9" y="66"/>
                      <a:pt x="15" y="65"/>
                      <a:pt x="11" y="64"/>
                    </a:cubicBezTo>
                    <a:cubicBezTo>
                      <a:pt x="12" y="61"/>
                      <a:pt x="17" y="61"/>
                      <a:pt x="20" y="60"/>
                    </a:cubicBezTo>
                    <a:cubicBezTo>
                      <a:pt x="18" y="57"/>
                      <a:pt x="26" y="54"/>
                      <a:pt x="20" y="53"/>
                    </a:cubicBezTo>
                    <a:cubicBezTo>
                      <a:pt x="20" y="51"/>
                      <a:pt x="24" y="51"/>
                      <a:pt x="26" y="51"/>
                    </a:cubicBezTo>
                    <a:cubicBezTo>
                      <a:pt x="26" y="48"/>
                      <a:pt x="27" y="46"/>
                      <a:pt x="29" y="46"/>
                    </a:cubicBezTo>
                    <a:cubicBezTo>
                      <a:pt x="26" y="42"/>
                      <a:pt x="31" y="42"/>
                      <a:pt x="29" y="36"/>
                    </a:cubicBezTo>
                    <a:cubicBezTo>
                      <a:pt x="37" y="37"/>
                      <a:pt x="39" y="32"/>
                      <a:pt x="44" y="31"/>
                    </a:cubicBezTo>
                    <a:cubicBezTo>
                      <a:pt x="47" y="31"/>
                      <a:pt x="45" y="27"/>
                      <a:pt x="46" y="27"/>
                    </a:cubicBezTo>
                    <a:cubicBezTo>
                      <a:pt x="47" y="26"/>
                      <a:pt x="49" y="28"/>
                      <a:pt x="48" y="29"/>
                    </a:cubicBezTo>
                    <a:cubicBezTo>
                      <a:pt x="49" y="28"/>
                      <a:pt x="51" y="26"/>
                      <a:pt x="52" y="25"/>
                    </a:cubicBezTo>
                    <a:cubicBezTo>
                      <a:pt x="53" y="24"/>
                      <a:pt x="54" y="23"/>
                      <a:pt x="54" y="21"/>
                    </a:cubicBezTo>
                    <a:cubicBezTo>
                      <a:pt x="57" y="22"/>
                      <a:pt x="60" y="21"/>
                      <a:pt x="63" y="19"/>
                    </a:cubicBezTo>
                    <a:cubicBezTo>
                      <a:pt x="66" y="18"/>
                      <a:pt x="68" y="19"/>
                      <a:pt x="74" y="18"/>
                    </a:cubicBezTo>
                    <a:cubicBezTo>
                      <a:pt x="76" y="17"/>
                      <a:pt x="75" y="16"/>
                      <a:pt x="76" y="16"/>
                    </a:cubicBezTo>
                    <a:cubicBezTo>
                      <a:pt x="78" y="15"/>
                      <a:pt x="80" y="18"/>
                      <a:pt x="80" y="18"/>
                    </a:cubicBezTo>
                    <a:cubicBezTo>
                      <a:pt x="83" y="17"/>
                      <a:pt x="78" y="14"/>
                      <a:pt x="82" y="14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5" y="13"/>
                      <a:pt x="91" y="13"/>
                      <a:pt x="97" y="12"/>
                    </a:cubicBezTo>
                    <a:cubicBezTo>
                      <a:pt x="100" y="11"/>
                      <a:pt x="99" y="12"/>
                      <a:pt x="100" y="10"/>
                    </a:cubicBezTo>
                    <a:cubicBezTo>
                      <a:pt x="100" y="10"/>
                      <a:pt x="102" y="8"/>
                      <a:pt x="102" y="8"/>
                    </a:cubicBezTo>
                    <a:cubicBezTo>
                      <a:pt x="107" y="6"/>
                      <a:pt x="110" y="12"/>
                      <a:pt x="11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šḻïḋe"/>
              <p:cNvSpPr/>
              <p:nvPr/>
            </p:nvSpPr>
            <p:spPr bwMode="auto">
              <a:xfrm>
                <a:off x="4053480" y="668427"/>
                <a:ext cx="29417" cy="12607"/>
              </a:xfrm>
              <a:custGeom>
                <a:avLst/>
                <a:gdLst>
                  <a:gd name="T0" fmla="*/ 10 w 14"/>
                  <a:gd name="T1" fmla="*/ 0 h 6"/>
                  <a:gd name="T2" fmla="*/ 14 w 14"/>
                  <a:gd name="T3" fmla="*/ 0 h 6"/>
                  <a:gd name="T4" fmla="*/ 1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0" y="0"/>
                    </a:moveTo>
                    <a:cubicBezTo>
                      <a:pt x="11" y="0"/>
                      <a:pt x="12" y="0"/>
                      <a:pt x="14" y="0"/>
                    </a:cubicBezTo>
                    <a:cubicBezTo>
                      <a:pt x="14" y="6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ŝļíḍê"/>
              <p:cNvSpPr/>
              <p:nvPr/>
            </p:nvSpPr>
            <p:spPr bwMode="auto">
              <a:xfrm>
                <a:off x="7827187" y="682435"/>
                <a:ext cx="85448" cy="67238"/>
              </a:xfrm>
              <a:custGeom>
                <a:avLst/>
                <a:gdLst>
                  <a:gd name="T0" fmla="*/ 11 w 41"/>
                  <a:gd name="T1" fmla="*/ 1 h 32"/>
                  <a:gd name="T2" fmla="*/ 13 w 41"/>
                  <a:gd name="T3" fmla="*/ 3 h 32"/>
                  <a:gd name="T4" fmla="*/ 24 w 41"/>
                  <a:gd name="T5" fmla="*/ 8 h 32"/>
                  <a:gd name="T6" fmla="*/ 30 w 41"/>
                  <a:gd name="T7" fmla="*/ 5 h 32"/>
                  <a:gd name="T8" fmla="*/ 41 w 41"/>
                  <a:gd name="T9" fmla="*/ 6 h 32"/>
                  <a:gd name="T10" fmla="*/ 37 w 41"/>
                  <a:gd name="T11" fmla="*/ 16 h 32"/>
                  <a:gd name="T12" fmla="*/ 23 w 41"/>
                  <a:gd name="T13" fmla="*/ 19 h 32"/>
                  <a:gd name="T14" fmla="*/ 23 w 41"/>
                  <a:gd name="T15" fmla="*/ 21 h 32"/>
                  <a:gd name="T16" fmla="*/ 19 w 41"/>
                  <a:gd name="T17" fmla="*/ 25 h 32"/>
                  <a:gd name="T18" fmla="*/ 13 w 41"/>
                  <a:gd name="T19" fmla="*/ 27 h 32"/>
                  <a:gd name="T20" fmla="*/ 6 w 41"/>
                  <a:gd name="T21" fmla="*/ 23 h 32"/>
                  <a:gd name="T22" fmla="*/ 0 w 41"/>
                  <a:gd name="T23" fmla="*/ 8 h 32"/>
                  <a:gd name="T24" fmla="*/ 11 w 41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11" y="1"/>
                    </a:moveTo>
                    <a:cubicBezTo>
                      <a:pt x="13" y="0"/>
                      <a:pt x="13" y="2"/>
                      <a:pt x="13" y="3"/>
                    </a:cubicBezTo>
                    <a:cubicBezTo>
                      <a:pt x="15" y="7"/>
                      <a:pt x="21" y="6"/>
                      <a:pt x="24" y="8"/>
                    </a:cubicBezTo>
                    <a:cubicBezTo>
                      <a:pt x="28" y="10"/>
                      <a:pt x="29" y="5"/>
                      <a:pt x="30" y="5"/>
                    </a:cubicBezTo>
                    <a:cubicBezTo>
                      <a:pt x="32" y="4"/>
                      <a:pt x="35" y="8"/>
                      <a:pt x="41" y="6"/>
                    </a:cubicBezTo>
                    <a:cubicBezTo>
                      <a:pt x="40" y="8"/>
                      <a:pt x="31" y="12"/>
                      <a:pt x="37" y="16"/>
                    </a:cubicBezTo>
                    <a:cubicBezTo>
                      <a:pt x="36" y="20"/>
                      <a:pt x="29" y="20"/>
                      <a:pt x="23" y="19"/>
                    </a:cubicBezTo>
                    <a:cubicBezTo>
                      <a:pt x="20" y="20"/>
                      <a:pt x="21" y="21"/>
                      <a:pt x="23" y="21"/>
                    </a:cubicBezTo>
                    <a:cubicBezTo>
                      <a:pt x="24" y="25"/>
                      <a:pt x="12" y="22"/>
                      <a:pt x="19" y="25"/>
                    </a:cubicBezTo>
                    <a:cubicBezTo>
                      <a:pt x="19" y="32"/>
                      <a:pt x="13" y="21"/>
                      <a:pt x="13" y="27"/>
                    </a:cubicBezTo>
                    <a:cubicBezTo>
                      <a:pt x="10" y="26"/>
                      <a:pt x="12" y="21"/>
                      <a:pt x="6" y="23"/>
                    </a:cubicBezTo>
                    <a:cubicBezTo>
                      <a:pt x="4" y="18"/>
                      <a:pt x="5" y="10"/>
                      <a:pt x="0" y="8"/>
                    </a:cubicBezTo>
                    <a:cubicBezTo>
                      <a:pt x="2" y="4"/>
                      <a:pt x="13" y="8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iṩḻïḑe"/>
              <p:cNvSpPr/>
              <p:nvPr/>
            </p:nvSpPr>
            <p:spPr bwMode="auto">
              <a:xfrm>
                <a:off x="3770522" y="692241"/>
                <a:ext cx="23814" cy="15409"/>
              </a:xfrm>
              <a:custGeom>
                <a:avLst/>
                <a:gdLst>
                  <a:gd name="T0" fmla="*/ 6 w 11"/>
                  <a:gd name="T1" fmla="*/ 0 h 7"/>
                  <a:gd name="T2" fmla="*/ 8 w 11"/>
                  <a:gd name="T3" fmla="*/ 7 h 7"/>
                  <a:gd name="T4" fmla="*/ 0 w 11"/>
                  <a:gd name="T5" fmla="*/ 5 h 7"/>
                  <a:gd name="T6" fmla="*/ 6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11" y="1"/>
                      <a:pt x="8" y="2"/>
                      <a:pt x="8" y="7"/>
                    </a:cubicBezTo>
                    <a:cubicBezTo>
                      <a:pt x="6" y="6"/>
                      <a:pt x="4" y="5"/>
                      <a:pt x="0" y="5"/>
                    </a:cubicBezTo>
                    <a:cubicBezTo>
                      <a:pt x="1" y="2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şḻiḓé"/>
              <p:cNvSpPr/>
              <p:nvPr/>
            </p:nvSpPr>
            <p:spPr bwMode="auto">
              <a:xfrm>
                <a:off x="7921039" y="692241"/>
                <a:ext cx="39222" cy="36420"/>
              </a:xfrm>
              <a:custGeom>
                <a:avLst/>
                <a:gdLst>
                  <a:gd name="T0" fmla="*/ 0 w 19"/>
                  <a:gd name="T1" fmla="*/ 5 h 17"/>
                  <a:gd name="T2" fmla="*/ 19 w 19"/>
                  <a:gd name="T3" fmla="*/ 9 h 17"/>
                  <a:gd name="T4" fmla="*/ 11 w 19"/>
                  <a:gd name="T5" fmla="*/ 16 h 17"/>
                  <a:gd name="T6" fmla="*/ 7 w 19"/>
                  <a:gd name="T7" fmla="*/ 13 h 17"/>
                  <a:gd name="T8" fmla="*/ 4 w 19"/>
                  <a:gd name="T9" fmla="*/ 13 h 17"/>
                  <a:gd name="T10" fmla="*/ 0 w 19"/>
                  <a:gd name="T1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0" y="5"/>
                    </a:moveTo>
                    <a:cubicBezTo>
                      <a:pt x="6" y="0"/>
                      <a:pt x="16" y="5"/>
                      <a:pt x="19" y="9"/>
                    </a:cubicBezTo>
                    <a:cubicBezTo>
                      <a:pt x="18" y="13"/>
                      <a:pt x="10" y="10"/>
                      <a:pt x="11" y="16"/>
                    </a:cubicBezTo>
                    <a:cubicBezTo>
                      <a:pt x="9" y="17"/>
                      <a:pt x="8" y="13"/>
                      <a:pt x="7" y="13"/>
                    </a:cubicBezTo>
                    <a:cubicBezTo>
                      <a:pt x="7" y="12"/>
                      <a:pt x="4" y="13"/>
                      <a:pt x="4" y="13"/>
                    </a:cubicBezTo>
                    <a:cubicBezTo>
                      <a:pt x="2" y="10"/>
                      <a:pt x="4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ṡḷîḑe"/>
              <p:cNvSpPr/>
              <p:nvPr/>
            </p:nvSpPr>
            <p:spPr bwMode="auto">
              <a:xfrm>
                <a:off x="7971467" y="703447"/>
                <a:ext cx="60234" cy="30817"/>
              </a:xfrm>
              <a:custGeom>
                <a:avLst/>
                <a:gdLst>
                  <a:gd name="T0" fmla="*/ 2 w 29"/>
                  <a:gd name="T1" fmla="*/ 2 h 15"/>
                  <a:gd name="T2" fmla="*/ 6 w 29"/>
                  <a:gd name="T3" fmla="*/ 2 h 15"/>
                  <a:gd name="T4" fmla="*/ 15 w 29"/>
                  <a:gd name="T5" fmla="*/ 6 h 15"/>
                  <a:gd name="T6" fmla="*/ 24 w 29"/>
                  <a:gd name="T7" fmla="*/ 9 h 15"/>
                  <a:gd name="T8" fmla="*/ 28 w 29"/>
                  <a:gd name="T9" fmla="*/ 13 h 15"/>
                  <a:gd name="T10" fmla="*/ 6 w 29"/>
                  <a:gd name="T11" fmla="*/ 9 h 15"/>
                  <a:gd name="T12" fmla="*/ 2 w 29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5">
                    <a:moveTo>
                      <a:pt x="2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11" y="0"/>
                      <a:pt x="11" y="5"/>
                      <a:pt x="15" y="6"/>
                    </a:cubicBezTo>
                    <a:cubicBezTo>
                      <a:pt x="19" y="7"/>
                      <a:pt x="21" y="8"/>
                      <a:pt x="24" y="9"/>
                    </a:cubicBezTo>
                    <a:cubicBezTo>
                      <a:pt x="26" y="11"/>
                      <a:pt x="29" y="9"/>
                      <a:pt x="28" y="13"/>
                    </a:cubicBezTo>
                    <a:cubicBezTo>
                      <a:pt x="17" y="15"/>
                      <a:pt x="14" y="10"/>
                      <a:pt x="6" y="9"/>
                    </a:cubicBezTo>
                    <a:cubicBezTo>
                      <a:pt x="8" y="3"/>
                      <a:pt x="0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šḷïdè"/>
              <p:cNvSpPr/>
              <p:nvPr/>
            </p:nvSpPr>
            <p:spPr bwMode="auto">
              <a:xfrm>
                <a:off x="4035269" y="752474"/>
                <a:ext cx="98055" cy="81245"/>
              </a:xfrm>
              <a:custGeom>
                <a:avLst/>
                <a:gdLst>
                  <a:gd name="T0" fmla="*/ 15 w 47"/>
                  <a:gd name="T1" fmla="*/ 8 h 39"/>
                  <a:gd name="T2" fmla="*/ 15 w 47"/>
                  <a:gd name="T3" fmla="*/ 6 h 39"/>
                  <a:gd name="T4" fmla="*/ 36 w 47"/>
                  <a:gd name="T5" fmla="*/ 0 h 39"/>
                  <a:gd name="T6" fmla="*/ 39 w 47"/>
                  <a:gd name="T7" fmla="*/ 8 h 39"/>
                  <a:gd name="T8" fmla="*/ 36 w 47"/>
                  <a:gd name="T9" fmla="*/ 13 h 39"/>
                  <a:gd name="T10" fmla="*/ 45 w 47"/>
                  <a:gd name="T11" fmla="*/ 15 h 39"/>
                  <a:gd name="T12" fmla="*/ 47 w 47"/>
                  <a:gd name="T13" fmla="*/ 30 h 39"/>
                  <a:gd name="T14" fmla="*/ 41 w 47"/>
                  <a:gd name="T15" fmla="*/ 30 h 39"/>
                  <a:gd name="T16" fmla="*/ 41 w 47"/>
                  <a:gd name="T17" fmla="*/ 34 h 39"/>
                  <a:gd name="T18" fmla="*/ 36 w 47"/>
                  <a:gd name="T19" fmla="*/ 34 h 39"/>
                  <a:gd name="T20" fmla="*/ 30 w 47"/>
                  <a:gd name="T21" fmla="*/ 38 h 39"/>
                  <a:gd name="T22" fmla="*/ 24 w 47"/>
                  <a:gd name="T23" fmla="*/ 32 h 39"/>
                  <a:gd name="T24" fmla="*/ 19 w 47"/>
                  <a:gd name="T25" fmla="*/ 26 h 39"/>
                  <a:gd name="T26" fmla="*/ 15 w 47"/>
                  <a:gd name="T27" fmla="*/ 23 h 39"/>
                  <a:gd name="T28" fmla="*/ 6 w 47"/>
                  <a:gd name="T29" fmla="*/ 21 h 39"/>
                  <a:gd name="T30" fmla="*/ 0 w 47"/>
                  <a:gd name="T31" fmla="*/ 17 h 39"/>
                  <a:gd name="T32" fmla="*/ 19 w 47"/>
                  <a:gd name="T33" fmla="*/ 19 h 39"/>
                  <a:gd name="T34" fmla="*/ 21 w 47"/>
                  <a:gd name="T35" fmla="*/ 12 h 39"/>
                  <a:gd name="T36" fmla="*/ 13 w 47"/>
                  <a:gd name="T37" fmla="*/ 6 h 39"/>
                  <a:gd name="T38" fmla="*/ 15 w 47"/>
                  <a:gd name="T3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9">
                    <a:moveTo>
                      <a:pt x="15" y="8"/>
                    </a:moveTo>
                    <a:cubicBezTo>
                      <a:pt x="17" y="7"/>
                      <a:pt x="16" y="6"/>
                      <a:pt x="15" y="6"/>
                    </a:cubicBezTo>
                    <a:cubicBezTo>
                      <a:pt x="19" y="2"/>
                      <a:pt x="33" y="6"/>
                      <a:pt x="36" y="0"/>
                    </a:cubicBezTo>
                    <a:cubicBezTo>
                      <a:pt x="38" y="2"/>
                      <a:pt x="39" y="4"/>
                      <a:pt x="39" y="8"/>
                    </a:cubicBezTo>
                    <a:cubicBezTo>
                      <a:pt x="40" y="12"/>
                      <a:pt x="36" y="11"/>
                      <a:pt x="36" y="13"/>
                    </a:cubicBezTo>
                    <a:cubicBezTo>
                      <a:pt x="37" y="19"/>
                      <a:pt x="41" y="16"/>
                      <a:pt x="45" y="15"/>
                    </a:cubicBezTo>
                    <a:cubicBezTo>
                      <a:pt x="47" y="23"/>
                      <a:pt x="45" y="22"/>
                      <a:pt x="47" y="30"/>
                    </a:cubicBezTo>
                    <a:cubicBezTo>
                      <a:pt x="46" y="31"/>
                      <a:pt x="42" y="29"/>
                      <a:pt x="41" y="30"/>
                    </a:cubicBezTo>
                    <a:cubicBezTo>
                      <a:pt x="41" y="31"/>
                      <a:pt x="42" y="34"/>
                      <a:pt x="41" y="34"/>
                    </a:cubicBezTo>
                    <a:cubicBezTo>
                      <a:pt x="40" y="35"/>
                      <a:pt x="37" y="34"/>
                      <a:pt x="36" y="34"/>
                    </a:cubicBezTo>
                    <a:cubicBezTo>
                      <a:pt x="33" y="34"/>
                      <a:pt x="33" y="37"/>
                      <a:pt x="30" y="38"/>
                    </a:cubicBezTo>
                    <a:cubicBezTo>
                      <a:pt x="26" y="39"/>
                      <a:pt x="26" y="34"/>
                      <a:pt x="24" y="32"/>
                    </a:cubicBezTo>
                    <a:cubicBezTo>
                      <a:pt x="23" y="31"/>
                      <a:pt x="17" y="31"/>
                      <a:pt x="19" y="26"/>
                    </a:cubicBezTo>
                    <a:cubicBezTo>
                      <a:pt x="16" y="27"/>
                      <a:pt x="15" y="25"/>
                      <a:pt x="15" y="23"/>
                    </a:cubicBezTo>
                    <a:cubicBezTo>
                      <a:pt x="12" y="24"/>
                      <a:pt x="9" y="22"/>
                      <a:pt x="6" y="21"/>
                    </a:cubicBezTo>
                    <a:cubicBezTo>
                      <a:pt x="3" y="20"/>
                      <a:pt x="0" y="22"/>
                      <a:pt x="0" y="17"/>
                    </a:cubicBezTo>
                    <a:cubicBezTo>
                      <a:pt x="8" y="16"/>
                      <a:pt x="11" y="20"/>
                      <a:pt x="19" y="19"/>
                    </a:cubicBezTo>
                    <a:cubicBezTo>
                      <a:pt x="21" y="18"/>
                      <a:pt x="20" y="14"/>
                      <a:pt x="21" y="12"/>
                    </a:cubicBezTo>
                    <a:cubicBezTo>
                      <a:pt x="21" y="7"/>
                      <a:pt x="10" y="13"/>
                      <a:pt x="13" y="6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iSľîḑê"/>
              <p:cNvSpPr/>
              <p:nvPr/>
            </p:nvSpPr>
            <p:spPr bwMode="auto">
              <a:xfrm>
                <a:off x="4384064" y="760879"/>
                <a:ext cx="58833" cy="28016"/>
              </a:xfrm>
              <a:custGeom>
                <a:avLst/>
                <a:gdLst>
                  <a:gd name="T0" fmla="*/ 0 w 28"/>
                  <a:gd name="T1" fmla="*/ 2 h 13"/>
                  <a:gd name="T2" fmla="*/ 7 w 28"/>
                  <a:gd name="T3" fmla="*/ 0 h 13"/>
                  <a:gd name="T4" fmla="*/ 28 w 28"/>
                  <a:gd name="T5" fmla="*/ 6 h 13"/>
                  <a:gd name="T6" fmla="*/ 26 w 28"/>
                  <a:gd name="T7" fmla="*/ 13 h 13"/>
                  <a:gd name="T8" fmla="*/ 6 w 28"/>
                  <a:gd name="T9" fmla="*/ 6 h 13"/>
                  <a:gd name="T10" fmla="*/ 0 w 28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3">
                    <a:moveTo>
                      <a:pt x="0" y="2"/>
                    </a:moveTo>
                    <a:cubicBezTo>
                      <a:pt x="0" y="0"/>
                      <a:pt x="5" y="0"/>
                      <a:pt x="7" y="0"/>
                    </a:cubicBezTo>
                    <a:cubicBezTo>
                      <a:pt x="14" y="1"/>
                      <a:pt x="22" y="5"/>
                      <a:pt x="28" y="6"/>
                    </a:cubicBezTo>
                    <a:cubicBezTo>
                      <a:pt x="28" y="9"/>
                      <a:pt x="26" y="10"/>
                      <a:pt x="26" y="13"/>
                    </a:cubicBezTo>
                    <a:cubicBezTo>
                      <a:pt x="16" y="13"/>
                      <a:pt x="12" y="11"/>
                      <a:pt x="6" y="6"/>
                    </a:cubicBezTo>
                    <a:cubicBezTo>
                      <a:pt x="4" y="4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sļïḑe"/>
              <p:cNvSpPr/>
              <p:nvPr/>
            </p:nvSpPr>
            <p:spPr bwMode="auto">
              <a:xfrm>
                <a:off x="7881817" y="760879"/>
                <a:ext cx="39222" cy="15409"/>
              </a:xfrm>
              <a:custGeom>
                <a:avLst/>
                <a:gdLst>
                  <a:gd name="T0" fmla="*/ 19 w 19"/>
                  <a:gd name="T1" fmla="*/ 6 h 7"/>
                  <a:gd name="T2" fmla="*/ 0 w 19"/>
                  <a:gd name="T3" fmla="*/ 4 h 7"/>
                  <a:gd name="T4" fmla="*/ 6 w 19"/>
                  <a:gd name="T5" fmla="*/ 0 h 7"/>
                  <a:gd name="T6" fmla="*/ 19 w 19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19" y="6"/>
                    </a:moveTo>
                    <a:cubicBezTo>
                      <a:pt x="16" y="7"/>
                      <a:pt x="5" y="6"/>
                      <a:pt x="0" y="4"/>
                    </a:cubicBezTo>
                    <a:cubicBezTo>
                      <a:pt x="1" y="1"/>
                      <a:pt x="6" y="3"/>
                      <a:pt x="6" y="0"/>
                    </a:cubicBezTo>
                    <a:cubicBezTo>
                      <a:pt x="10" y="2"/>
                      <a:pt x="19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ṣ1îḍe"/>
              <p:cNvSpPr/>
              <p:nvPr/>
            </p:nvSpPr>
            <p:spPr bwMode="auto">
              <a:xfrm>
                <a:off x="4811303" y="846327"/>
                <a:ext cx="30817" cy="21012"/>
              </a:xfrm>
              <a:custGeom>
                <a:avLst/>
                <a:gdLst>
                  <a:gd name="T0" fmla="*/ 15 w 15"/>
                  <a:gd name="T1" fmla="*/ 8 h 10"/>
                  <a:gd name="T2" fmla="*/ 0 w 15"/>
                  <a:gd name="T3" fmla="*/ 4 h 10"/>
                  <a:gd name="T4" fmla="*/ 15 w 15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5" y="8"/>
                    </a:moveTo>
                    <a:cubicBezTo>
                      <a:pt x="6" y="10"/>
                      <a:pt x="8" y="2"/>
                      <a:pt x="0" y="4"/>
                    </a:cubicBezTo>
                    <a:cubicBezTo>
                      <a:pt x="3" y="0"/>
                      <a:pt x="15" y="2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ṣlíḍê"/>
              <p:cNvSpPr/>
              <p:nvPr/>
            </p:nvSpPr>
            <p:spPr bwMode="auto">
              <a:xfrm>
                <a:off x="4790291" y="867338"/>
                <a:ext cx="43425" cy="25214"/>
              </a:xfrm>
              <a:custGeom>
                <a:avLst/>
                <a:gdLst>
                  <a:gd name="T0" fmla="*/ 21 w 21"/>
                  <a:gd name="T1" fmla="*/ 7 h 12"/>
                  <a:gd name="T2" fmla="*/ 3 w 21"/>
                  <a:gd name="T3" fmla="*/ 7 h 12"/>
                  <a:gd name="T4" fmla="*/ 8 w 21"/>
                  <a:gd name="T5" fmla="*/ 1 h 12"/>
                  <a:gd name="T6" fmla="*/ 21 w 21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19" y="12"/>
                      <a:pt x="5" y="12"/>
                      <a:pt x="3" y="7"/>
                    </a:cubicBezTo>
                    <a:cubicBezTo>
                      <a:pt x="0" y="0"/>
                      <a:pt x="9" y="6"/>
                      <a:pt x="8" y="1"/>
                    </a:cubicBezTo>
                    <a:cubicBezTo>
                      <a:pt x="12" y="4"/>
                      <a:pt x="16" y="6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lídé"/>
              <p:cNvSpPr/>
              <p:nvPr/>
            </p:nvSpPr>
            <p:spPr bwMode="auto">
              <a:xfrm>
                <a:off x="6419400" y="885549"/>
                <a:ext cx="29417" cy="23814"/>
              </a:xfrm>
              <a:custGeom>
                <a:avLst/>
                <a:gdLst>
                  <a:gd name="T0" fmla="*/ 6 w 14"/>
                  <a:gd name="T1" fmla="*/ 0 h 11"/>
                  <a:gd name="T2" fmla="*/ 14 w 14"/>
                  <a:gd name="T3" fmla="*/ 7 h 11"/>
                  <a:gd name="T4" fmla="*/ 4 w 14"/>
                  <a:gd name="T5" fmla="*/ 11 h 11"/>
                  <a:gd name="T6" fmla="*/ 2 w 14"/>
                  <a:gd name="T7" fmla="*/ 2 h 11"/>
                  <a:gd name="T8" fmla="*/ 6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11" y="0"/>
                      <a:pt x="13" y="2"/>
                      <a:pt x="14" y="7"/>
                    </a:cubicBezTo>
                    <a:cubicBezTo>
                      <a:pt x="9" y="7"/>
                      <a:pt x="5" y="7"/>
                      <a:pt x="4" y="11"/>
                    </a:cubicBezTo>
                    <a:cubicBezTo>
                      <a:pt x="0" y="11"/>
                      <a:pt x="3" y="4"/>
                      <a:pt x="2" y="2"/>
                    </a:cubicBezTo>
                    <a:cubicBezTo>
                      <a:pt x="5" y="2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śľîḑé"/>
              <p:cNvSpPr/>
              <p:nvPr/>
            </p:nvSpPr>
            <p:spPr bwMode="auto">
              <a:xfrm>
                <a:off x="3945619" y="900957"/>
                <a:ext cx="29417" cy="21012"/>
              </a:xfrm>
              <a:custGeom>
                <a:avLst/>
                <a:gdLst>
                  <a:gd name="T0" fmla="*/ 13 w 14"/>
                  <a:gd name="T1" fmla="*/ 8 h 10"/>
                  <a:gd name="T2" fmla="*/ 0 w 14"/>
                  <a:gd name="T3" fmla="*/ 10 h 10"/>
                  <a:gd name="T4" fmla="*/ 13 w 14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3" y="8"/>
                    </a:moveTo>
                    <a:cubicBezTo>
                      <a:pt x="7" y="7"/>
                      <a:pt x="5" y="9"/>
                      <a:pt x="0" y="10"/>
                    </a:cubicBezTo>
                    <a:cubicBezTo>
                      <a:pt x="1" y="6"/>
                      <a:pt x="14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şľidé"/>
              <p:cNvSpPr/>
              <p:nvPr/>
            </p:nvSpPr>
            <p:spPr bwMode="auto">
              <a:xfrm>
                <a:off x="4434493" y="917766"/>
                <a:ext cx="47627" cy="29417"/>
              </a:xfrm>
              <a:custGeom>
                <a:avLst/>
                <a:gdLst>
                  <a:gd name="T0" fmla="*/ 19 w 23"/>
                  <a:gd name="T1" fmla="*/ 2 h 14"/>
                  <a:gd name="T2" fmla="*/ 21 w 23"/>
                  <a:gd name="T3" fmla="*/ 13 h 14"/>
                  <a:gd name="T4" fmla="*/ 2 w 23"/>
                  <a:gd name="T5" fmla="*/ 9 h 14"/>
                  <a:gd name="T6" fmla="*/ 6 w 23"/>
                  <a:gd name="T7" fmla="*/ 2 h 14"/>
                  <a:gd name="T8" fmla="*/ 19 w 2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21" y="4"/>
                      <a:pt x="23" y="11"/>
                      <a:pt x="21" y="13"/>
                    </a:cubicBezTo>
                    <a:cubicBezTo>
                      <a:pt x="13" y="12"/>
                      <a:pt x="4" y="14"/>
                      <a:pt x="2" y="9"/>
                    </a:cubicBezTo>
                    <a:cubicBezTo>
                      <a:pt x="0" y="3"/>
                      <a:pt x="8" y="8"/>
                      <a:pt x="6" y="2"/>
                    </a:cubicBezTo>
                    <a:cubicBezTo>
                      <a:pt x="11" y="0"/>
                      <a:pt x="19" y="5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ṩḷîdê"/>
              <p:cNvSpPr/>
              <p:nvPr/>
            </p:nvSpPr>
            <p:spPr bwMode="auto">
              <a:xfrm>
                <a:off x="4416282" y="999012"/>
                <a:ext cx="57433" cy="26615"/>
              </a:xfrm>
              <a:custGeom>
                <a:avLst/>
                <a:gdLst>
                  <a:gd name="T0" fmla="*/ 26 w 28"/>
                  <a:gd name="T1" fmla="*/ 5 h 13"/>
                  <a:gd name="T2" fmla="*/ 19 w 28"/>
                  <a:gd name="T3" fmla="*/ 9 h 13"/>
                  <a:gd name="T4" fmla="*/ 11 w 28"/>
                  <a:gd name="T5" fmla="*/ 11 h 13"/>
                  <a:gd name="T6" fmla="*/ 4 w 28"/>
                  <a:gd name="T7" fmla="*/ 9 h 13"/>
                  <a:gd name="T8" fmla="*/ 5 w 28"/>
                  <a:gd name="T9" fmla="*/ 4 h 13"/>
                  <a:gd name="T10" fmla="*/ 11 w 28"/>
                  <a:gd name="T11" fmla="*/ 0 h 13"/>
                  <a:gd name="T12" fmla="*/ 26 w 28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26" y="5"/>
                    </a:moveTo>
                    <a:cubicBezTo>
                      <a:pt x="28" y="11"/>
                      <a:pt x="21" y="9"/>
                      <a:pt x="19" y="9"/>
                    </a:cubicBezTo>
                    <a:cubicBezTo>
                      <a:pt x="18" y="9"/>
                      <a:pt x="13" y="13"/>
                      <a:pt x="11" y="11"/>
                    </a:cubicBezTo>
                    <a:cubicBezTo>
                      <a:pt x="10" y="9"/>
                      <a:pt x="6" y="10"/>
                      <a:pt x="4" y="9"/>
                    </a:cubicBezTo>
                    <a:cubicBezTo>
                      <a:pt x="0" y="4"/>
                      <a:pt x="12" y="6"/>
                      <a:pt x="5" y="4"/>
                    </a:cubicBezTo>
                    <a:cubicBezTo>
                      <a:pt x="6" y="1"/>
                      <a:pt x="11" y="3"/>
                      <a:pt x="11" y="0"/>
                    </a:cubicBezTo>
                    <a:cubicBezTo>
                      <a:pt x="16" y="1"/>
                      <a:pt x="22" y="2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iŝľîḍè"/>
              <p:cNvSpPr/>
              <p:nvPr/>
            </p:nvSpPr>
            <p:spPr bwMode="auto">
              <a:xfrm>
                <a:off x="4417683" y="1039635"/>
                <a:ext cx="26615" cy="12607"/>
              </a:xfrm>
              <a:custGeom>
                <a:avLst/>
                <a:gdLst>
                  <a:gd name="T0" fmla="*/ 10 w 13"/>
                  <a:gd name="T1" fmla="*/ 6 h 6"/>
                  <a:gd name="T2" fmla="*/ 3 w 13"/>
                  <a:gd name="T3" fmla="*/ 6 h 6"/>
                  <a:gd name="T4" fmla="*/ 1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6"/>
                    </a:moveTo>
                    <a:cubicBezTo>
                      <a:pt x="6" y="3"/>
                      <a:pt x="8" y="6"/>
                      <a:pt x="3" y="6"/>
                    </a:cubicBezTo>
                    <a:cubicBezTo>
                      <a:pt x="0" y="0"/>
                      <a:pt x="13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şḷíḍè"/>
              <p:cNvSpPr/>
              <p:nvPr/>
            </p:nvSpPr>
            <p:spPr bwMode="auto">
              <a:xfrm>
                <a:off x="4330835" y="1059246"/>
                <a:ext cx="30817" cy="18211"/>
              </a:xfrm>
              <a:custGeom>
                <a:avLst/>
                <a:gdLst>
                  <a:gd name="T0" fmla="*/ 13 w 15"/>
                  <a:gd name="T1" fmla="*/ 1 h 9"/>
                  <a:gd name="T2" fmla="*/ 15 w 15"/>
                  <a:gd name="T3" fmla="*/ 4 h 9"/>
                  <a:gd name="T4" fmla="*/ 7 w 15"/>
                  <a:gd name="T5" fmla="*/ 6 h 9"/>
                  <a:gd name="T6" fmla="*/ 0 w 15"/>
                  <a:gd name="T7" fmla="*/ 6 h 9"/>
                  <a:gd name="T8" fmla="*/ 13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1"/>
                    </a:moveTo>
                    <a:cubicBezTo>
                      <a:pt x="13" y="3"/>
                      <a:pt x="13" y="4"/>
                      <a:pt x="15" y="4"/>
                    </a:cubicBezTo>
                    <a:cubicBezTo>
                      <a:pt x="15" y="8"/>
                      <a:pt x="9" y="5"/>
                      <a:pt x="7" y="6"/>
                    </a:cubicBezTo>
                    <a:cubicBezTo>
                      <a:pt x="5" y="9"/>
                      <a:pt x="7" y="6"/>
                      <a:pt x="0" y="6"/>
                    </a:cubicBezTo>
                    <a:cubicBezTo>
                      <a:pt x="3" y="3"/>
                      <a:pt x="6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îṥ1ïďè"/>
              <p:cNvSpPr/>
              <p:nvPr/>
            </p:nvSpPr>
            <p:spPr bwMode="auto">
              <a:xfrm>
                <a:off x="4388266" y="1076055"/>
                <a:ext cx="12607" cy="18211"/>
              </a:xfrm>
              <a:custGeom>
                <a:avLst/>
                <a:gdLst>
                  <a:gd name="T0" fmla="*/ 2 w 6"/>
                  <a:gd name="T1" fmla="*/ 0 h 9"/>
                  <a:gd name="T2" fmla="*/ 5 w 6"/>
                  <a:gd name="T3" fmla="*/ 8 h 9"/>
                  <a:gd name="T4" fmla="*/ 2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5" y="1"/>
                      <a:pt x="6" y="3"/>
                      <a:pt x="5" y="8"/>
                    </a:cubicBezTo>
                    <a:cubicBezTo>
                      <a:pt x="0" y="9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ş1îďè"/>
              <p:cNvSpPr/>
              <p:nvPr/>
            </p:nvSpPr>
            <p:spPr bwMode="auto">
              <a:xfrm>
                <a:off x="5499087" y="1237145"/>
                <a:ext cx="68639" cy="84047"/>
              </a:xfrm>
              <a:custGeom>
                <a:avLst/>
                <a:gdLst>
                  <a:gd name="T0" fmla="*/ 12 w 33"/>
                  <a:gd name="T1" fmla="*/ 0 h 40"/>
                  <a:gd name="T2" fmla="*/ 14 w 33"/>
                  <a:gd name="T3" fmla="*/ 2 h 40"/>
                  <a:gd name="T4" fmla="*/ 27 w 33"/>
                  <a:gd name="T5" fmla="*/ 2 h 40"/>
                  <a:gd name="T6" fmla="*/ 32 w 33"/>
                  <a:gd name="T7" fmla="*/ 6 h 40"/>
                  <a:gd name="T8" fmla="*/ 31 w 33"/>
                  <a:gd name="T9" fmla="*/ 10 h 40"/>
                  <a:gd name="T10" fmla="*/ 27 w 33"/>
                  <a:gd name="T11" fmla="*/ 12 h 40"/>
                  <a:gd name="T12" fmla="*/ 31 w 33"/>
                  <a:gd name="T13" fmla="*/ 21 h 40"/>
                  <a:gd name="T14" fmla="*/ 29 w 33"/>
                  <a:gd name="T15" fmla="*/ 30 h 40"/>
                  <a:gd name="T16" fmla="*/ 19 w 33"/>
                  <a:gd name="T17" fmla="*/ 30 h 40"/>
                  <a:gd name="T18" fmla="*/ 18 w 33"/>
                  <a:gd name="T19" fmla="*/ 36 h 40"/>
                  <a:gd name="T20" fmla="*/ 14 w 33"/>
                  <a:gd name="T21" fmla="*/ 40 h 40"/>
                  <a:gd name="T22" fmla="*/ 3 w 33"/>
                  <a:gd name="T23" fmla="*/ 40 h 40"/>
                  <a:gd name="T24" fmla="*/ 6 w 33"/>
                  <a:gd name="T25" fmla="*/ 28 h 40"/>
                  <a:gd name="T26" fmla="*/ 6 w 33"/>
                  <a:gd name="T27" fmla="*/ 21 h 40"/>
                  <a:gd name="T28" fmla="*/ 3 w 33"/>
                  <a:gd name="T29" fmla="*/ 12 h 40"/>
                  <a:gd name="T30" fmla="*/ 10 w 33"/>
                  <a:gd name="T31" fmla="*/ 13 h 40"/>
                  <a:gd name="T32" fmla="*/ 12 w 33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0">
                    <a:moveTo>
                      <a:pt x="12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22" y="0"/>
                      <a:pt x="27" y="2"/>
                    </a:cubicBezTo>
                    <a:cubicBezTo>
                      <a:pt x="28" y="5"/>
                      <a:pt x="29" y="6"/>
                      <a:pt x="32" y="6"/>
                    </a:cubicBezTo>
                    <a:cubicBezTo>
                      <a:pt x="33" y="8"/>
                      <a:pt x="32" y="9"/>
                      <a:pt x="31" y="10"/>
                    </a:cubicBezTo>
                    <a:cubicBezTo>
                      <a:pt x="31" y="11"/>
                      <a:pt x="28" y="11"/>
                      <a:pt x="27" y="12"/>
                    </a:cubicBezTo>
                    <a:cubicBezTo>
                      <a:pt x="27" y="16"/>
                      <a:pt x="30" y="17"/>
                      <a:pt x="31" y="21"/>
                    </a:cubicBezTo>
                    <a:cubicBezTo>
                      <a:pt x="31" y="24"/>
                      <a:pt x="28" y="26"/>
                      <a:pt x="29" y="30"/>
                    </a:cubicBezTo>
                    <a:cubicBezTo>
                      <a:pt x="26" y="30"/>
                      <a:pt x="23" y="30"/>
                      <a:pt x="19" y="30"/>
                    </a:cubicBezTo>
                    <a:cubicBezTo>
                      <a:pt x="17" y="30"/>
                      <a:pt x="19" y="34"/>
                      <a:pt x="18" y="36"/>
                    </a:cubicBezTo>
                    <a:cubicBezTo>
                      <a:pt x="17" y="37"/>
                      <a:pt x="12" y="36"/>
                      <a:pt x="14" y="40"/>
                    </a:cubicBezTo>
                    <a:cubicBezTo>
                      <a:pt x="10" y="40"/>
                      <a:pt x="6" y="40"/>
                      <a:pt x="3" y="40"/>
                    </a:cubicBezTo>
                    <a:cubicBezTo>
                      <a:pt x="4" y="36"/>
                      <a:pt x="0" y="27"/>
                      <a:pt x="6" y="28"/>
                    </a:cubicBezTo>
                    <a:cubicBezTo>
                      <a:pt x="7" y="23"/>
                      <a:pt x="3" y="25"/>
                      <a:pt x="6" y="21"/>
                    </a:cubicBezTo>
                    <a:cubicBezTo>
                      <a:pt x="8" y="15"/>
                      <a:pt x="1" y="17"/>
                      <a:pt x="3" y="12"/>
                    </a:cubicBezTo>
                    <a:cubicBezTo>
                      <a:pt x="7" y="11"/>
                      <a:pt x="8" y="13"/>
                      <a:pt x="10" y="13"/>
                    </a:cubicBezTo>
                    <a:cubicBezTo>
                      <a:pt x="14" y="13"/>
                      <a:pt x="11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îṡľîḋê"/>
              <p:cNvSpPr/>
              <p:nvPr/>
            </p:nvSpPr>
            <p:spPr bwMode="auto">
              <a:xfrm>
                <a:off x="3054722" y="1241347"/>
                <a:ext cx="21012" cy="19611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4 h 9"/>
                  <a:gd name="T4" fmla="*/ 0 w 10"/>
                  <a:gd name="T5" fmla="*/ 6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10" y="3"/>
                      <a:pt x="8" y="3"/>
                      <a:pt x="7" y="4"/>
                    </a:cubicBezTo>
                    <a:cubicBezTo>
                      <a:pt x="5" y="7"/>
                      <a:pt x="4" y="9"/>
                      <a:pt x="0" y="6"/>
                    </a:cubicBezTo>
                    <a:cubicBezTo>
                      <a:pt x="1" y="2"/>
                      <a:pt x="5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ṥḻíḋè"/>
              <p:cNvSpPr/>
              <p:nvPr/>
            </p:nvSpPr>
            <p:spPr bwMode="auto">
              <a:xfrm>
                <a:off x="3560405" y="1258157"/>
                <a:ext cx="25214" cy="37822"/>
              </a:xfrm>
              <a:custGeom>
                <a:avLst/>
                <a:gdLst>
                  <a:gd name="T0" fmla="*/ 3 w 12"/>
                  <a:gd name="T1" fmla="*/ 0 h 18"/>
                  <a:gd name="T2" fmla="*/ 12 w 12"/>
                  <a:gd name="T3" fmla="*/ 13 h 18"/>
                  <a:gd name="T4" fmla="*/ 5 w 12"/>
                  <a:gd name="T5" fmla="*/ 9 h 18"/>
                  <a:gd name="T6" fmla="*/ 3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3" y="0"/>
                    </a:moveTo>
                    <a:cubicBezTo>
                      <a:pt x="6" y="4"/>
                      <a:pt x="7" y="11"/>
                      <a:pt x="12" y="13"/>
                    </a:cubicBezTo>
                    <a:cubicBezTo>
                      <a:pt x="10" y="18"/>
                      <a:pt x="5" y="12"/>
                      <a:pt x="5" y="9"/>
                    </a:cubicBezTo>
                    <a:cubicBezTo>
                      <a:pt x="0" y="9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iṡḻiḋé"/>
              <p:cNvSpPr/>
              <p:nvPr/>
            </p:nvSpPr>
            <p:spPr bwMode="auto">
              <a:xfrm>
                <a:off x="7900028" y="1241347"/>
                <a:ext cx="40623" cy="180701"/>
              </a:xfrm>
              <a:custGeom>
                <a:avLst/>
                <a:gdLst>
                  <a:gd name="T0" fmla="*/ 6 w 19"/>
                  <a:gd name="T1" fmla="*/ 10 h 87"/>
                  <a:gd name="T2" fmla="*/ 10 w 19"/>
                  <a:gd name="T3" fmla="*/ 23 h 87"/>
                  <a:gd name="T4" fmla="*/ 12 w 19"/>
                  <a:gd name="T5" fmla="*/ 30 h 87"/>
                  <a:gd name="T6" fmla="*/ 12 w 19"/>
                  <a:gd name="T7" fmla="*/ 36 h 87"/>
                  <a:gd name="T8" fmla="*/ 14 w 19"/>
                  <a:gd name="T9" fmla="*/ 51 h 87"/>
                  <a:gd name="T10" fmla="*/ 19 w 19"/>
                  <a:gd name="T11" fmla="*/ 58 h 87"/>
                  <a:gd name="T12" fmla="*/ 12 w 19"/>
                  <a:gd name="T13" fmla="*/ 60 h 87"/>
                  <a:gd name="T14" fmla="*/ 12 w 19"/>
                  <a:gd name="T15" fmla="*/ 73 h 87"/>
                  <a:gd name="T16" fmla="*/ 8 w 19"/>
                  <a:gd name="T17" fmla="*/ 73 h 87"/>
                  <a:gd name="T18" fmla="*/ 12 w 19"/>
                  <a:gd name="T19" fmla="*/ 86 h 87"/>
                  <a:gd name="T20" fmla="*/ 2 w 19"/>
                  <a:gd name="T21" fmla="*/ 84 h 87"/>
                  <a:gd name="T22" fmla="*/ 4 w 19"/>
                  <a:gd name="T23" fmla="*/ 73 h 87"/>
                  <a:gd name="T24" fmla="*/ 1 w 19"/>
                  <a:gd name="T25" fmla="*/ 67 h 87"/>
                  <a:gd name="T26" fmla="*/ 4 w 19"/>
                  <a:gd name="T27" fmla="*/ 45 h 87"/>
                  <a:gd name="T28" fmla="*/ 1 w 19"/>
                  <a:gd name="T29" fmla="*/ 36 h 87"/>
                  <a:gd name="T30" fmla="*/ 1 w 19"/>
                  <a:gd name="T31" fmla="*/ 23 h 87"/>
                  <a:gd name="T32" fmla="*/ 6 w 19"/>
                  <a:gd name="T33" fmla="*/ 17 h 87"/>
                  <a:gd name="T34" fmla="*/ 8 w 19"/>
                  <a:gd name="T35" fmla="*/ 11 h 87"/>
                  <a:gd name="T36" fmla="*/ 6 w 19"/>
                  <a:gd name="T37" fmla="*/ 1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87">
                    <a:moveTo>
                      <a:pt x="6" y="10"/>
                    </a:moveTo>
                    <a:cubicBezTo>
                      <a:pt x="14" y="0"/>
                      <a:pt x="7" y="20"/>
                      <a:pt x="10" y="23"/>
                    </a:cubicBezTo>
                    <a:cubicBezTo>
                      <a:pt x="13" y="25"/>
                      <a:pt x="8" y="26"/>
                      <a:pt x="12" y="30"/>
                    </a:cubicBezTo>
                    <a:cubicBezTo>
                      <a:pt x="14" y="33"/>
                      <a:pt x="12" y="33"/>
                      <a:pt x="12" y="36"/>
                    </a:cubicBezTo>
                    <a:cubicBezTo>
                      <a:pt x="12" y="38"/>
                      <a:pt x="15" y="43"/>
                      <a:pt x="14" y="51"/>
                    </a:cubicBezTo>
                    <a:cubicBezTo>
                      <a:pt x="13" y="55"/>
                      <a:pt x="16" y="56"/>
                      <a:pt x="19" y="58"/>
                    </a:cubicBezTo>
                    <a:cubicBezTo>
                      <a:pt x="19" y="62"/>
                      <a:pt x="14" y="62"/>
                      <a:pt x="12" y="60"/>
                    </a:cubicBezTo>
                    <a:cubicBezTo>
                      <a:pt x="11" y="65"/>
                      <a:pt x="11" y="73"/>
                      <a:pt x="12" y="73"/>
                    </a:cubicBezTo>
                    <a:cubicBezTo>
                      <a:pt x="12" y="73"/>
                      <a:pt x="8" y="73"/>
                      <a:pt x="8" y="73"/>
                    </a:cubicBezTo>
                    <a:cubicBezTo>
                      <a:pt x="8" y="77"/>
                      <a:pt x="13" y="78"/>
                      <a:pt x="12" y="86"/>
                    </a:cubicBezTo>
                    <a:cubicBezTo>
                      <a:pt x="6" y="84"/>
                      <a:pt x="7" y="87"/>
                      <a:pt x="2" y="84"/>
                    </a:cubicBezTo>
                    <a:cubicBezTo>
                      <a:pt x="6" y="79"/>
                      <a:pt x="2" y="78"/>
                      <a:pt x="4" y="73"/>
                    </a:cubicBezTo>
                    <a:cubicBezTo>
                      <a:pt x="4" y="70"/>
                      <a:pt x="3" y="68"/>
                      <a:pt x="1" y="67"/>
                    </a:cubicBezTo>
                    <a:cubicBezTo>
                      <a:pt x="2" y="63"/>
                      <a:pt x="6" y="55"/>
                      <a:pt x="4" y="45"/>
                    </a:cubicBezTo>
                    <a:cubicBezTo>
                      <a:pt x="4" y="41"/>
                      <a:pt x="1" y="39"/>
                      <a:pt x="1" y="36"/>
                    </a:cubicBezTo>
                    <a:cubicBezTo>
                      <a:pt x="0" y="30"/>
                      <a:pt x="5" y="26"/>
                      <a:pt x="1" y="23"/>
                    </a:cubicBezTo>
                    <a:cubicBezTo>
                      <a:pt x="2" y="20"/>
                      <a:pt x="3" y="18"/>
                      <a:pt x="6" y="17"/>
                    </a:cubicBezTo>
                    <a:cubicBezTo>
                      <a:pt x="6" y="14"/>
                      <a:pt x="6" y="12"/>
                      <a:pt x="8" y="11"/>
                    </a:cubicBezTo>
                    <a:cubicBezTo>
                      <a:pt x="8" y="10"/>
                      <a:pt x="7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ïsļïḋé"/>
              <p:cNvSpPr/>
              <p:nvPr/>
            </p:nvSpPr>
            <p:spPr bwMode="auto">
              <a:xfrm>
                <a:off x="3023905" y="1260958"/>
                <a:ext cx="9806" cy="1821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6 h 9"/>
                  <a:gd name="T4" fmla="*/ 0 w 5"/>
                  <a:gd name="T5" fmla="*/ 2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4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Sļíde"/>
              <p:cNvSpPr/>
              <p:nvPr/>
            </p:nvSpPr>
            <p:spPr bwMode="auto">
              <a:xfrm>
                <a:off x="4717451" y="1322593"/>
                <a:ext cx="116265" cy="98055"/>
              </a:xfrm>
              <a:custGeom>
                <a:avLst/>
                <a:gdLst>
                  <a:gd name="T0" fmla="*/ 25 w 56"/>
                  <a:gd name="T1" fmla="*/ 0 h 47"/>
                  <a:gd name="T2" fmla="*/ 30 w 56"/>
                  <a:gd name="T3" fmla="*/ 4 h 47"/>
                  <a:gd name="T4" fmla="*/ 28 w 56"/>
                  <a:gd name="T5" fmla="*/ 12 h 47"/>
                  <a:gd name="T6" fmla="*/ 36 w 56"/>
                  <a:gd name="T7" fmla="*/ 15 h 47"/>
                  <a:gd name="T8" fmla="*/ 47 w 56"/>
                  <a:gd name="T9" fmla="*/ 19 h 47"/>
                  <a:gd name="T10" fmla="*/ 45 w 56"/>
                  <a:gd name="T11" fmla="*/ 26 h 47"/>
                  <a:gd name="T12" fmla="*/ 51 w 56"/>
                  <a:gd name="T13" fmla="*/ 28 h 47"/>
                  <a:gd name="T14" fmla="*/ 54 w 56"/>
                  <a:gd name="T15" fmla="*/ 34 h 47"/>
                  <a:gd name="T16" fmla="*/ 51 w 56"/>
                  <a:gd name="T17" fmla="*/ 43 h 47"/>
                  <a:gd name="T18" fmla="*/ 49 w 56"/>
                  <a:gd name="T19" fmla="*/ 40 h 47"/>
                  <a:gd name="T20" fmla="*/ 38 w 56"/>
                  <a:gd name="T21" fmla="*/ 40 h 47"/>
                  <a:gd name="T22" fmla="*/ 30 w 56"/>
                  <a:gd name="T23" fmla="*/ 47 h 47"/>
                  <a:gd name="T24" fmla="*/ 26 w 56"/>
                  <a:gd name="T25" fmla="*/ 41 h 47"/>
                  <a:gd name="T26" fmla="*/ 21 w 56"/>
                  <a:gd name="T27" fmla="*/ 40 h 47"/>
                  <a:gd name="T28" fmla="*/ 13 w 56"/>
                  <a:gd name="T29" fmla="*/ 34 h 47"/>
                  <a:gd name="T30" fmla="*/ 0 w 56"/>
                  <a:gd name="T31" fmla="*/ 36 h 47"/>
                  <a:gd name="T32" fmla="*/ 2 w 56"/>
                  <a:gd name="T33" fmla="*/ 28 h 47"/>
                  <a:gd name="T34" fmla="*/ 10 w 56"/>
                  <a:gd name="T35" fmla="*/ 25 h 47"/>
                  <a:gd name="T36" fmla="*/ 13 w 56"/>
                  <a:gd name="T37" fmla="*/ 17 h 47"/>
                  <a:gd name="T38" fmla="*/ 15 w 56"/>
                  <a:gd name="T39" fmla="*/ 8 h 47"/>
                  <a:gd name="T40" fmla="*/ 19 w 56"/>
                  <a:gd name="T41" fmla="*/ 8 h 47"/>
                  <a:gd name="T42" fmla="*/ 19 w 56"/>
                  <a:gd name="T43" fmla="*/ 4 h 47"/>
                  <a:gd name="T44" fmla="*/ 25 w 56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7">
                    <a:moveTo>
                      <a:pt x="25" y="0"/>
                    </a:moveTo>
                    <a:cubicBezTo>
                      <a:pt x="27" y="1"/>
                      <a:pt x="27" y="4"/>
                      <a:pt x="30" y="4"/>
                    </a:cubicBezTo>
                    <a:cubicBezTo>
                      <a:pt x="29" y="8"/>
                      <a:pt x="24" y="8"/>
                      <a:pt x="28" y="12"/>
                    </a:cubicBezTo>
                    <a:cubicBezTo>
                      <a:pt x="27" y="16"/>
                      <a:pt x="33" y="14"/>
                      <a:pt x="36" y="15"/>
                    </a:cubicBezTo>
                    <a:cubicBezTo>
                      <a:pt x="37" y="16"/>
                      <a:pt x="40" y="22"/>
                      <a:pt x="47" y="19"/>
                    </a:cubicBezTo>
                    <a:cubicBezTo>
                      <a:pt x="47" y="24"/>
                      <a:pt x="50" y="25"/>
                      <a:pt x="45" y="26"/>
                    </a:cubicBezTo>
                    <a:cubicBezTo>
                      <a:pt x="45" y="29"/>
                      <a:pt x="49" y="27"/>
                      <a:pt x="51" y="28"/>
                    </a:cubicBezTo>
                    <a:cubicBezTo>
                      <a:pt x="52" y="30"/>
                      <a:pt x="49" y="36"/>
                      <a:pt x="54" y="34"/>
                    </a:cubicBezTo>
                    <a:cubicBezTo>
                      <a:pt x="56" y="40"/>
                      <a:pt x="49" y="38"/>
                      <a:pt x="51" y="43"/>
                    </a:cubicBezTo>
                    <a:cubicBezTo>
                      <a:pt x="49" y="43"/>
                      <a:pt x="49" y="41"/>
                      <a:pt x="49" y="40"/>
                    </a:cubicBezTo>
                    <a:cubicBezTo>
                      <a:pt x="42" y="40"/>
                      <a:pt x="43" y="42"/>
                      <a:pt x="38" y="40"/>
                    </a:cubicBezTo>
                    <a:cubicBezTo>
                      <a:pt x="35" y="42"/>
                      <a:pt x="30" y="42"/>
                      <a:pt x="30" y="47"/>
                    </a:cubicBezTo>
                    <a:cubicBezTo>
                      <a:pt x="27" y="47"/>
                      <a:pt x="28" y="43"/>
                      <a:pt x="26" y="41"/>
                    </a:cubicBezTo>
                    <a:cubicBezTo>
                      <a:pt x="25" y="40"/>
                      <a:pt x="22" y="41"/>
                      <a:pt x="21" y="40"/>
                    </a:cubicBezTo>
                    <a:cubicBezTo>
                      <a:pt x="19" y="38"/>
                      <a:pt x="18" y="35"/>
                      <a:pt x="13" y="34"/>
                    </a:cubicBezTo>
                    <a:cubicBezTo>
                      <a:pt x="7" y="33"/>
                      <a:pt x="7" y="37"/>
                      <a:pt x="0" y="36"/>
                    </a:cubicBezTo>
                    <a:cubicBezTo>
                      <a:pt x="2" y="34"/>
                      <a:pt x="2" y="32"/>
                      <a:pt x="2" y="28"/>
                    </a:cubicBezTo>
                    <a:cubicBezTo>
                      <a:pt x="8" y="31"/>
                      <a:pt x="4" y="22"/>
                      <a:pt x="10" y="25"/>
                    </a:cubicBezTo>
                    <a:cubicBezTo>
                      <a:pt x="7" y="20"/>
                      <a:pt x="12" y="19"/>
                      <a:pt x="13" y="17"/>
                    </a:cubicBezTo>
                    <a:cubicBezTo>
                      <a:pt x="14" y="15"/>
                      <a:pt x="13" y="11"/>
                      <a:pt x="15" y="8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20" y="7"/>
                      <a:pt x="18" y="5"/>
                      <a:pt x="19" y="4"/>
                    </a:cubicBezTo>
                    <a:cubicBezTo>
                      <a:pt x="21" y="3"/>
                      <a:pt x="25" y="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ṣḷiďe"/>
              <p:cNvSpPr/>
              <p:nvPr/>
            </p:nvSpPr>
            <p:spPr bwMode="auto">
              <a:xfrm>
                <a:off x="4654415" y="1353410"/>
                <a:ext cx="29417" cy="25214"/>
              </a:xfrm>
              <a:custGeom>
                <a:avLst/>
                <a:gdLst>
                  <a:gd name="T0" fmla="*/ 0 w 14"/>
                  <a:gd name="T1" fmla="*/ 0 h 12"/>
                  <a:gd name="T2" fmla="*/ 14 w 14"/>
                  <a:gd name="T3" fmla="*/ 6 h 12"/>
                  <a:gd name="T4" fmla="*/ 0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cubicBezTo>
                      <a:pt x="7" y="0"/>
                      <a:pt x="7" y="6"/>
                      <a:pt x="14" y="6"/>
                    </a:cubicBezTo>
                    <a:cubicBezTo>
                      <a:pt x="12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ïṣḷïḍê"/>
              <p:cNvSpPr/>
              <p:nvPr/>
            </p:nvSpPr>
            <p:spPr bwMode="auto">
              <a:xfrm>
                <a:off x="7886020" y="1451465"/>
                <a:ext cx="81245" cy="58833"/>
              </a:xfrm>
              <a:custGeom>
                <a:avLst/>
                <a:gdLst>
                  <a:gd name="T0" fmla="*/ 11 w 39"/>
                  <a:gd name="T1" fmla="*/ 0 h 28"/>
                  <a:gd name="T2" fmla="*/ 13 w 39"/>
                  <a:gd name="T3" fmla="*/ 2 h 28"/>
                  <a:gd name="T4" fmla="*/ 21 w 39"/>
                  <a:gd name="T5" fmla="*/ 9 h 28"/>
                  <a:gd name="T6" fmla="*/ 39 w 39"/>
                  <a:gd name="T7" fmla="*/ 7 h 28"/>
                  <a:gd name="T8" fmla="*/ 32 w 39"/>
                  <a:gd name="T9" fmla="*/ 19 h 28"/>
                  <a:gd name="T10" fmla="*/ 26 w 39"/>
                  <a:gd name="T11" fmla="*/ 17 h 28"/>
                  <a:gd name="T12" fmla="*/ 19 w 39"/>
                  <a:gd name="T13" fmla="*/ 20 h 28"/>
                  <a:gd name="T14" fmla="*/ 17 w 39"/>
                  <a:gd name="T15" fmla="*/ 26 h 28"/>
                  <a:gd name="T16" fmla="*/ 8 w 39"/>
                  <a:gd name="T17" fmla="*/ 22 h 28"/>
                  <a:gd name="T18" fmla="*/ 11 w 3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11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3" y="7"/>
                      <a:pt x="20" y="4"/>
                      <a:pt x="21" y="9"/>
                    </a:cubicBezTo>
                    <a:cubicBezTo>
                      <a:pt x="27" y="7"/>
                      <a:pt x="32" y="10"/>
                      <a:pt x="39" y="7"/>
                    </a:cubicBezTo>
                    <a:cubicBezTo>
                      <a:pt x="39" y="13"/>
                      <a:pt x="32" y="13"/>
                      <a:pt x="32" y="19"/>
                    </a:cubicBezTo>
                    <a:cubicBezTo>
                      <a:pt x="29" y="19"/>
                      <a:pt x="29" y="17"/>
                      <a:pt x="26" y="17"/>
                    </a:cubicBezTo>
                    <a:cubicBezTo>
                      <a:pt x="22" y="16"/>
                      <a:pt x="20" y="25"/>
                      <a:pt x="19" y="20"/>
                    </a:cubicBezTo>
                    <a:cubicBezTo>
                      <a:pt x="17" y="21"/>
                      <a:pt x="17" y="24"/>
                      <a:pt x="17" y="26"/>
                    </a:cubicBezTo>
                    <a:cubicBezTo>
                      <a:pt x="12" y="28"/>
                      <a:pt x="12" y="15"/>
                      <a:pt x="8" y="22"/>
                    </a:cubicBezTo>
                    <a:cubicBezTo>
                      <a:pt x="0" y="17"/>
                      <a:pt x="6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ṩlîḓé"/>
              <p:cNvSpPr/>
              <p:nvPr/>
            </p:nvSpPr>
            <p:spPr bwMode="auto">
              <a:xfrm>
                <a:off x="7743140" y="1520103"/>
                <a:ext cx="156888" cy="137277"/>
              </a:xfrm>
              <a:custGeom>
                <a:avLst/>
                <a:gdLst>
                  <a:gd name="T0" fmla="*/ 67 w 76"/>
                  <a:gd name="T1" fmla="*/ 0 h 66"/>
                  <a:gd name="T2" fmla="*/ 73 w 76"/>
                  <a:gd name="T3" fmla="*/ 2 h 66"/>
                  <a:gd name="T4" fmla="*/ 73 w 76"/>
                  <a:gd name="T5" fmla="*/ 30 h 66"/>
                  <a:gd name="T6" fmla="*/ 71 w 76"/>
                  <a:gd name="T7" fmla="*/ 27 h 66"/>
                  <a:gd name="T8" fmla="*/ 71 w 76"/>
                  <a:gd name="T9" fmla="*/ 38 h 66"/>
                  <a:gd name="T10" fmla="*/ 67 w 76"/>
                  <a:gd name="T11" fmla="*/ 36 h 66"/>
                  <a:gd name="T12" fmla="*/ 67 w 76"/>
                  <a:gd name="T13" fmla="*/ 55 h 66"/>
                  <a:gd name="T14" fmla="*/ 64 w 76"/>
                  <a:gd name="T15" fmla="*/ 53 h 66"/>
                  <a:gd name="T16" fmla="*/ 58 w 76"/>
                  <a:gd name="T17" fmla="*/ 56 h 66"/>
                  <a:gd name="T18" fmla="*/ 54 w 76"/>
                  <a:gd name="T19" fmla="*/ 55 h 66"/>
                  <a:gd name="T20" fmla="*/ 47 w 76"/>
                  <a:gd name="T21" fmla="*/ 56 h 66"/>
                  <a:gd name="T22" fmla="*/ 37 w 76"/>
                  <a:gd name="T23" fmla="*/ 58 h 66"/>
                  <a:gd name="T24" fmla="*/ 34 w 76"/>
                  <a:gd name="T25" fmla="*/ 66 h 66"/>
                  <a:gd name="T26" fmla="*/ 26 w 76"/>
                  <a:gd name="T27" fmla="*/ 56 h 66"/>
                  <a:gd name="T28" fmla="*/ 23 w 76"/>
                  <a:gd name="T29" fmla="*/ 60 h 66"/>
                  <a:gd name="T30" fmla="*/ 19 w 76"/>
                  <a:gd name="T31" fmla="*/ 58 h 66"/>
                  <a:gd name="T32" fmla="*/ 0 w 76"/>
                  <a:gd name="T33" fmla="*/ 62 h 66"/>
                  <a:gd name="T34" fmla="*/ 2 w 76"/>
                  <a:gd name="T35" fmla="*/ 55 h 66"/>
                  <a:gd name="T36" fmla="*/ 6 w 76"/>
                  <a:gd name="T37" fmla="*/ 56 h 66"/>
                  <a:gd name="T38" fmla="*/ 8 w 76"/>
                  <a:gd name="T39" fmla="*/ 53 h 66"/>
                  <a:gd name="T40" fmla="*/ 34 w 76"/>
                  <a:gd name="T41" fmla="*/ 51 h 66"/>
                  <a:gd name="T42" fmla="*/ 37 w 76"/>
                  <a:gd name="T43" fmla="*/ 38 h 66"/>
                  <a:gd name="T44" fmla="*/ 41 w 76"/>
                  <a:gd name="T45" fmla="*/ 34 h 66"/>
                  <a:gd name="T46" fmla="*/ 52 w 76"/>
                  <a:gd name="T47" fmla="*/ 36 h 66"/>
                  <a:gd name="T48" fmla="*/ 52 w 76"/>
                  <a:gd name="T49" fmla="*/ 28 h 66"/>
                  <a:gd name="T50" fmla="*/ 54 w 76"/>
                  <a:gd name="T51" fmla="*/ 32 h 66"/>
                  <a:gd name="T52" fmla="*/ 56 w 76"/>
                  <a:gd name="T53" fmla="*/ 23 h 66"/>
                  <a:gd name="T54" fmla="*/ 62 w 76"/>
                  <a:gd name="T55" fmla="*/ 8 h 66"/>
                  <a:gd name="T56" fmla="*/ 67 w 76"/>
                  <a:gd name="T5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66">
                    <a:moveTo>
                      <a:pt x="67" y="0"/>
                    </a:moveTo>
                    <a:cubicBezTo>
                      <a:pt x="70" y="0"/>
                      <a:pt x="70" y="2"/>
                      <a:pt x="73" y="2"/>
                    </a:cubicBezTo>
                    <a:cubicBezTo>
                      <a:pt x="73" y="16"/>
                      <a:pt x="76" y="22"/>
                      <a:pt x="73" y="30"/>
                    </a:cubicBezTo>
                    <a:cubicBezTo>
                      <a:pt x="71" y="30"/>
                      <a:pt x="71" y="28"/>
                      <a:pt x="71" y="27"/>
                    </a:cubicBezTo>
                    <a:cubicBezTo>
                      <a:pt x="66" y="28"/>
                      <a:pt x="71" y="34"/>
                      <a:pt x="71" y="38"/>
                    </a:cubicBezTo>
                    <a:cubicBezTo>
                      <a:pt x="69" y="37"/>
                      <a:pt x="69" y="36"/>
                      <a:pt x="67" y="36"/>
                    </a:cubicBezTo>
                    <a:cubicBezTo>
                      <a:pt x="67" y="42"/>
                      <a:pt x="67" y="48"/>
                      <a:pt x="67" y="55"/>
                    </a:cubicBezTo>
                    <a:cubicBezTo>
                      <a:pt x="66" y="54"/>
                      <a:pt x="65" y="53"/>
                      <a:pt x="64" y="53"/>
                    </a:cubicBezTo>
                    <a:cubicBezTo>
                      <a:pt x="60" y="51"/>
                      <a:pt x="59" y="56"/>
                      <a:pt x="58" y="56"/>
                    </a:cubicBezTo>
                    <a:cubicBezTo>
                      <a:pt x="57" y="57"/>
                      <a:pt x="56" y="55"/>
                      <a:pt x="54" y="55"/>
                    </a:cubicBezTo>
                    <a:cubicBezTo>
                      <a:pt x="54" y="54"/>
                      <a:pt x="49" y="56"/>
                      <a:pt x="47" y="56"/>
                    </a:cubicBezTo>
                    <a:cubicBezTo>
                      <a:pt x="46" y="57"/>
                      <a:pt x="42" y="59"/>
                      <a:pt x="37" y="58"/>
                    </a:cubicBezTo>
                    <a:cubicBezTo>
                      <a:pt x="34" y="58"/>
                      <a:pt x="36" y="65"/>
                      <a:pt x="34" y="66"/>
                    </a:cubicBezTo>
                    <a:cubicBezTo>
                      <a:pt x="30" y="64"/>
                      <a:pt x="26" y="62"/>
                      <a:pt x="26" y="56"/>
                    </a:cubicBezTo>
                    <a:cubicBezTo>
                      <a:pt x="23" y="54"/>
                      <a:pt x="23" y="60"/>
                      <a:pt x="23" y="60"/>
                    </a:cubicBezTo>
                    <a:cubicBezTo>
                      <a:pt x="20" y="61"/>
                      <a:pt x="19" y="58"/>
                      <a:pt x="19" y="58"/>
                    </a:cubicBezTo>
                    <a:cubicBezTo>
                      <a:pt x="12" y="59"/>
                      <a:pt x="5" y="65"/>
                      <a:pt x="0" y="62"/>
                    </a:cubicBezTo>
                    <a:cubicBezTo>
                      <a:pt x="2" y="60"/>
                      <a:pt x="2" y="58"/>
                      <a:pt x="2" y="55"/>
                    </a:cubicBezTo>
                    <a:cubicBezTo>
                      <a:pt x="4" y="53"/>
                      <a:pt x="6" y="56"/>
                      <a:pt x="6" y="56"/>
                    </a:cubicBezTo>
                    <a:cubicBezTo>
                      <a:pt x="8" y="56"/>
                      <a:pt x="7" y="53"/>
                      <a:pt x="8" y="53"/>
                    </a:cubicBezTo>
                    <a:cubicBezTo>
                      <a:pt x="14" y="52"/>
                      <a:pt x="26" y="54"/>
                      <a:pt x="34" y="51"/>
                    </a:cubicBezTo>
                    <a:cubicBezTo>
                      <a:pt x="31" y="42"/>
                      <a:pt x="39" y="45"/>
                      <a:pt x="37" y="38"/>
                    </a:cubicBezTo>
                    <a:cubicBezTo>
                      <a:pt x="41" y="40"/>
                      <a:pt x="42" y="39"/>
                      <a:pt x="41" y="34"/>
                    </a:cubicBezTo>
                    <a:cubicBezTo>
                      <a:pt x="45" y="38"/>
                      <a:pt x="49" y="31"/>
                      <a:pt x="52" y="36"/>
                    </a:cubicBezTo>
                    <a:cubicBezTo>
                      <a:pt x="53" y="35"/>
                      <a:pt x="51" y="29"/>
                      <a:pt x="52" y="28"/>
                    </a:cubicBezTo>
                    <a:cubicBezTo>
                      <a:pt x="54" y="27"/>
                      <a:pt x="54" y="32"/>
                      <a:pt x="54" y="32"/>
                    </a:cubicBezTo>
                    <a:cubicBezTo>
                      <a:pt x="56" y="33"/>
                      <a:pt x="60" y="31"/>
                      <a:pt x="56" y="23"/>
                    </a:cubicBezTo>
                    <a:cubicBezTo>
                      <a:pt x="63" y="21"/>
                      <a:pt x="59" y="13"/>
                      <a:pt x="62" y="8"/>
                    </a:cubicBezTo>
                    <a:cubicBezTo>
                      <a:pt x="63" y="5"/>
                      <a:pt x="70" y="5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ṥļîḓê"/>
              <p:cNvSpPr/>
              <p:nvPr/>
            </p:nvSpPr>
            <p:spPr bwMode="auto">
              <a:xfrm>
                <a:off x="5794652" y="1528507"/>
                <a:ext cx="28016" cy="30817"/>
              </a:xfrm>
              <a:custGeom>
                <a:avLst/>
                <a:gdLst>
                  <a:gd name="T0" fmla="*/ 4 w 13"/>
                  <a:gd name="T1" fmla="*/ 0 h 15"/>
                  <a:gd name="T2" fmla="*/ 0 w 13"/>
                  <a:gd name="T3" fmla="*/ 13 h 15"/>
                  <a:gd name="T4" fmla="*/ 4 w 1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4" y="0"/>
                    </a:moveTo>
                    <a:cubicBezTo>
                      <a:pt x="13" y="0"/>
                      <a:pt x="10" y="15"/>
                      <a:pt x="0" y="13"/>
                    </a:cubicBezTo>
                    <a:cubicBezTo>
                      <a:pt x="4" y="12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ŝ1ïde"/>
              <p:cNvSpPr/>
              <p:nvPr/>
            </p:nvSpPr>
            <p:spPr bwMode="auto">
              <a:xfrm>
                <a:off x="5861889" y="1571932"/>
                <a:ext cx="39222" cy="29417"/>
              </a:xfrm>
              <a:custGeom>
                <a:avLst/>
                <a:gdLst>
                  <a:gd name="T0" fmla="*/ 15 w 19"/>
                  <a:gd name="T1" fmla="*/ 3 h 14"/>
                  <a:gd name="T2" fmla="*/ 19 w 19"/>
                  <a:gd name="T3" fmla="*/ 13 h 14"/>
                  <a:gd name="T4" fmla="*/ 9 w 19"/>
                  <a:gd name="T5" fmla="*/ 13 h 14"/>
                  <a:gd name="T6" fmla="*/ 9 w 19"/>
                  <a:gd name="T7" fmla="*/ 11 h 14"/>
                  <a:gd name="T8" fmla="*/ 2 w 19"/>
                  <a:gd name="T9" fmla="*/ 9 h 14"/>
                  <a:gd name="T10" fmla="*/ 15 w 19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5" y="3"/>
                    </a:moveTo>
                    <a:cubicBezTo>
                      <a:pt x="18" y="5"/>
                      <a:pt x="19" y="8"/>
                      <a:pt x="19" y="13"/>
                    </a:cubicBezTo>
                    <a:cubicBezTo>
                      <a:pt x="17" y="12"/>
                      <a:pt x="11" y="14"/>
                      <a:pt x="9" y="13"/>
                    </a:cubicBezTo>
                    <a:cubicBezTo>
                      <a:pt x="9" y="13"/>
                      <a:pt x="10" y="11"/>
                      <a:pt x="9" y="11"/>
                    </a:cubicBezTo>
                    <a:cubicBezTo>
                      <a:pt x="7" y="10"/>
                      <a:pt x="2" y="12"/>
                      <a:pt x="2" y="9"/>
                    </a:cubicBezTo>
                    <a:cubicBezTo>
                      <a:pt x="0" y="0"/>
                      <a:pt x="15" y="9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ŝļîḍé"/>
              <p:cNvSpPr/>
              <p:nvPr/>
            </p:nvSpPr>
            <p:spPr bwMode="auto">
              <a:xfrm>
                <a:off x="6175664" y="1627963"/>
                <a:ext cx="29417" cy="15409"/>
              </a:xfrm>
              <a:custGeom>
                <a:avLst/>
                <a:gdLst>
                  <a:gd name="T0" fmla="*/ 0 w 14"/>
                  <a:gd name="T1" fmla="*/ 6 h 7"/>
                  <a:gd name="T2" fmla="*/ 8 w 14"/>
                  <a:gd name="T3" fmla="*/ 1 h 7"/>
                  <a:gd name="T4" fmla="*/ 6 w 14"/>
                  <a:gd name="T5" fmla="*/ 3 h 7"/>
                  <a:gd name="T6" fmla="*/ 0 w 1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0" y="6"/>
                    </a:moveTo>
                    <a:cubicBezTo>
                      <a:pt x="0" y="1"/>
                      <a:pt x="3" y="0"/>
                      <a:pt x="8" y="1"/>
                    </a:cubicBezTo>
                    <a:cubicBezTo>
                      <a:pt x="14" y="0"/>
                      <a:pt x="10" y="4"/>
                      <a:pt x="6" y="3"/>
                    </a:cubicBezTo>
                    <a:cubicBezTo>
                      <a:pt x="4" y="4"/>
                      <a:pt x="4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Sľïdé"/>
              <p:cNvSpPr/>
              <p:nvPr/>
            </p:nvSpPr>
            <p:spPr bwMode="auto">
              <a:xfrm>
                <a:off x="7757148" y="1651776"/>
                <a:ext cx="29417" cy="18211"/>
              </a:xfrm>
              <a:custGeom>
                <a:avLst/>
                <a:gdLst>
                  <a:gd name="T0" fmla="*/ 12 w 14"/>
                  <a:gd name="T1" fmla="*/ 1 h 9"/>
                  <a:gd name="T2" fmla="*/ 8 w 14"/>
                  <a:gd name="T3" fmla="*/ 8 h 9"/>
                  <a:gd name="T4" fmla="*/ 1 w 14"/>
                  <a:gd name="T5" fmla="*/ 3 h 9"/>
                  <a:gd name="T6" fmla="*/ 12 w 14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2" y="1"/>
                    </a:moveTo>
                    <a:cubicBezTo>
                      <a:pt x="14" y="7"/>
                      <a:pt x="6" y="2"/>
                      <a:pt x="8" y="8"/>
                    </a:cubicBezTo>
                    <a:cubicBezTo>
                      <a:pt x="3" y="9"/>
                      <a:pt x="0" y="8"/>
                      <a:pt x="1" y="3"/>
                    </a:cubicBezTo>
                    <a:cubicBezTo>
                      <a:pt x="5" y="8"/>
                      <a:pt x="6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Sḷîḍê"/>
              <p:cNvSpPr/>
              <p:nvPr/>
            </p:nvSpPr>
            <p:spPr bwMode="auto">
              <a:xfrm>
                <a:off x="7706720" y="1653177"/>
                <a:ext cx="42023" cy="43425"/>
              </a:xfrm>
              <a:custGeom>
                <a:avLst/>
                <a:gdLst>
                  <a:gd name="T0" fmla="*/ 17 w 20"/>
                  <a:gd name="T1" fmla="*/ 4 h 21"/>
                  <a:gd name="T2" fmla="*/ 17 w 20"/>
                  <a:gd name="T3" fmla="*/ 17 h 21"/>
                  <a:gd name="T4" fmla="*/ 6 w 20"/>
                  <a:gd name="T5" fmla="*/ 18 h 21"/>
                  <a:gd name="T6" fmla="*/ 0 w 20"/>
                  <a:gd name="T7" fmla="*/ 11 h 21"/>
                  <a:gd name="T8" fmla="*/ 17 w 20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7" y="4"/>
                    </a:moveTo>
                    <a:cubicBezTo>
                      <a:pt x="20" y="9"/>
                      <a:pt x="12" y="14"/>
                      <a:pt x="17" y="17"/>
                    </a:cubicBezTo>
                    <a:cubicBezTo>
                      <a:pt x="17" y="21"/>
                      <a:pt x="9" y="17"/>
                      <a:pt x="6" y="18"/>
                    </a:cubicBezTo>
                    <a:cubicBezTo>
                      <a:pt x="6" y="11"/>
                      <a:pt x="7" y="8"/>
                      <a:pt x="0" y="11"/>
                    </a:cubicBezTo>
                    <a:cubicBezTo>
                      <a:pt x="0" y="2"/>
                      <a:pt x="1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íSlidè"/>
              <p:cNvSpPr/>
              <p:nvPr/>
            </p:nvSpPr>
            <p:spPr bwMode="auto">
              <a:xfrm>
                <a:off x="7561038" y="1807263"/>
                <a:ext cx="25214" cy="39222"/>
              </a:xfrm>
              <a:custGeom>
                <a:avLst/>
                <a:gdLst>
                  <a:gd name="T0" fmla="*/ 11 w 12"/>
                  <a:gd name="T1" fmla="*/ 8 h 19"/>
                  <a:gd name="T2" fmla="*/ 7 w 12"/>
                  <a:gd name="T3" fmla="*/ 19 h 19"/>
                  <a:gd name="T4" fmla="*/ 0 w 12"/>
                  <a:gd name="T5" fmla="*/ 19 h 19"/>
                  <a:gd name="T6" fmla="*/ 1 w 12"/>
                  <a:gd name="T7" fmla="*/ 6 h 19"/>
                  <a:gd name="T8" fmla="*/ 11 w 12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1" y="8"/>
                    </a:moveTo>
                    <a:cubicBezTo>
                      <a:pt x="11" y="13"/>
                      <a:pt x="4" y="11"/>
                      <a:pt x="7" y="19"/>
                    </a:cubicBezTo>
                    <a:cubicBezTo>
                      <a:pt x="5" y="19"/>
                      <a:pt x="2" y="19"/>
                      <a:pt x="0" y="19"/>
                    </a:cubicBezTo>
                    <a:cubicBezTo>
                      <a:pt x="0" y="16"/>
                      <a:pt x="6" y="9"/>
                      <a:pt x="1" y="6"/>
                    </a:cubicBezTo>
                    <a:cubicBezTo>
                      <a:pt x="3" y="2"/>
                      <a:pt x="1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îśḻiḋe"/>
              <p:cNvSpPr/>
              <p:nvPr/>
            </p:nvSpPr>
            <p:spPr bwMode="auto">
              <a:xfrm>
                <a:off x="3912000" y="1825473"/>
                <a:ext cx="16809" cy="12607"/>
              </a:xfrm>
              <a:custGeom>
                <a:avLst/>
                <a:gdLst>
                  <a:gd name="T0" fmla="*/ 0 w 8"/>
                  <a:gd name="T1" fmla="*/ 3 h 6"/>
                  <a:gd name="T2" fmla="*/ 7 w 8"/>
                  <a:gd name="T3" fmla="*/ 1 h 6"/>
                  <a:gd name="T4" fmla="*/ 5 w 8"/>
                  <a:gd name="T5" fmla="*/ 6 h 6"/>
                  <a:gd name="T6" fmla="*/ 1 w 8"/>
                  <a:gd name="T7" fmla="*/ 6 h 6"/>
                  <a:gd name="T8" fmla="*/ 0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0" y="0"/>
                      <a:pt x="4" y="1"/>
                      <a:pt x="7" y="1"/>
                    </a:cubicBezTo>
                    <a:cubicBezTo>
                      <a:pt x="8" y="4"/>
                      <a:pt x="5" y="4"/>
                      <a:pt x="5" y="6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şļîḍé"/>
              <p:cNvSpPr/>
              <p:nvPr/>
            </p:nvSpPr>
            <p:spPr bwMode="auto">
              <a:xfrm>
                <a:off x="4322430" y="1838081"/>
                <a:ext cx="158289" cy="63036"/>
              </a:xfrm>
              <a:custGeom>
                <a:avLst/>
                <a:gdLst>
                  <a:gd name="T0" fmla="*/ 75 w 76"/>
                  <a:gd name="T1" fmla="*/ 21 h 30"/>
                  <a:gd name="T2" fmla="*/ 58 w 76"/>
                  <a:gd name="T3" fmla="*/ 26 h 30"/>
                  <a:gd name="T4" fmla="*/ 54 w 76"/>
                  <a:gd name="T5" fmla="*/ 17 h 30"/>
                  <a:gd name="T6" fmla="*/ 34 w 76"/>
                  <a:gd name="T7" fmla="*/ 13 h 30"/>
                  <a:gd name="T8" fmla="*/ 32 w 76"/>
                  <a:gd name="T9" fmla="*/ 8 h 30"/>
                  <a:gd name="T10" fmla="*/ 13 w 76"/>
                  <a:gd name="T11" fmla="*/ 8 h 30"/>
                  <a:gd name="T12" fmla="*/ 0 w 76"/>
                  <a:gd name="T13" fmla="*/ 11 h 30"/>
                  <a:gd name="T14" fmla="*/ 8 w 76"/>
                  <a:gd name="T15" fmla="*/ 2 h 30"/>
                  <a:gd name="T16" fmla="*/ 24 w 76"/>
                  <a:gd name="T17" fmla="*/ 0 h 30"/>
                  <a:gd name="T18" fmla="*/ 30 w 76"/>
                  <a:gd name="T19" fmla="*/ 4 h 30"/>
                  <a:gd name="T20" fmla="*/ 36 w 76"/>
                  <a:gd name="T21" fmla="*/ 6 h 30"/>
                  <a:gd name="T22" fmla="*/ 50 w 76"/>
                  <a:gd name="T23" fmla="*/ 8 h 30"/>
                  <a:gd name="T24" fmla="*/ 56 w 76"/>
                  <a:gd name="T25" fmla="*/ 17 h 30"/>
                  <a:gd name="T26" fmla="*/ 62 w 76"/>
                  <a:gd name="T27" fmla="*/ 19 h 30"/>
                  <a:gd name="T28" fmla="*/ 75 w 76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30">
                    <a:moveTo>
                      <a:pt x="75" y="21"/>
                    </a:moveTo>
                    <a:cubicBezTo>
                      <a:pt x="76" y="30"/>
                      <a:pt x="59" y="20"/>
                      <a:pt x="58" y="26"/>
                    </a:cubicBezTo>
                    <a:cubicBezTo>
                      <a:pt x="54" y="26"/>
                      <a:pt x="57" y="18"/>
                      <a:pt x="54" y="17"/>
                    </a:cubicBezTo>
                    <a:cubicBezTo>
                      <a:pt x="48" y="15"/>
                      <a:pt x="41" y="15"/>
                      <a:pt x="34" y="13"/>
                    </a:cubicBezTo>
                    <a:cubicBezTo>
                      <a:pt x="33" y="12"/>
                      <a:pt x="32" y="10"/>
                      <a:pt x="32" y="8"/>
                    </a:cubicBezTo>
                    <a:cubicBezTo>
                      <a:pt x="24" y="8"/>
                      <a:pt x="19" y="7"/>
                      <a:pt x="13" y="8"/>
                    </a:cubicBezTo>
                    <a:cubicBezTo>
                      <a:pt x="9" y="8"/>
                      <a:pt x="5" y="13"/>
                      <a:pt x="0" y="11"/>
                    </a:cubicBezTo>
                    <a:cubicBezTo>
                      <a:pt x="0" y="6"/>
                      <a:pt x="8" y="8"/>
                      <a:pt x="8" y="2"/>
                    </a:cubicBezTo>
                    <a:cubicBezTo>
                      <a:pt x="13" y="1"/>
                      <a:pt x="22" y="4"/>
                      <a:pt x="24" y="0"/>
                    </a:cubicBezTo>
                    <a:cubicBezTo>
                      <a:pt x="33" y="2"/>
                      <a:pt x="22" y="2"/>
                      <a:pt x="30" y="4"/>
                    </a:cubicBezTo>
                    <a:cubicBezTo>
                      <a:pt x="30" y="4"/>
                      <a:pt x="35" y="6"/>
                      <a:pt x="36" y="6"/>
                    </a:cubicBezTo>
                    <a:cubicBezTo>
                      <a:pt x="37" y="8"/>
                      <a:pt x="43" y="8"/>
                      <a:pt x="50" y="8"/>
                    </a:cubicBezTo>
                    <a:cubicBezTo>
                      <a:pt x="49" y="14"/>
                      <a:pt x="60" y="9"/>
                      <a:pt x="56" y="17"/>
                    </a:cubicBezTo>
                    <a:cubicBezTo>
                      <a:pt x="59" y="15"/>
                      <a:pt x="61" y="15"/>
                      <a:pt x="62" y="19"/>
                    </a:cubicBezTo>
                    <a:cubicBezTo>
                      <a:pt x="66" y="20"/>
                      <a:pt x="74" y="17"/>
                      <a:pt x="7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ṧ1îďê"/>
              <p:cNvSpPr/>
              <p:nvPr/>
            </p:nvSpPr>
            <p:spPr bwMode="auto">
              <a:xfrm>
                <a:off x="4508734" y="1892711"/>
                <a:ext cx="64436" cy="35020"/>
              </a:xfrm>
              <a:custGeom>
                <a:avLst/>
                <a:gdLst>
                  <a:gd name="T0" fmla="*/ 1 w 31"/>
                  <a:gd name="T1" fmla="*/ 0 h 17"/>
                  <a:gd name="T2" fmla="*/ 16 w 31"/>
                  <a:gd name="T3" fmla="*/ 2 h 17"/>
                  <a:gd name="T4" fmla="*/ 24 w 31"/>
                  <a:gd name="T5" fmla="*/ 4 h 17"/>
                  <a:gd name="T6" fmla="*/ 31 w 31"/>
                  <a:gd name="T7" fmla="*/ 8 h 17"/>
                  <a:gd name="T8" fmla="*/ 5 w 31"/>
                  <a:gd name="T9" fmla="*/ 12 h 17"/>
                  <a:gd name="T10" fmla="*/ 9 w 31"/>
                  <a:gd name="T11" fmla="*/ 10 h 17"/>
                  <a:gd name="T12" fmla="*/ 1 w 3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1" y="0"/>
                    </a:moveTo>
                    <a:cubicBezTo>
                      <a:pt x="5" y="3"/>
                      <a:pt x="12" y="1"/>
                      <a:pt x="16" y="2"/>
                    </a:cubicBezTo>
                    <a:cubicBezTo>
                      <a:pt x="17" y="2"/>
                      <a:pt x="22" y="9"/>
                      <a:pt x="24" y="4"/>
                    </a:cubicBezTo>
                    <a:cubicBezTo>
                      <a:pt x="27" y="5"/>
                      <a:pt x="25" y="10"/>
                      <a:pt x="31" y="8"/>
                    </a:cubicBezTo>
                    <a:cubicBezTo>
                      <a:pt x="31" y="17"/>
                      <a:pt x="11" y="13"/>
                      <a:pt x="5" y="12"/>
                    </a:cubicBezTo>
                    <a:cubicBezTo>
                      <a:pt x="4" y="10"/>
                      <a:pt x="9" y="10"/>
                      <a:pt x="9" y="10"/>
                    </a:cubicBezTo>
                    <a:cubicBezTo>
                      <a:pt x="9" y="7"/>
                      <a:pt x="0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iṣľïḑé"/>
              <p:cNvSpPr/>
              <p:nvPr/>
            </p:nvSpPr>
            <p:spPr bwMode="auto">
              <a:xfrm>
                <a:off x="7378937" y="1896914"/>
                <a:ext cx="30817" cy="22413"/>
              </a:xfrm>
              <a:custGeom>
                <a:avLst/>
                <a:gdLst>
                  <a:gd name="T0" fmla="*/ 13 w 15"/>
                  <a:gd name="T1" fmla="*/ 0 h 11"/>
                  <a:gd name="T2" fmla="*/ 9 w 15"/>
                  <a:gd name="T3" fmla="*/ 11 h 11"/>
                  <a:gd name="T4" fmla="*/ 0 w 15"/>
                  <a:gd name="T5" fmla="*/ 4 h 11"/>
                  <a:gd name="T6" fmla="*/ 4 w 15"/>
                  <a:gd name="T7" fmla="*/ 0 h 11"/>
                  <a:gd name="T8" fmla="*/ 13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5" y="7"/>
                      <a:pt x="8" y="6"/>
                      <a:pt x="9" y="11"/>
                    </a:cubicBezTo>
                    <a:cubicBezTo>
                      <a:pt x="5" y="10"/>
                      <a:pt x="0" y="10"/>
                      <a:pt x="0" y="4"/>
                    </a:cubicBezTo>
                    <a:cubicBezTo>
                      <a:pt x="3" y="5"/>
                      <a:pt x="3" y="2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$líḑe"/>
              <p:cNvSpPr/>
              <p:nvPr/>
            </p:nvSpPr>
            <p:spPr bwMode="auto">
              <a:xfrm>
                <a:off x="4484921" y="1905318"/>
                <a:ext cx="23814" cy="18211"/>
              </a:xfrm>
              <a:custGeom>
                <a:avLst/>
                <a:gdLst>
                  <a:gd name="T0" fmla="*/ 10 w 12"/>
                  <a:gd name="T1" fmla="*/ 9 h 9"/>
                  <a:gd name="T2" fmla="*/ 0 w 12"/>
                  <a:gd name="T3" fmla="*/ 7 h 9"/>
                  <a:gd name="T4" fmla="*/ 10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0" y="7"/>
                    </a:cubicBezTo>
                    <a:cubicBezTo>
                      <a:pt x="1" y="4"/>
                      <a:pt x="12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śḷide"/>
              <p:cNvSpPr/>
              <p:nvPr/>
            </p:nvSpPr>
            <p:spPr bwMode="auto">
              <a:xfrm>
                <a:off x="4420485" y="1910921"/>
                <a:ext cx="30817" cy="19611"/>
              </a:xfrm>
              <a:custGeom>
                <a:avLst/>
                <a:gdLst>
                  <a:gd name="T0" fmla="*/ 2 w 15"/>
                  <a:gd name="T1" fmla="*/ 3 h 9"/>
                  <a:gd name="T2" fmla="*/ 13 w 15"/>
                  <a:gd name="T3" fmla="*/ 6 h 9"/>
                  <a:gd name="T4" fmla="*/ 2 w 15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5" y="4"/>
                      <a:pt x="15" y="0"/>
                      <a:pt x="13" y="6"/>
                    </a:cubicBezTo>
                    <a:cubicBezTo>
                      <a:pt x="9" y="5"/>
                      <a:pt x="0" y="9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ṣḷíďe"/>
              <p:cNvSpPr/>
              <p:nvPr/>
            </p:nvSpPr>
            <p:spPr bwMode="auto">
              <a:xfrm>
                <a:off x="7551232" y="1919326"/>
                <a:ext cx="43425" cy="77043"/>
              </a:xfrm>
              <a:custGeom>
                <a:avLst/>
                <a:gdLst>
                  <a:gd name="T0" fmla="*/ 10 w 21"/>
                  <a:gd name="T1" fmla="*/ 0 h 37"/>
                  <a:gd name="T2" fmla="*/ 18 w 21"/>
                  <a:gd name="T3" fmla="*/ 0 h 37"/>
                  <a:gd name="T4" fmla="*/ 21 w 21"/>
                  <a:gd name="T5" fmla="*/ 13 h 37"/>
                  <a:gd name="T6" fmla="*/ 16 w 21"/>
                  <a:gd name="T7" fmla="*/ 19 h 37"/>
                  <a:gd name="T8" fmla="*/ 14 w 21"/>
                  <a:gd name="T9" fmla="*/ 25 h 37"/>
                  <a:gd name="T10" fmla="*/ 12 w 21"/>
                  <a:gd name="T11" fmla="*/ 34 h 37"/>
                  <a:gd name="T12" fmla="*/ 6 w 21"/>
                  <a:gd name="T13" fmla="*/ 28 h 37"/>
                  <a:gd name="T14" fmla="*/ 1 w 21"/>
                  <a:gd name="T15" fmla="*/ 21 h 37"/>
                  <a:gd name="T16" fmla="*/ 5 w 21"/>
                  <a:gd name="T17" fmla="*/ 10 h 37"/>
                  <a:gd name="T18" fmla="*/ 10 w 2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7">
                    <a:moveTo>
                      <a:pt x="10" y="0"/>
                    </a:moveTo>
                    <a:cubicBezTo>
                      <a:pt x="13" y="0"/>
                      <a:pt x="15" y="0"/>
                      <a:pt x="18" y="0"/>
                    </a:cubicBezTo>
                    <a:cubicBezTo>
                      <a:pt x="20" y="4"/>
                      <a:pt x="20" y="9"/>
                      <a:pt x="21" y="13"/>
                    </a:cubicBezTo>
                    <a:cubicBezTo>
                      <a:pt x="18" y="14"/>
                      <a:pt x="20" y="20"/>
                      <a:pt x="16" y="19"/>
                    </a:cubicBezTo>
                    <a:cubicBezTo>
                      <a:pt x="16" y="22"/>
                      <a:pt x="16" y="24"/>
                      <a:pt x="14" y="25"/>
                    </a:cubicBezTo>
                    <a:cubicBezTo>
                      <a:pt x="13" y="27"/>
                      <a:pt x="16" y="34"/>
                      <a:pt x="12" y="34"/>
                    </a:cubicBezTo>
                    <a:cubicBezTo>
                      <a:pt x="6" y="37"/>
                      <a:pt x="11" y="29"/>
                      <a:pt x="6" y="28"/>
                    </a:cubicBezTo>
                    <a:cubicBezTo>
                      <a:pt x="4" y="28"/>
                      <a:pt x="3" y="23"/>
                      <a:pt x="1" y="21"/>
                    </a:cubicBezTo>
                    <a:cubicBezTo>
                      <a:pt x="0" y="16"/>
                      <a:pt x="7" y="17"/>
                      <a:pt x="5" y="10"/>
                    </a:cubicBezTo>
                    <a:cubicBezTo>
                      <a:pt x="9" y="14"/>
                      <a:pt x="9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iṡļiḋé"/>
              <p:cNvSpPr/>
              <p:nvPr/>
            </p:nvSpPr>
            <p:spPr bwMode="auto">
              <a:xfrm>
                <a:off x="7594657" y="1983762"/>
                <a:ext cx="58833" cy="60234"/>
              </a:xfrm>
              <a:custGeom>
                <a:avLst/>
                <a:gdLst>
                  <a:gd name="T0" fmla="*/ 15 w 28"/>
                  <a:gd name="T1" fmla="*/ 3 h 29"/>
                  <a:gd name="T2" fmla="*/ 21 w 28"/>
                  <a:gd name="T3" fmla="*/ 9 h 29"/>
                  <a:gd name="T4" fmla="*/ 19 w 28"/>
                  <a:gd name="T5" fmla="*/ 10 h 29"/>
                  <a:gd name="T6" fmla="*/ 21 w 28"/>
                  <a:gd name="T7" fmla="*/ 14 h 29"/>
                  <a:gd name="T8" fmla="*/ 28 w 28"/>
                  <a:gd name="T9" fmla="*/ 23 h 29"/>
                  <a:gd name="T10" fmla="*/ 25 w 28"/>
                  <a:gd name="T11" fmla="*/ 29 h 29"/>
                  <a:gd name="T12" fmla="*/ 19 w 28"/>
                  <a:gd name="T13" fmla="*/ 29 h 29"/>
                  <a:gd name="T14" fmla="*/ 10 w 28"/>
                  <a:gd name="T15" fmla="*/ 20 h 29"/>
                  <a:gd name="T16" fmla="*/ 13 w 28"/>
                  <a:gd name="T17" fmla="*/ 16 h 29"/>
                  <a:gd name="T18" fmla="*/ 0 w 28"/>
                  <a:gd name="T19" fmla="*/ 5 h 29"/>
                  <a:gd name="T20" fmla="*/ 15 w 28"/>
                  <a:gd name="T2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5" y="3"/>
                    </a:moveTo>
                    <a:cubicBezTo>
                      <a:pt x="10" y="9"/>
                      <a:pt x="20" y="7"/>
                      <a:pt x="21" y="9"/>
                    </a:cubicBezTo>
                    <a:cubicBezTo>
                      <a:pt x="22" y="10"/>
                      <a:pt x="19" y="10"/>
                      <a:pt x="19" y="10"/>
                    </a:cubicBezTo>
                    <a:cubicBezTo>
                      <a:pt x="19" y="11"/>
                      <a:pt x="21" y="14"/>
                      <a:pt x="21" y="14"/>
                    </a:cubicBezTo>
                    <a:cubicBezTo>
                      <a:pt x="23" y="18"/>
                      <a:pt x="28" y="18"/>
                      <a:pt x="28" y="23"/>
                    </a:cubicBezTo>
                    <a:cubicBezTo>
                      <a:pt x="24" y="23"/>
                      <a:pt x="25" y="26"/>
                      <a:pt x="25" y="29"/>
                    </a:cubicBezTo>
                    <a:cubicBezTo>
                      <a:pt x="23" y="28"/>
                      <a:pt x="19" y="26"/>
                      <a:pt x="19" y="29"/>
                    </a:cubicBezTo>
                    <a:cubicBezTo>
                      <a:pt x="14" y="28"/>
                      <a:pt x="15" y="21"/>
                      <a:pt x="10" y="20"/>
                    </a:cubicBezTo>
                    <a:cubicBezTo>
                      <a:pt x="10" y="18"/>
                      <a:pt x="13" y="18"/>
                      <a:pt x="13" y="16"/>
                    </a:cubicBezTo>
                    <a:cubicBezTo>
                      <a:pt x="9" y="13"/>
                      <a:pt x="6" y="7"/>
                      <a:pt x="0" y="5"/>
                    </a:cubicBezTo>
                    <a:cubicBezTo>
                      <a:pt x="5" y="0"/>
                      <a:pt x="9" y="2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1íďè"/>
              <p:cNvSpPr/>
              <p:nvPr/>
            </p:nvSpPr>
            <p:spPr bwMode="auto">
              <a:xfrm>
                <a:off x="7572245" y="2008976"/>
                <a:ext cx="12607" cy="840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0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ŝḷíde"/>
              <p:cNvSpPr/>
              <p:nvPr/>
            </p:nvSpPr>
            <p:spPr bwMode="auto">
              <a:xfrm>
                <a:off x="7590454" y="2018781"/>
                <a:ext cx="33619" cy="50428"/>
              </a:xfrm>
              <a:custGeom>
                <a:avLst/>
                <a:gdLst>
                  <a:gd name="T0" fmla="*/ 15 w 16"/>
                  <a:gd name="T1" fmla="*/ 20 h 24"/>
                  <a:gd name="T2" fmla="*/ 6 w 16"/>
                  <a:gd name="T3" fmla="*/ 21 h 24"/>
                  <a:gd name="T4" fmla="*/ 0 w 16"/>
                  <a:gd name="T5" fmla="*/ 12 h 24"/>
                  <a:gd name="T6" fmla="*/ 15 w 1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5" y="20"/>
                    </a:moveTo>
                    <a:cubicBezTo>
                      <a:pt x="16" y="24"/>
                      <a:pt x="9" y="20"/>
                      <a:pt x="6" y="21"/>
                    </a:cubicBezTo>
                    <a:cubicBezTo>
                      <a:pt x="6" y="16"/>
                      <a:pt x="8" y="10"/>
                      <a:pt x="0" y="12"/>
                    </a:cubicBezTo>
                    <a:cubicBezTo>
                      <a:pt x="7" y="0"/>
                      <a:pt x="7" y="21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ṣlîḑe"/>
              <p:cNvSpPr/>
              <p:nvPr/>
            </p:nvSpPr>
            <p:spPr bwMode="auto">
              <a:xfrm>
                <a:off x="6922282" y="2060805"/>
                <a:ext cx="33619" cy="56031"/>
              </a:xfrm>
              <a:custGeom>
                <a:avLst/>
                <a:gdLst>
                  <a:gd name="T0" fmla="*/ 3 w 16"/>
                  <a:gd name="T1" fmla="*/ 1 h 27"/>
                  <a:gd name="T2" fmla="*/ 8 w 16"/>
                  <a:gd name="T3" fmla="*/ 7 h 27"/>
                  <a:gd name="T4" fmla="*/ 10 w 16"/>
                  <a:gd name="T5" fmla="*/ 9 h 27"/>
                  <a:gd name="T6" fmla="*/ 14 w 16"/>
                  <a:gd name="T7" fmla="*/ 13 h 27"/>
                  <a:gd name="T8" fmla="*/ 12 w 16"/>
                  <a:gd name="T9" fmla="*/ 14 h 27"/>
                  <a:gd name="T10" fmla="*/ 14 w 16"/>
                  <a:gd name="T11" fmla="*/ 24 h 27"/>
                  <a:gd name="T12" fmla="*/ 10 w 16"/>
                  <a:gd name="T13" fmla="*/ 27 h 27"/>
                  <a:gd name="T14" fmla="*/ 3 w 16"/>
                  <a:gd name="T1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3" y="1"/>
                    </a:moveTo>
                    <a:cubicBezTo>
                      <a:pt x="6" y="0"/>
                      <a:pt x="7" y="5"/>
                      <a:pt x="8" y="7"/>
                    </a:cubicBezTo>
                    <a:cubicBezTo>
                      <a:pt x="9" y="8"/>
                      <a:pt x="10" y="7"/>
                      <a:pt x="10" y="9"/>
                    </a:cubicBezTo>
                    <a:cubicBezTo>
                      <a:pt x="10" y="11"/>
                      <a:pt x="13" y="11"/>
                      <a:pt x="14" y="13"/>
                    </a:cubicBezTo>
                    <a:cubicBezTo>
                      <a:pt x="15" y="15"/>
                      <a:pt x="12" y="14"/>
                      <a:pt x="12" y="14"/>
                    </a:cubicBezTo>
                    <a:cubicBezTo>
                      <a:pt x="12" y="16"/>
                      <a:pt x="16" y="18"/>
                      <a:pt x="14" y="24"/>
                    </a:cubicBezTo>
                    <a:cubicBezTo>
                      <a:pt x="11" y="23"/>
                      <a:pt x="10" y="25"/>
                      <a:pt x="10" y="27"/>
                    </a:cubicBezTo>
                    <a:cubicBezTo>
                      <a:pt x="0" y="24"/>
                      <a:pt x="1" y="1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ï$ļïďè"/>
              <p:cNvSpPr/>
              <p:nvPr/>
            </p:nvSpPr>
            <p:spPr bwMode="auto">
              <a:xfrm>
                <a:off x="7619871" y="2063606"/>
                <a:ext cx="42023" cy="64436"/>
              </a:xfrm>
              <a:custGeom>
                <a:avLst/>
                <a:gdLst>
                  <a:gd name="T0" fmla="*/ 16 w 20"/>
                  <a:gd name="T1" fmla="*/ 0 h 31"/>
                  <a:gd name="T2" fmla="*/ 20 w 20"/>
                  <a:gd name="T3" fmla="*/ 15 h 31"/>
                  <a:gd name="T4" fmla="*/ 14 w 20"/>
                  <a:gd name="T5" fmla="*/ 17 h 31"/>
                  <a:gd name="T6" fmla="*/ 14 w 20"/>
                  <a:gd name="T7" fmla="*/ 30 h 31"/>
                  <a:gd name="T8" fmla="*/ 5 w 20"/>
                  <a:gd name="T9" fmla="*/ 25 h 31"/>
                  <a:gd name="T10" fmla="*/ 7 w 20"/>
                  <a:gd name="T11" fmla="*/ 17 h 31"/>
                  <a:gd name="T12" fmla="*/ 7 w 20"/>
                  <a:gd name="T13" fmla="*/ 13 h 31"/>
                  <a:gd name="T14" fmla="*/ 5 w 20"/>
                  <a:gd name="T15" fmla="*/ 13 h 31"/>
                  <a:gd name="T16" fmla="*/ 9 w 20"/>
                  <a:gd name="T17" fmla="*/ 8 h 31"/>
                  <a:gd name="T18" fmla="*/ 13 w 20"/>
                  <a:gd name="T19" fmla="*/ 2 h 31"/>
                  <a:gd name="T20" fmla="*/ 16 w 20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1">
                    <a:moveTo>
                      <a:pt x="16" y="0"/>
                    </a:moveTo>
                    <a:cubicBezTo>
                      <a:pt x="16" y="7"/>
                      <a:pt x="16" y="13"/>
                      <a:pt x="20" y="15"/>
                    </a:cubicBezTo>
                    <a:cubicBezTo>
                      <a:pt x="20" y="17"/>
                      <a:pt x="17" y="17"/>
                      <a:pt x="14" y="17"/>
                    </a:cubicBezTo>
                    <a:cubicBezTo>
                      <a:pt x="18" y="20"/>
                      <a:pt x="13" y="23"/>
                      <a:pt x="14" y="30"/>
                    </a:cubicBezTo>
                    <a:cubicBezTo>
                      <a:pt x="9" y="31"/>
                      <a:pt x="10" y="25"/>
                      <a:pt x="5" y="25"/>
                    </a:cubicBezTo>
                    <a:cubicBezTo>
                      <a:pt x="4" y="21"/>
                      <a:pt x="7" y="20"/>
                      <a:pt x="7" y="17"/>
                    </a:cubicBezTo>
                    <a:cubicBezTo>
                      <a:pt x="7" y="16"/>
                      <a:pt x="4" y="14"/>
                      <a:pt x="7" y="13"/>
                    </a:cubicBezTo>
                    <a:cubicBezTo>
                      <a:pt x="7" y="11"/>
                      <a:pt x="5" y="12"/>
                      <a:pt x="5" y="13"/>
                    </a:cubicBezTo>
                    <a:cubicBezTo>
                      <a:pt x="0" y="13"/>
                      <a:pt x="5" y="6"/>
                      <a:pt x="9" y="8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3" y="2"/>
                      <a:pt x="1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ïŝḷiḓe"/>
              <p:cNvSpPr/>
              <p:nvPr/>
            </p:nvSpPr>
            <p:spPr bwMode="auto">
              <a:xfrm>
                <a:off x="7589054" y="2074812"/>
                <a:ext cx="30817" cy="28016"/>
              </a:xfrm>
              <a:custGeom>
                <a:avLst/>
                <a:gdLst>
                  <a:gd name="T0" fmla="*/ 9 w 15"/>
                  <a:gd name="T1" fmla="*/ 0 h 13"/>
                  <a:gd name="T2" fmla="*/ 15 w 15"/>
                  <a:gd name="T3" fmla="*/ 6 h 13"/>
                  <a:gd name="T4" fmla="*/ 13 w 15"/>
                  <a:gd name="T5" fmla="*/ 7 h 13"/>
                  <a:gd name="T6" fmla="*/ 1 w 15"/>
                  <a:gd name="T7" fmla="*/ 13 h 13"/>
                  <a:gd name="T8" fmla="*/ 9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13" y="0"/>
                      <a:pt x="15" y="2"/>
                      <a:pt x="15" y="6"/>
                    </a:cubicBezTo>
                    <a:cubicBezTo>
                      <a:pt x="11" y="5"/>
                      <a:pt x="11" y="7"/>
                      <a:pt x="13" y="7"/>
                    </a:cubicBezTo>
                    <a:cubicBezTo>
                      <a:pt x="11" y="9"/>
                      <a:pt x="6" y="12"/>
                      <a:pt x="1" y="13"/>
                    </a:cubicBezTo>
                    <a:cubicBezTo>
                      <a:pt x="0" y="5"/>
                      <a:pt x="9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šḻîḑe"/>
              <p:cNvSpPr/>
              <p:nvPr/>
            </p:nvSpPr>
            <p:spPr bwMode="auto">
              <a:xfrm>
                <a:off x="7675902" y="2175669"/>
                <a:ext cx="21012" cy="39222"/>
              </a:xfrm>
              <a:custGeom>
                <a:avLst/>
                <a:gdLst>
                  <a:gd name="T0" fmla="*/ 2 w 10"/>
                  <a:gd name="T1" fmla="*/ 0 h 19"/>
                  <a:gd name="T2" fmla="*/ 10 w 10"/>
                  <a:gd name="T3" fmla="*/ 6 h 19"/>
                  <a:gd name="T4" fmla="*/ 0 w 10"/>
                  <a:gd name="T5" fmla="*/ 17 h 19"/>
                  <a:gd name="T6" fmla="*/ 4 w 10"/>
                  <a:gd name="T7" fmla="*/ 15 h 19"/>
                  <a:gd name="T8" fmla="*/ 2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7" y="0"/>
                      <a:pt x="4" y="8"/>
                      <a:pt x="10" y="6"/>
                    </a:cubicBezTo>
                    <a:cubicBezTo>
                      <a:pt x="8" y="11"/>
                      <a:pt x="9" y="19"/>
                      <a:pt x="0" y="17"/>
                    </a:cubicBezTo>
                    <a:cubicBezTo>
                      <a:pt x="0" y="15"/>
                      <a:pt x="3" y="16"/>
                      <a:pt x="4" y="15"/>
                    </a:cubicBezTo>
                    <a:cubicBezTo>
                      <a:pt x="1" y="8"/>
                      <a:pt x="1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ïṩľídè"/>
              <p:cNvSpPr/>
              <p:nvPr/>
            </p:nvSpPr>
            <p:spPr bwMode="auto">
              <a:xfrm>
                <a:off x="7556835" y="2185475"/>
                <a:ext cx="79845" cy="25214"/>
              </a:xfrm>
              <a:custGeom>
                <a:avLst/>
                <a:gdLst>
                  <a:gd name="T0" fmla="*/ 37 w 38"/>
                  <a:gd name="T1" fmla="*/ 5 h 12"/>
                  <a:gd name="T2" fmla="*/ 26 w 38"/>
                  <a:gd name="T3" fmla="*/ 10 h 12"/>
                  <a:gd name="T4" fmla="*/ 0 w 38"/>
                  <a:gd name="T5" fmla="*/ 12 h 12"/>
                  <a:gd name="T6" fmla="*/ 31 w 38"/>
                  <a:gd name="T7" fmla="*/ 3 h 12"/>
                  <a:gd name="T8" fmla="*/ 37 w 38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7" y="5"/>
                    </a:moveTo>
                    <a:cubicBezTo>
                      <a:pt x="38" y="10"/>
                      <a:pt x="30" y="10"/>
                      <a:pt x="26" y="10"/>
                    </a:cubicBezTo>
                    <a:cubicBezTo>
                      <a:pt x="18" y="11"/>
                      <a:pt x="7" y="9"/>
                      <a:pt x="0" y="12"/>
                    </a:cubicBezTo>
                    <a:cubicBezTo>
                      <a:pt x="1" y="0"/>
                      <a:pt x="27" y="12"/>
                      <a:pt x="31" y="3"/>
                    </a:cubicBezTo>
                    <a:cubicBezTo>
                      <a:pt x="33" y="4"/>
                      <a:pt x="34" y="5"/>
                      <a:pt x="3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ṡļîḍè"/>
              <p:cNvSpPr/>
              <p:nvPr/>
            </p:nvSpPr>
            <p:spPr bwMode="auto">
              <a:xfrm>
                <a:off x="7727731" y="2216292"/>
                <a:ext cx="50428" cy="32218"/>
              </a:xfrm>
              <a:custGeom>
                <a:avLst/>
                <a:gdLst>
                  <a:gd name="T0" fmla="*/ 24 w 24"/>
                  <a:gd name="T1" fmla="*/ 10 h 15"/>
                  <a:gd name="T2" fmla="*/ 20 w 24"/>
                  <a:gd name="T3" fmla="*/ 14 h 15"/>
                  <a:gd name="T4" fmla="*/ 9 w 24"/>
                  <a:gd name="T5" fmla="*/ 14 h 15"/>
                  <a:gd name="T6" fmla="*/ 7 w 24"/>
                  <a:gd name="T7" fmla="*/ 12 h 15"/>
                  <a:gd name="T8" fmla="*/ 0 w 24"/>
                  <a:gd name="T9" fmla="*/ 7 h 15"/>
                  <a:gd name="T10" fmla="*/ 9 w 24"/>
                  <a:gd name="T11" fmla="*/ 3 h 15"/>
                  <a:gd name="T12" fmla="*/ 15 w 24"/>
                  <a:gd name="T13" fmla="*/ 1 h 15"/>
                  <a:gd name="T14" fmla="*/ 15 w 24"/>
                  <a:gd name="T15" fmla="*/ 3 h 15"/>
                  <a:gd name="T16" fmla="*/ 16 w 24"/>
                  <a:gd name="T17" fmla="*/ 1 h 15"/>
                  <a:gd name="T18" fmla="*/ 24 w 24"/>
                  <a:gd name="T1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4" y="10"/>
                    </a:moveTo>
                    <a:cubicBezTo>
                      <a:pt x="22" y="11"/>
                      <a:pt x="21" y="12"/>
                      <a:pt x="20" y="14"/>
                    </a:cubicBezTo>
                    <a:cubicBezTo>
                      <a:pt x="16" y="11"/>
                      <a:pt x="13" y="15"/>
                      <a:pt x="9" y="14"/>
                    </a:cubicBezTo>
                    <a:cubicBezTo>
                      <a:pt x="8" y="14"/>
                      <a:pt x="9" y="12"/>
                      <a:pt x="7" y="12"/>
                    </a:cubicBezTo>
                    <a:cubicBezTo>
                      <a:pt x="5" y="12"/>
                      <a:pt x="3" y="8"/>
                      <a:pt x="0" y="7"/>
                    </a:cubicBezTo>
                    <a:cubicBezTo>
                      <a:pt x="0" y="4"/>
                      <a:pt x="6" y="5"/>
                      <a:pt x="9" y="3"/>
                    </a:cubicBezTo>
                    <a:cubicBezTo>
                      <a:pt x="9" y="3"/>
                      <a:pt x="14" y="0"/>
                      <a:pt x="15" y="1"/>
                    </a:cubicBezTo>
                    <a:cubicBezTo>
                      <a:pt x="15" y="1"/>
                      <a:pt x="15" y="3"/>
                      <a:pt x="15" y="3"/>
                    </a:cubicBezTo>
                    <a:cubicBezTo>
                      <a:pt x="16" y="3"/>
                      <a:pt x="17" y="1"/>
                      <a:pt x="16" y="1"/>
                    </a:cubicBezTo>
                    <a:cubicBezTo>
                      <a:pt x="20" y="2"/>
                      <a:pt x="23" y="6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ïṩḷíde"/>
              <p:cNvSpPr/>
              <p:nvPr/>
            </p:nvSpPr>
            <p:spPr bwMode="auto">
              <a:xfrm>
                <a:off x="7754346" y="2233101"/>
                <a:ext cx="282958" cy="149884"/>
              </a:xfrm>
              <a:custGeom>
                <a:avLst/>
                <a:gdLst>
                  <a:gd name="T0" fmla="*/ 44 w 136"/>
                  <a:gd name="T1" fmla="*/ 36 h 72"/>
                  <a:gd name="T2" fmla="*/ 37 w 136"/>
                  <a:gd name="T3" fmla="*/ 32 h 72"/>
                  <a:gd name="T4" fmla="*/ 33 w 136"/>
                  <a:gd name="T5" fmla="*/ 25 h 72"/>
                  <a:gd name="T6" fmla="*/ 13 w 136"/>
                  <a:gd name="T7" fmla="*/ 19 h 72"/>
                  <a:gd name="T8" fmla="*/ 2 w 136"/>
                  <a:gd name="T9" fmla="*/ 19 h 72"/>
                  <a:gd name="T10" fmla="*/ 0 w 136"/>
                  <a:gd name="T11" fmla="*/ 12 h 72"/>
                  <a:gd name="T12" fmla="*/ 5 w 136"/>
                  <a:gd name="T13" fmla="*/ 12 h 72"/>
                  <a:gd name="T14" fmla="*/ 11 w 136"/>
                  <a:gd name="T15" fmla="*/ 10 h 72"/>
                  <a:gd name="T16" fmla="*/ 20 w 136"/>
                  <a:gd name="T17" fmla="*/ 13 h 72"/>
                  <a:gd name="T18" fmla="*/ 28 w 136"/>
                  <a:gd name="T19" fmla="*/ 8 h 72"/>
                  <a:gd name="T20" fmla="*/ 43 w 136"/>
                  <a:gd name="T21" fmla="*/ 2 h 72"/>
                  <a:gd name="T22" fmla="*/ 46 w 136"/>
                  <a:gd name="T23" fmla="*/ 6 h 72"/>
                  <a:gd name="T24" fmla="*/ 61 w 136"/>
                  <a:gd name="T25" fmla="*/ 12 h 72"/>
                  <a:gd name="T26" fmla="*/ 65 w 136"/>
                  <a:gd name="T27" fmla="*/ 10 h 72"/>
                  <a:gd name="T28" fmla="*/ 69 w 136"/>
                  <a:gd name="T29" fmla="*/ 13 h 72"/>
                  <a:gd name="T30" fmla="*/ 78 w 136"/>
                  <a:gd name="T31" fmla="*/ 13 h 72"/>
                  <a:gd name="T32" fmla="*/ 85 w 136"/>
                  <a:gd name="T33" fmla="*/ 17 h 72"/>
                  <a:gd name="T34" fmla="*/ 85 w 136"/>
                  <a:gd name="T35" fmla="*/ 23 h 72"/>
                  <a:gd name="T36" fmla="*/ 89 w 136"/>
                  <a:gd name="T37" fmla="*/ 21 h 72"/>
                  <a:gd name="T38" fmla="*/ 91 w 136"/>
                  <a:gd name="T39" fmla="*/ 27 h 72"/>
                  <a:gd name="T40" fmla="*/ 100 w 136"/>
                  <a:gd name="T41" fmla="*/ 32 h 72"/>
                  <a:gd name="T42" fmla="*/ 115 w 136"/>
                  <a:gd name="T43" fmla="*/ 38 h 72"/>
                  <a:gd name="T44" fmla="*/ 113 w 136"/>
                  <a:gd name="T45" fmla="*/ 43 h 72"/>
                  <a:gd name="T46" fmla="*/ 119 w 136"/>
                  <a:gd name="T47" fmla="*/ 47 h 72"/>
                  <a:gd name="T48" fmla="*/ 119 w 136"/>
                  <a:gd name="T49" fmla="*/ 51 h 72"/>
                  <a:gd name="T50" fmla="*/ 126 w 136"/>
                  <a:gd name="T51" fmla="*/ 58 h 72"/>
                  <a:gd name="T52" fmla="*/ 136 w 136"/>
                  <a:gd name="T53" fmla="*/ 68 h 72"/>
                  <a:gd name="T54" fmla="*/ 123 w 136"/>
                  <a:gd name="T55" fmla="*/ 68 h 72"/>
                  <a:gd name="T56" fmla="*/ 112 w 136"/>
                  <a:gd name="T57" fmla="*/ 60 h 72"/>
                  <a:gd name="T58" fmla="*/ 108 w 136"/>
                  <a:gd name="T59" fmla="*/ 56 h 72"/>
                  <a:gd name="T60" fmla="*/ 106 w 136"/>
                  <a:gd name="T61" fmla="*/ 54 h 72"/>
                  <a:gd name="T62" fmla="*/ 100 w 136"/>
                  <a:gd name="T63" fmla="*/ 49 h 72"/>
                  <a:gd name="T64" fmla="*/ 85 w 136"/>
                  <a:gd name="T65" fmla="*/ 47 h 72"/>
                  <a:gd name="T66" fmla="*/ 78 w 136"/>
                  <a:gd name="T67" fmla="*/ 64 h 72"/>
                  <a:gd name="T68" fmla="*/ 67 w 136"/>
                  <a:gd name="T69" fmla="*/ 60 h 72"/>
                  <a:gd name="T70" fmla="*/ 61 w 136"/>
                  <a:gd name="T71" fmla="*/ 58 h 72"/>
                  <a:gd name="T72" fmla="*/ 54 w 136"/>
                  <a:gd name="T73" fmla="*/ 49 h 72"/>
                  <a:gd name="T74" fmla="*/ 46 w 136"/>
                  <a:gd name="T75" fmla="*/ 56 h 72"/>
                  <a:gd name="T76" fmla="*/ 41 w 136"/>
                  <a:gd name="T77" fmla="*/ 53 h 72"/>
                  <a:gd name="T78" fmla="*/ 46 w 136"/>
                  <a:gd name="T79" fmla="*/ 47 h 72"/>
                  <a:gd name="T80" fmla="*/ 50 w 136"/>
                  <a:gd name="T81" fmla="*/ 40 h 72"/>
                  <a:gd name="T82" fmla="*/ 48 w 136"/>
                  <a:gd name="T83" fmla="*/ 43 h 72"/>
                  <a:gd name="T84" fmla="*/ 44 w 136"/>
                  <a:gd name="T8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72">
                    <a:moveTo>
                      <a:pt x="44" y="36"/>
                    </a:moveTo>
                    <a:cubicBezTo>
                      <a:pt x="41" y="36"/>
                      <a:pt x="42" y="31"/>
                      <a:pt x="37" y="32"/>
                    </a:cubicBezTo>
                    <a:cubicBezTo>
                      <a:pt x="36" y="29"/>
                      <a:pt x="34" y="27"/>
                      <a:pt x="33" y="25"/>
                    </a:cubicBezTo>
                    <a:cubicBezTo>
                      <a:pt x="25" y="24"/>
                      <a:pt x="17" y="23"/>
                      <a:pt x="13" y="19"/>
                    </a:cubicBezTo>
                    <a:cubicBezTo>
                      <a:pt x="7" y="21"/>
                      <a:pt x="9" y="19"/>
                      <a:pt x="2" y="19"/>
                    </a:cubicBezTo>
                    <a:cubicBezTo>
                      <a:pt x="1" y="16"/>
                      <a:pt x="3" y="12"/>
                      <a:pt x="0" y="12"/>
                    </a:cubicBezTo>
                    <a:cubicBezTo>
                      <a:pt x="1" y="8"/>
                      <a:pt x="3" y="12"/>
                      <a:pt x="5" y="12"/>
                    </a:cubicBezTo>
                    <a:cubicBezTo>
                      <a:pt x="8" y="11"/>
                      <a:pt x="9" y="9"/>
                      <a:pt x="11" y="10"/>
                    </a:cubicBezTo>
                    <a:cubicBezTo>
                      <a:pt x="15" y="10"/>
                      <a:pt x="17" y="13"/>
                      <a:pt x="20" y="13"/>
                    </a:cubicBezTo>
                    <a:cubicBezTo>
                      <a:pt x="24" y="15"/>
                      <a:pt x="25" y="9"/>
                      <a:pt x="28" y="8"/>
                    </a:cubicBezTo>
                    <a:cubicBezTo>
                      <a:pt x="32" y="5"/>
                      <a:pt x="39" y="6"/>
                      <a:pt x="43" y="2"/>
                    </a:cubicBezTo>
                    <a:cubicBezTo>
                      <a:pt x="46" y="0"/>
                      <a:pt x="45" y="5"/>
                      <a:pt x="46" y="6"/>
                    </a:cubicBezTo>
                    <a:cubicBezTo>
                      <a:pt x="50" y="8"/>
                      <a:pt x="61" y="5"/>
                      <a:pt x="61" y="12"/>
                    </a:cubicBezTo>
                    <a:cubicBezTo>
                      <a:pt x="63" y="13"/>
                      <a:pt x="65" y="10"/>
                      <a:pt x="65" y="10"/>
                    </a:cubicBezTo>
                    <a:cubicBezTo>
                      <a:pt x="67" y="10"/>
                      <a:pt x="67" y="13"/>
                      <a:pt x="69" y="13"/>
                    </a:cubicBezTo>
                    <a:cubicBezTo>
                      <a:pt x="71" y="15"/>
                      <a:pt x="75" y="12"/>
                      <a:pt x="78" y="13"/>
                    </a:cubicBezTo>
                    <a:cubicBezTo>
                      <a:pt x="79" y="14"/>
                      <a:pt x="80" y="19"/>
                      <a:pt x="85" y="17"/>
                    </a:cubicBezTo>
                    <a:cubicBezTo>
                      <a:pt x="88" y="20"/>
                      <a:pt x="86" y="20"/>
                      <a:pt x="85" y="23"/>
                    </a:cubicBezTo>
                    <a:cubicBezTo>
                      <a:pt x="88" y="23"/>
                      <a:pt x="89" y="22"/>
                      <a:pt x="89" y="21"/>
                    </a:cubicBezTo>
                    <a:cubicBezTo>
                      <a:pt x="91" y="21"/>
                      <a:pt x="91" y="24"/>
                      <a:pt x="91" y="27"/>
                    </a:cubicBezTo>
                    <a:cubicBezTo>
                      <a:pt x="93" y="30"/>
                      <a:pt x="97" y="30"/>
                      <a:pt x="100" y="32"/>
                    </a:cubicBezTo>
                    <a:cubicBezTo>
                      <a:pt x="102" y="33"/>
                      <a:pt x="109" y="38"/>
                      <a:pt x="115" y="38"/>
                    </a:cubicBezTo>
                    <a:cubicBezTo>
                      <a:pt x="116" y="41"/>
                      <a:pt x="114" y="41"/>
                      <a:pt x="113" y="43"/>
                    </a:cubicBezTo>
                    <a:cubicBezTo>
                      <a:pt x="114" y="46"/>
                      <a:pt x="118" y="45"/>
                      <a:pt x="119" y="47"/>
                    </a:cubicBezTo>
                    <a:cubicBezTo>
                      <a:pt x="120" y="48"/>
                      <a:pt x="118" y="50"/>
                      <a:pt x="119" y="51"/>
                    </a:cubicBezTo>
                    <a:cubicBezTo>
                      <a:pt x="121" y="53"/>
                      <a:pt x="124" y="55"/>
                      <a:pt x="126" y="58"/>
                    </a:cubicBezTo>
                    <a:cubicBezTo>
                      <a:pt x="129" y="62"/>
                      <a:pt x="131" y="67"/>
                      <a:pt x="136" y="68"/>
                    </a:cubicBezTo>
                    <a:cubicBezTo>
                      <a:pt x="132" y="72"/>
                      <a:pt x="125" y="68"/>
                      <a:pt x="123" y="68"/>
                    </a:cubicBezTo>
                    <a:cubicBezTo>
                      <a:pt x="119" y="67"/>
                      <a:pt x="117" y="65"/>
                      <a:pt x="112" y="60"/>
                    </a:cubicBezTo>
                    <a:cubicBezTo>
                      <a:pt x="110" y="59"/>
                      <a:pt x="109" y="57"/>
                      <a:pt x="108" y="56"/>
                    </a:cubicBezTo>
                    <a:cubicBezTo>
                      <a:pt x="107" y="55"/>
                      <a:pt x="106" y="57"/>
                      <a:pt x="106" y="54"/>
                    </a:cubicBezTo>
                    <a:cubicBezTo>
                      <a:pt x="106" y="54"/>
                      <a:pt x="101" y="49"/>
                      <a:pt x="100" y="49"/>
                    </a:cubicBezTo>
                    <a:cubicBezTo>
                      <a:pt x="96" y="47"/>
                      <a:pt x="90" y="50"/>
                      <a:pt x="85" y="47"/>
                    </a:cubicBezTo>
                    <a:cubicBezTo>
                      <a:pt x="81" y="51"/>
                      <a:pt x="80" y="58"/>
                      <a:pt x="78" y="64"/>
                    </a:cubicBezTo>
                    <a:cubicBezTo>
                      <a:pt x="77" y="61"/>
                      <a:pt x="70" y="62"/>
                      <a:pt x="67" y="60"/>
                    </a:cubicBezTo>
                    <a:cubicBezTo>
                      <a:pt x="65" y="58"/>
                      <a:pt x="68" y="55"/>
                      <a:pt x="61" y="58"/>
                    </a:cubicBezTo>
                    <a:cubicBezTo>
                      <a:pt x="65" y="49"/>
                      <a:pt x="52" y="56"/>
                      <a:pt x="54" y="49"/>
                    </a:cubicBezTo>
                    <a:cubicBezTo>
                      <a:pt x="49" y="50"/>
                      <a:pt x="45" y="50"/>
                      <a:pt x="46" y="56"/>
                    </a:cubicBezTo>
                    <a:cubicBezTo>
                      <a:pt x="44" y="55"/>
                      <a:pt x="44" y="52"/>
                      <a:pt x="41" y="53"/>
                    </a:cubicBezTo>
                    <a:cubicBezTo>
                      <a:pt x="41" y="49"/>
                      <a:pt x="44" y="49"/>
                      <a:pt x="46" y="47"/>
                    </a:cubicBezTo>
                    <a:cubicBezTo>
                      <a:pt x="49" y="45"/>
                      <a:pt x="51" y="45"/>
                      <a:pt x="50" y="40"/>
                    </a:cubicBezTo>
                    <a:cubicBezTo>
                      <a:pt x="49" y="38"/>
                      <a:pt x="48" y="43"/>
                      <a:pt x="48" y="43"/>
                    </a:cubicBezTo>
                    <a:cubicBezTo>
                      <a:pt x="45" y="42"/>
                      <a:pt x="46" y="31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şļïḑè"/>
              <p:cNvSpPr/>
              <p:nvPr/>
            </p:nvSpPr>
            <p:spPr bwMode="auto">
              <a:xfrm>
                <a:off x="7688509" y="2252712"/>
                <a:ext cx="29417" cy="23814"/>
              </a:xfrm>
              <a:custGeom>
                <a:avLst/>
                <a:gdLst>
                  <a:gd name="T0" fmla="*/ 13 w 14"/>
                  <a:gd name="T1" fmla="*/ 4 h 12"/>
                  <a:gd name="T2" fmla="*/ 0 w 14"/>
                  <a:gd name="T3" fmla="*/ 6 h 12"/>
                  <a:gd name="T4" fmla="*/ 13 w 14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3" y="4"/>
                    </a:moveTo>
                    <a:cubicBezTo>
                      <a:pt x="14" y="12"/>
                      <a:pt x="3" y="6"/>
                      <a:pt x="0" y="6"/>
                    </a:cubicBezTo>
                    <a:cubicBezTo>
                      <a:pt x="2" y="4"/>
                      <a:pt x="11" y="0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îṧḻîḋe"/>
              <p:cNvSpPr/>
              <p:nvPr/>
            </p:nvSpPr>
            <p:spPr bwMode="auto">
              <a:xfrm>
                <a:off x="7653490" y="2258315"/>
                <a:ext cx="18211" cy="9806"/>
              </a:xfrm>
              <a:custGeom>
                <a:avLst/>
                <a:gdLst>
                  <a:gd name="T0" fmla="*/ 0 w 9"/>
                  <a:gd name="T1" fmla="*/ 3 h 5"/>
                  <a:gd name="T2" fmla="*/ 6 w 9"/>
                  <a:gd name="T3" fmla="*/ 5 h 5"/>
                  <a:gd name="T4" fmla="*/ 2 w 9"/>
                  <a:gd name="T5" fmla="*/ 5 h 5"/>
                  <a:gd name="T6" fmla="*/ 0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0"/>
                      <a:pt x="9" y="1"/>
                      <a:pt x="6" y="5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iṡ1iḓe"/>
              <p:cNvSpPr/>
              <p:nvPr/>
            </p:nvSpPr>
            <p:spPr bwMode="auto">
              <a:xfrm>
                <a:off x="8013490" y="2280728"/>
                <a:ext cx="56031" cy="40623"/>
              </a:xfrm>
              <a:custGeom>
                <a:avLst/>
                <a:gdLst>
                  <a:gd name="T0" fmla="*/ 21 w 27"/>
                  <a:gd name="T1" fmla="*/ 0 h 19"/>
                  <a:gd name="T2" fmla="*/ 27 w 27"/>
                  <a:gd name="T3" fmla="*/ 0 h 19"/>
                  <a:gd name="T4" fmla="*/ 27 w 27"/>
                  <a:gd name="T5" fmla="*/ 5 h 19"/>
                  <a:gd name="T6" fmla="*/ 23 w 27"/>
                  <a:gd name="T7" fmla="*/ 7 h 19"/>
                  <a:gd name="T8" fmla="*/ 23 w 27"/>
                  <a:gd name="T9" fmla="*/ 13 h 19"/>
                  <a:gd name="T10" fmla="*/ 19 w 27"/>
                  <a:gd name="T11" fmla="*/ 15 h 19"/>
                  <a:gd name="T12" fmla="*/ 2 w 27"/>
                  <a:gd name="T13" fmla="*/ 9 h 19"/>
                  <a:gd name="T14" fmla="*/ 21 w 2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1" y="0"/>
                    </a:moveTo>
                    <a:cubicBezTo>
                      <a:pt x="23" y="0"/>
                      <a:pt x="25" y="0"/>
                      <a:pt x="27" y="0"/>
                    </a:cubicBezTo>
                    <a:cubicBezTo>
                      <a:pt x="26" y="1"/>
                      <a:pt x="27" y="4"/>
                      <a:pt x="27" y="5"/>
                    </a:cubicBezTo>
                    <a:cubicBezTo>
                      <a:pt x="26" y="7"/>
                      <a:pt x="23" y="6"/>
                      <a:pt x="23" y="7"/>
                    </a:cubicBezTo>
                    <a:cubicBezTo>
                      <a:pt x="22" y="9"/>
                      <a:pt x="26" y="11"/>
                      <a:pt x="23" y="13"/>
                    </a:cubicBezTo>
                    <a:cubicBezTo>
                      <a:pt x="21" y="11"/>
                      <a:pt x="19" y="11"/>
                      <a:pt x="19" y="15"/>
                    </a:cubicBezTo>
                    <a:cubicBezTo>
                      <a:pt x="13" y="13"/>
                      <a:pt x="0" y="19"/>
                      <a:pt x="2" y="9"/>
                    </a:cubicBezTo>
                    <a:cubicBezTo>
                      <a:pt x="12" y="13"/>
                      <a:pt x="18" y="8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ïŝliḍé"/>
              <p:cNvSpPr/>
              <p:nvPr/>
            </p:nvSpPr>
            <p:spPr bwMode="auto">
              <a:xfrm>
                <a:off x="7509209" y="2340961"/>
                <a:ext cx="30817" cy="15409"/>
              </a:xfrm>
              <a:custGeom>
                <a:avLst/>
                <a:gdLst>
                  <a:gd name="T0" fmla="*/ 15 w 15"/>
                  <a:gd name="T1" fmla="*/ 1 h 7"/>
                  <a:gd name="T2" fmla="*/ 0 w 15"/>
                  <a:gd name="T3" fmla="*/ 6 h 7"/>
                  <a:gd name="T4" fmla="*/ 15 w 1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2" y="4"/>
                      <a:pt x="8" y="7"/>
                      <a:pt x="0" y="6"/>
                    </a:cubicBezTo>
                    <a:cubicBezTo>
                      <a:pt x="1" y="0"/>
                      <a:pt x="9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îślîḍè"/>
              <p:cNvSpPr/>
              <p:nvPr/>
            </p:nvSpPr>
            <p:spPr bwMode="auto">
              <a:xfrm>
                <a:off x="7556835" y="2340961"/>
                <a:ext cx="32218" cy="11206"/>
              </a:xfrm>
              <a:custGeom>
                <a:avLst/>
                <a:gdLst>
                  <a:gd name="T0" fmla="*/ 15 w 15"/>
                  <a:gd name="T1" fmla="*/ 1 h 5"/>
                  <a:gd name="T2" fmla="*/ 0 w 15"/>
                  <a:gd name="T3" fmla="*/ 4 h 5"/>
                  <a:gd name="T4" fmla="*/ 15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1"/>
                    </a:moveTo>
                    <a:cubicBezTo>
                      <a:pt x="13" y="5"/>
                      <a:pt x="6" y="4"/>
                      <a:pt x="0" y="4"/>
                    </a:cubicBezTo>
                    <a:cubicBezTo>
                      <a:pt x="2" y="0"/>
                      <a:pt x="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íṣḷïḍé"/>
              <p:cNvSpPr/>
              <p:nvPr/>
            </p:nvSpPr>
            <p:spPr bwMode="auto">
              <a:xfrm>
                <a:off x="7615668" y="2340961"/>
                <a:ext cx="51829" cy="33619"/>
              </a:xfrm>
              <a:custGeom>
                <a:avLst/>
                <a:gdLst>
                  <a:gd name="T0" fmla="*/ 24 w 25"/>
                  <a:gd name="T1" fmla="*/ 1 h 16"/>
                  <a:gd name="T2" fmla="*/ 22 w 25"/>
                  <a:gd name="T3" fmla="*/ 8 h 16"/>
                  <a:gd name="T4" fmla="*/ 18 w 25"/>
                  <a:gd name="T5" fmla="*/ 8 h 16"/>
                  <a:gd name="T6" fmla="*/ 2 w 25"/>
                  <a:gd name="T7" fmla="*/ 16 h 16"/>
                  <a:gd name="T8" fmla="*/ 7 w 25"/>
                  <a:gd name="T9" fmla="*/ 10 h 16"/>
                  <a:gd name="T10" fmla="*/ 11 w 25"/>
                  <a:gd name="T11" fmla="*/ 6 h 16"/>
                  <a:gd name="T12" fmla="*/ 15 w 25"/>
                  <a:gd name="T13" fmla="*/ 2 h 16"/>
                  <a:gd name="T14" fmla="*/ 24 w 25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24" y="1"/>
                    </a:moveTo>
                    <a:cubicBezTo>
                      <a:pt x="25" y="4"/>
                      <a:pt x="23" y="7"/>
                      <a:pt x="22" y="8"/>
                    </a:cubicBezTo>
                    <a:cubicBezTo>
                      <a:pt x="21" y="9"/>
                      <a:pt x="19" y="7"/>
                      <a:pt x="18" y="8"/>
                    </a:cubicBezTo>
                    <a:cubicBezTo>
                      <a:pt x="16" y="11"/>
                      <a:pt x="10" y="16"/>
                      <a:pt x="2" y="16"/>
                    </a:cubicBezTo>
                    <a:cubicBezTo>
                      <a:pt x="0" y="11"/>
                      <a:pt x="5" y="11"/>
                      <a:pt x="7" y="10"/>
                    </a:cubicBezTo>
                    <a:cubicBezTo>
                      <a:pt x="8" y="9"/>
                      <a:pt x="10" y="7"/>
                      <a:pt x="11" y="6"/>
                    </a:cubicBezTo>
                    <a:cubicBezTo>
                      <a:pt x="12" y="5"/>
                      <a:pt x="14" y="5"/>
                      <a:pt x="15" y="2"/>
                    </a:cubicBezTo>
                    <a:cubicBezTo>
                      <a:pt x="20" y="4"/>
                      <a:pt x="19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sḻiḓe"/>
              <p:cNvSpPr/>
              <p:nvPr/>
            </p:nvSpPr>
            <p:spPr bwMode="auto">
              <a:xfrm>
                <a:off x="8401508" y="2785009"/>
                <a:ext cx="28016" cy="39222"/>
              </a:xfrm>
              <a:custGeom>
                <a:avLst/>
                <a:gdLst>
                  <a:gd name="T0" fmla="*/ 2 w 13"/>
                  <a:gd name="T1" fmla="*/ 0 h 19"/>
                  <a:gd name="T2" fmla="*/ 4 w 13"/>
                  <a:gd name="T3" fmla="*/ 4 h 19"/>
                  <a:gd name="T4" fmla="*/ 9 w 13"/>
                  <a:gd name="T5" fmla="*/ 9 h 19"/>
                  <a:gd name="T6" fmla="*/ 11 w 13"/>
                  <a:gd name="T7" fmla="*/ 19 h 19"/>
                  <a:gd name="T8" fmla="*/ 6 w 13"/>
                  <a:gd name="T9" fmla="*/ 19 h 19"/>
                  <a:gd name="T10" fmla="*/ 0 w 13"/>
                  <a:gd name="T11" fmla="*/ 4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4" y="0"/>
                      <a:pt x="3" y="2"/>
                      <a:pt x="4" y="4"/>
                    </a:cubicBezTo>
                    <a:cubicBezTo>
                      <a:pt x="2" y="6"/>
                      <a:pt x="12" y="7"/>
                      <a:pt x="9" y="9"/>
                    </a:cubicBezTo>
                    <a:cubicBezTo>
                      <a:pt x="6" y="13"/>
                      <a:pt x="13" y="10"/>
                      <a:pt x="11" y="19"/>
                    </a:cubicBezTo>
                    <a:cubicBezTo>
                      <a:pt x="8" y="19"/>
                      <a:pt x="6" y="16"/>
                      <a:pt x="6" y="19"/>
                    </a:cubicBezTo>
                    <a:cubicBezTo>
                      <a:pt x="3" y="16"/>
                      <a:pt x="2" y="8"/>
                      <a:pt x="0" y="4"/>
                    </a:cubicBezTo>
                    <a:cubicBezTo>
                      <a:pt x="2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îş1íḍe"/>
              <p:cNvSpPr/>
              <p:nvPr/>
            </p:nvSpPr>
            <p:spPr bwMode="auto">
              <a:xfrm>
                <a:off x="8408511" y="2820029"/>
                <a:ext cx="64436" cy="85448"/>
              </a:xfrm>
              <a:custGeom>
                <a:avLst/>
                <a:gdLst>
                  <a:gd name="T0" fmla="*/ 10 w 31"/>
                  <a:gd name="T1" fmla="*/ 0 h 41"/>
                  <a:gd name="T2" fmla="*/ 12 w 31"/>
                  <a:gd name="T3" fmla="*/ 2 h 41"/>
                  <a:gd name="T4" fmla="*/ 16 w 31"/>
                  <a:gd name="T5" fmla="*/ 2 h 41"/>
                  <a:gd name="T6" fmla="*/ 31 w 31"/>
                  <a:gd name="T7" fmla="*/ 9 h 41"/>
                  <a:gd name="T8" fmla="*/ 31 w 31"/>
                  <a:gd name="T9" fmla="*/ 19 h 41"/>
                  <a:gd name="T10" fmla="*/ 25 w 31"/>
                  <a:gd name="T11" fmla="*/ 19 h 41"/>
                  <a:gd name="T12" fmla="*/ 23 w 31"/>
                  <a:gd name="T13" fmla="*/ 22 h 41"/>
                  <a:gd name="T14" fmla="*/ 21 w 31"/>
                  <a:gd name="T15" fmla="*/ 33 h 41"/>
                  <a:gd name="T16" fmla="*/ 19 w 31"/>
                  <a:gd name="T17" fmla="*/ 37 h 41"/>
                  <a:gd name="T18" fmla="*/ 10 w 31"/>
                  <a:gd name="T19" fmla="*/ 39 h 41"/>
                  <a:gd name="T20" fmla="*/ 8 w 31"/>
                  <a:gd name="T21" fmla="*/ 33 h 41"/>
                  <a:gd name="T22" fmla="*/ 12 w 31"/>
                  <a:gd name="T23" fmla="*/ 30 h 41"/>
                  <a:gd name="T24" fmla="*/ 1 w 31"/>
                  <a:gd name="T25" fmla="*/ 24 h 41"/>
                  <a:gd name="T26" fmla="*/ 8 w 31"/>
                  <a:gd name="T27" fmla="*/ 17 h 41"/>
                  <a:gd name="T28" fmla="*/ 10 w 31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2" y="5"/>
                      <a:pt x="16" y="2"/>
                      <a:pt x="16" y="2"/>
                    </a:cubicBezTo>
                    <a:cubicBezTo>
                      <a:pt x="21" y="5"/>
                      <a:pt x="19" y="12"/>
                      <a:pt x="31" y="9"/>
                    </a:cubicBezTo>
                    <a:cubicBezTo>
                      <a:pt x="31" y="12"/>
                      <a:pt x="31" y="15"/>
                      <a:pt x="31" y="19"/>
                    </a:cubicBezTo>
                    <a:cubicBezTo>
                      <a:pt x="29" y="19"/>
                      <a:pt x="27" y="19"/>
                      <a:pt x="25" y="19"/>
                    </a:cubicBezTo>
                    <a:cubicBezTo>
                      <a:pt x="25" y="21"/>
                      <a:pt x="25" y="22"/>
                      <a:pt x="23" y="22"/>
                    </a:cubicBezTo>
                    <a:cubicBezTo>
                      <a:pt x="27" y="27"/>
                      <a:pt x="22" y="28"/>
                      <a:pt x="21" y="33"/>
                    </a:cubicBezTo>
                    <a:cubicBezTo>
                      <a:pt x="21" y="35"/>
                      <a:pt x="15" y="36"/>
                      <a:pt x="19" y="37"/>
                    </a:cubicBezTo>
                    <a:cubicBezTo>
                      <a:pt x="20" y="41"/>
                      <a:pt x="13" y="38"/>
                      <a:pt x="10" y="39"/>
                    </a:cubicBezTo>
                    <a:cubicBezTo>
                      <a:pt x="11" y="36"/>
                      <a:pt x="8" y="36"/>
                      <a:pt x="8" y="33"/>
                    </a:cubicBezTo>
                    <a:cubicBezTo>
                      <a:pt x="8" y="30"/>
                      <a:pt x="10" y="30"/>
                      <a:pt x="12" y="30"/>
                    </a:cubicBezTo>
                    <a:cubicBezTo>
                      <a:pt x="9" y="27"/>
                      <a:pt x="8" y="22"/>
                      <a:pt x="1" y="24"/>
                    </a:cubicBezTo>
                    <a:cubicBezTo>
                      <a:pt x="0" y="19"/>
                      <a:pt x="6" y="19"/>
                      <a:pt x="8" y="17"/>
                    </a:cubicBezTo>
                    <a:cubicBezTo>
                      <a:pt x="9" y="7"/>
                      <a:pt x="8" y="7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ṣḷîḑè"/>
              <p:cNvSpPr/>
              <p:nvPr/>
            </p:nvSpPr>
            <p:spPr bwMode="auto">
              <a:xfrm>
                <a:off x="7957459" y="2890068"/>
                <a:ext cx="51829" cy="56031"/>
              </a:xfrm>
              <a:custGeom>
                <a:avLst/>
                <a:gdLst>
                  <a:gd name="T0" fmla="*/ 24 w 25"/>
                  <a:gd name="T1" fmla="*/ 1 h 27"/>
                  <a:gd name="T2" fmla="*/ 24 w 25"/>
                  <a:gd name="T3" fmla="*/ 12 h 27"/>
                  <a:gd name="T4" fmla="*/ 22 w 25"/>
                  <a:gd name="T5" fmla="*/ 9 h 27"/>
                  <a:gd name="T6" fmla="*/ 20 w 25"/>
                  <a:gd name="T7" fmla="*/ 11 h 27"/>
                  <a:gd name="T8" fmla="*/ 20 w 25"/>
                  <a:gd name="T9" fmla="*/ 20 h 27"/>
                  <a:gd name="T10" fmla="*/ 16 w 25"/>
                  <a:gd name="T11" fmla="*/ 20 h 27"/>
                  <a:gd name="T12" fmla="*/ 16 w 25"/>
                  <a:gd name="T13" fmla="*/ 24 h 27"/>
                  <a:gd name="T14" fmla="*/ 11 w 25"/>
                  <a:gd name="T15" fmla="*/ 27 h 27"/>
                  <a:gd name="T16" fmla="*/ 7 w 25"/>
                  <a:gd name="T17" fmla="*/ 22 h 27"/>
                  <a:gd name="T18" fmla="*/ 3 w 25"/>
                  <a:gd name="T19" fmla="*/ 18 h 27"/>
                  <a:gd name="T20" fmla="*/ 0 w 25"/>
                  <a:gd name="T21" fmla="*/ 7 h 27"/>
                  <a:gd name="T22" fmla="*/ 15 w 25"/>
                  <a:gd name="T23" fmla="*/ 3 h 27"/>
                  <a:gd name="T24" fmla="*/ 24 w 25"/>
                  <a:gd name="T2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24" y="1"/>
                    </a:moveTo>
                    <a:cubicBezTo>
                      <a:pt x="23" y="5"/>
                      <a:pt x="25" y="8"/>
                      <a:pt x="24" y="12"/>
                    </a:cubicBezTo>
                    <a:cubicBezTo>
                      <a:pt x="24" y="13"/>
                      <a:pt x="22" y="10"/>
                      <a:pt x="22" y="9"/>
                    </a:cubicBezTo>
                    <a:cubicBezTo>
                      <a:pt x="22" y="9"/>
                      <a:pt x="21" y="9"/>
                      <a:pt x="20" y="11"/>
                    </a:cubicBezTo>
                    <a:cubicBezTo>
                      <a:pt x="19" y="13"/>
                      <a:pt x="21" y="17"/>
                      <a:pt x="20" y="20"/>
                    </a:cubicBezTo>
                    <a:cubicBezTo>
                      <a:pt x="20" y="20"/>
                      <a:pt x="17" y="19"/>
                      <a:pt x="16" y="20"/>
                    </a:cubicBezTo>
                    <a:cubicBezTo>
                      <a:pt x="16" y="20"/>
                      <a:pt x="17" y="23"/>
                      <a:pt x="16" y="24"/>
                    </a:cubicBezTo>
                    <a:cubicBezTo>
                      <a:pt x="15" y="25"/>
                      <a:pt x="11" y="24"/>
                      <a:pt x="11" y="27"/>
                    </a:cubicBezTo>
                    <a:cubicBezTo>
                      <a:pt x="9" y="26"/>
                      <a:pt x="8" y="24"/>
                      <a:pt x="7" y="22"/>
                    </a:cubicBezTo>
                    <a:cubicBezTo>
                      <a:pt x="6" y="21"/>
                      <a:pt x="4" y="19"/>
                      <a:pt x="3" y="18"/>
                    </a:cubicBezTo>
                    <a:cubicBezTo>
                      <a:pt x="2" y="14"/>
                      <a:pt x="4" y="9"/>
                      <a:pt x="0" y="7"/>
                    </a:cubicBezTo>
                    <a:cubicBezTo>
                      <a:pt x="2" y="4"/>
                      <a:pt x="9" y="4"/>
                      <a:pt x="15" y="3"/>
                    </a:cubicBezTo>
                    <a:cubicBezTo>
                      <a:pt x="18" y="2"/>
                      <a:pt x="20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şļïde"/>
              <p:cNvSpPr/>
              <p:nvPr/>
            </p:nvSpPr>
            <p:spPr bwMode="auto">
              <a:xfrm>
                <a:off x="4511535" y="414885"/>
                <a:ext cx="952532" cy="710197"/>
              </a:xfrm>
              <a:custGeom>
                <a:avLst/>
                <a:gdLst>
                  <a:gd name="T0" fmla="*/ 325 w 458"/>
                  <a:gd name="T1" fmla="*/ 39 h 342"/>
                  <a:gd name="T2" fmla="*/ 343 w 458"/>
                  <a:gd name="T3" fmla="*/ 40 h 342"/>
                  <a:gd name="T4" fmla="*/ 370 w 458"/>
                  <a:gd name="T5" fmla="*/ 35 h 342"/>
                  <a:gd name="T6" fmla="*/ 384 w 458"/>
                  <a:gd name="T7" fmla="*/ 37 h 342"/>
                  <a:gd name="T8" fmla="*/ 383 w 458"/>
                  <a:gd name="T9" fmla="*/ 42 h 342"/>
                  <a:gd name="T10" fmla="*/ 431 w 458"/>
                  <a:gd name="T11" fmla="*/ 33 h 342"/>
                  <a:gd name="T12" fmla="*/ 457 w 458"/>
                  <a:gd name="T13" fmla="*/ 39 h 342"/>
                  <a:gd name="T14" fmla="*/ 424 w 458"/>
                  <a:gd name="T15" fmla="*/ 55 h 342"/>
                  <a:gd name="T16" fmla="*/ 414 w 458"/>
                  <a:gd name="T17" fmla="*/ 68 h 342"/>
                  <a:gd name="T18" fmla="*/ 397 w 458"/>
                  <a:gd name="T19" fmla="*/ 87 h 342"/>
                  <a:gd name="T20" fmla="*/ 401 w 458"/>
                  <a:gd name="T21" fmla="*/ 104 h 342"/>
                  <a:gd name="T22" fmla="*/ 390 w 458"/>
                  <a:gd name="T23" fmla="*/ 121 h 342"/>
                  <a:gd name="T24" fmla="*/ 403 w 458"/>
                  <a:gd name="T25" fmla="*/ 143 h 342"/>
                  <a:gd name="T26" fmla="*/ 392 w 458"/>
                  <a:gd name="T27" fmla="*/ 160 h 342"/>
                  <a:gd name="T28" fmla="*/ 379 w 458"/>
                  <a:gd name="T29" fmla="*/ 175 h 342"/>
                  <a:gd name="T30" fmla="*/ 397 w 458"/>
                  <a:gd name="T31" fmla="*/ 208 h 342"/>
                  <a:gd name="T32" fmla="*/ 368 w 458"/>
                  <a:gd name="T33" fmla="*/ 204 h 342"/>
                  <a:gd name="T34" fmla="*/ 366 w 458"/>
                  <a:gd name="T35" fmla="*/ 216 h 342"/>
                  <a:gd name="T36" fmla="*/ 353 w 458"/>
                  <a:gd name="T37" fmla="*/ 234 h 342"/>
                  <a:gd name="T38" fmla="*/ 323 w 458"/>
                  <a:gd name="T39" fmla="*/ 242 h 342"/>
                  <a:gd name="T40" fmla="*/ 308 w 458"/>
                  <a:gd name="T41" fmla="*/ 251 h 342"/>
                  <a:gd name="T42" fmla="*/ 299 w 458"/>
                  <a:gd name="T43" fmla="*/ 262 h 342"/>
                  <a:gd name="T44" fmla="*/ 258 w 458"/>
                  <a:gd name="T45" fmla="*/ 273 h 342"/>
                  <a:gd name="T46" fmla="*/ 247 w 458"/>
                  <a:gd name="T47" fmla="*/ 290 h 342"/>
                  <a:gd name="T48" fmla="*/ 235 w 458"/>
                  <a:gd name="T49" fmla="*/ 305 h 342"/>
                  <a:gd name="T50" fmla="*/ 232 w 458"/>
                  <a:gd name="T51" fmla="*/ 320 h 342"/>
                  <a:gd name="T52" fmla="*/ 207 w 458"/>
                  <a:gd name="T53" fmla="*/ 335 h 342"/>
                  <a:gd name="T54" fmla="*/ 181 w 458"/>
                  <a:gd name="T55" fmla="*/ 322 h 342"/>
                  <a:gd name="T56" fmla="*/ 166 w 458"/>
                  <a:gd name="T57" fmla="*/ 303 h 342"/>
                  <a:gd name="T58" fmla="*/ 157 w 458"/>
                  <a:gd name="T59" fmla="*/ 290 h 342"/>
                  <a:gd name="T60" fmla="*/ 150 w 458"/>
                  <a:gd name="T61" fmla="*/ 262 h 342"/>
                  <a:gd name="T62" fmla="*/ 153 w 458"/>
                  <a:gd name="T63" fmla="*/ 253 h 342"/>
                  <a:gd name="T64" fmla="*/ 166 w 458"/>
                  <a:gd name="T65" fmla="*/ 238 h 342"/>
                  <a:gd name="T66" fmla="*/ 159 w 458"/>
                  <a:gd name="T67" fmla="*/ 219 h 342"/>
                  <a:gd name="T68" fmla="*/ 163 w 458"/>
                  <a:gd name="T69" fmla="*/ 204 h 342"/>
                  <a:gd name="T70" fmla="*/ 144 w 458"/>
                  <a:gd name="T71" fmla="*/ 199 h 342"/>
                  <a:gd name="T72" fmla="*/ 131 w 458"/>
                  <a:gd name="T73" fmla="*/ 175 h 342"/>
                  <a:gd name="T74" fmla="*/ 118 w 458"/>
                  <a:gd name="T75" fmla="*/ 148 h 342"/>
                  <a:gd name="T76" fmla="*/ 84 w 458"/>
                  <a:gd name="T77" fmla="*/ 132 h 342"/>
                  <a:gd name="T78" fmla="*/ 38 w 458"/>
                  <a:gd name="T79" fmla="*/ 134 h 342"/>
                  <a:gd name="T80" fmla="*/ 38 w 458"/>
                  <a:gd name="T81" fmla="*/ 122 h 342"/>
                  <a:gd name="T82" fmla="*/ 19 w 458"/>
                  <a:gd name="T83" fmla="*/ 106 h 342"/>
                  <a:gd name="T84" fmla="*/ 28 w 458"/>
                  <a:gd name="T85" fmla="*/ 89 h 342"/>
                  <a:gd name="T86" fmla="*/ 51 w 458"/>
                  <a:gd name="T87" fmla="*/ 80 h 342"/>
                  <a:gd name="T88" fmla="*/ 55 w 458"/>
                  <a:gd name="T89" fmla="*/ 68 h 342"/>
                  <a:gd name="T90" fmla="*/ 49 w 458"/>
                  <a:gd name="T91" fmla="*/ 61 h 342"/>
                  <a:gd name="T92" fmla="*/ 66 w 458"/>
                  <a:gd name="T93" fmla="*/ 55 h 342"/>
                  <a:gd name="T94" fmla="*/ 84 w 458"/>
                  <a:gd name="T95" fmla="*/ 37 h 342"/>
                  <a:gd name="T96" fmla="*/ 140 w 458"/>
                  <a:gd name="T97" fmla="*/ 29 h 342"/>
                  <a:gd name="T98" fmla="*/ 166 w 458"/>
                  <a:gd name="T99" fmla="*/ 37 h 342"/>
                  <a:gd name="T100" fmla="*/ 191 w 458"/>
                  <a:gd name="T101" fmla="*/ 24 h 342"/>
                  <a:gd name="T102" fmla="*/ 213 w 458"/>
                  <a:gd name="T103" fmla="*/ 25 h 342"/>
                  <a:gd name="T104" fmla="*/ 220 w 458"/>
                  <a:gd name="T105" fmla="*/ 12 h 342"/>
                  <a:gd name="T106" fmla="*/ 263 w 458"/>
                  <a:gd name="T107" fmla="*/ 3 h 342"/>
                  <a:gd name="T108" fmla="*/ 323 w 458"/>
                  <a:gd name="T109" fmla="*/ 1 h 342"/>
                  <a:gd name="T110" fmla="*/ 368 w 458"/>
                  <a:gd name="T111" fmla="*/ 16 h 342"/>
                  <a:gd name="T112" fmla="*/ 383 w 458"/>
                  <a:gd name="T113" fmla="*/ 27 h 342"/>
                  <a:gd name="T114" fmla="*/ 319 w 458"/>
                  <a:gd name="T115" fmla="*/ 2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8" h="342">
                    <a:moveTo>
                      <a:pt x="310" y="35"/>
                    </a:moveTo>
                    <a:cubicBezTo>
                      <a:pt x="310" y="37"/>
                      <a:pt x="314" y="36"/>
                      <a:pt x="314" y="39"/>
                    </a:cubicBezTo>
                    <a:cubicBezTo>
                      <a:pt x="316" y="40"/>
                      <a:pt x="319" y="37"/>
                      <a:pt x="319" y="37"/>
                    </a:cubicBezTo>
                    <a:cubicBezTo>
                      <a:pt x="322" y="36"/>
                      <a:pt x="322" y="39"/>
                      <a:pt x="325" y="39"/>
                    </a:cubicBezTo>
                    <a:cubicBezTo>
                      <a:pt x="326" y="38"/>
                      <a:pt x="327" y="37"/>
                      <a:pt x="329" y="37"/>
                    </a:cubicBezTo>
                    <a:cubicBezTo>
                      <a:pt x="330" y="36"/>
                      <a:pt x="332" y="37"/>
                      <a:pt x="334" y="37"/>
                    </a:cubicBezTo>
                    <a:cubicBezTo>
                      <a:pt x="341" y="35"/>
                      <a:pt x="349" y="32"/>
                      <a:pt x="355" y="35"/>
                    </a:cubicBezTo>
                    <a:cubicBezTo>
                      <a:pt x="353" y="39"/>
                      <a:pt x="345" y="36"/>
                      <a:pt x="343" y="40"/>
                    </a:cubicBezTo>
                    <a:cubicBezTo>
                      <a:pt x="344" y="44"/>
                      <a:pt x="347" y="40"/>
                      <a:pt x="347" y="40"/>
                    </a:cubicBezTo>
                    <a:cubicBezTo>
                      <a:pt x="351" y="41"/>
                      <a:pt x="351" y="43"/>
                      <a:pt x="356" y="40"/>
                    </a:cubicBezTo>
                    <a:cubicBezTo>
                      <a:pt x="358" y="40"/>
                      <a:pt x="359" y="39"/>
                      <a:pt x="360" y="39"/>
                    </a:cubicBezTo>
                    <a:cubicBezTo>
                      <a:pt x="361" y="38"/>
                      <a:pt x="369" y="35"/>
                      <a:pt x="370" y="35"/>
                    </a:cubicBezTo>
                    <a:cubicBezTo>
                      <a:pt x="373" y="40"/>
                      <a:pt x="368" y="33"/>
                      <a:pt x="371" y="33"/>
                    </a:cubicBezTo>
                    <a:cubicBezTo>
                      <a:pt x="372" y="33"/>
                      <a:pt x="377" y="33"/>
                      <a:pt x="377" y="33"/>
                    </a:cubicBezTo>
                    <a:cubicBezTo>
                      <a:pt x="378" y="32"/>
                      <a:pt x="381" y="30"/>
                      <a:pt x="386" y="31"/>
                    </a:cubicBezTo>
                    <a:cubicBezTo>
                      <a:pt x="386" y="34"/>
                      <a:pt x="387" y="36"/>
                      <a:pt x="384" y="37"/>
                    </a:cubicBezTo>
                    <a:cubicBezTo>
                      <a:pt x="384" y="38"/>
                      <a:pt x="382" y="39"/>
                      <a:pt x="381" y="40"/>
                    </a:cubicBezTo>
                    <a:cubicBezTo>
                      <a:pt x="379" y="43"/>
                      <a:pt x="378" y="47"/>
                      <a:pt x="373" y="46"/>
                    </a:cubicBezTo>
                    <a:cubicBezTo>
                      <a:pt x="374" y="52"/>
                      <a:pt x="377" y="44"/>
                      <a:pt x="381" y="46"/>
                    </a:cubicBezTo>
                    <a:cubicBezTo>
                      <a:pt x="383" y="47"/>
                      <a:pt x="382" y="43"/>
                      <a:pt x="383" y="42"/>
                    </a:cubicBezTo>
                    <a:cubicBezTo>
                      <a:pt x="385" y="41"/>
                      <a:pt x="392" y="43"/>
                      <a:pt x="392" y="39"/>
                    </a:cubicBezTo>
                    <a:cubicBezTo>
                      <a:pt x="396" y="45"/>
                      <a:pt x="408" y="36"/>
                      <a:pt x="411" y="40"/>
                    </a:cubicBezTo>
                    <a:cubicBezTo>
                      <a:pt x="412" y="39"/>
                      <a:pt x="414" y="37"/>
                      <a:pt x="416" y="35"/>
                    </a:cubicBezTo>
                    <a:cubicBezTo>
                      <a:pt x="422" y="37"/>
                      <a:pt x="426" y="33"/>
                      <a:pt x="431" y="33"/>
                    </a:cubicBezTo>
                    <a:cubicBezTo>
                      <a:pt x="430" y="33"/>
                      <a:pt x="432" y="35"/>
                      <a:pt x="433" y="35"/>
                    </a:cubicBezTo>
                    <a:cubicBezTo>
                      <a:pt x="434" y="35"/>
                      <a:pt x="441" y="34"/>
                      <a:pt x="442" y="35"/>
                    </a:cubicBezTo>
                    <a:cubicBezTo>
                      <a:pt x="444" y="37"/>
                      <a:pt x="443" y="34"/>
                      <a:pt x="446" y="35"/>
                    </a:cubicBezTo>
                    <a:cubicBezTo>
                      <a:pt x="449" y="36"/>
                      <a:pt x="453" y="39"/>
                      <a:pt x="457" y="39"/>
                    </a:cubicBezTo>
                    <a:cubicBezTo>
                      <a:pt x="458" y="42"/>
                      <a:pt x="455" y="41"/>
                      <a:pt x="453" y="42"/>
                    </a:cubicBezTo>
                    <a:cubicBezTo>
                      <a:pt x="452" y="43"/>
                      <a:pt x="451" y="45"/>
                      <a:pt x="450" y="46"/>
                    </a:cubicBezTo>
                    <a:cubicBezTo>
                      <a:pt x="445" y="48"/>
                      <a:pt x="437" y="47"/>
                      <a:pt x="437" y="53"/>
                    </a:cubicBezTo>
                    <a:cubicBezTo>
                      <a:pt x="432" y="53"/>
                      <a:pt x="426" y="53"/>
                      <a:pt x="424" y="55"/>
                    </a:cubicBezTo>
                    <a:cubicBezTo>
                      <a:pt x="426" y="58"/>
                      <a:pt x="430" y="59"/>
                      <a:pt x="422" y="59"/>
                    </a:cubicBezTo>
                    <a:cubicBezTo>
                      <a:pt x="422" y="61"/>
                      <a:pt x="425" y="61"/>
                      <a:pt x="427" y="61"/>
                    </a:cubicBezTo>
                    <a:cubicBezTo>
                      <a:pt x="424" y="66"/>
                      <a:pt x="415" y="65"/>
                      <a:pt x="414" y="72"/>
                    </a:cubicBezTo>
                    <a:cubicBezTo>
                      <a:pt x="411" y="72"/>
                      <a:pt x="415" y="69"/>
                      <a:pt x="414" y="68"/>
                    </a:cubicBezTo>
                    <a:cubicBezTo>
                      <a:pt x="413" y="68"/>
                      <a:pt x="408" y="71"/>
                      <a:pt x="405" y="72"/>
                    </a:cubicBezTo>
                    <a:cubicBezTo>
                      <a:pt x="405" y="74"/>
                      <a:pt x="407" y="73"/>
                      <a:pt x="409" y="74"/>
                    </a:cubicBezTo>
                    <a:cubicBezTo>
                      <a:pt x="404" y="78"/>
                      <a:pt x="407" y="77"/>
                      <a:pt x="405" y="83"/>
                    </a:cubicBezTo>
                    <a:cubicBezTo>
                      <a:pt x="405" y="85"/>
                      <a:pt x="398" y="86"/>
                      <a:pt x="397" y="87"/>
                    </a:cubicBezTo>
                    <a:cubicBezTo>
                      <a:pt x="397" y="88"/>
                      <a:pt x="398" y="92"/>
                      <a:pt x="397" y="93"/>
                    </a:cubicBezTo>
                    <a:cubicBezTo>
                      <a:pt x="396" y="94"/>
                      <a:pt x="392" y="93"/>
                      <a:pt x="390" y="94"/>
                    </a:cubicBezTo>
                    <a:cubicBezTo>
                      <a:pt x="391" y="97"/>
                      <a:pt x="393" y="97"/>
                      <a:pt x="394" y="100"/>
                    </a:cubicBezTo>
                    <a:cubicBezTo>
                      <a:pt x="395" y="104"/>
                      <a:pt x="399" y="102"/>
                      <a:pt x="401" y="104"/>
                    </a:cubicBezTo>
                    <a:cubicBezTo>
                      <a:pt x="402" y="104"/>
                      <a:pt x="401" y="107"/>
                      <a:pt x="401" y="107"/>
                    </a:cubicBezTo>
                    <a:cubicBezTo>
                      <a:pt x="403" y="109"/>
                      <a:pt x="406" y="108"/>
                      <a:pt x="407" y="109"/>
                    </a:cubicBezTo>
                    <a:cubicBezTo>
                      <a:pt x="407" y="113"/>
                      <a:pt x="409" y="113"/>
                      <a:pt x="409" y="117"/>
                    </a:cubicBezTo>
                    <a:cubicBezTo>
                      <a:pt x="403" y="119"/>
                      <a:pt x="397" y="117"/>
                      <a:pt x="390" y="121"/>
                    </a:cubicBezTo>
                    <a:cubicBezTo>
                      <a:pt x="395" y="125"/>
                      <a:pt x="399" y="131"/>
                      <a:pt x="409" y="130"/>
                    </a:cubicBezTo>
                    <a:cubicBezTo>
                      <a:pt x="408" y="133"/>
                      <a:pt x="410" y="133"/>
                      <a:pt x="412" y="134"/>
                    </a:cubicBezTo>
                    <a:cubicBezTo>
                      <a:pt x="413" y="138"/>
                      <a:pt x="409" y="136"/>
                      <a:pt x="409" y="139"/>
                    </a:cubicBezTo>
                    <a:cubicBezTo>
                      <a:pt x="409" y="141"/>
                      <a:pt x="406" y="143"/>
                      <a:pt x="403" y="143"/>
                    </a:cubicBezTo>
                    <a:cubicBezTo>
                      <a:pt x="401" y="150"/>
                      <a:pt x="410" y="146"/>
                      <a:pt x="409" y="152"/>
                    </a:cubicBezTo>
                    <a:cubicBezTo>
                      <a:pt x="405" y="152"/>
                      <a:pt x="405" y="154"/>
                      <a:pt x="407" y="154"/>
                    </a:cubicBezTo>
                    <a:cubicBezTo>
                      <a:pt x="405" y="160"/>
                      <a:pt x="401" y="153"/>
                      <a:pt x="397" y="154"/>
                    </a:cubicBezTo>
                    <a:cubicBezTo>
                      <a:pt x="394" y="154"/>
                      <a:pt x="396" y="160"/>
                      <a:pt x="392" y="160"/>
                    </a:cubicBezTo>
                    <a:cubicBezTo>
                      <a:pt x="392" y="163"/>
                      <a:pt x="393" y="164"/>
                      <a:pt x="396" y="165"/>
                    </a:cubicBezTo>
                    <a:cubicBezTo>
                      <a:pt x="395" y="168"/>
                      <a:pt x="391" y="166"/>
                      <a:pt x="388" y="167"/>
                    </a:cubicBezTo>
                    <a:cubicBezTo>
                      <a:pt x="383" y="168"/>
                      <a:pt x="378" y="172"/>
                      <a:pt x="373" y="173"/>
                    </a:cubicBezTo>
                    <a:cubicBezTo>
                      <a:pt x="373" y="175"/>
                      <a:pt x="377" y="174"/>
                      <a:pt x="379" y="175"/>
                    </a:cubicBezTo>
                    <a:cubicBezTo>
                      <a:pt x="381" y="176"/>
                      <a:pt x="382" y="182"/>
                      <a:pt x="386" y="180"/>
                    </a:cubicBezTo>
                    <a:cubicBezTo>
                      <a:pt x="388" y="184"/>
                      <a:pt x="383" y="184"/>
                      <a:pt x="383" y="186"/>
                    </a:cubicBezTo>
                    <a:cubicBezTo>
                      <a:pt x="382" y="188"/>
                      <a:pt x="385" y="194"/>
                      <a:pt x="381" y="195"/>
                    </a:cubicBezTo>
                    <a:cubicBezTo>
                      <a:pt x="383" y="202"/>
                      <a:pt x="396" y="200"/>
                      <a:pt x="397" y="208"/>
                    </a:cubicBezTo>
                    <a:cubicBezTo>
                      <a:pt x="395" y="208"/>
                      <a:pt x="390" y="209"/>
                      <a:pt x="390" y="206"/>
                    </a:cubicBezTo>
                    <a:cubicBezTo>
                      <a:pt x="388" y="207"/>
                      <a:pt x="389" y="208"/>
                      <a:pt x="390" y="208"/>
                    </a:cubicBezTo>
                    <a:cubicBezTo>
                      <a:pt x="385" y="214"/>
                      <a:pt x="382" y="213"/>
                      <a:pt x="373" y="212"/>
                    </a:cubicBezTo>
                    <a:cubicBezTo>
                      <a:pt x="376" y="205"/>
                      <a:pt x="365" y="211"/>
                      <a:pt x="368" y="204"/>
                    </a:cubicBezTo>
                    <a:cubicBezTo>
                      <a:pt x="362" y="203"/>
                      <a:pt x="362" y="208"/>
                      <a:pt x="356" y="206"/>
                    </a:cubicBezTo>
                    <a:cubicBezTo>
                      <a:pt x="359" y="209"/>
                      <a:pt x="358" y="210"/>
                      <a:pt x="355" y="210"/>
                    </a:cubicBezTo>
                    <a:cubicBezTo>
                      <a:pt x="355" y="213"/>
                      <a:pt x="366" y="213"/>
                      <a:pt x="356" y="214"/>
                    </a:cubicBezTo>
                    <a:cubicBezTo>
                      <a:pt x="358" y="218"/>
                      <a:pt x="363" y="215"/>
                      <a:pt x="366" y="216"/>
                    </a:cubicBezTo>
                    <a:cubicBezTo>
                      <a:pt x="370" y="216"/>
                      <a:pt x="375" y="219"/>
                      <a:pt x="381" y="217"/>
                    </a:cubicBezTo>
                    <a:cubicBezTo>
                      <a:pt x="377" y="223"/>
                      <a:pt x="372" y="228"/>
                      <a:pt x="368" y="232"/>
                    </a:cubicBezTo>
                    <a:cubicBezTo>
                      <a:pt x="363" y="231"/>
                      <a:pt x="360" y="233"/>
                      <a:pt x="356" y="234"/>
                    </a:cubicBezTo>
                    <a:cubicBezTo>
                      <a:pt x="356" y="234"/>
                      <a:pt x="353" y="234"/>
                      <a:pt x="353" y="234"/>
                    </a:cubicBezTo>
                    <a:cubicBezTo>
                      <a:pt x="351" y="236"/>
                      <a:pt x="352" y="234"/>
                      <a:pt x="349" y="234"/>
                    </a:cubicBezTo>
                    <a:cubicBezTo>
                      <a:pt x="344" y="234"/>
                      <a:pt x="339" y="238"/>
                      <a:pt x="332" y="238"/>
                    </a:cubicBezTo>
                    <a:cubicBezTo>
                      <a:pt x="329" y="238"/>
                      <a:pt x="332" y="240"/>
                      <a:pt x="332" y="240"/>
                    </a:cubicBezTo>
                    <a:cubicBezTo>
                      <a:pt x="330" y="244"/>
                      <a:pt x="329" y="241"/>
                      <a:pt x="323" y="242"/>
                    </a:cubicBezTo>
                    <a:cubicBezTo>
                      <a:pt x="323" y="243"/>
                      <a:pt x="325" y="243"/>
                      <a:pt x="327" y="244"/>
                    </a:cubicBezTo>
                    <a:cubicBezTo>
                      <a:pt x="327" y="246"/>
                      <a:pt x="313" y="248"/>
                      <a:pt x="315" y="242"/>
                    </a:cubicBezTo>
                    <a:cubicBezTo>
                      <a:pt x="314" y="243"/>
                      <a:pt x="309" y="242"/>
                      <a:pt x="308" y="244"/>
                    </a:cubicBezTo>
                    <a:cubicBezTo>
                      <a:pt x="307" y="245"/>
                      <a:pt x="309" y="249"/>
                      <a:pt x="308" y="251"/>
                    </a:cubicBezTo>
                    <a:cubicBezTo>
                      <a:pt x="308" y="251"/>
                      <a:pt x="303" y="249"/>
                      <a:pt x="302" y="251"/>
                    </a:cubicBezTo>
                    <a:cubicBezTo>
                      <a:pt x="302" y="252"/>
                      <a:pt x="305" y="254"/>
                      <a:pt x="304" y="257"/>
                    </a:cubicBezTo>
                    <a:cubicBezTo>
                      <a:pt x="302" y="259"/>
                      <a:pt x="301" y="257"/>
                      <a:pt x="299" y="257"/>
                    </a:cubicBezTo>
                    <a:cubicBezTo>
                      <a:pt x="299" y="258"/>
                      <a:pt x="299" y="260"/>
                      <a:pt x="299" y="262"/>
                    </a:cubicBezTo>
                    <a:cubicBezTo>
                      <a:pt x="298" y="262"/>
                      <a:pt x="296" y="262"/>
                      <a:pt x="295" y="262"/>
                    </a:cubicBezTo>
                    <a:cubicBezTo>
                      <a:pt x="293" y="263"/>
                      <a:pt x="295" y="265"/>
                      <a:pt x="293" y="266"/>
                    </a:cubicBezTo>
                    <a:cubicBezTo>
                      <a:pt x="290" y="267"/>
                      <a:pt x="282" y="265"/>
                      <a:pt x="284" y="271"/>
                    </a:cubicBezTo>
                    <a:cubicBezTo>
                      <a:pt x="276" y="273"/>
                      <a:pt x="267" y="274"/>
                      <a:pt x="258" y="273"/>
                    </a:cubicBezTo>
                    <a:cubicBezTo>
                      <a:pt x="254" y="276"/>
                      <a:pt x="252" y="285"/>
                      <a:pt x="247" y="281"/>
                    </a:cubicBezTo>
                    <a:cubicBezTo>
                      <a:pt x="247" y="282"/>
                      <a:pt x="249" y="284"/>
                      <a:pt x="248" y="286"/>
                    </a:cubicBezTo>
                    <a:cubicBezTo>
                      <a:pt x="248" y="287"/>
                      <a:pt x="245" y="286"/>
                      <a:pt x="245" y="286"/>
                    </a:cubicBezTo>
                    <a:cubicBezTo>
                      <a:pt x="244" y="287"/>
                      <a:pt x="247" y="289"/>
                      <a:pt x="247" y="290"/>
                    </a:cubicBezTo>
                    <a:cubicBezTo>
                      <a:pt x="247" y="290"/>
                      <a:pt x="245" y="291"/>
                      <a:pt x="245" y="292"/>
                    </a:cubicBezTo>
                    <a:cubicBezTo>
                      <a:pt x="245" y="294"/>
                      <a:pt x="239" y="298"/>
                      <a:pt x="243" y="299"/>
                    </a:cubicBezTo>
                    <a:cubicBezTo>
                      <a:pt x="243" y="302"/>
                      <a:pt x="240" y="300"/>
                      <a:pt x="239" y="301"/>
                    </a:cubicBezTo>
                    <a:cubicBezTo>
                      <a:pt x="238" y="302"/>
                      <a:pt x="236" y="304"/>
                      <a:pt x="235" y="305"/>
                    </a:cubicBezTo>
                    <a:cubicBezTo>
                      <a:pt x="235" y="306"/>
                      <a:pt x="236" y="308"/>
                      <a:pt x="235" y="309"/>
                    </a:cubicBezTo>
                    <a:cubicBezTo>
                      <a:pt x="233" y="311"/>
                      <a:pt x="235" y="313"/>
                      <a:pt x="233" y="316"/>
                    </a:cubicBezTo>
                    <a:cubicBezTo>
                      <a:pt x="233" y="317"/>
                      <a:pt x="230" y="316"/>
                      <a:pt x="230" y="316"/>
                    </a:cubicBezTo>
                    <a:cubicBezTo>
                      <a:pt x="230" y="317"/>
                      <a:pt x="231" y="319"/>
                      <a:pt x="232" y="320"/>
                    </a:cubicBezTo>
                    <a:cubicBezTo>
                      <a:pt x="232" y="323"/>
                      <a:pt x="230" y="323"/>
                      <a:pt x="230" y="326"/>
                    </a:cubicBezTo>
                    <a:cubicBezTo>
                      <a:pt x="230" y="327"/>
                      <a:pt x="231" y="330"/>
                      <a:pt x="232" y="329"/>
                    </a:cubicBezTo>
                    <a:cubicBezTo>
                      <a:pt x="229" y="336"/>
                      <a:pt x="226" y="338"/>
                      <a:pt x="220" y="342"/>
                    </a:cubicBezTo>
                    <a:cubicBezTo>
                      <a:pt x="214" y="342"/>
                      <a:pt x="211" y="338"/>
                      <a:pt x="207" y="335"/>
                    </a:cubicBezTo>
                    <a:cubicBezTo>
                      <a:pt x="202" y="342"/>
                      <a:pt x="191" y="331"/>
                      <a:pt x="192" y="331"/>
                    </a:cubicBezTo>
                    <a:cubicBezTo>
                      <a:pt x="191" y="331"/>
                      <a:pt x="190" y="335"/>
                      <a:pt x="191" y="335"/>
                    </a:cubicBezTo>
                    <a:cubicBezTo>
                      <a:pt x="188" y="334"/>
                      <a:pt x="188" y="331"/>
                      <a:pt x="187" y="329"/>
                    </a:cubicBezTo>
                    <a:cubicBezTo>
                      <a:pt x="185" y="327"/>
                      <a:pt x="180" y="327"/>
                      <a:pt x="181" y="322"/>
                    </a:cubicBezTo>
                    <a:cubicBezTo>
                      <a:pt x="179" y="319"/>
                      <a:pt x="176" y="318"/>
                      <a:pt x="174" y="316"/>
                    </a:cubicBezTo>
                    <a:cubicBezTo>
                      <a:pt x="174" y="314"/>
                      <a:pt x="176" y="315"/>
                      <a:pt x="178" y="314"/>
                    </a:cubicBezTo>
                    <a:cubicBezTo>
                      <a:pt x="177" y="310"/>
                      <a:pt x="173" y="312"/>
                      <a:pt x="170" y="309"/>
                    </a:cubicBezTo>
                    <a:cubicBezTo>
                      <a:pt x="169" y="307"/>
                      <a:pt x="169" y="304"/>
                      <a:pt x="166" y="303"/>
                    </a:cubicBezTo>
                    <a:cubicBezTo>
                      <a:pt x="163" y="307"/>
                      <a:pt x="166" y="300"/>
                      <a:pt x="166" y="301"/>
                    </a:cubicBezTo>
                    <a:cubicBezTo>
                      <a:pt x="166" y="299"/>
                      <a:pt x="164" y="301"/>
                      <a:pt x="163" y="299"/>
                    </a:cubicBezTo>
                    <a:cubicBezTo>
                      <a:pt x="161" y="297"/>
                      <a:pt x="164" y="294"/>
                      <a:pt x="161" y="294"/>
                    </a:cubicBezTo>
                    <a:cubicBezTo>
                      <a:pt x="157" y="294"/>
                      <a:pt x="160" y="286"/>
                      <a:pt x="157" y="290"/>
                    </a:cubicBezTo>
                    <a:cubicBezTo>
                      <a:pt x="155" y="289"/>
                      <a:pt x="155" y="286"/>
                      <a:pt x="151" y="286"/>
                    </a:cubicBezTo>
                    <a:cubicBezTo>
                      <a:pt x="152" y="284"/>
                      <a:pt x="155" y="283"/>
                      <a:pt x="155" y="281"/>
                    </a:cubicBezTo>
                    <a:cubicBezTo>
                      <a:pt x="155" y="278"/>
                      <a:pt x="151" y="279"/>
                      <a:pt x="148" y="279"/>
                    </a:cubicBezTo>
                    <a:cubicBezTo>
                      <a:pt x="146" y="272"/>
                      <a:pt x="147" y="269"/>
                      <a:pt x="150" y="262"/>
                    </a:cubicBezTo>
                    <a:cubicBezTo>
                      <a:pt x="145" y="259"/>
                      <a:pt x="153" y="256"/>
                      <a:pt x="146" y="257"/>
                    </a:cubicBezTo>
                    <a:cubicBezTo>
                      <a:pt x="145" y="254"/>
                      <a:pt x="149" y="256"/>
                      <a:pt x="150" y="255"/>
                    </a:cubicBezTo>
                    <a:cubicBezTo>
                      <a:pt x="150" y="254"/>
                      <a:pt x="149" y="251"/>
                      <a:pt x="150" y="251"/>
                    </a:cubicBezTo>
                    <a:cubicBezTo>
                      <a:pt x="151" y="251"/>
                      <a:pt x="152" y="253"/>
                      <a:pt x="153" y="253"/>
                    </a:cubicBezTo>
                    <a:cubicBezTo>
                      <a:pt x="153" y="249"/>
                      <a:pt x="153" y="245"/>
                      <a:pt x="153" y="242"/>
                    </a:cubicBezTo>
                    <a:cubicBezTo>
                      <a:pt x="156" y="242"/>
                      <a:pt x="158" y="240"/>
                      <a:pt x="159" y="238"/>
                    </a:cubicBezTo>
                    <a:cubicBezTo>
                      <a:pt x="161" y="238"/>
                      <a:pt x="160" y="240"/>
                      <a:pt x="161" y="242"/>
                    </a:cubicBezTo>
                    <a:cubicBezTo>
                      <a:pt x="163" y="240"/>
                      <a:pt x="163" y="237"/>
                      <a:pt x="166" y="238"/>
                    </a:cubicBezTo>
                    <a:cubicBezTo>
                      <a:pt x="168" y="236"/>
                      <a:pt x="164" y="235"/>
                      <a:pt x="164" y="234"/>
                    </a:cubicBezTo>
                    <a:cubicBezTo>
                      <a:pt x="165" y="232"/>
                      <a:pt x="170" y="232"/>
                      <a:pt x="170" y="230"/>
                    </a:cubicBezTo>
                    <a:cubicBezTo>
                      <a:pt x="171" y="227"/>
                      <a:pt x="164" y="226"/>
                      <a:pt x="168" y="221"/>
                    </a:cubicBezTo>
                    <a:cubicBezTo>
                      <a:pt x="160" y="226"/>
                      <a:pt x="172" y="217"/>
                      <a:pt x="159" y="219"/>
                    </a:cubicBezTo>
                    <a:cubicBezTo>
                      <a:pt x="158" y="213"/>
                      <a:pt x="164" y="214"/>
                      <a:pt x="170" y="214"/>
                    </a:cubicBezTo>
                    <a:cubicBezTo>
                      <a:pt x="170" y="212"/>
                      <a:pt x="166" y="212"/>
                      <a:pt x="166" y="210"/>
                    </a:cubicBezTo>
                    <a:cubicBezTo>
                      <a:pt x="167" y="208"/>
                      <a:pt x="164" y="209"/>
                      <a:pt x="163" y="208"/>
                    </a:cubicBezTo>
                    <a:cubicBezTo>
                      <a:pt x="162" y="208"/>
                      <a:pt x="163" y="205"/>
                      <a:pt x="163" y="204"/>
                    </a:cubicBezTo>
                    <a:cubicBezTo>
                      <a:pt x="162" y="204"/>
                      <a:pt x="158" y="201"/>
                      <a:pt x="157" y="201"/>
                    </a:cubicBezTo>
                    <a:cubicBezTo>
                      <a:pt x="156" y="201"/>
                      <a:pt x="154" y="196"/>
                      <a:pt x="151" y="193"/>
                    </a:cubicBezTo>
                    <a:cubicBezTo>
                      <a:pt x="149" y="196"/>
                      <a:pt x="148" y="199"/>
                      <a:pt x="146" y="193"/>
                    </a:cubicBezTo>
                    <a:cubicBezTo>
                      <a:pt x="144" y="194"/>
                      <a:pt x="144" y="197"/>
                      <a:pt x="144" y="199"/>
                    </a:cubicBezTo>
                    <a:cubicBezTo>
                      <a:pt x="141" y="199"/>
                      <a:pt x="138" y="199"/>
                      <a:pt x="135" y="199"/>
                    </a:cubicBezTo>
                    <a:cubicBezTo>
                      <a:pt x="129" y="191"/>
                      <a:pt x="133" y="185"/>
                      <a:pt x="135" y="176"/>
                    </a:cubicBezTo>
                    <a:cubicBezTo>
                      <a:pt x="134" y="175"/>
                      <a:pt x="133" y="173"/>
                      <a:pt x="133" y="171"/>
                    </a:cubicBezTo>
                    <a:cubicBezTo>
                      <a:pt x="131" y="171"/>
                      <a:pt x="131" y="173"/>
                      <a:pt x="131" y="175"/>
                    </a:cubicBezTo>
                    <a:cubicBezTo>
                      <a:pt x="126" y="175"/>
                      <a:pt x="133" y="164"/>
                      <a:pt x="125" y="167"/>
                    </a:cubicBezTo>
                    <a:cubicBezTo>
                      <a:pt x="128" y="164"/>
                      <a:pt x="128" y="162"/>
                      <a:pt x="125" y="160"/>
                    </a:cubicBezTo>
                    <a:cubicBezTo>
                      <a:pt x="125" y="157"/>
                      <a:pt x="122" y="158"/>
                      <a:pt x="120" y="158"/>
                    </a:cubicBezTo>
                    <a:cubicBezTo>
                      <a:pt x="118" y="155"/>
                      <a:pt x="119" y="151"/>
                      <a:pt x="118" y="148"/>
                    </a:cubicBezTo>
                    <a:cubicBezTo>
                      <a:pt x="117" y="146"/>
                      <a:pt x="112" y="146"/>
                      <a:pt x="114" y="141"/>
                    </a:cubicBezTo>
                    <a:cubicBezTo>
                      <a:pt x="111" y="142"/>
                      <a:pt x="110" y="140"/>
                      <a:pt x="109" y="139"/>
                    </a:cubicBezTo>
                    <a:cubicBezTo>
                      <a:pt x="108" y="139"/>
                      <a:pt x="105" y="140"/>
                      <a:pt x="105" y="139"/>
                    </a:cubicBezTo>
                    <a:cubicBezTo>
                      <a:pt x="103" y="136"/>
                      <a:pt x="88" y="138"/>
                      <a:pt x="84" y="132"/>
                    </a:cubicBezTo>
                    <a:cubicBezTo>
                      <a:pt x="77" y="135"/>
                      <a:pt x="62" y="127"/>
                      <a:pt x="58" y="132"/>
                    </a:cubicBezTo>
                    <a:cubicBezTo>
                      <a:pt x="56" y="135"/>
                      <a:pt x="56" y="131"/>
                      <a:pt x="53" y="132"/>
                    </a:cubicBezTo>
                    <a:cubicBezTo>
                      <a:pt x="48" y="132"/>
                      <a:pt x="44" y="135"/>
                      <a:pt x="40" y="135"/>
                    </a:cubicBezTo>
                    <a:cubicBezTo>
                      <a:pt x="40" y="135"/>
                      <a:pt x="39" y="134"/>
                      <a:pt x="38" y="134"/>
                    </a:cubicBezTo>
                    <a:cubicBezTo>
                      <a:pt x="36" y="133"/>
                      <a:pt x="34" y="134"/>
                      <a:pt x="32" y="134"/>
                    </a:cubicBezTo>
                    <a:cubicBezTo>
                      <a:pt x="32" y="130"/>
                      <a:pt x="31" y="129"/>
                      <a:pt x="28" y="128"/>
                    </a:cubicBezTo>
                    <a:cubicBezTo>
                      <a:pt x="28" y="125"/>
                      <a:pt x="33" y="127"/>
                      <a:pt x="34" y="126"/>
                    </a:cubicBezTo>
                    <a:cubicBezTo>
                      <a:pt x="35" y="125"/>
                      <a:pt x="29" y="121"/>
                      <a:pt x="38" y="122"/>
                    </a:cubicBezTo>
                    <a:cubicBezTo>
                      <a:pt x="35" y="117"/>
                      <a:pt x="21" y="123"/>
                      <a:pt x="17" y="119"/>
                    </a:cubicBezTo>
                    <a:cubicBezTo>
                      <a:pt x="21" y="109"/>
                      <a:pt x="33" y="119"/>
                      <a:pt x="40" y="111"/>
                    </a:cubicBezTo>
                    <a:cubicBezTo>
                      <a:pt x="36" y="107"/>
                      <a:pt x="24" y="110"/>
                      <a:pt x="19" y="111"/>
                    </a:cubicBezTo>
                    <a:cubicBezTo>
                      <a:pt x="17" y="109"/>
                      <a:pt x="18" y="108"/>
                      <a:pt x="19" y="106"/>
                    </a:cubicBezTo>
                    <a:cubicBezTo>
                      <a:pt x="18" y="105"/>
                      <a:pt x="17" y="106"/>
                      <a:pt x="17" y="107"/>
                    </a:cubicBezTo>
                    <a:cubicBezTo>
                      <a:pt x="15" y="107"/>
                      <a:pt x="16" y="105"/>
                      <a:pt x="15" y="104"/>
                    </a:cubicBezTo>
                    <a:cubicBezTo>
                      <a:pt x="8" y="105"/>
                      <a:pt x="5" y="102"/>
                      <a:pt x="0" y="100"/>
                    </a:cubicBezTo>
                    <a:cubicBezTo>
                      <a:pt x="4" y="88"/>
                      <a:pt x="19" y="91"/>
                      <a:pt x="28" y="89"/>
                    </a:cubicBezTo>
                    <a:cubicBezTo>
                      <a:pt x="31" y="88"/>
                      <a:pt x="30" y="89"/>
                      <a:pt x="32" y="87"/>
                    </a:cubicBezTo>
                    <a:cubicBezTo>
                      <a:pt x="32" y="87"/>
                      <a:pt x="35" y="85"/>
                      <a:pt x="34" y="85"/>
                    </a:cubicBezTo>
                    <a:cubicBezTo>
                      <a:pt x="39" y="83"/>
                      <a:pt x="46" y="85"/>
                      <a:pt x="49" y="83"/>
                    </a:cubicBezTo>
                    <a:cubicBezTo>
                      <a:pt x="51" y="82"/>
                      <a:pt x="49" y="81"/>
                      <a:pt x="51" y="80"/>
                    </a:cubicBezTo>
                    <a:cubicBezTo>
                      <a:pt x="52" y="78"/>
                      <a:pt x="55" y="79"/>
                      <a:pt x="56" y="78"/>
                    </a:cubicBezTo>
                    <a:cubicBezTo>
                      <a:pt x="58" y="76"/>
                      <a:pt x="59" y="74"/>
                      <a:pt x="62" y="72"/>
                    </a:cubicBezTo>
                    <a:cubicBezTo>
                      <a:pt x="64" y="66"/>
                      <a:pt x="56" y="71"/>
                      <a:pt x="58" y="65"/>
                    </a:cubicBezTo>
                    <a:cubicBezTo>
                      <a:pt x="55" y="62"/>
                      <a:pt x="55" y="68"/>
                      <a:pt x="55" y="68"/>
                    </a:cubicBezTo>
                    <a:cubicBezTo>
                      <a:pt x="53" y="69"/>
                      <a:pt x="45" y="64"/>
                      <a:pt x="40" y="66"/>
                    </a:cubicBezTo>
                    <a:cubicBezTo>
                      <a:pt x="37" y="61"/>
                      <a:pt x="44" y="64"/>
                      <a:pt x="45" y="63"/>
                    </a:cubicBezTo>
                    <a:cubicBezTo>
                      <a:pt x="45" y="62"/>
                      <a:pt x="45" y="61"/>
                      <a:pt x="45" y="61"/>
                    </a:cubicBezTo>
                    <a:cubicBezTo>
                      <a:pt x="46" y="60"/>
                      <a:pt x="48" y="61"/>
                      <a:pt x="49" y="61"/>
                    </a:cubicBezTo>
                    <a:cubicBezTo>
                      <a:pt x="49" y="60"/>
                      <a:pt x="50" y="57"/>
                      <a:pt x="51" y="57"/>
                    </a:cubicBezTo>
                    <a:cubicBezTo>
                      <a:pt x="53" y="56"/>
                      <a:pt x="52" y="59"/>
                      <a:pt x="53" y="59"/>
                    </a:cubicBezTo>
                    <a:cubicBezTo>
                      <a:pt x="53" y="59"/>
                      <a:pt x="59" y="58"/>
                      <a:pt x="58" y="53"/>
                    </a:cubicBezTo>
                    <a:cubicBezTo>
                      <a:pt x="62" y="53"/>
                      <a:pt x="62" y="56"/>
                      <a:pt x="66" y="55"/>
                    </a:cubicBezTo>
                    <a:cubicBezTo>
                      <a:pt x="69" y="55"/>
                      <a:pt x="66" y="53"/>
                      <a:pt x="66" y="53"/>
                    </a:cubicBezTo>
                    <a:cubicBezTo>
                      <a:pt x="66" y="51"/>
                      <a:pt x="70" y="52"/>
                      <a:pt x="69" y="48"/>
                    </a:cubicBezTo>
                    <a:cubicBezTo>
                      <a:pt x="74" y="48"/>
                      <a:pt x="78" y="48"/>
                      <a:pt x="83" y="48"/>
                    </a:cubicBezTo>
                    <a:cubicBezTo>
                      <a:pt x="87" y="48"/>
                      <a:pt x="83" y="40"/>
                      <a:pt x="84" y="37"/>
                    </a:cubicBezTo>
                    <a:cubicBezTo>
                      <a:pt x="91" y="38"/>
                      <a:pt x="97" y="40"/>
                      <a:pt x="103" y="37"/>
                    </a:cubicBezTo>
                    <a:cubicBezTo>
                      <a:pt x="103" y="35"/>
                      <a:pt x="101" y="35"/>
                      <a:pt x="99" y="35"/>
                    </a:cubicBezTo>
                    <a:cubicBezTo>
                      <a:pt x="101" y="32"/>
                      <a:pt x="107" y="33"/>
                      <a:pt x="110" y="31"/>
                    </a:cubicBezTo>
                    <a:cubicBezTo>
                      <a:pt x="115" y="28"/>
                      <a:pt x="129" y="30"/>
                      <a:pt x="140" y="29"/>
                    </a:cubicBezTo>
                    <a:cubicBezTo>
                      <a:pt x="143" y="29"/>
                      <a:pt x="144" y="27"/>
                      <a:pt x="146" y="27"/>
                    </a:cubicBezTo>
                    <a:cubicBezTo>
                      <a:pt x="151" y="27"/>
                      <a:pt x="155" y="29"/>
                      <a:pt x="159" y="27"/>
                    </a:cubicBezTo>
                    <a:cubicBezTo>
                      <a:pt x="158" y="29"/>
                      <a:pt x="160" y="34"/>
                      <a:pt x="161" y="33"/>
                    </a:cubicBezTo>
                    <a:cubicBezTo>
                      <a:pt x="163" y="30"/>
                      <a:pt x="161" y="32"/>
                      <a:pt x="166" y="37"/>
                    </a:cubicBezTo>
                    <a:cubicBezTo>
                      <a:pt x="170" y="36"/>
                      <a:pt x="163" y="31"/>
                      <a:pt x="172" y="33"/>
                    </a:cubicBezTo>
                    <a:cubicBezTo>
                      <a:pt x="169" y="30"/>
                      <a:pt x="175" y="26"/>
                      <a:pt x="166" y="25"/>
                    </a:cubicBezTo>
                    <a:cubicBezTo>
                      <a:pt x="167" y="22"/>
                      <a:pt x="181" y="16"/>
                      <a:pt x="181" y="24"/>
                    </a:cubicBezTo>
                    <a:cubicBezTo>
                      <a:pt x="187" y="24"/>
                      <a:pt x="186" y="21"/>
                      <a:pt x="191" y="24"/>
                    </a:cubicBezTo>
                    <a:cubicBezTo>
                      <a:pt x="193" y="25"/>
                      <a:pt x="194" y="26"/>
                      <a:pt x="196" y="27"/>
                    </a:cubicBezTo>
                    <a:cubicBezTo>
                      <a:pt x="198" y="29"/>
                      <a:pt x="204" y="29"/>
                      <a:pt x="211" y="31"/>
                    </a:cubicBezTo>
                    <a:cubicBezTo>
                      <a:pt x="211" y="29"/>
                      <a:pt x="209" y="30"/>
                      <a:pt x="207" y="29"/>
                    </a:cubicBezTo>
                    <a:cubicBezTo>
                      <a:pt x="208" y="27"/>
                      <a:pt x="210" y="25"/>
                      <a:pt x="213" y="25"/>
                    </a:cubicBezTo>
                    <a:cubicBezTo>
                      <a:pt x="210" y="21"/>
                      <a:pt x="202" y="21"/>
                      <a:pt x="196" y="20"/>
                    </a:cubicBezTo>
                    <a:cubicBezTo>
                      <a:pt x="196" y="15"/>
                      <a:pt x="204" y="16"/>
                      <a:pt x="209" y="16"/>
                    </a:cubicBezTo>
                    <a:cubicBezTo>
                      <a:pt x="210" y="12"/>
                      <a:pt x="207" y="13"/>
                      <a:pt x="204" y="12"/>
                    </a:cubicBezTo>
                    <a:cubicBezTo>
                      <a:pt x="208" y="5"/>
                      <a:pt x="215" y="12"/>
                      <a:pt x="220" y="12"/>
                    </a:cubicBezTo>
                    <a:cubicBezTo>
                      <a:pt x="224" y="13"/>
                      <a:pt x="224" y="10"/>
                      <a:pt x="228" y="11"/>
                    </a:cubicBezTo>
                    <a:cubicBezTo>
                      <a:pt x="237" y="11"/>
                      <a:pt x="243" y="15"/>
                      <a:pt x="250" y="11"/>
                    </a:cubicBezTo>
                    <a:cubicBezTo>
                      <a:pt x="253" y="9"/>
                      <a:pt x="257" y="10"/>
                      <a:pt x="261" y="9"/>
                    </a:cubicBezTo>
                    <a:cubicBezTo>
                      <a:pt x="264" y="8"/>
                      <a:pt x="263" y="5"/>
                      <a:pt x="263" y="3"/>
                    </a:cubicBezTo>
                    <a:cubicBezTo>
                      <a:pt x="266" y="3"/>
                      <a:pt x="270" y="4"/>
                      <a:pt x="273" y="3"/>
                    </a:cubicBezTo>
                    <a:cubicBezTo>
                      <a:pt x="275" y="3"/>
                      <a:pt x="276" y="1"/>
                      <a:pt x="278" y="1"/>
                    </a:cubicBezTo>
                    <a:cubicBezTo>
                      <a:pt x="282" y="1"/>
                      <a:pt x="287" y="4"/>
                      <a:pt x="295" y="3"/>
                    </a:cubicBezTo>
                    <a:cubicBezTo>
                      <a:pt x="300" y="2"/>
                      <a:pt x="312" y="0"/>
                      <a:pt x="323" y="1"/>
                    </a:cubicBezTo>
                    <a:cubicBezTo>
                      <a:pt x="326" y="1"/>
                      <a:pt x="326" y="3"/>
                      <a:pt x="329" y="3"/>
                    </a:cubicBezTo>
                    <a:cubicBezTo>
                      <a:pt x="339" y="5"/>
                      <a:pt x="349" y="1"/>
                      <a:pt x="349" y="11"/>
                    </a:cubicBezTo>
                    <a:cubicBezTo>
                      <a:pt x="354" y="12"/>
                      <a:pt x="354" y="8"/>
                      <a:pt x="358" y="9"/>
                    </a:cubicBezTo>
                    <a:cubicBezTo>
                      <a:pt x="358" y="15"/>
                      <a:pt x="365" y="13"/>
                      <a:pt x="368" y="16"/>
                    </a:cubicBezTo>
                    <a:cubicBezTo>
                      <a:pt x="373" y="18"/>
                      <a:pt x="373" y="14"/>
                      <a:pt x="377" y="14"/>
                    </a:cubicBezTo>
                    <a:cubicBezTo>
                      <a:pt x="375" y="21"/>
                      <a:pt x="384" y="17"/>
                      <a:pt x="388" y="18"/>
                    </a:cubicBezTo>
                    <a:cubicBezTo>
                      <a:pt x="385" y="22"/>
                      <a:pt x="385" y="19"/>
                      <a:pt x="386" y="25"/>
                    </a:cubicBezTo>
                    <a:cubicBezTo>
                      <a:pt x="384" y="23"/>
                      <a:pt x="382" y="24"/>
                      <a:pt x="383" y="27"/>
                    </a:cubicBezTo>
                    <a:cubicBezTo>
                      <a:pt x="363" y="29"/>
                      <a:pt x="339" y="30"/>
                      <a:pt x="325" y="31"/>
                    </a:cubicBezTo>
                    <a:cubicBezTo>
                      <a:pt x="323" y="31"/>
                      <a:pt x="323" y="32"/>
                      <a:pt x="323" y="33"/>
                    </a:cubicBezTo>
                    <a:cubicBezTo>
                      <a:pt x="321" y="33"/>
                      <a:pt x="322" y="31"/>
                      <a:pt x="323" y="31"/>
                    </a:cubicBezTo>
                    <a:cubicBezTo>
                      <a:pt x="324" y="30"/>
                      <a:pt x="320" y="29"/>
                      <a:pt x="319" y="29"/>
                    </a:cubicBezTo>
                    <a:cubicBezTo>
                      <a:pt x="319" y="30"/>
                      <a:pt x="320" y="33"/>
                      <a:pt x="319" y="33"/>
                    </a:cubicBezTo>
                    <a:cubicBezTo>
                      <a:pt x="316" y="34"/>
                      <a:pt x="312" y="32"/>
                      <a:pt x="31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Sľîdé"/>
              <p:cNvSpPr/>
              <p:nvPr/>
            </p:nvSpPr>
            <p:spPr bwMode="auto">
              <a:xfrm>
                <a:off x="4224375" y="434497"/>
                <a:ext cx="466461" cy="253542"/>
              </a:xfrm>
              <a:custGeom>
                <a:avLst/>
                <a:gdLst>
                  <a:gd name="T0" fmla="*/ 209 w 224"/>
                  <a:gd name="T1" fmla="*/ 12 h 122"/>
                  <a:gd name="T2" fmla="*/ 222 w 224"/>
                  <a:gd name="T3" fmla="*/ 19 h 122"/>
                  <a:gd name="T4" fmla="*/ 217 w 224"/>
                  <a:gd name="T5" fmla="*/ 23 h 122"/>
                  <a:gd name="T6" fmla="*/ 207 w 224"/>
                  <a:gd name="T7" fmla="*/ 27 h 122"/>
                  <a:gd name="T8" fmla="*/ 181 w 224"/>
                  <a:gd name="T9" fmla="*/ 32 h 122"/>
                  <a:gd name="T10" fmla="*/ 193 w 224"/>
                  <a:gd name="T11" fmla="*/ 36 h 122"/>
                  <a:gd name="T12" fmla="*/ 170 w 224"/>
                  <a:gd name="T13" fmla="*/ 45 h 122"/>
                  <a:gd name="T14" fmla="*/ 163 w 224"/>
                  <a:gd name="T15" fmla="*/ 49 h 122"/>
                  <a:gd name="T16" fmla="*/ 152 w 224"/>
                  <a:gd name="T17" fmla="*/ 55 h 122"/>
                  <a:gd name="T18" fmla="*/ 133 w 224"/>
                  <a:gd name="T19" fmla="*/ 62 h 122"/>
                  <a:gd name="T20" fmla="*/ 127 w 224"/>
                  <a:gd name="T21" fmla="*/ 68 h 122"/>
                  <a:gd name="T22" fmla="*/ 114 w 224"/>
                  <a:gd name="T23" fmla="*/ 70 h 122"/>
                  <a:gd name="T24" fmla="*/ 122 w 224"/>
                  <a:gd name="T25" fmla="*/ 81 h 122"/>
                  <a:gd name="T26" fmla="*/ 109 w 224"/>
                  <a:gd name="T27" fmla="*/ 90 h 122"/>
                  <a:gd name="T28" fmla="*/ 99 w 224"/>
                  <a:gd name="T29" fmla="*/ 96 h 122"/>
                  <a:gd name="T30" fmla="*/ 83 w 224"/>
                  <a:gd name="T31" fmla="*/ 107 h 122"/>
                  <a:gd name="T32" fmla="*/ 88 w 224"/>
                  <a:gd name="T33" fmla="*/ 116 h 122"/>
                  <a:gd name="T34" fmla="*/ 73 w 224"/>
                  <a:gd name="T35" fmla="*/ 120 h 122"/>
                  <a:gd name="T36" fmla="*/ 45 w 224"/>
                  <a:gd name="T37" fmla="*/ 114 h 122"/>
                  <a:gd name="T38" fmla="*/ 36 w 224"/>
                  <a:gd name="T39" fmla="*/ 116 h 122"/>
                  <a:gd name="T40" fmla="*/ 23 w 224"/>
                  <a:gd name="T41" fmla="*/ 107 h 122"/>
                  <a:gd name="T42" fmla="*/ 36 w 224"/>
                  <a:gd name="T43" fmla="*/ 96 h 122"/>
                  <a:gd name="T44" fmla="*/ 51 w 224"/>
                  <a:gd name="T45" fmla="*/ 96 h 122"/>
                  <a:gd name="T46" fmla="*/ 25 w 224"/>
                  <a:gd name="T47" fmla="*/ 90 h 122"/>
                  <a:gd name="T48" fmla="*/ 40 w 224"/>
                  <a:gd name="T49" fmla="*/ 79 h 122"/>
                  <a:gd name="T50" fmla="*/ 53 w 224"/>
                  <a:gd name="T51" fmla="*/ 79 h 122"/>
                  <a:gd name="T52" fmla="*/ 53 w 224"/>
                  <a:gd name="T53" fmla="*/ 71 h 122"/>
                  <a:gd name="T54" fmla="*/ 49 w 224"/>
                  <a:gd name="T55" fmla="*/ 62 h 122"/>
                  <a:gd name="T56" fmla="*/ 40 w 224"/>
                  <a:gd name="T57" fmla="*/ 58 h 122"/>
                  <a:gd name="T58" fmla="*/ 60 w 224"/>
                  <a:gd name="T59" fmla="*/ 56 h 122"/>
                  <a:gd name="T60" fmla="*/ 68 w 224"/>
                  <a:gd name="T61" fmla="*/ 53 h 122"/>
                  <a:gd name="T62" fmla="*/ 83 w 224"/>
                  <a:gd name="T63" fmla="*/ 42 h 122"/>
                  <a:gd name="T64" fmla="*/ 51 w 224"/>
                  <a:gd name="T65" fmla="*/ 47 h 122"/>
                  <a:gd name="T66" fmla="*/ 29 w 224"/>
                  <a:gd name="T67" fmla="*/ 42 h 122"/>
                  <a:gd name="T68" fmla="*/ 6 w 224"/>
                  <a:gd name="T69" fmla="*/ 36 h 122"/>
                  <a:gd name="T70" fmla="*/ 2 w 224"/>
                  <a:gd name="T71" fmla="*/ 25 h 122"/>
                  <a:gd name="T72" fmla="*/ 40 w 224"/>
                  <a:gd name="T73" fmla="*/ 15 h 122"/>
                  <a:gd name="T74" fmla="*/ 66 w 224"/>
                  <a:gd name="T75" fmla="*/ 10 h 122"/>
                  <a:gd name="T76" fmla="*/ 97 w 224"/>
                  <a:gd name="T77" fmla="*/ 4 h 122"/>
                  <a:gd name="T78" fmla="*/ 129 w 224"/>
                  <a:gd name="T79" fmla="*/ 2 h 122"/>
                  <a:gd name="T80" fmla="*/ 146 w 224"/>
                  <a:gd name="T81" fmla="*/ 2 h 122"/>
                  <a:gd name="T82" fmla="*/ 178 w 224"/>
                  <a:gd name="T83" fmla="*/ 2 h 122"/>
                  <a:gd name="T84" fmla="*/ 209 w 224"/>
                  <a:gd name="T85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22">
                    <a:moveTo>
                      <a:pt x="209" y="4"/>
                    </a:moveTo>
                    <a:cubicBezTo>
                      <a:pt x="206" y="8"/>
                      <a:pt x="209" y="7"/>
                      <a:pt x="209" y="12"/>
                    </a:cubicBezTo>
                    <a:cubicBezTo>
                      <a:pt x="214" y="12"/>
                      <a:pt x="219" y="12"/>
                      <a:pt x="224" y="12"/>
                    </a:cubicBezTo>
                    <a:cubicBezTo>
                      <a:pt x="224" y="15"/>
                      <a:pt x="222" y="16"/>
                      <a:pt x="222" y="19"/>
                    </a:cubicBezTo>
                    <a:cubicBezTo>
                      <a:pt x="221" y="20"/>
                      <a:pt x="218" y="18"/>
                      <a:pt x="217" y="19"/>
                    </a:cubicBezTo>
                    <a:cubicBezTo>
                      <a:pt x="216" y="20"/>
                      <a:pt x="217" y="23"/>
                      <a:pt x="217" y="23"/>
                    </a:cubicBezTo>
                    <a:cubicBezTo>
                      <a:pt x="214" y="24"/>
                      <a:pt x="210" y="25"/>
                      <a:pt x="209" y="23"/>
                    </a:cubicBezTo>
                    <a:cubicBezTo>
                      <a:pt x="207" y="22"/>
                      <a:pt x="208" y="26"/>
                      <a:pt x="207" y="27"/>
                    </a:cubicBezTo>
                    <a:cubicBezTo>
                      <a:pt x="205" y="28"/>
                      <a:pt x="200" y="25"/>
                      <a:pt x="200" y="29"/>
                    </a:cubicBezTo>
                    <a:cubicBezTo>
                      <a:pt x="194" y="28"/>
                      <a:pt x="185" y="26"/>
                      <a:pt x="181" y="32"/>
                    </a:cubicBezTo>
                    <a:cubicBezTo>
                      <a:pt x="183" y="37"/>
                      <a:pt x="191" y="32"/>
                      <a:pt x="193" y="30"/>
                    </a:cubicBezTo>
                    <a:cubicBezTo>
                      <a:pt x="195" y="31"/>
                      <a:pt x="192" y="33"/>
                      <a:pt x="193" y="36"/>
                    </a:cubicBezTo>
                    <a:cubicBezTo>
                      <a:pt x="186" y="36"/>
                      <a:pt x="182" y="39"/>
                      <a:pt x="176" y="40"/>
                    </a:cubicBezTo>
                    <a:cubicBezTo>
                      <a:pt x="173" y="41"/>
                      <a:pt x="171" y="43"/>
                      <a:pt x="170" y="45"/>
                    </a:cubicBezTo>
                    <a:cubicBezTo>
                      <a:pt x="169" y="46"/>
                      <a:pt x="166" y="45"/>
                      <a:pt x="165" y="45"/>
                    </a:cubicBezTo>
                    <a:cubicBezTo>
                      <a:pt x="163" y="46"/>
                      <a:pt x="164" y="48"/>
                      <a:pt x="163" y="49"/>
                    </a:cubicBezTo>
                    <a:cubicBezTo>
                      <a:pt x="161" y="50"/>
                      <a:pt x="157" y="47"/>
                      <a:pt x="157" y="51"/>
                    </a:cubicBezTo>
                    <a:cubicBezTo>
                      <a:pt x="157" y="54"/>
                      <a:pt x="152" y="52"/>
                      <a:pt x="152" y="55"/>
                    </a:cubicBezTo>
                    <a:cubicBezTo>
                      <a:pt x="151" y="59"/>
                      <a:pt x="146" y="56"/>
                      <a:pt x="144" y="58"/>
                    </a:cubicBezTo>
                    <a:cubicBezTo>
                      <a:pt x="142" y="61"/>
                      <a:pt x="137" y="60"/>
                      <a:pt x="133" y="62"/>
                    </a:cubicBezTo>
                    <a:cubicBezTo>
                      <a:pt x="132" y="62"/>
                      <a:pt x="133" y="64"/>
                      <a:pt x="131" y="64"/>
                    </a:cubicBezTo>
                    <a:cubicBezTo>
                      <a:pt x="126" y="64"/>
                      <a:pt x="129" y="66"/>
                      <a:pt x="127" y="68"/>
                    </a:cubicBezTo>
                    <a:cubicBezTo>
                      <a:pt x="127" y="68"/>
                      <a:pt x="126" y="68"/>
                      <a:pt x="125" y="68"/>
                    </a:cubicBezTo>
                    <a:cubicBezTo>
                      <a:pt x="124" y="68"/>
                      <a:pt x="120" y="71"/>
                      <a:pt x="114" y="70"/>
                    </a:cubicBezTo>
                    <a:cubicBezTo>
                      <a:pt x="115" y="72"/>
                      <a:pt x="122" y="73"/>
                      <a:pt x="114" y="73"/>
                    </a:cubicBezTo>
                    <a:cubicBezTo>
                      <a:pt x="115" y="77"/>
                      <a:pt x="124" y="74"/>
                      <a:pt x="122" y="81"/>
                    </a:cubicBezTo>
                    <a:cubicBezTo>
                      <a:pt x="118" y="77"/>
                      <a:pt x="118" y="81"/>
                      <a:pt x="118" y="86"/>
                    </a:cubicBezTo>
                    <a:cubicBezTo>
                      <a:pt x="114" y="81"/>
                      <a:pt x="112" y="88"/>
                      <a:pt x="109" y="90"/>
                    </a:cubicBezTo>
                    <a:cubicBezTo>
                      <a:pt x="105" y="92"/>
                      <a:pt x="100" y="90"/>
                      <a:pt x="97" y="94"/>
                    </a:cubicBezTo>
                    <a:cubicBezTo>
                      <a:pt x="96" y="96"/>
                      <a:pt x="99" y="95"/>
                      <a:pt x="99" y="96"/>
                    </a:cubicBezTo>
                    <a:cubicBezTo>
                      <a:pt x="100" y="97"/>
                      <a:pt x="93" y="99"/>
                      <a:pt x="97" y="99"/>
                    </a:cubicBezTo>
                    <a:cubicBezTo>
                      <a:pt x="95" y="105"/>
                      <a:pt x="85" y="101"/>
                      <a:pt x="83" y="107"/>
                    </a:cubicBezTo>
                    <a:cubicBezTo>
                      <a:pt x="86" y="110"/>
                      <a:pt x="91" y="111"/>
                      <a:pt x="97" y="111"/>
                    </a:cubicBezTo>
                    <a:cubicBezTo>
                      <a:pt x="99" y="117"/>
                      <a:pt x="88" y="112"/>
                      <a:pt x="88" y="116"/>
                    </a:cubicBezTo>
                    <a:cubicBezTo>
                      <a:pt x="88" y="119"/>
                      <a:pt x="86" y="116"/>
                      <a:pt x="84" y="116"/>
                    </a:cubicBezTo>
                    <a:cubicBezTo>
                      <a:pt x="80" y="116"/>
                      <a:pt x="78" y="122"/>
                      <a:pt x="73" y="120"/>
                    </a:cubicBezTo>
                    <a:cubicBezTo>
                      <a:pt x="72" y="118"/>
                      <a:pt x="69" y="118"/>
                      <a:pt x="70" y="114"/>
                    </a:cubicBezTo>
                    <a:cubicBezTo>
                      <a:pt x="60" y="113"/>
                      <a:pt x="54" y="116"/>
                      <a:pt x="45" y="114"/>
                    </a:cubicBezTo>
                    <a:cubicBezTo>
                      <a:pt x="45" y="114"/>
                      <a:pt x="43" y="112"/>
                      <a:pt x="43" y="112"/>
                    </a:cubicBezTo>
                    <a:cubicBezTo>
                      <a:pt x="40" y="112"/>
                      <a:pt x="39" y="116"/>
                      <a:pt x="36" y="116"/>
                    </a:cubicBezTo>
                    <a:cubicBezTo>
                      <a:pt x="27" y="117"/>
                      <a:pt x="20" y="114"/>
                      <a:pt x="10" y="112"/>
                    </a:cubicBezTo>
                    <a:cubicBezTo>
                      <a:pt x="13" y="109"/>
                      <a:pt x="17" y="107"/>
                      <a:pt x="23" y="107"/>
                    </a:cubicBezTo>
                    <a:cubicBezTo>
                      <a:pt x="27" y="106"/>
                      <a:pt x="23" y="99"/>
                      <a:pt x="27" y="97"/>
                    </a:cubicBezTo>
                    <a:cubicBezTo>
                      <a:pt x="32" y="99"/>
                      <a:pt x="31" y="95"/>
                      <a:pt x="36" y="96"/>
                    </a:cubicBezTo>
                    <a:cubicBezTo>
                      <a:pt x="36" y="102"/>
                      <a:pt x="43" y="101"/>
                      <a:pt x="49" y="101"/>
                    </a:cubicBezTo>
                    <a:cubicBezTo>
                      <a:pt x="53" y="100"/>
                      <a:pt x="47" y="98"/>
                      <a:pt x="51" y="96"/>
                    </a:cubicBezTo>
                    <a:cubicBezTo>
                      <a:pt x="50" y="91"/>
                      <a:pt x="40" y="97"/>
                      <a:pt x="43" y="88"/>
                    </a:cubicBezTo>
                    <a:cubicBezTo>
                      <a:pt x="36" y="90"/>
                      <a:pt x="33" y="93"/>
                      <a:pt x="25" y="90"/>
                    </a:cubicBezTo>
                    <a:cubicBezTo>
                      <a:pt x="26" y="86"/>
                      <a:pt x="30" y="85"/>
                      <a:pt x="34" y="84"/>
                    </a:cubicBezTo>
                    <a:cubicBezTo>
                      <a:pt x="36" y="83"/>
                      <a:pt x="38" y="81"/>
                      <a:pt x="40" y="79"/>
                    </a:cubicBezTo>
                    <a:cubicBezTo>
                      <a:pt x="42" y="79"/>
                      <a:pt x="43" y="78"/>
                      <a:pt x="43" y="77"/>
                    </a:cubicBezTo>
                    <a:cubicBezTo>
                      <a:pt x="48" y="76"/>
                      <a:pt x="51" y="77"/>
                      <a:pt x="53" y="79"/>
                    </a:cubicBezTo>
                    <a:cubicBezTo>
                      <a:pt x="55" y="78"/>
                      <a:pt x="57" y="76"/>
                      <a:pt x="58" y="73"/>
                    </a:cubicBezTo>
                    <a:cubicBezTo>
                      <a:pt x="59" y="70"/>
                      <a:pt x="54" y="73"/>
                      <a:pt x="53" y="71"/>
                    </a:cubicBezTo>
                    <a:cubicBezTo>
                      <a:pt x="52" y="71"/>
                      <a:pt x="51" y="67"/>
                      <a:pt x="51" y="66"/>
                    </a:cubicBezTo>
                    <a:cubicBezTo>
                      <a:pt x="50" y="65"/>
                      <a:pt x="48" y="64"/>
                      <a:pt x="49" y="62"/>
                    </a:cubicBezTo>
                    <a:cubicBezTo>
                      <a:pt x="48" y="63"/>
                      <a:pt x="46" y="64"/>
                      <a:pt x="43" y="64"/>
                    </a:cubicBezTo>
                    <a:cubicBezTo>
                      <a:pt x="44" y="60"/>
                      <a:pt x="43" y="58"/>
                      <a:pt x="40" y="58"/>
                    </a:cubicBezTo>
                    <a:cubicBezTo>
                      <a:pt x="41" y="55"/>
                      <a:pt x="43" y="52"/>
                      <a:pt x="49" y="53"/>
                    </a:cubicBezTo>
                    <a:cubicBezTo>
                      <a:pt x="54" y="52"/>
                      <a:pt x="53" y="59"/>
                      <a:pt x="60" y="56"/>
                    </a:cubicBezTo>
                    <a:cubicBezTo>
                      <a:pt x="60" y="59"/>
                      <a:pt x="61" y="60"/>
                      <a:pt x="62" y="60"/>
                    </a:cubicBezTo>
                    <a:cubicBezTo>
                      <a:pt x="68" y="62"/>
                      <a:pt x="65" y="54"/>
                      <a:pt x="68" y="53"/>
                    </a:cubicBezTo>
                    <a:cubicBezTo>
                      <a:pt x="77" y="51"/>
                      <a:pt x="85" y="48"/>
                      <a:pt x="90" y="42"/>
                    </a:cubicBezTo>
                    <a:cubicBezTo>
                      <a:pt x="90" y="37"/>
                      <a:pt x="87" y="44"/>
                      <a:pt x="83" y="42"/>
                    </a:cubicBezTo>
                    <a:cubicBezTo>
                      <a:pt x="80" y="44"/>
                      <a:pt x="75" y="44"/>
                      <a:pt x="73" y="47"/>
                    </a:cubicBezTo>
                    <a:cubicBezTo>
                      <a:pt x="68" y="46"/>
                      <a:pt x="59" y="48"/>
                      <a:pt x="51" y="47"/>
                    </a:cubicBezTo>
                    <a:cubicBezTo>
                      <a:pt x="46" y="47"/>
                      <a:pt x="44" y="44"/>
                      <a:pt x="38" y="47"/>
                    </a:cubicBezTo>
                    <a:cubicBezTo>
                      <a:pt x="36" y="40"/>
                      <a:pt x="31" y="48"/>
                      <a:pt x="29" y="42"/>
                    </a:cubicBezTo>
                    <a:cubicBezTo>
                      <a:pt x="26" y="45"/>
                      <a:pt x="21" y="40"/>
                      <a:pt x="14" y="42"/>
                    </a:cubicBezTo>
                    <a:cubicBezTo>
                      <a:pt x="15" y="36"/>
                      <a:pt x="8" y="39"/>
                      <a:pt x="6" y="36"/>
                    </a:cubicBezTo>
                    <a:cubicBezTo>
                      <a:pt x="5" y="31"/>
                      <a:pt x="10" y="32"/>
                      <a:pt x="12" y="30"/>
                    </a:cubicBezTo>
                    <a:cubicBezTo>
                      <a:pt x="12" y="25"/>
                      <a:pt x="0" y="33"/>
                      <a:pt x="2" y="25"/>
                    </a:cubicBezTo>
                    <a:cubicBezTo>
                      <a:pt x="11" y="22"/>
                      <a:pt x="25" y="21"/>
                      <a:pt x="38" y="19"/>
                    </a:cubicBezTo>
                    <a:cubicBezTo>
                      <a:pt x="40" y="19"/>
                      <a:pt x="39" y="17"/>
                      <a:pt x="40" y="15"/>
                    </a:cubicBezTo>
                    <a:cubicBezTo>
                      <a:pt x="49" y="17"/>
                      <a:pt x="57" y="13"/>
                      <a:pt x="62" y="15"/>
                    </a:cubicBezTo>
                    <a:cubicBezTo>
                      <a:pt x="64" y="14"/>
                      <a:pt x="65" y="12"/>
                      <a:pt x="66" y="10"/>
                    </a:cubicBezTo>
                    <a:cubicBezTo>
                      <a:pt x="77" y="9"/>
                      <a:pt x="87" y="6"/>
                      <a:pt x="96" y="8"/>
                    </a:cubicBezTo>
                    <a:cubicBezTo>
                      <a:pt x="97" y="8"/>
                      <a:pt x="97" y="6"/>
                      <a:pt x="97" y="4"/>
                    </a:cubicBezTo>
                    <a:cubicBezTo>
                      <a:pt x="105" y="5"/>
                      <a:pt x="115" y="3"/>
                      <a:pt x="120" y="6"/>
                    </a:cubicBezTo>
                    <a:cubicBezTo>
                      <a:pt x="121" y="3"/>
                      <a:pt x="129" y="6"/>
                      <a:pt x="129" y="2"/>
                    </a:cubicBezTo>
                    <a:cubicBezTo>
                      <a:pt x="134" y="4"/>
                      <a:pt x="141" y="5"/>
                      <a:pt x="148" y="4"/>
                    </a:cubicBezTo>
                    <a:cubicBezTo>
                      <a:pt x="148" y="3"/>
                      <a:pt x="147" y="3"/>
                      <a:pt x="146" y="2"/>
                    </a:cubicBezTo>
                    <a:cubicBezTo>
                      <a:pt x="146" y="0"/>
                      <a:pt x="148" y="1"/>
                      <a:pt x="148" y="2"/>
                    </a:cubicBezTo>
                    <a:cubicBezTo>
                      <a:pt x="156" y="4"/>
                      <a:pt x="169" y="1"/>
                      <a:pt x="178" y="2"/>
                    </a:cubicBezTo>
                    <a:cubicBezTo>
                      <a:pt x="178" y="2"/>
                      <a:pt x="177" y="6"/>
                      <a:pt x="178" y="6"/>
                    </a:cubicBezTo>
                    <a:cubicBezTo>
                      <a:pt x="192" y="6"/>
                      <a:pt x="193" y="3"/>
                      <a:pt x="20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ṡḻíḓé"/>
              <p:cNvSpPr/>
              <p:nvPr/>
            </p:nvSpPr>
            <p:spPr bwMode="auto">
              <a:xfrm>
                <a:off x="5955742" y="531150"/>
                <a:ext cx="133075" cy="49028"/>
              </a:xfrm>
              <a:custGeom>
                <a:avLst/>
                <a:gdLst>
                  <a:gd name="T0" fmla="*/ 17 w 64"/>
                  <a:gd name="T1" fmla="*/ 3 h 24"/>
                  <a:gd name="T2" fmla="*/ 17 w 64"/>
                  <a:gd name="T3" fmla="*/ 5 h 24"/>
                  <a:gd name="T4" fmla="*/ 22 w 64"/>
                  <a:gd name="T5" fmla="*/ 10 h 24"/>
                  <a:gd name="T6" fmla="*/ 28 w 64"/>
                  <a:gd name="T7" fmla="*/ 7 h 24"/>
                  <a:gd name="T8" fmla="*/ 37 w 64"/>
                  <a:gd name="T9" fmla="*/ 10 h 24"/>
                  <a:gd name="T10" fmla="*/ 54 w 64"/>
                  <a:gd name="T11" fmla="*/ 7 h 24"/>
                  <a:gd name="T12" fmla="*/ 61 w 64"/>
                  <a:gd name="T13" fmla="*/ 10 h 24"/>
                  <a:gd name="T14" fmla="*/ 58 w 64"/>
                  <a:gd name="T15" fmla="*/ 18 h 24"/>
                  <a:gd name="T16" fmla="*/ 41 w 64"/>
                  <a:gd name="T17" fmla="*/ 20 h 24"/>
                  <a:gd name="T18" fmla="*/ 30 w 64"/>
                  <a:gd name="T19" fmla="*/ 24 h 24"/>
                  <a:gd name="T20" fmla="*/ 11 w 64"/>
                  <a:gd name="T21" fmla="*/ 10 h 24"/>
                  <a:gd name="T22" fmla="*/ 2 w 64"/>
                  <a:gd name="T23" fmla="*/ 9 h 24"/>
                  <a:gd name="T24" fmla="*/ 17 w 64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17" y="3"/>
                    </a:moveTo>
                    <a:cubicBezTo>
                      <a:pt x="19" y="3"/>
                      <a:pt x="18" y="5"/>
                      <a:pt x="17" y="5"/>
                    </a:cubicBezTo>
                    <a:cubicBezTo>
                      <a:pt x="16" y="9"/>
                      <a:pt x="25" y="4"/>
                      <a:pt x="22" y="10"/>
                    </a:cubicBezTo>
                    <a:cubicBezTo>
                      <a:pt x="26" y="11"/>
                      <a:pt x="25" y="7"/>
                      <a:pt x="28" y="7"/>
                    </a:cubicBezTo>
                    <a:cubicBezTo>
                      <a:pt x="32" y="11"/>
                      <a:pt x="36" y="3"/>
                      <a:pt x="37" y="10"/>
                    </a:cubicBezTo>
                    <a:cubicBezTo>
                      <a:pt x="42" y="9"/>
                      <a:pt x="49" y="8"/>
                      <a:pt x="54" y="7"/>
                    </a:cubicBezTo>
                    <a:cubicBezTo>
                      <a:pt x="53" y="12"/>
                      <a:pt x="63" y="5"/>
                      <a:pt x="61" y="10"/>
                    </a:cubicBezTo>
                    <a:cubicBezTo>
                      <a:pt x="64" y="16"/>
                      <a:pt x="50" y="14"/>
                      <a:pt x="58" y="18"/>
                    </a:cubicBezTo>
                    <a:cubicBezTo>
                      <a:pt x="56" y="22"/>
                      <a:pt x="46" y="19"/>
                      <a:pt x="41" y="20"/>
                    </a:cubicBezTo>
                    <a:cubicBezTo>
                      <a:pt x="37" y="20"/>
                      <a:pt x="33" y="22"/>
                      <a:pt x="30" y="24"/>
                    </a:cubicBezTo>
                    <a:cubicBezTo>
                      <a:pt x="22" y="20"/>
                      <a:pt x="15" y="17"/>
                      <a:pt x="11" y="10"/>
                    </a:cubicBezTo>
                    <a:cubicBezTo>
                      <a:pt x="8" y="9"/>
                      <a:pt x="1" y="13"/>
                      <a:pt x="2" y="9"/>
                    </a:cubicBezTo>
                    <a:cubicBezTo>
                      <a:pt x="0" y="0"/>
                      <a:pt x="16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ṧḻïḍè"/>
              <p:cNvSpPr/>
              <p:nvPr/>
            </p:nvSpPr>
            <p:spPr bwMode="auto">
              <a:xfrm>
                <a:off x="3864374" y="596988"/>
                <a:ext cx="63036" cy="19611"/>
              </a:xfrm>
              <a:custGeom>
                <a:avLst/>
                <a:gdLst>
                  <a:gd name="T0" fmla="*/ 28 w 30"/>
                  <a:gd name="T1" fmla="*/ 1 h 9"/>
                  <a:gd name="T2" fmla="*/ 17 w 30"/>
                  <a:gd name="T3" fmla="*/ 6 h 9"/>
                  <a:gd name="T4" fmla="*/ 13 w 30"/>
                  <a:gd name="T5" fmla="*/ 8 h 9"/>
                  <a:gd name="T6" fmla="*/ 6 w 30"/>
                  <a:gd name="T7" fmla="*/ 8 h 9"/>
                  <a:gd name="T8" fmla="*/ 10 w 30"/>
                  <a:gd name="T9" fmla="*/ 3 h 9"/>
                  <a:gd name="T10" fmla="*/ 28 w 30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28" y="1"/>
                    </a:moveTo>
                    <a:cubicBezTo>
                      <a:pt x="30" y="7"/>
                      <a:pt x="22" y="6"/>
                      <a:pt x="17" y="6"/>
                    </a:cubicBezTo>
                    <a:cubicBezTo>
                      <a:pt x="15" y="7"/>
                      <a:pt x="15" y="8"/>
                      <a:pt x="13" y="8"/>
                    </a:cubicBezTo>
                    <a:cubicBezTo>
                      <a:pt x="10" y="8"/>
                      <a:pt x="6" y="6"/>
                      <a:pt x="6" y="8"/>
                    </a:cubicBezTo>
                    <a:cubicBezTo>
                      <a:pt x="0" y="9"/>
                      <a:pt x="9" y="2"/>
                      <a:pt x="10" y="3"/>
                    </a:cubicBezTo>
                    <a:cubicBezTo>
                      <a:pt x="13" y="7"/>
                      <a:pt x="22" y="0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ṡḷiḋê"/>
              <p:cNvSpPr/>
              <p:nvPr/>
            </p:nvSpPr>
            <p:spPr bwMode="auto">
              <a:xfrm>
                <a:off x="4109511" y="596988"/>
                <a:ext cx="56031" cy="37822"/>
              </a:xfrm>
              <a:custGeom>
                <a:avLst/>
                <a:gdLst>
                  <a:gd name="T0" fmla="*/ 13 w 27"/>
                  <a:gd name="T1" fmla="*/ 1 h 18"/>
                  <a:gd name="T2" fmla="*/ 9 w 27"/>
                  <a:gd name="T3" fmla="*/ 3 h 18"/>
                  <a:gd name="T4" fmla="*/ 18 w 27"/>
                  <a:gd name="T5" fmla="*/ 8 h 18"/>
                  <a:gd name="T6" fmla="*/ 22 w 27"/>
                  <a:gd name="T7" fmla="*/ 6 h 18"/>
                  <a:gd name="T8" fmla="*/ 11 w 27"/>
                  <a:gd name="T9" fmla="*/ 18 h 18"/>
                  <a:gd name="T10" fmla="*/ 0 w 27"/>
                  <a:gd name="T11" fmla="*/ 5 h 18"/>
                  <a:gd name="T12" fmla="*/ 13 w 2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13" y="1"/>
                    </a:moveTo>
                    <a:cubicBezTo>
                      <a:pt x="13" y="3"/>
                      <a:pt x="10" y="2"/>
                      <a:pt x="9" y="3"/>
                    </a:cubicBezTo>
                    <a:cubicBezTo>
                      <a:pt x="9" y="8"/>
                      <a:pt x="21" y="0"/>
                      <a:pt x="18" y="8"/>
                    </a:cubicBezTo>
                    <a:cubicBezTo>
                      <a:pt x="20" y="9"/>
                      <a:pt x="22" y="8"/>
                      <a:pt x="22" y="6"/>
                    </a:cubicBezTo>
                    <a:cubicBezTo>
                      <a:pt x="27" y="12"/>
                      <a:pt x="12" y="13"/>
                      <a:pt x="11" y="18"/>
                    </a:cubicBezTo>
                    <a:cubicBezTo>
                      <a:pt x="6" y="14"/>
                      <a:pt x="7" y="5"/>
                      <a:pt x="0" y="5"/>
                    </a:cubicBezTo>
                    <a:cubicBezTo>
                      <a:pt x="2" y="1"/>
                      <a:pt x="9" y="3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ŝ1iďè"/>
              <p:cNvSpPr/>
              <p:nvPr/>
            </p:nvSpPr>
            <p:spPr bwMode="auto">
              <a:xfrm>
                <a:off x="5381422" y="639011"/>
                <a:ext cx="3276430" cy="2147400"/>
              </a:xfrm>
              <a:custGeom>
                <a:avLst/>
                <a:gdLst>
                  <a:gd name="T0" fmla="*/ 936 w 1575"/>
                  <a:gd name="T1" fmla="*/ 72 h 1033"/>
                  <a:gd name="T2" fmla="*/ 1105 w 1575"/>
                  <a:gd name="T3" fmla="*/ 72 h 1033"/>
                  <a:gd name="T4" fmla="*/ 1247 w 1575"/>
                  <a:gd name="T5" fmla="*/ 85 h 1033"/>
                  <a:gd name="T6" fmla="*/ 1432 w 1575"/>
                  <a:gd name="T7" fmla="*/ 115 h 1033"/>
                  <a:gd name="T8" fmla="*/ 1575 w 1575"/>
                  <a:gd name="T9" fmla="*/ 162 h 1033"/>
                  <a:gd name="T10" fmla="*/ 1484 w 1575"/>
                  <a:gd name="T11" fmla="*/ 184 h 1033"/>
                  <a:gd name="T12" fmla="*/ 1366 w 1575"/>
                  <a:gd name="T13" fmla="*/ 273 h 1033"/>
                  <a:gd name="T14" fmla="*/ 1320 w 1575"/>
                  <a:gd name="T15" fmla="*/ 301 h 1033"/>
                  <a:gd name="T16" fmla="*/ 1381 w 1575"/>
                  <a:gd name="T17" fmla="*/ 208 h 1033"/>
                  <a:gd name="T18" fmla="*/ 1247 w 1575"/>
                  <a:gd name="T19" fmla="*/ 247 h 1033"/>
                  <a:gd name="T20" fmla="*/ 1204 w 1575"/>
                  <a:gd name="T21" fmla="*/ 313 h 1033"/>
                  <a:gd name="T22" fmla="*/ 1130 w 1575"/>
                  <a:gd name="T23" fmla="*/ 415 h 1033"/>
                  <a:gd name="T24" fmla="*/ 1081 w 1575"/>
                  <a:gd name="T25" fmla="*/ 439 h 1033"/>
                  <a:gd name="T26" fmla="*/ 1061 w 1575"/>
                  <a:gd name="T27" fmla="*/ 464 h 1033"/>
                  <a:gd name="T28" fmla="*/ 993 w 1575"/>
                  <a:gd name="T29" fmla="*/ 587 h 1033"/>
                  <a:gd name="T30" fmla="*/ 956 w 1575"/>
                  <a:gd name="T31" fmla="*/ 674 h 1033"/>
                  <a:gd name="T32" fmla="*/ 895 w 1575"/>
                  <a:gd name="T33" fmla="*/ 685 h 1033"/>
                  <a:gd name="T34" fmla="*/ 882 w 1575"/>
                  <a:gd name="T35" fmla="*/ 689 h 1033"/>
                  <a:gd name="T36" fmla="*/ 848 w 1575"/>
                  <a:gd name="T37" fmla="*/ 602 h 1033"/>
                  <a:gd name="T38" fmla="*/ 742 w 1575"/>
                  <a:gd name="T39" fmla="*/ 657 h 1033"/>
                  <a:gd name="T40" fmla="*/ 665 w 1575"/>
                  <a:gd name="T41" fmla="*/ 579 h 1033"/>
                  <a:gd name="T42" fmla="*/ 524 w 1575"/>
                  <a:gd name="T43" fmla="*/ 557 h 1033"/>
                  <a:gd name="T44" fmla="*/ 557 w 1575"/>
                  <a:gd name="T45" fmla="*/ 616 h 1033"/>
                  <a:gd name="T46" fmla="*/ 453 w 1575"/>
                  <a:gd name="T47" fmla="*/ 622 h 1033"/>
                  <a:gd name="T48" fmla="*/ 391 w 1575"/>
                  <a:gd name="T49" fmla="*/ 546 h 1033"/>
                  <a:gd name="T50" fmla="*/ 440 w 1575"/>
                  <a:gd name="T51" fmla="*/ 646 h 1033"/>
                  <a:gd name="T52" fmla="*/ 470 w 1575"/>
                  <a:gd name="T53" fmla="*/ 749 h 1033"/>
                  <a:gd name="T54" fmla="*/ 412 w 1575"/>
                  <a:gd name="T55" fmla="*/ 898 h 1033"/>
                  <a:gd name="T56" fmla="*/ 352 w 1575"/>
                  <a:gd name="T57" fmla="*/ 1013 h 1033"/>
                  <a:gd name="T58" fmla="*/ 237 w 1575"/>
                  <a:gd name="T59" fmla="*/ 924 h 1033"/>
                  <a:gd name="T60" fmla="*/ 224 w 1575"/>
                  <a:gd name="T61" fmla="*/ 788 h 1033"/>
                  <a:gd name="T62" fmla="*/ 47 w 1575"/>
                  <a:gd name="T63" fmla="*/ 702 h 1033"/>
                  <a:gd name="T64" fmla="*/ 6 w 1575"/>
                  <a:gd name="T65" fmla="*/ 588 h 1033"/>
                  <a:gd name="T66" fmla="*/ 162 w 1575"/>
                  <a:gd name="T67" fmla="*/ 465 h 1033"/>
                  <a:gd name="T68" fmla="*/ 263 w 1575"/>
                  <a:gd name="T69" fmla="*/ 512 h 1033"/>
                  <a:gd name="T70" fmla="*/ 378 w 1575"/>
                  <a:gd name="T71" fmla="*/ 512 h 1033"/>
                  <a:gd name="T72" fmla="*/ 309 w 1575"/>
                  <a:gd name="T73" fmla="*/ 436 h 1033"/>
                  <a:gd name="T74" fmla="*/ 255 w 1575"/>
                  <a:gd name="T75" fmla="*/ 402 h 1033"/>
                  <a:gd name="T76" fmla="*/ 259 w 1575"/>
                  <a:gd name="T77" fmla="*/ 432 h 1033"/>
                  <a:gd name="T78" fmla="*/ 158 w 1575"/>
                  <a:gd name="T79" fmla="*/ 408 h 1033"/>
                  <a:gd name="T80" fmla="*/ 116 w 1575"/>
                  <a:gd name="T81" fmla="*/ 406 h 1033"/>
                  <a:gd name="T82" fmla="*/ 158 w 1575"/>
                  <a:gd name="T83" fmla="*/ 329 h 1033"/>
                  <a:gd name="T84" fmla="*/ 214 w 1575"/>
                  <a:gd name="T85" fmla="*/ 292 h 1033"/>
                  <a:gd name="T86" fmla="*/ 317 w 1575"/>
                  <a:gd name="T87" fmla="*/ 247 h 1033"/>
                  <a:gd name="T88" fmla="*/ 313 w 1575"/>
                  <a:gd name="T89" fmla="*/ 197 h 1033"/>
                  <a:gd name="T90" fmla="*/ 278 w 1575"/>
                  <a:gd name="T91" fmla="*/ 238 h 1033"/>
                  <a:gd name="T92" fmla="*/ 183 w 1575"/>
                  <a:gd name="T93" fmla="*/ 251 h 1033"/>
                  <a:gd name="T94" fmla="*/ 227 w 1575"/>
                  <a:gd name="T95" fmla="*/ 167 h 1033"/>
                  <a:gd name="T96" fmla="*/ 354 w 1575"/>
                  <a:gd name="T97" fmla="*/ 106 h 1033"/>
                  <a:gd name="T98" fmla="*/ 397 w 1575"/>
                  <a:gd name="T99" fmla="*/ 154 h 1033"/>
                  <a:gd name="T100" fmla="*/ 470 w 1575"/>
                  <a:gd name="T101" fmla="*/ 134 h 1033"/>
                  <a:gd name="T102" fmla="*/ 596 w 1575"/>
                  <a:gd name="T103" fmla="*/ 126 h 1033"/>
                  <a:gd name="T104" fmla="*/ 660 w 1575"/>
                  <a:gd name="T105" fmla="*/ 83 h 1033"/>
                  <a:gd name="T106" fmla="*/ 705 w 1575"/>
                  <a:gd name="T107" fmla="*/ 130 h 1033"/>
                  <a:gd name="T108" fmla="*/ 734 w 1575"/>
                  <a:gd name="T109" fmla="*/ 81 h 1033"/>
                  <a:gd name="T110" fmla="*/ 889 w 1575"/>
                  <a:gd name="T111" fmla="*/ 18 h 1033"/>
                  <a:gd name="T112" fmla="*/ 373 w 1575"/>
                  <a:gd name="T113" fmla="*/ 374 h 1033"/>
                  <a:gd name="T114" fmla="*/ 449 w 1575"/>
                  <a:gd name="T115" fmla="*/ 424 h 1033"/>
                  <a:gd name="T116" fmla="*/ 531 w 1575"/>
                  <a:gd name="T117" fmla="*/ 411 h 1033"/>
                  <a:gd name="T118" fmla="*/ 505 w 1575"/>
                  <a:gd name="T119" fmla="*/ 451 h 1033"/>
                  <a:gd name="T120" fmla="*/ 375 w 1575"/>
                  <a:gd name="T121" fmla="*/ 7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5" h="1033">
                    <a:moveTo>
                      <a:pt x="949" y="11"/>
                    </a:moveTo>
                    <a:cubicBezTo>
                      <a:pt x="949" y="13"/>
                      <a:pt x="952" y="12"/>
                      <a:pt x="954" y="13"/>
                    </a:cubicBezTo>
                    <a:cubicBezTo>
                      <a:pt x="954" y="15"/>
                      <a:pt x="951" y="14"/>
                      <a:pt x="949" y="14"/>
                    </a:cubicBezTo>
                    <a:cubicBezTo>
                      <a:pt x="957" y="22"/>
                      <a:pt x="965" y="11"/>
                      <a:pt x="979" y="14"/>
                    </a:cubicBezTo>
                    <a:cubicBezTo>
                      <a:pt x="982" y="19"/>
                      <a:pt x="987" y="22"/>
                      <a:pt x="993" y="24"/>
                    </a:cubicBezTo>
                    <a:cubicBezTo>
                      <a:pt x="994" y="26"/>
                      <a:pt x="993" y="29"/>
                      <a:pt x="993" y="31"/>
                    </a:cubicBezTo>
                    <a:cubicBezTo>
                      <a:pt x="994" y="33"/>
                      <a:pt x="998" y="33"/>
                      <a:pt x="997" y="37"/>
                    </a:cubicBezTo>
                    <a:cubicBezTo>
                      <a:pt x="993" y="36"/>
                      <a:pt x="994" y="39"/>
                      <a:pt x="993" y="42"/>
                    </a:cubicBezTo>
                    <a:cubicBezTo>
                      <a:pt x="992" y="41"/>
                      <a:pt x="989" y="40"/>
                      <a:pt x="986" y="40"/>
                    </a:cubicBezTo>
                    <a:cubicBezTo>
                      <a:pt x="983" y="41"/>
                      <a:pt x="986" y="43"/>
                      <a:pt x="984" y="44"/>
                    </a:cubicBezTo>
                    <a:cubicBezTo>
                      <a:pt x="983" y="45"/>
                      <a:pt x="982" y="42"/>
                      <a:pt x="980" y="42"/>
                    </a:cubicBezTo>
                    <a:cubicBezTo>
                      <a:pt x="979" y="43"/>
                      <a:pt x="975" y="46"/>
                      <a:pt x="969" y="44"/>
                    </a:cubicBezTo>
                    <a:cubicBezTo>
                      <a:pt x="967" y="44"/>
                      <a:pt x="968" y="47"/>
                      <a:pt x="967" y="48"/>
                    </a:cubicBezTo>
                    <a:cubicBezTo>
                      <a:pt x="967" y="48"/>
                      <a:pt x="964" y="47"/>
                      <a:pt x="964" y="48"/>
                    </a:cubicBezTo>
                    <a:cubicBezTo>
                      <a:pt x="963" y="50"/>
                      <a:pt x="967" y="51"/>
                      <a:pt x="964" y="55"/>
                    </a:cubicBezTo>
                    <a:cubicBezTo>
                      <a:pt x="963" y="52"/>
                      <a:pt x="954" y="56"/>
                      <a:pt x="958" y="57"/>
                    </a:cubicBezTo>
                    <a:cubicBezTo>
                      <a:pt x="954" y="61"/>
                      <a:pt x="948" y="59"/>
                      <a:pt x="943" y="61"/>
                    </a:cubicBezTo>
                    <a:cubicBezTo>
                      <a:pt x="940" y="62"/>
                      <a:pt x="938" y="67"/>
                      <a:pt x="934" y="67"/>
                    </a:cubicBezTo>
                    <a:cubicBezTo>
                      <a:pt x="934" y="69"/>
                      <a:pt x="934" y="72"/>
                      <a:pt x="932" y="72"/>
                    </a:cubicBezTo>
                    <a:cubicBezTo>
                      <a:pt x="933" y="75"/>
                      <a:pt x="934" y="72"/>
                      <a:pt x="936" y="72"/>
                    </a:cubicBezTo>
                    <a:cubicBezTo>
                      <a:pt x="941" y="72"/>
                      <a:pt x="943" y="68"/>
                      <a:pt x="947" y="67"/>
                    </a:cubicBezTo>
                    <a:cubicBezTo>
                      <a:pt x="950" y="66"/>
                      <a:pt x="950" y="69"/>
                      <a:pt x="952" y="68"/>
                    </a:cubicBezTo>
                    <a:cubicBezTo>
                      <a:pt x="955" y="68"/>
                      <a:pt x="955" y="65"/>
                      <a:pt x="956" y="65"/>
                    </a:cubicBezTo>
                    <a:cubicBezTo>
                      <a:pt x="960" y="63"/>
                      <a:pt x="965" y="65"/>
                      <a:pt x="969" y="63"/>
                    </a:cubicBezTo>
                    <a:cubicBezTo>
                      <a:pt x="972" y="62"/>
                      <a:pt x="968" y="60"/>
                      <a:pt x="971" y="59"/>
                    </a:cubicBezTo>
                    <a:cubicBezTo>
                      <a:pt x="972" y="59"/>
                      <a:pt x="974" y="60"/>
                      <a:pt x="975" y="59"/>
                    </a:cubicBezTo>
                    <a:cubicBezTo>
                      <a:pt x="975" y="59"/>
                      <a:pt x="976" y="55"/>
                      <a:pt x="977" y="55"/>
                    </a:cubicBezTo>
                    <a:cubicBezTo>
                      <a:pt x="977" y="55"/>
                      <a:pt x="982" y="57"/>
                      <a:pt x="984" y="57"/>
                    </a:cubicBezTo>
                    <a:cubicBezTo>
                      <a:pt x="989" y="57"/>
                      <a:pt x="989" y="56"/>
                      <a:pt x="993" y="55"/>
                    </a:cubicBezTo>
                    <a:cubicBezTo>
                      <a:pt x="993" y="57"/>
                      <a:pt x="993" y="59"/>
                      <a:pt x="993" y="61"/>
                    </a:cubicBezTo>
                    <a:cubicBezTo>
                      <a:pt x="996" y="59"/>
                      <a:pt x="997" y="59"/>
                      <a:pt x="997" y="63"/>
                    </a:cubicBezTo>
                    <a:cubicBezTo>
                      <a:pt x="1007" y="62"/>
                      <a:pt x="1023" y="64"/>
                      <a:pt x="1038" y="63"/>
                    </a:cubicBezTo>
                    <a:cubicBezTo>
                      <a:pt x="1037" y="71"/>
                      <a:pt x="1051" y="65"/>
                      <a:pt x="1049" y="74"/>
                    </a:cubicBezTo>
                    <a:cubicBezTo>
                      <a:pt x="1051" y="71"/>
                      <a:pt x="1054" y="74"/>
                      <a:pt x="1057" y="74"/>
                    </a:cubicBezTo>
                    <a:cubicBezTo>
                      <a:pt x="1062" y="74"/>
                      <a:pt x="1069" y="72"/>
                      <a:pt x="1072" y="74"/>
                    </a:cubicBezTo>
                    <a:cubicBezTo>
                      <a:pt x="1076" y="74"/>
                      <a:pt x="1072" y="66"/>
                      <a:pt x="1076" y="65"/>
                    </a:cubicBezTo>
                    <a:cubicBezTo>
                      <a:pt x="1082" y="66"/>
                      <a:pt x="1088" y="65"/>
                      <a:pt x="1094" y="67"/>
                    </a:cubicBezTo>
                    <a:cubicBezTo>
                      <a:pt x="1094" y="67"/>
                      <a:pt x="1094" y="68"/>
                      <a:pt x="1094" y="68"/>
                    </a:cubicBezTo>
                    <a:cubicBezTo>
                      <a:pt x="1097" y="69"/>
                      <a:pt x="1101" y="68"/>
                      <a:pt x="1103" y="68"/>
                    </a:cubicBezTo>
                    <a:cubicBezTo>
                      <a:pt x="1104" y="69"/>
                      <a:pt x="1105" y="72"/>
                      <a:pt x="1105" y="72"/>
                    </a:cubicBezTo>
                    <a:cubicBezTo>
                      <a:pt x="1108" y="74"/>
                      <a:pt x="1113" y="71"/>
                      <a:pt x="1115" y="74"/>
                    </a:cubicBezTo>
                    <a:cubicBezTo>
                      <a:pt x="1114" y="78"/>
                      <a:pt x="1114" y="82"/>
                      <a:pt x="1109" y="81"/>
                    </a:cubicBezTo>
                    <a:cubicBezTo>
                      <a:pt x="1109" y="85"/>
                      <a:pt x="1112" y="86"/>
                      <a:pt x="1117" y="85"/>
                    </a:cubicBezTo>
                    <a:cubicBezTo>
                      <a:pt x="1115" y="96"/>
                      <a:pt x="1124" y="97"/>
                      <a:pt x="1128" y="102"/>
                    </a:cubicBezTo>
                    <a:cubicBezTo>
                      <a:pt x="1131" y="100"/>
                      <a:pt x="1134" y="99"/>
                      <a:pt x="1137" y="96"/>
                    </a:cubicBezTo>
                    <a:cubicBezTo>
                      <a:pt x="1138" y="95"/>
                      <a:pt x="1138" y="92"/>
                      <a:pt x="1139" y="91"/>
                    </a:cubicBezTo>
                    <a:cubicBezTo>
                      <a:pt x="1140" y="90"/>
                      <a:pt x="1143" y="91"/>
                      <a:pt x="1143" y="89"/>
                    </a:cubicBezTo>
                    <a:cubicBezTo>
                      <a:pt x="1148" y="88"/>
                      <a:pt x="1146" y="93"/>
                      <a:pt x="1148" y="95"/>
                    </a:cubicBezTo>
                    <a:cubicBezTo>
                      <a:pt x="1153" y="95"/>
                      <a:pt x="1157" y="95"/>
                      <a:pt x="1161" y="95"/>
                    </a:cubicBezTo>
                    <a:cubicBezTo>
                      <a:pt x="1163" y="93"/>
                      <a:pt x="1168" y="94"/>
                      <a:pt x="1167" y="89"/>
                    </a:cubicBezTo>
                    <a:cubicBezTo>
                      <a:pt x="1173" y="91"/>
                      <a:pt x="1187" y="85"/>
                      <a:pt x="1187" y="93"/>
                    </a:cubicBezTo>
                    <a:cubicBezTo>
                      <a:pt x="1193" y="93"/>
                      <a:pt x="1191" y="86"/>
                      <a:pt x="1199" y="89"/>
                    </a:cubicBezTo>
                    <a:cubicBezTo>
                      <a:pt x="1198" y="87"/>
                      <a:pt x="1196" y="87"/>
                      <a:pt x="1195" y="87"/>
                    </a:cubicBezTo>
                    <a:cubicBezTo>
                      <a:pt x="1196" y="86"/>
                      <a:pt x="1196" y="82"/>
                      <a:pt x="1199" y="81"/>
                    </a:cubicBezTo>
                    <a:cubicBezTo>
                      <a:pt x="1204" y="82"/>
                      <a:pt x="1202" y="75"/>
                      <a:pt x="1210" y="78"/>
                    </a:cubicBezTo>
                    <a:cubicBezTo>
                      <a:pt x="1212" y="78"/>
                      <a:pt x="1210" y="75"/>
                      <a:pt x="1210" y="76"/>
                    </a:cubicBezTo>
                    <a:cubicBezTo>
                      <a:pt x="1213" y="72"/>
                      <a:pt x="1218" y="75"/>
                      <a:pt x="1225" y="74"/>
                    </a:cubicBezTo>
                    <a:cubicBezTo>
                      <a:pt x="1223" y="84"/>
                      <a:pt x="1235" y="71"/>
                      <a:pt x="1232" y="80"/>
                    </a:cubicBezTo>
                    <a:cubicBezTo>
                      <a:pt x="1240" y="81"/>
                      <a:pt x="1246" y="79"/>
                      <a:pt x="1253" y="78"/>
                    </a:cubicBezTo>
                    <a:cubicBezTo>
                      <a:pt x="1253" y="83"/>
                      <a:pt x="1245" y="79"/>
                      <a:pt x="1247" y="85"/>
                    </a:cubicBezTo>
                    <a:cubicBezTo>
                      <a:pt x="1248" y="89"/>
                      <a:pt x="1254" y="87"/>
                      <a:pt x="1258" y="87"/>
                    </a:cubicBezTo>
                    <a:cubicBezTo>
                      <a:pt x="1265" y="87"/>
                      <a:pt x="1271" y="87"/>
                      <a:pt x="1277" y="85"/>
                    </a:cubicBezTo>
                    <a:cubicBezTo>
                      <a:pt x="1278" y="92"/>
                      <a:pt x="1287" y="92"/>
                      <a:pt x="1290" y="98"/>
                    </a:cubicBezTo>
                    <a:cubicBezTo>
                      <a:pt x="1294" y="97"/>
                      <a:pt x="1296" y="100"/>
                      <a:pt x="1299" y="100"/>
                    </a:cubicBezTo>
                    <a:cubicBezTo>
                      <a:pt x="1311" y="101"/>
                      <a:pt x="1324" y="98"/>
                      <a:pt x="1335" y="100"/>
                    </a:cubicBezTo>
                    <a:cubicBezTo>
                      <a:pt x="1339" y="101"/>
                      <a:pt x="1343" y="106"/>
                      <a:pt x="1348" y="104"/>
                    </a:cubicBezTo>
                    <a:cubicBezTo>
                      <a:pt x="1347" y="107"/>
                      <a:pt x="1349" y="107"/>
                      <a:pt x="1351" y="108"/>
                    </a:cubicBezTo>
                    <a:cubicBezTo>
                      <a:pt x="1351" y="110"/>
                      <a:pt x="1351" y="113"/>
                      <a:pt x="1351" y="115"/>
                    </a:cubicBezTo>
                    <a:cubicBezTo>
                      <a:pt x="1351" y="118"/>
                      <a:pt x="1358" y="115"/>
                      <a:pt x="1359" y="117"/>
                    </a:cubicBezTo>
                    <a:cubicBezTo>
                      <a:pt x="1361" y="120"/>
                      <a:pt x="1360" y="116"/>
                      <a:pt x="1363" y="117"/>
                    </a:cubicBezTo>
                    <a:cubicBezTo>
                      <a:pt x="1363" y="117"/>
                      <a:pt x="1363" y="119"/>
                      <a:pt x="1364" y="119"/>
                    </a:cubicBezTo>
                    <a:cubicBezTo>
                      <a:pt x="1367" y="119"/>
                      <a:pt x="1387" y="121"/>
                      <a:pt x="1389" y="119"/>
                    </a:cubicBezTo>
                    <a:cubicBezTo>
                      <a:pt x="1389" y="119"/>
                      <a:pt x="1389" y="117"/>
                      <a:pt x="1389" y="117"/>
                    </a:cubicBezTo>
                    <a:cubicBezTo>
                      <a:pt x="1390" y="117"/>
                      <a:pt x="1394" y="119"/>
                      <a:pt x="1394" y="119"/>
                    </a:cubicBezTo>
                    <a:cubicBezTo>
                      <a:pt x="1396" y="117"/>
                      <a:pt x="1399" y="116"/>
                      <a:pt x="1400" y="119"/>
                    </a:cubicBezTo>
                    <a:cubicBezTo>
                      <a:pt x="1403" y="115"/>
                      <a:pt x="1409" y="115"/>
                      <a:pt x="1415" y="113"/>
                    </a:cubicBezTo>
                    <a:cubicBezTo>
                      <a:pt x="1414" y="119"/>
                      <a:pt x="1416" y="122"/>
                      <a:pt x="1417" y="126"/>
                    </a:cubicBezTo>
                    <a:cubicBezTo>
                      <a:pt x="1424" y="126"/>
                      <a:pt x="1427" y="130"/>
                      <a:pt x="1433" y="126"/>
                    </a:cubicBezTo>
                    <a:cubicBezTo>
                      <a:pt x="1434" y="123"/>
                      <a:pt x="1432" y="123"/>
                      <a:pt x="1430" y="122"/>
                    </a:cubicBezTo>
                    <a:cubicBezTo>
                      <a:pt x="1431" y="121"/>
                      <a:pt x="1432" y="118"/>
                      <a:pt x="1432" y="115"/>
                    </a:cubicBezTo>
                    <a:cubicBezTo>
                      <a:pt x="1436" y="111"/>
                      <a:pt x="1448" y="113"/>
                      <a:pt x="1450" y="117"/>
                    </a:cubicBezTo>
                    <a:cubicBezTo>
                      <a:pt x="1458" y="117"/>
                      <a:pt x="1466" y="116"/>
                      <a:pt x="1474" y="117"/>
                    </a:cubicBezTo>
                    <a:cubicBezTo>
                      <a:pt x="1477" y="117"/>
                      <a:pt x="1483" y="121"/>
                      <a:pt x="1484" y="117"/>
                    </a:cubicBezTo>
                    <a:cubicBezTo>
                      <a:pt x="1488" y="119"/>
                      <a:pt x="1487" y="121"/>
                      <a:pt x="1493" y="122"/>
                    </a:cubicBezTo>
                    <a:cubicBezTo>
                      <a:pt x="1495" y="123"/>
                      <a:pt x="1496" y="126"/>
                      <a:pt x="1497" y="126"/>
                    </a:cubicBezTo>
                    <a:cubicBezTo>
                      <a:pt x="1498" y="126"/>
                      <a:pt x="1499" y="125"/>
                      <a:pt x="1499" y="124"/>
                    </a:cubicBezTo>
                    <a:cubicBezTo>
                      <a:pt x="1501" y="125"/>
                      <a:pt x="1499" y="127"/>
                      <a:pt x="1500" y="128"/>
                    </a:cubicBezTo>
                    <a:cubicBezTo>
                      <a:pt x="1501" y="129"/>
                      <a:pt x="1504" y="127"/>
                      <a:pt x="1504" y="128"/>
                    </a:cubicBezTo>
                    <a:cubicBezTo>
                      <a:pt x="1505" y="129"/>
                      <a:pt x="1509" y="130"/>
                      <a:pt x="1514" y="132"/>
                    </a:cubicBezTo>
                    <a:cubicBezTo>
                      <a:pt x="1516" y="133"/>
                      <a:pt x="1521" y="134"/>
                      <a:pt x="1525" y="136"/>
                    </a:cubicBezTo>
                    <a:cubicBezTo>
                      <a:pt x="1526" y="136"/>
                      <a:pt x="1526" y="139"/>
                      <a:pt x="1527" y="139"/>
                    </a:cubicBezTo>
                    <a:cubicBezTo>
                      <a:pt x="1527" y="140"/>
                      <a:pt x="1530" y="139"/>
                      <a:pt x="1530" y="139"/>
                    </a:cubicBezTo>
                    <a:cubicBezTo>
                      <a:pt x="1531" y="140"/>
                      <a:pt x="1530" y="142"/>
                      <a:pt x="1530" y="143"/>
                    </a:cubicBezTo>
                    <a:cubicBezTo>
                      <a:pt x="1531" y="144"/>
                      <a:pt x="1534" y="142"/>
                      <a:pt x="1534" y="143"/>
                    </a:cubicBezTo>
                    <a:cubicBezTo>
                      <a:pt x="1535" y="145"/>
                      <a:pt x="1532" y="151"/>
                      <a:pt x="1540" y="149"/>
                    </a:cubicBezTo>
                    <a:cubicBezTo>
                      <a:pt x="1540" y="153"/>
                      <a:pt x="1540" y="157"/>
                      <a:pt x="1540" y="162"/>
                    </a:cubicBezTo>
                    <a:cubicBezTo>
                      <a:pt x="1546" y="161"/>
                      <a:pt x="1551" y="160"/>
                      <a:pt x="1553" y="154"/>
                    </a:cubicBezTo>
                    <a:cubicBezTo>
                      <a:pt x="1558" y="157"/>
                      <a:pt x="1565" y="156"/>
                      <a:pt x="1569" y="158"/>
                    </a:cubicBezTo>
                    <a:cubicBezTo>
                      <a:pt x="1570" y="158"/>
                      <a:pt x="1569" y="161"/>
                      <a:pt x="1569" y="162"/>
                    </a:cubicBezTo>
                    <a:cubicBezTo>
                      <a:pt x="1570" y="163"/>
                      <a:pt x="1574" y="161"/>
                      <a:pt x="1575" y="162"/>
                    </a:cubicBezTo>
                    <a:cubicBezTo>
                      <a:pt x="1574" y="164"/>
                      <a:pt x="1571" y="164"/>
                      <a:pt x="1571" y="167"/>
                    </a:cubicBezTo>
                    <a:cubicBezTo>
                      <a:pt x="1568" y="168"/>
                      <a:pt x="1568" y="165"/>
                      <a:pt x="1566" y="165"/>
                    </a:cubicBezTo>
                    <a:cubicBezTo>
                      <a:pt x="1564" y="167"/>
                      <a:pt x="1564" y="170"/>
                      <a:pt x="1560" y="169"/>
                    </a:cubicBezTo>
                    <a:cubicBezTo>
                      <a:pt x="1561" y="172"/>
                      <a:pt x="1566" y="171"/>
                      <a:pt x="1564" y="177"/>
                    </a:cubicBezTo>
                    <a:cubicBezTo>
                      <a:pt x="1557" y="171"/>
                      <a:pt x="1563" y="179"/>
                      <a:pt x="1558" y="180"/>
                    </a:cubicBezTo>
                    <a:cubicBezTo>
                      <a:pt x="1557" y="181"/>
                      <a:pt x="1555" y="182"/>
                      <a:pt x="1554" y="184"/>
                    </a:cubicBezTo>
                    <a:cubicBezTo>
                      <a:pt x="1552" y="184"/>
                      <a:pt x="1551" y="183"/>
                      <a:pt x="1549" y="182"/>
                    </a:cubicBezTo>
                    <a:cubicBezTo>
                      <a:pt x="1548" y="181"/>
                      <a:pt x="1546" y="179"/>
                      <a:pt x="1545" y="178"/>
                    </a:cubicBezTo>
                    <a:cubicBezTo>
                      <a:pt x="1542" y="177"/>
                      <a:pt x="1540" y="178"/>
                      <a:pt x="1538" y="177"/>
                    </a:cubicBezTo>
                    <a:cubicBezTo>
                      <a:pt x="1536" y="176"/>
                      <a:pt x="1535" y="173"/>
                      <a:pt x="1534" y="173"/>
                    </a:cubicBezTo>
                    <a:cubicBezTo>
                      <a:pt x="1532" y="172"/>
                      <a:pt x="1529" y="173"/>
                      <a:pt x="1527" y="173"/>
                    </a:cubicBezTo>
                    <a:cubicBezTo>
                      <a:pt x="1526" y="173"/>
                      <a:pt x="1526" y="171"/>
                      <a:pt x="1525" y="171"/>
                    </a:cubicBezTo>
                    <a:cubicBezTo>
                      <a:pt x="1522" y="171"/>
                      <a:pt x="1520" y="164"/>
                      <a:pt x="1517" y="169"/>
                    </a:cubicBezTo>
                    <a:cubicBezTo>
                      <a:pt x="1515" y="169"/>
                      <a:pt x="1516" y="166"/>
                      <a:pt x="1515" y="163"/>
                    </a:cubicBezTo>
                    <a:cubicBezTo>
                      <a:pt x="1512" y="163"/>
                      <a:pt x="1508" y="163"/>
                      <a:pt x="1504" y="163"/>
                    </a:cubicBezTo>
                    <a:cubicBezTo>
                      <a:pt x="1500" y="164"/>
                      <a:pt x="1504" y="168"/>
                      <a:pt x="1504" y="167"/>
                    </a:cubicBezTo>
                    <a:cubicBezTo>
                      <a:pt x="1504" y="170"/>
                      <a:pt x="1500" y="170"/>
                      <a:pt x="1500" y="175"/>
                    </a:cubicBezTo>
                    <a:cubicBezTo>
                      <a:pt x="1492" y="174"/>
                      <a:pt x="1491" y="180"/>
                      <a:pt x="1482" y="178"/>
                    </a:cubicBezTo>
                    <a:cubicBezTo>
                      <a:pt x="1480" y="180"/>
                      <a:pt x="1480" y="183"/>
                      <a:pt x="1476" y="182"/>
                    </a:cubicBezTo>
                    <a:cubicBezTo>
                      <a:pt x="1477" y="185"/>
                      <a:pt x="1481" y="184"/>
                      <a:pt x="1484" y="184"/>
                    </a:cubicBezTo>
                    <a:cubicBezTo>
                      <a:pt x="1486" y="185"/>
                      <a:pt x="1487" y="187"/>
                      <a:pt x="1489" y="188"/>
                    </a:cubicBezTo>
                    <a:cubicBezTo>
                      <a:pt x="1488" y="194"/>
                      <a:pt x="1488" y="192"/>
                      <a:pt x="1491" y="195"/>
                    </a:cubicBezTo>
                    <a:cubicBezTo>
                      <a:pt x="1493" y="199"/>
                      <a:pt x="1498" y="200"/>
                      <a:pt x="1500" y="203"/>
                    </a:cubicBezTo>
                    <a:cubicBezTo>
                      <a:pt x="1500" y="203"/>
                      <a:pt x="1495" y="208"/>
                      <a:pt x="1495" y="208"/>
                    </a:cubicBezTo>
                    <a:cubicBezTo>
                      <a:pt x="1490" y="209"/>
                      <a:pt x="1490" y="204"/>
                      <a:pt x="1487" y="204"/>
                    </a:cubicBezTo>
                    <a:cubicBezTo>
                      <a:pt x="1488" y="204"/>
                      <a:pt x="1490" y="208"/>
                      <a:pt x="1487" y="208"/>
                    </a:cubicBezTo>
                    <a:cubicBezTo>
                      <a:pt x="1482" y="209"/>
                      <a:pt x="1473" y="208"/>
                      <a:pt x="1467" y="210"/>
                    </a:cubicBezTo>
                    <a:cubicBezTo>
                      <a:pt x="1464" y="211"/>
                      <a:pt x="1457" y="213"/>
                      <a:pt x="1458" y="218"/>
                    </a:cubicBezTo>
                    <a:cubicBezTo>
                      <a:pt x="1449" y="216"/>
                      <a:pt x="1448" y="222"/>
                      <a:pt x="1443" y="223"/>
                    </a:cubicBezTo>
                    <a:cubicBezTo>
                      <a:pt x="1441" y="225"/>
                      <a:pt x="1441" y="226"/>
                      <a:pt x="1439" y="227"/>
                    </a:cubicBezTo>
                    <a:cubicBezTo>
                      <a:pt x="1438" y="228"/>
                      <a:pt x="1435" y="231"/>
                      <a:pt x="1433" y="231"/>
                    </a:cubicBezTo>
                    <a:cubicBezTo>
                      <a:pt x="1432" y="231"/>
                      <a:pt x="1430" y="233"/>
                      <a:pt x="1430" y="234"/>
                    </a:cubicBezTo>
                    <a:cubicBezTo>
                      <a:pt x="1424" y="233"/>
                      <a:pt x="1414" y="237"/>
                      <a:pt x="1411" y="232"/>
                    </a:cubicBezTo>
                    <a:cubicBezTo>
                      <a:pt x="1409" y="234"/>
                      <a:pt x="1404" y="233"/>
                      <a:pt x="1405" y="238"/>
                    </a:cubicBezTo>
                    <a:cubicBezTo>
                      <a:pt x="1395" y="239"/>
                      <a:pt x="1394" y="239"/>
                      <a:pt x="1383" y="238"/>
                    </a:cubicBezTo>
                    <a:cubicBezTo>
                      <a:pt x="1382" y="238"/>
                      <a:pt x="1381" y="240"/>
                      <a:pt x="1379" y="240"/>
                    </a:cubicBezTo>
                    <a:cubicBezTo>
                      <a:pt x="1378" y="241"/>
                      <a:pt x="1374" y="242"/>
                      <a:pt x="1374" y="246"/>
                    </a:cubicBezTo>
                    <a:cubicBezTo>
                      <a:pt x="1373" y="251"/>
                      <a:pt x="1365" y="248"/>
                      <a:pt x="1366" y="257"/>
                    </a:cubicBezTo>
                    <a:cubicBezTo>
                      <a:pt x="1365" y="263"/>
                      <a:pt x="1371" y="262"/>
                      <a:pt x="1374" y="264"/>
                    </a:cubicBezTo>
                    <a:cubicBezTo>
                      <a:pt x="1373" y="269"/>
                      <a:pt x="1372" y="274"/>
                      <a:pt x="1366" y="273"/>
                    </a:cubicBezTo>
                    <a:cubicBezTo>
                      <a:pt x="1367" y="277"/>
                      <a:pt x="1366" y="279"/>
                      <a:pt x="1363" y="279"/>
                    </a:cubicBezTo>
                    <a:cubicBezTo>
                      <a:pt x="1363" y="282"/>
                      <a:pt x="1363" y="284"/>
                      <a:pt x="1363" y="287"/>
                    </a:cubicBezTo>
                    <a:cubicBezTo>
                      <a:pt x="1363" y="289"/>
                      <a:pt x="1366" y="285"/>
                      <a:pt x="1366" y="288"/>
                    </a:cubicBezTo>
                    <a:cubicBezTo>
                      <a:pt x="1368" y="292"/>
                      <a:pt x="1364" y="291"/>
                      <a:pt x="1363" y="292"/>
                    </a:cubicBezTo>
                    <a:cubicBezTo>
                      <a:pt x="1362" y="293"/>
                      <a:pt x="1361" y="297"/>
                      <a:pt x="1361" y="298"/>
                    </a:cubicBezTo>
                    <a:cubicBezTo>
                      <a:pt x="1359" y="299"/>
                      <a:pt x="1353" y="298"/>
                      <a:pt x="1351" y="300"/>
                    </a:cubicBezTo>
                    <a:cubicBezTo>
                      <a:pt x="1350" y="301"/>
                      <a:pt x="1353" y="306"/>
                      <a:pt x="1351" y="307"/>
                    </a:cubicBezTo>
                    <a:cubicBezTo>
                      <a:pt x="1350" y="308"/>
                      <a:pt x="1350" y="303"/>
                      <a:pt x="1350" y="303"/>
                    </a:cubicBezTo>
                    <a:cubicBezTo>
                      <a:pt x="1348" y="303"/>
                      <a:pt x="1344" y="304"/>
                      <a:pt x="1348" y="313"/>
                    </a:cubicBezTo>
                    <a:cubicBezTo>
                      <a:pt x="1344" y="311"/>
                      <a:pt x="1345" y="315"/>
                      <a:pt x="1344" y="316"/>
                    </a:cubicBezTo>
                    <a:cubicBezTo>
                      <a:pt x="1343" y="317"/>
                      <a:pt x="1341" y="316"/>
                      <a:pt x="1340" y="316"/>
                    </a:cubicBezTo>
                    <a:cubicBezTo>
                      <a:pt x="1339" y="317"/>
                      <a:pt x="1340" y="322"/>
                      <a:pt x="1336" y="320"/>
                    </a:cubicBezTo>
                    <a:cubicBezTo>
                      <a:pt x="1337" y="323"/>
                      <a:pt x="1334" y="324"/>
                      <a:pt x="1335" y="328"/>
                    </a:cubicBezTo>
                    <a:cubicBezTo>
                      <a:pt x="1332" y="328"/>
                      <a:pt x="1327" y="327"/>
                      <a:pt x="1327" y="329"/>
                    </a:cubicBezTo>
                    <a:cubicBezTo>
                      <a:pt x="1325" y="329"/>
                      <a:pt x="1328" y="327"/>
                      <a:pt x="1327" y="324"/>
                    </a:cubicBezTo>
                    <a:cubicBezTo>
                      <a:pt x="1327" y="324"/>
                      <a:pt x="1325" y="323"/>
                      <a:pt x="1325" y="322"/>
                    </a:cubicBezTo>
                    <a:cubicBezTo>
                      <a:pt x="1325" y="321"/>
                      <a:pt x="1325" y="319"/>
                      <a:pt x="1325" y="318"/>
                    </a:cubicBezTo>
                    <a:cubicBezTo>
                      <a:pt x="1324" y="317"/>
                      <a:pt x="1323" y="315"/>
                      <a:pt x="1322" y="314"/>
                    </a:cubicBezTo>
                    <a:cubicBezTo>
                      <a:pt x="1321" y="314"/>
                      <a:pt x="1320" y="312"/>
                      <a:pt x="1318" y="313"/>
                    </a:cubicBezTo>
                    <a:cubicBezTo>
                      <a:pt x="1320" y="310"/>
                      <a:pt x="1320" y="305"/>
                      <a:pt x="1320" y="301"/>
                    </a:cubicBezTo>
                    <a:cubicBezTo>
                      <a:pt x="1320" y="298"/>
                      <a:pt x="1318" y="298"/>
                      <a:pt x="1318" y="296"/>
                    </a:cubicBezTo>
                    <a:cubicBezTo>
                      <a:pt x="1317" y="289"/>
                      <a:pt x="1320" y="281"/>
                      <a:pt x="1318" y="275"/>
                    </a:cubicBezTo>
                    <a:cubicBezTo>
                      <a:pt x="1325" y="281"/>
                      <a:pt x="1319" y="272"/>
                      <a:pt x="1322" y="268"/>
                    </a:cubicBezTo>
                    <a:cubicBezTo>
                      <a:pt x="1322" y="267"/>
                      <a:pt x="1324" y="274"/>
                      <a:pt x="1325" y="270"/>
                    </a:cubicBezTo>
                    <a:cubicBezTo>
                      <a:pt x="1325" y="269"/>
                      <a:pt x="1325" y="267"/>
                      <a:pt x="1325" y="266"/>
                    </a:cubicBezTo>
                    <a:cubicBezTo>
                      <a:pt x="1327" y="263"/>
                      <a:pt x="1335" y="258"/>
                      <a:pt x="1336" y="257"/>
                    </a:cubicBezTo>
                    <a:cubicBezTo>
                      <a:pt x="1336" y="257"/>
                      <a:pt x="1340" y="256"/>
                      <a:pt x="1338" y="255"/>
                    </a:cubicBezTo>
                    <a:cubicBezTo>
                      <a:pt x="1336" y="253"/>
                      <a:pt x="1339" y="253"/>
                      <a:pt x="1342" y="253"/>
                    </a:cubicBezTo>
                    <a:cubicBezTo>
                      <a:pt x="1345" y="251"/>
                      <a:pt x="1346" y="248"/>
                      <a:pt x="1346" y="244"/>
                    </a:cubicBezTo>
                    <a:cubicBezTo>
                      <a:pt x="1346" y="243"/>
                      <a:pt x="1352" y="241"/>
                      <a:pt x="1351" y="240"/>
                    </a:cubicBezTo>
                    <a:cubicBezTo>
                      <a:pt x="1351" y="240"/>
                      <a:pt x="1350" y="240"/>
                      <a:pt x="1350" y="240"/>
                    </a:cubicBezTo>
                    <a:cubicBezTo>
                      <a:pt x="1350" y="240"/>
                      <a:pt x="1351" y="236"/>
                      <a:pt x="1351" y="236"/>
                    </a:cubicBezTo>
                    <a:cubicBezTo>
                      <a:pt x="1353" y="236"/>
                      <a:pt x="1356" y="241"/>
                      <a:pt x="1355" y="232"/>
                    </a:cubicBezTo>
                    <a:cubicBezTo>
                      <a:pt x="1358" y="232"/>
                      <a:pt x="1362" y="232"/>
                      <a:pt x="1364" y="231"/>
                    </a:cubicBezTo>
                    <a:cubicBezTo>
                      <a:pt x="1365" y="230"/>
                      <a:pt x="1366" y="227"/>
                      <a:pt x="1366" y="227"/>
                    </a:cubicBezTo>
                    <a:cubicBezTo>
                      <a:pt x="1367" y="226"/>
                      <a:pt x="1369" y="227"/>
                      <a:pt x="1370" y="227"/>
                    </a:cubicBezTo>
                    <a:cubicBezTo>
                      <a:pt x="1371" y="226"/>
                      <a:pt x="1373" y="224"/>
                      <a:pt x="1374" y="223"/>
                    </a:cubicBezTo>
                    <a:cubicBezTo>
                      <a:pt x="1375" y="222"/>
                      <a:pt x="1375" y="223"/>
                      <a:pt x="1376" y="221"/>
                    </a:cubicBezTo>
                    <a:cubicBezTo>
                      <a:pt x="1376" y="219"/>
                      <a:pt x="1378" y="214"/>
                      <a:pt x="1381" y="218"/>
                    </a:cubicBezTo>
                    <a:cubicBezTo>
                      <a:pt x="1381" y="214"/>
                      <a:pt x="1381" y="211"/>
                      <a:pt x="1381" y="208"/>
                    </a:cubicBezTo>
                    <a:cubicBezTo>
                      <a:pt x="1377" y="208"/>
                      <a:pt x="1374" y="209"/>
                      <a:pt x="1372" y="210"/>
                    </a:cubicBezTo>
                    <a:cubicBezTo>
                      <a:pt x="1371" y="211"/>
                      <a:pt x="1369" y="213"/>
                      <a:pt x="1368" y="214"/>
                    </a:cubicBezTo>
                    <a:cubicBezTo>
                      <a:pt x="1367" y="215"/>
                      <a:pt x="1366" y="214"/>
                      <a:pt x="1366" y="216"/>
                    </a:cubicBezTo>
                    <a:cubicBezTo>
                      <a:pt x="1366" y="219"/>
                      <a:pt x="1359" y="218"/>
                      <a:pt x="1359" y="223"/>
                    </a:cubicBezTo>
                    <a:cubicBezTo>
                      <a:pt x="1355" y="223"/>
                      <a:pt x="1353" y="224"/>
                      <a:pt x="1353" y="227"/>
                    </a:cubicBezTo>
                    <a:cubicBezTo>
                      <a:pt x="1351" y="227"/>
                      <a:pt x="1352" y="224"/>
                      <a:pt x="1351" y="223"/>
                    </a:cubicBezTo>
                    <a:cubicBezTo>
                      <a:pt x="1351" y="223"/>
                      <a:pt x="1348" y="224"/>
                      <a:pt x="1348" y="223"/>
                    </a:cubicBezTo>
                    <a:cubicBezTo>
                      <a:pt x="1347" y="222"/>
                      <a:pt x="1348" y="219"/>
                      <a:pt x="1348" y="218"/>
                    </a:cubicBezTo>
                    <a:cubicBezTo>
                      <a:pt x="1340" y="219"/>
                      <a:pt x="1335" y="216"/>
                      <a:pt x="1329" y="218"/>
                    </a:cubicBezTo>
                    <a:cubicBezTo>
                      <a:pt x="1327" y="218"/>
                      <a:pt x="1329" y="220"/>
                      <a:pt x="1327" y="221"/>
                    </a:cubicBezTo>
                    <a:cubicBezTo>
                      <a:pt x="1325" y="223"/>
                      <a:pt x="1322" y="222"/>
                      <a:pt x="1320" y="223"/>
                    </a:cubicBezTo>
                    <a:cubicBezTo>
                      <a:pt x="1316" y="225"/>
                      <a:pt x="1316" y="226"/>
                      <a:pt x="1314" y="229"/>
                    </a:cubicBezTo>
                    <a:cubicBezTo>
                      <a:pt x="1313" y="230"/>
                      <a:pt x="1312" y="233"/>
                      <a:pt x="1308" y="232"/>
                    </a:cubicBezTo>
                    <a:cubicBezTo>
                      <a:pt x="1307" y="238"/>
                      <a:pt x="1311" y="237"/>
                      <a:pt x="1310" y="242"/>
                    </a:cubicBezTo>
                    <a:cubicBezTo>
                      <a:pt x="1308" y="243"/>
                      <a:pt x="1307" y="244"/>
                      <a:pt x="1307" y="247"/>
                    </a:cubicBezTo>
                    <a:cubicBezTo>
                      <a:pt x="1299" y="246"/>
                      <a:pt x="1297" y="250"/>
                      <a:pt x="1290" y="249"/>
                    </a:cubicBezTo>
                    <a:cubicBezTo>
                      <a:pt x="1288" y="247"/>
                      <a:pt x="1289" y="246"/>
                      <a:pt x="1290" y="244"/>
                    </a:cubicBezTo>
                    <a:cubicBezTo>
                      <a:pt x="1287" y="244"/>
                      <a:pt x="1286" y="242"/>
                      <a:pt x="1286" y="240"/>
                    </a:cubicBezTo>
                    <a:cubicBezTo>
                      <a:pt x="1283" y="240"/>
                      <a:pt x="1279" y="241"/>
                      <a:pt x="1279" y="238"/>
                    </a:cubicBezTo>
                    <a:cubicBezTo>
                      <a:pt x="1270" y="243"/>
                      <a:pt x="1259" y="246"/>
                      <a:pt x="1247" y="247"/>
                    </a:cubicBezTo>
                    <a:cubicBezTo>
                      <a:pt x="1246" y="244"/>
                      <a:pt x="1241" y="246"/>
                      <a:pt x="1243" y="240"/>
                    </a:cubicBezTo>
                    <a:cubicBezTo>
                      <a:pt x="1241" y="240"/>
                      <a:pt x="1238" y="240"/>
                      <a:pt x="1236" y="240"/>
                    </a:cubicBezTo>
                    <a:cubicBezTo>
                      <a:pt x="1228" y="242"/>
                      <a:pt x="1222" y="244"/>
                      <a:pt x="1215" y="247"/>
                    </a:cubicBezTo>
                    <a:cubicBezTo>
                      <a:pt x="1210" y="250"/>
                      <a:pt x="1206" y="255"/>
                      <a:pt x="1200" y="257"/>
                    </a:cubicBezTo>
                    <a:cubicBezTo>
                      <a:pt x="1201" y="260"/>
                      <a:pt x="1200" y="263"/>
                      <a:pt x="1197" y="262"/>
                    </a:cubicBezTo>
                    <a:cubicBezTo>
                      <a:pt x="1198" y="268"/>
                      <a:pt x="1194" y="267"/>
                      <a:pt x="1195" y="272"/>
                    </a:cubicBezTo>
                    <a:cubicBezTo>
                      <a:pt x="1191" y="268"/>
                      <a:pt x="1187" y="279"/>
                      <a:pt x="1185" y="277"/>
                    </a:cubicBezTo>
                    <a:cubicBezTo>
                      <a:pt x="1182" y="274"/>
                      <a:pt x="1185" y="279"/>
                      <a:pt x="1180" y="279"/>
                    </a:cubicBezTo>
                    <a:cubicBezTo>
                      <a:pt x="1177" y="279"/>
                      <a:pt x="1176" y="280"/>
                      <a:pt x="1176" y="283"/>
                    </a:cubicBezTo>
                    <a:cubicBezTo>
                      <a:pt x="1167" y="280"/>
                      <a:pt x="1170" y="289"/>
                      <a:pt x="1163" y="288"/>
                    </a:cubicBezTo>
                    <a:cubicBezTo>
                      <a:pt x="1164" y="290"/>
                      <a:pt x="1169" y="298"/>
                      <a:pt x="1171" y="294"/>
                    </a:cubicBezTo>
                    <a:cubicBezTo>
                      <a:pt x="1173" y="295"/>
                      <a:pt x="1172" y="299"/>
                      <a:pt x="1172" y="301"/>
                    </a:cubicBezTo>
                    <a:cubicBezTo>
                      <a:pt x="1175" y="300"/>
                      <a:pt x="1178" y="303"/>
                      <a:pt x="1178" y="303"/>
                    </a:cubicBezTo>
                    <a:cubicBezTo>
                      <a:pt x="1180" y="303"/>
                      <a:pt x="1182" y="301"/>
                      <a:pt x="1185" y="301"/>
                    </a:cubicBezTo>
                    <a:cubicBezTo>
                      <a:pt x="1186" y="302"/>
                      <a:pt x="1188" y="303"/>
                      <a:pt x="1187" y="303"/>
                    </a:cubicBezTo>
                    <a:cubicBezTo>
                      <a:pt x="1190" y="303"/>
                      <a:pt x="1192" y="298"/>
                      <a:pt x="1193" y="301"/>
                    </a:cubicBezTo>
                    <a:cubicBezTo>
                      <a:pt x="1195" y="301"/>
                      <a:pt x="1194" y="299"/>
                      <a:pt x="1195" y="298"/>
                    </a:cubicBezTo>
                    <a:cubicBezTo>
                      <a:pt x="1198" y="299"/>
                      <a:pt x="1198" y="312"/>
                      <a:pt x="1202" y="305"/>
                    </a:cubicBezTo>
                    <a:cubicBezTo>
                      <a:pt x="1207" y="304"/>
                      <a:pt x="1201" y="314"/>
                      <a:pt x="1208" y="311"/>
                    </a:cubicBezTo>
                    <a:cubicBezTo>
                      <a:pt x="1208" y="313"/>
                      <a:pt x="1205" y="312"/>
                      <a:pt x="1204" y="313"/>
                    </a:cubicBezTo>
                    <a:cubicBezTo>
                      <a:pt x="1204" y="313"/>
                      <a:pt x="1207" y="318"/>
                      <a:pt x="1206" y="320"/>
                    </a:cubicBezTo>
                    <a:cubicBezTo>
                      <a:pt x="1206" y="321"/>
                      <a:pt x="1204" y="320"/>
                      <a:pt x="1204" y="322"/>
                    </a:cubicBezTo>
                    <a:cubicBezTo>
                      <a:pt x="1204" y="323"/>
                      <a:pt x="1202" y="324"/>
                      <a:pt x="1202" y="326"/>
                    </a:cubicBezTo>
                    <a:cubicBezTo>
                      <a:pt x="1201" y="332"/>
                      <a:pt x="1205" y="342"/>
                      <a:pt x="1199" y="337"/>
                    </a:cubicBezTo>
                    <a:cubicBezTo>
                      <a:pt x="1200" y="353"/>
                      <a:pt x="1193" y="361"/>
                      <a:pt x="1189" y="372"/>
                    </a:cubicBezTo>
                    <a:cubicBezTo>
                      <a:pt x="1187" y="374"/>
                      <a:pt x="1186" y="373"/>
                      <a:pt x="1184" y="372"/>
                    </a:cubicBezTo>
                    <a:cubicBezTo>
                      <a:pt x="1183" y="374"/>
                      <a:pt x="1184" y="376"/>
                      <a:pt x="1184" y="378"/>
                    </a:cubicBezTo>
                    <a:cubicBezTo>
                      <a:pt x="1183" y="380"/>
                      <a:pt x="1180" y="378"/>
                      <a:pt x="1178" y="380"/>
                    </a:cubicBezTo>
                    <a:cubicBezTo>
                      <a:pt x="1177" y="380"/>
                      <a:pt x="1179" y="383"/>
                      <a:pt x="1178" y="383"/>
                    </a:cubicBezTo>
                    <a:cubicBezTo>
                      <a:pt x="1177" y="384"/>
                      <a:pt x="1175" y="383"/>
                      <a:pt x="1174" y="383"/>
                    </a:cubicBezTo>
                    <a:cubicBezTo>
                      <a:pt x="1173" y="385"/>
                      <a:pt x="1176" y="386"/>
                      <a:pt x="1176" y="385"/>
                    </a:cubicBezTo>
                    <a:cubicBezTo>
                      <a:pt x="1175" y="387"/>
                      <a:pt x="1172" y="387"/>
                      <a:pt x="1171" y="389"/>
                    </a:cubicBezTo>
                    <a:cubicBezTo>
                      <a:pt x="1170" y="390"/>
                      <a:pt x="1170" y="393"/>
                      <a:pt x="1169" y="395"/>
                    </a:cubicBezTo>
                    <a:cubicBezTo>
                      <a:pt x="1167" y="396"/>
                      <a:pt x="1165" y="395"/>
                      <a:pt x="1163" y="396"/>
                    </a:cubicBezTo>
                    <a:cubicBezTo>
                      <a:pt x="1161" y="398"/>
                      <a:pt x="1163" y="400"/>
                      <a:pt x="1161" y="402"/>
                    </a:cubicBezTo>
                    <a:cubicBezTo>
                      <a:pt x="1161" y="403"/>
                      <a:pt x="1158" y="401"/>
                      <a:pt x="1158" y="402"/>
                    </a:cubicBezTo>
                    <a:cubicBezTo>
                      <a:pt x="1157" y="402"/>
                      <a:pt x="1157" y="407"/>
                      <a:pt x="1156" y="406"/>
                    </a:cubicBezTo>
                    <a:cubicBezTo>
                      <a:pt x="1154" y="404"/>
                      <a:pt x="1152" y="404"/>
                      <a:pt x="1152" y="410"/>
                    </a:cubicBezTo>
                    <a:cubicBezTo>
                      <a:pt x="1143" y="411"/>
                      <a:pt x="1143" y="410"/>
                      <a:pt x="1133" y="410"/>
                    </a:cubicBezTo>
                    <a:cubicBezTo>
                      <a:pt x="1133" y="411"/>
                      <a:pt x="1126" y="414"/>
                      <a:pt x="1130" y="415"/>
                    </a:cubicBezTo>
                    <a:cubicBezTo>
                      <a:pt x="1131" y="419"/>
                      <a:pt x="1117" y="416"/>
                      <a:pt x="1124" y="419"/>
                    </a:cubicBezTo>
                    <a:cubicBezTo>
                      <a:pt x="1123" y="421"/>
                      <a:pt x="1120" y="421"/>
                      <a:pt x="1120" y="419"/>
                    </a:cubicBezTo>
                    <a:cubicBezTo>
                      <a:pt x="1115" y="423"/>
                      <a:pt x="1118" y="427"/>
                      <a:pt x="1118" y="434"/>
                    </a:cubicBezTo>
                    <a:cubicBezTo>
                      <a:pt x="1113" y="435"/>
                      <a:pt x="1115" y="435"/>
                      <a:pt x="1109" y="434"/>
                    </a:cubicBezTo>
                    <a:cubicBezTo>
                      <a:pt x="1111" y="436"/>
                      <a:pt x="1111" y="438"/>
                      <a:pt x="1107" y="438"/>
                    </a:cubicBezTo>
                    <a:cubicBezTo>
                      <a:pt x="1107" y="441"/>
                      <a:pt x="1109" y="457"/>
                      <a:pt x="1111" y="452"/>
                    </a:cubicBezTo>
                    <a:cubicBezTo>
                      <a:pt x="1115" y="452"/>
                      <a:pt x="1111" y="467"/>
                      <a:pt x="1117" y="467"/>
                    </a:cubicBezTo>
                    <a:cubicBezTo>
                      <a:pt x="1121" y="468"/>
                      <a:pt x="1115" y="473"/>
                      <a:pt x="1120" y="475"/>
                    </a:cubicBezTo>
                    <a:cubicBezTo>
                      <a:pt x="1119" y="475"/>
                      <a:pt x="1119" y="478"/>
                      <a:pt x="1118" y="479"/>
                    </a:cubicBezTo>
                    <a:cubicBezTo>
                      <a:pt x="1116" y="479"/>
                      <a:pt x="1114" y="477"/>
                      <a:pt x="1115" y="477"/>
                    </a:cubicBezTo>
                    <a:cubicBezTo>
                      <a:pt x="1113" y="478"/>
                      <a:pt x="1114" y="479"/>
                      <a:pt x="1113" y="480"/>
                    </a:cubicBezTo>
                    <a:cubicBezTo>
                      <a:pt x="1112" y="481"/>
                      <a:pt x="1109" y="480"/>
                      <a:pt x="1107" y="480"/>
                    </a:cubicBezTo>
                    <a:cubicBezTo>
                      <a:pt x="1103" y="482"/>
                      <a:pt x="1098" y="486"/>
                      <a:pt x="1094" y="482"/>
                    </a:cubicBezTo>
                    <a:cubicBezTo>
                      <a:pt x="1093" y="478"/>
                      <a:pt x="1096" y="477"/>
                      <a:pt x="1096" y="475"/>
                    </a:cubicBezTo>
                    <a:cubicBezTo>
                      <a:pt x="1097" y="471"/>
                      <a:pt x="1094" y="465"/>
                      <a:pt x="1098" y="464"/>
                    </a:cubicBezTo>
                    <a:cubicBezTo>
                      <a:pt x="1097" y="461"/>
                      <a:pt x="1092" y="462"/>
                      <a:pt x="1094" y="456"/>
                    </a:cubicBezTo>
                    <a:cubicBezTo>
                      <a:pt x="1090" y="454"/>
                      <a:pt x="1087" y="457"/>
                      <a:pt x="1083" y="452"/>
                    </a:cubicBezTo>
                    <a:cubicBezTo>
                      <a:pt x="1082" y="447"/>
                      <a:pt x="1089" y="450"/>
                      <a:pt x="1087" y="443"/>
                    </a:cubicBezTo>
                    <a:cubicBezTo>
                      <a:pt x="1086" y="441"/>
                      <a:pt x="1085" y="442"/>
                      <a:pt x="1085" y="443"/>
                    </a:cubicBezTo>
                    <a:cubicBezTo>
                      <a:pt x="1082" y="443"/>
                      <a:pt x="1082" y="441"/>
                      <a:pt x="1081" y="439"/>
                    </a:cubicBezTo>
                    <a:cubicBezTo>
                      <a:pt x="1080" y="438"/>
                      <a:pt x="1078" y="438"/>
                      <a:pt x="1077" y="436"/>
                    </a:cubicBezTo>
                    <a:cubicBezTo>
                      <a:pt x="1076" y="437"/>
                      <a:pt x="1074" y="438"/>
                      <a:pt x="1072" y="438"/>
                    </a:cubicBezTo>
                    <a:cubicBezTo>
                      <a:pt x="1070" y="438"/>
                      <a:pt x="1071" y="439"/>
                      <a:pt x="1072" y="439"/>
                    </a:cubicBezTo>
                    <a:cubicBezTo>
                      <a:pt x="1072" y="445"/>
                      <a:pt x="1067" y="435"/>
                      <a:pt x="1068" y="443"/>
                    </a:cubicBezTo>
                    <a:cubicBezTo>
                      <a:pt x="1063" y="439"/>
                      <a:pt x="1063" y="447"/>
                      <a:pt x="1057" y="443"/>
                    </a:cubicBezTo>
                    <a:cubicBezTo>
                      <a:pt x="1062" y="439"/>
                      <a:pt x="1057" y="436"/>
                      <a:pt x="1062" y="432"/>
                    </a:cubicBezTo>
                    <a:cubicBezTo>
                      <a:pt x="1066" y="430"/>
                      <a:pt x="1053" y="431"/>
                      <a:pt x="1053" y="434"/>
                    </a:cubicBezTo>
                    <a:cubicBezTo>
                      <a:pt x="1053" y="438"/>
                      <a:pt x="1050" y="432"/>
                      <a:pt x="1051" y="432"/>
                    </a:cubicBezTo>
                    <a:cubicBezTo>
                      <a:pt x="1048" y="433"/>
                      <a:pt x="1049" y="437"/>
                      <a:pt x="1046" y="438"/>
                    </a:cubicBezTo>
                    <a:cubicBezTo>
                      <a:pt x="1045" y="438"/>
                      <a:pt x="1041" y="440"/>
                      <a:pt x="1040" y="441"/>
                    </a:cubicBezTo>
                    <a:cubicBezTo>
                      <a:pt x="1039" y="442"/>
                      <a:pt x="1038" y="443"/>
                      <a:pt x="1038" y="445"/>
                    </a:cubicBezTo>
                    <a:cubicBezTo>
                      <a:pt x="1031" y="444"/>
                      <a:pt x="1033" y="444"/>
                      <a:pt x="1025" y="445"/>
                    </a:cubicBezTo>
                    <a:cubicBezTo>
                      <a:pt x="1027" y="445"/>
                      <a:pt x="1026" y="450"/>
                      <a:pt x="1027" y="451"/>
                    </a:cubicBezTo>
                    <a:cubicBezTo>
                      <a:pt x="1028" y="451"/>
                      <a:pt x="1031" y="450"/>
                      <a:pt x="1033" y="451"/>
                    </a:cubicBezTo>
                    <a:cubicBezTo>
                      <a:pt x="1033" y="451"/>
                      <a:pt x="1032" y="454"/>
                      <a:pt x="1033" y="454"/>
                    </a:cubicBezTo>
                    <a:cubicBezTo>
                      <a:pt x="1033" y="455"/>
                      <a:pt x="1037" y="454"/>
                      <a:pt x="1038" y="454"/>
                    </a:cubicBezTo>
                    <a:cubicBezTo>
                      <a:pt x="1039" y="455"/>
                      <a:pt x="1038" y="458"/>
                      <a:pt x="1038" y="458"/>
                    </a:cubicBezTo>
                    <a:cubicBezTo>
                      <a:pt x="1040" y="459"/>
                      <a:pt x="1043" y="458"/>
                      <a:pt x="1044" y="460"/>
                    </a:cubicBezTo>
                    <a:cubicBezTo>
                      <a:pt x="1046" y="459"/>
                      <a:pt x="1045" y="456"/>
                      <a:pt x="1048" y="456"/>
                    </a:cubicBezTo>
                    <a:cubicBezTo>
                      <a:pt x="1055" y="455"/>
                      <a:pt x="1061" y="457"/>
                      <a:pt x="1061" y="464"/>
                    </a:cubicBezTo>
                    <a:cubicBezTo>
                      <a:pt x="1058" y="466"/>
                      <a:pt x="1054" y="466"/>
                      <a:pt x="1051" y="464"/>
                    </a:cubicBezTo>
                    <a:cubicBezTo>
                      <a:pt x="1050" y="466"/>
                      <a:pt x="1049" y="469"/>
                      <a:pt x="1049" y="473"/>
                    </a:cubicBezTo>
                    <a:cubicBezTo>
                      <a:pt x="1046" y="472"/>
                      <a:pt x="1046" y="475"/>
                      <a:pt x="1048" y="475"/>
                    </a:cubicBezTo>
                    <a:cubicBezTo>
                      <a:pt x="1047" y="477"/>
                      <a:pt x="1043" y="476"/>
                      <a:pt x="1040" y="477"/>
                    </a:cubicBezTo>
                    <a:cubicBezTo>
                      <a:pt x="1043" y="483"/>
                      <a:pt x="1049" y="486"/>
                      <a:pt x="1049" y="495"/>
                    </a:cubicBezTo>
                    <a:cubicBezTo>
                      <a:pt x="1054" y="490"/>
                      <a:pt x="1051" y="494"/>
                      <a:pt x="1055" y="497"/>
                    </a:cubicBezTo>
                    <a:cubicBezTo>
                      <a:pt x="1054" y="504"/>
                      <a:pt x="1057" y="514"/>
                      <a:pt x="1053" y="518"/>
                    </a:cubicBezTo>
                    <a:cubicBezTo>
                      <a:pt x="1056" y="522"/>
                      <a:pt x="1058" y="528"/>
                      <a:pt x="1057" y="536"/>
                    </a:cubicBezTo>
                    <a:cubicBezTo>
                      <a:pt x="1051" y="532"/>
                      <a:pt x="1054" y="545"/>
                      <a:pt x="1051" y="542"/>
                    </a:cubicBezTo>
                    <a:cubicBezTo>
                      <a:pt x="1049" y="539"/>
                      <a:pt x="1051" y="542"/>
                      <a:pt x="1049" y="544"/>
                    </a:cubicBezTo>
                    <a:cubicBezTo>
                      <a:pt x="1048" y="545"/>
                      <a:pt x="1044" y="545"/>
                      <a:pt x="1046" y="551"/>
                    </a:cubicBezTo>
                    <a:cubicBezTo>
                      <a:pt x="1040" y="549"/>
                      <a:pt x="1044" y="557"/>
                      <a:pt x="1038" y="555"/>
                    </a:cubicBezTo>
                    <a:cubicBezTo>
                      <a:pt x="1043" y="559"/>
                      <a:pt x="1030" y="562"/>
                      <a:pt x="1033" y="564"/>
                    </a:cubicBezTo>
                    <a:cubicBezTo>
                      <a:pt x="1036" y="567"/>
                      <a:pt x="1032" y="565"/>
                      <a:pt x="1029" y="568"/>
                    </a:cubicBezTo>
                    <a:cubicBezTo>
                      <a:pt x="1028" y="569"/>
                      <a:pt x="1028" y="572"/>
                      <a:pt x="1027" y="574"/>
                    </a:cubicBezTo>
                    <a:cubicBezTo>
                      <a:pt x="1027" y="574"/>
                      <a:pt x="1024" y="573"/>
                      <a:pt x="1023" y="574"/>
                    </a:cubicBezTo>
                    <a:cubicBezTo>
                      <a:pt x="1023" y="574"/>
                      <a:pt x="1024" y="577"/>
                      <a:pt x="1023" y="577"/>
                    </a:cubicBezTo>
                    <a:cubicBezTo>
                      <a:pt x="1022" y="579"/>
                      <a:pt x="1016" y="576"/>
                      <a:pt x="1018" y="581"/>
                    </a:cubicBezTo>
                    <a:cubicBezTo>
                      <a:pt x="1006" y="582"/>
                      <a:pt x="1008" y="583"/>
                      <a:pt x="995" y="581"/>
                    </a:cubicBezTo>
                    <a:cubicBezTo>
                      <a:pt x="993" y="581"/>
                      <a:pt x="994" y="584"/>
                      <a:pt x="993" y="587"/>
                    </a:cubicBezTo>
                    <a:cubicBezTo>
                      <a:pt x="989" y="583"/>
                      <a:pt x="983" y="591"/>
                      <a:pt x="982" y="590"/>
                    </a:cubicBezTo>
                    <a:cubicBezTo>
                      <a:pt x="979" y="587"/>
                      <a:pt x="982" y="592"/>
                      <a:pt x="975" y="592"/>
                    </a:cubicBezTo>
                    <a:cubicBezTo>
                      <a:pt x="972" y="593"/>
                      <a:pt x="976" y="595"/>
                      <a:pt x="973" y="596"/>
                    </a:cubicBezTo>
                    <a:cubicBezTo>
                      <a:pt x="969" y="600"/>
                      <a:pt x="967" y="593"/>
                      <a:pt x="962" y="592"/>
                    </a:cubicBezTo>
                    <a:cubicBezTo>
                      <a:pt x="956" y="591"/>
                      <a:pt x="955" y="594"/>
                      <a:pt x="951" y="594"/>
                    </a:cubicBezTo>
                    <a:cubicBezTo>
                      <a:pt x="948" y="595"/>
                      <a:pt x="947" y="598"/>
                      <a:pt x="947" y="602"/>
                    </a:cubicBezTo>
                    <a:cubicBezTo>
                      <a:pt x="941" y="600"/>
                      <a:pt x="941" y="604"/>
                      <a:pt x="938" y="605"/>
                    </a:cubicBezTo>
                    <a:cubicBezTo>
                      <a:pt x="936" y="610"/>
                      <a:pt x="941" y="609"/>
                      <a:pt x="941" y="613"/>
                    </a:cubicBezTo>
                    <a:cubicBezTo>
                      <a:pt x="941" y="615"/>
                      <a:pt x="941" y="616"/>
                      <a:pt x="943" y="616"/>
                    </a:cubicBezTo>
                    <a:cubicBezTo>
                      <a:pt x="946" y="617"/>
                      <a:pt x="944" y="619"/>
                      <a:pt x="945" y="620"/>
                    </a:cubicBezTo>
                    <a:cubicBezTo>
                      <a:pt x="946" y="622"/>
                      <a:pt x="949" y="621"/>
                      <a:pt x="951" y="622"/>
                    </a:cubicBezTo>
                    <a:cubicBezTo>
                      <a:pt x="951" y="622"/>
                      <a:pt x="950" y="625"/>
                      <a:pt x="951" y="626"/>
                    </a:cubicBezTo>
                    <a:cubicBezTo>
                      <a:pt x="951" y="626"/>
                      <a:pt x="954" y="625"/>
                      <a:pt x="954" y="626"/>
                    </a:cubicBezTo>
                    <a:cubicBezTo>
                      <a:pt x="956" y="627"/>
                      <a:pt x="956" y="632"/>
                      <a:pt x="958" y="635"/>
                    </a:cubicBezTo>
                    <a:cubicBezTo>
                      <a:pt x="959" y="637"/>
                      <a:pt x="964" y="641"/>
                      <a:pt x="964" y="641"/>
                    </a:cubicBezTo>
                    <a:cubicBezTo>
                      <a:pt x="964" y="643"/>
                      <a:pt x="963" y="646"/>
                      <a:pt x="964" y="648"/>
                    </a:cubicBezTo>
                    <a:cubicBezTo>
                      <a:pt x="964" y="651"/>
                      <a:pt x="966" y="652"/>
                      <a:pt x="965" y="656"/>
                    </a:cubicBezTo>
                    <a:cubicBezTo>
                      <a:pt x="965" y="659"/>
                      <a:pt x="964" y="659"/>
                      <a:pt x="964" y="661"/>
                    </a:cubicBezTo>
                    <a:cubicBezTo>
                      <a:pt x="963" y="665"/>
                      <a:pt x="965" y="668"/>
                      <a:pt x="960" y="665"/>
                    </a:cubicBezTo>
                    <a:cubicBezTo>
                      <a:pt x="963" y="672"/>
                      <a:pt x="955" y="668"/>
                      <a:pt x="956" y="674"/>
                    </a:cubicBezTo>
                    <a:cubicBezTo>
                      <a:pt x="949" y="672"/>
                      <a:pt x="950" y="678"/>
                      <a:pt x="945" y="678"/>
                    </a:cubicBezTo>
                    <a:cubicBezTo>
                      <a:pt x="943" y="677"/>
                      <a:pt x="944" y="681"/>
                      <a:pt x="943" y="682"/>
                    </a:cubicBezTo>
                    <a:cubicBezTo>
                      <a:pt x="943" y="682"/>
                      <a:pt x="938" y="682"/>
                      <a:pt x="939" y="684"/>
                    </a:cubicBezTo>
                    <a:cubicBezTo>
                      <a:pt x="941" y="685"/>
                      <a:pt x="941" y="684"/>
                      <a:pt x="939" y="685"/>
                    </a:cubicBezTo>
                    <a:cubicBezTo>
                      <a:pt x="938" y="687"/>
                      <a:pt x="937" y="689"/>
                      <a:pt x="934" y="689"/>
                    </a:cubicBezTo>
                    <a:cubicBezTo>
                      <a:pt x="936" y="680"/>
                      <a:pt x="930" y="688"/>
                      <a:pt x="930" y="684"/>
                    </a:cubicBezTo>
                    <a:cubicBezTo>
                      <a:pt x="930" y="682"/>
                      <a:pt x="929" y="678"/>
                      <a:pt x="926" y="676"/>
                    </a:cubicBezTo>
                    <a:cubicBezTo>
                      <a:pt x="926" y="675"/>
                      <a:pt x="923" y="677"/>
                      <a:pt x="923" y="676"/>
                    </a:cubicBezTo>
                    <a:cubicBezTo>
                      <a:pt x="922" y="675"/>
                      <a:pt x="923" y="673"/>
                      <a:pt x="923" y="672"/>
                    </a:cubicBezTo>
                    <a:cubicBezTo>
                      <a:pt x="921" y="671"/>
                      <a:pt x="916" y="672"/>
                      <a:pt x="915" y="670"/>
                    </a:cubicBezTo>
                    <a:cubicBezTo>
                      <a:pt x="915" y="670"/>
                      <a:pt x="916" y="667"/>
                      <a:pt x="915" y="667"/>
                    </a:cubicBezTo>
                    <a:cubicBezTo>
                      <a:pt x="914" y="666"/>
                      <a:pt x="911" y="667"/>
                      <a:pt x="910" y="667"/>
                    </a:cubicBezTo>
                    <a:cubicBezTo>
                      <a:pt x="908" y="667"/>
                      <a:pt x="909" y="662"/>
                      <a:pt x="908" y="661"/>
                    </a:cubicBezTo>
                    <a:cubicBezTo>
                      <a:pt x="907" y="661"/>
                      <a:pt x="905" y="662"/>
                      <a:pt x="906" y="663"/>
                    </a:cubicBezTo>
                    <a:cubicBezTo>
                      <a:pt x="902" y="659"/>
                      <a:pt x="904" y="659"/>
                      <a:pt x="900" y="656"/>
                    </a:cubicBezTo>
                    <a:cubicBezTo>
                      <a:pt x="895" y="653"/>
                      <a:pt x="896" y="662"/>
                      <a:pt x="895" y="665"/>
                    </a:cubicBezTo>
                    <a:cubicBezTo>
                      <a:pt x="894" y="666"/>
                      <a:pt x="891" y="666"/>
                      <a:pt x="891" y="667"/>
                    </a:cubicBezTo>
                    <a:cubicBezTo>
                      <a:pt x="890" y="670"/>
                      <a:pt x="892" y="675"/>
                      <a:pt x="889" y="678"/>
                    </a:cubicBezTo>
                    <a:cubicBezTo>
                      <a:pt x="890" y="679"/>
                      <a:pt x="891" y="681"/>
                      <a:pt x="891" y="684"/>
                    </a:cubicBezTo>
                    <a:cubicBezTo>
                      <a:pt x="892" y="686"/>
                      <a:pt x="894" y="688"/>
                      <a:pt x="895" y="685"/>
                    </a:cubicBezTo>
                    <a:cubicBezTo>
                      <a:pt x="899" y="690"/>
                      <a:pt x="897" y="692"/>
                      <a:pt x="897" y="698"/>
                    </a:cubicBezTo>
                    <a:cubicBezTo>
                      <a:pt x="897" y="700"/>
                      <a:pt x="898" y="700"/>
                      <a:pt x="898" y="702"/>
                    </a:cubicBezTo>
                    <a:cubicBezTo>
                      <a:pt x="900" y="703"/>
                      <a:pt x="901" y="705"/>
                      <a:pt x="902" y="706"/>
                    </a:cubicBezTo>
                    <a:cubicBezTo>
                      <a:pt x="905" y="708"/>
                      <a:pt x="908" y="709"/>
                      <a:pt x="911" y="711"/>
                    </a:cubicBezTo>
                    <a:cubicBezTo>
                      <a:pt x="913" y="712"/>
                      <a:pt x="911" y="713"/>
                      <a:pt x="913" y="713"/>
                    </a:cubicBezTo>
                    <a:cubicBezTo>
                      <a:pt x="915" y="713"/>
                      <a:pt x="915" y="716"/>
                      <a:pt x="915" y="717"/>
                    </a:cubicBezTo>
                    <a:cubicBezTo>
                      <a:pt x="916" y="719"/>
                      <a:pt x="918" y="717"/>
                      <a:pt x="919" y="719"/>
                    </a:cubicBezTo>
                    <a:cubicBezTo>
                      <a:pt x="920" y="721"/>
                      <a:pt x="918" y="724"/>
                      <a:pt x="919" y="726"/>
                    </a:cubicBezTo>
                    <a:cubicBezTo>
                      <a:pt x="919" y="727"/>
                      <a:pt x="923" y="730"/>
                      <a:pt x="923" y="730"/>
                    </a:cubicBezTo>
                    <a:cubicBezTo>
                      <a:pt x="923" y="732"/>
                      <a:pt x="918" y="737"/>
                      <a:pt x="925" y="738"/>
                    </a:cubicBezTo>
                    <a:cubicBezTo>
                      <a:pt x="924" y="742"/>
                      <a:pt x="920" y="740"/>
                      <a:pt x="917" y="739"/>
                    </a:cubicBezTo>
                    <a:cubicBezTo>
                      <a:pt x="914" y="739"/>
                      <a:pt x="909" y="739"/>
                      <a:pt x="908" y="738"/>
                    </a:cubicBezTo>
                    <a:cubicBezTo>
                      <a:pt x="908" y="738"/>
                      <a:pt x="910" y="729"/>
                      <a:pt x="906" y="736"/>
                    </a:cubicBezTo>
                    <a:cubicBezTo>
                      <a:pt x="902" y="734"/>
                      <a:pt x="904" y="729"/>
                      <a:pt x="902" y="726"/>
                    </a:cubicBezTo>
                    <a:cubicBezTo>
                      <a:pt x="901" y="724"/>
                      <a:pt x="899" y="724"/>
                      <a:pt x="897" y="721"/>
                    </a:cubicBezTo>
                    <a:cubicBezTo>
                      <a:pt x="896" y="718"/>
                      <a:pt x="896" y="716"/>
                      <a:pt x="898" y="715"/>
                    </a:cubicBezTo>
                    <a:cubicBezTo>
                      <a:pt x="895" y="712"/>
                      <a:pt x="894" y="706"/>
                      <a:pt x="889" y="704"/>
                    </a:cubicBezTo>
                    <a:cubicBezTo>
                      <a:pt x="889" y="701"/>
                      <a:pt x="886" y="699"/>
                      <a:pt x="889" y="698"/>
                    </a:cubicBezTo>
                    <a:cubicBezTo>
                      <a:pt x="888" y="697"/>
                      <a:pt x="886" y="696"/>
                      <a:pt x="883" y="695"/>
                    </a:cubicBezTo>
                    <a:cubicBezTo>
                      <a:pt x="884" y="692"/>
                      <a:pt x="884" y="689"/>
                      <a:pt x="882" y="689"/>
                    </a:cubicBezTo>
                    <a:cubicBezTo>
                      <a:pt x="881" y="685"/>
                      <a:pt x="883" y="684"/>
                      <a:pt x="883" y="682"/>
                    </a:cubicBezTo>
                    <a:cubicBezTo>
                      <a:pt x="884" y="678"/>
                      <a:pt x="882" y="677"/>
                      <a:pt x="880" y="676"/>
                    </a:cubicBezTo>
                    <a:cubicBezTo>
                      <a:pt x="881" y="674"/>
                      <a:pt x="882" y="673"/>
                      <a:pt x="880" y="672"/>
                    </a:cubicBezTo>
                    <a:cubicBezTo>
                      <a:pt x="880" y="670"/>
                      <a:pt x="884" y="671"/>
                      <a:pt x="887" y="670"/>
                    </a:cubicBezTo>
                    <a:cubicBezTo>
                      <a:pt x="887" y="669"/>
                      <a:pt x="885" y="669"/>
                      <a:pt x="885" y="667"/>
                    </a:cubicBezTo>
                    <a:cubicBezTo>
                      <a:pt x="885" y="665"/>
                      <a:pt x="888" y="665"/>
                      <a:pt x="887" y="663"/>
                    </a:cubicBezTo>
                    <a:cubicBezTo>
                      <a:pt x="887" y="660"/>
                      <a:pt x="884" y="657"/>
                      <a:pt x="883" y="654"/>
                    </a:cubicBezTo>
                    <a:cubicBezTo>
                      <a:pt x="883" y="650"/>
                      <a:pt x="884" y="645"/>
                      <a:pt x="883" y="643"/>
                    </a:cubicBezTo>
                    <a:cubicBezTo>
                      <a:pt x="883" y="640"/>
                      <a:pt x="881" y="640"/>
                      <a:pt x="880" y="639"/>
                    </a:cubicBezTo>
                    <a:cubicBezTo>
                      <a:pt x="879" y="637"/>
                      <a:pt x="879" y="635"/>
                      <a:pt x="878" y="633"/>
                    </a:cubicBezTo>
                    <a:cubicBezTo>
                      <a:pt x="876" y="630"/>
                      <a:pt x="875" y="627"/>
                      <a:pt x="872" y="626"/>
                    </a:cubicBezTo>
                    <a:cubicBezTo>
                      <a:pt x="866" y="625"/>
                      <a:pt x="870" y="632"/>
                      <a:pt x="865" y="628"/>
                    </a:cubicBezTo>
                    <a:cubicBezTo>
                      <a:pt x="862" y="628"/>
                      <a:pt x="864" y="632"/>
                      <a:pt x="863" y="633"/>
                    </a:cubicBezTo>
                    <a:cubicBezTo>
                      <a:pt x="863" y="634"/>
                      <a:pt x="860" y="633"/>
                      <a:pt x="859" y="633"/>
                    </a:cubicBezTo>
                    <a:cubicBezTo>
                      <a:pt x="858" y="634"/>
                      <a:pt x="860" y="637"/>
                      <a:pt x="857" y="637"/>
                    </a:cubicBezTo>
                    <a:cubicBezTo>
                      <a:pt x="853" y="637"/>
                      <a:pt x="853" y="636"/>
                      <a:pt x="852" y="631"/>
                    </a:cubicBezTo>
                    <a:cubicBezTo>
                      <a:pt x="851" y="630"/>
                      <a:pt x="850" y="630"/>
                      <a:pt x="850" y="629"/>
                    </a:cubicBezTo>
                    <a:cubicBezTo>
                      <a:pt x="849" y="627"/>
                      <a:pt x="852" y="627"/>
                      <a:pt x="852" y="626"/>
                    </a:cubicBezTo>
                    <a:cubicBezTo>
                      <a:pt x="852" y="624"/>
                      <a:pt x="847" y="616"/>
                      <a:pt x="852" y="613"/>
                    </a:cubicBezTo>
                    <a:cubicBezTo>
                      <a:pt x="850" y="611"/>
                      <a:pt x="847" y="609"/>
                      <a:pt x="848" y="602"/>
                    </a:cubicBezTo>
                    <a:cubicBezTo>
                      <a:pt x="846" y="602"/>
                      <a:pt x="847" y="604"/>
                      <a:pt x="846" y="605"/>
                    </a:cubicBezTo>
                    <a:cubicBezTo>
                      <a:pt x="843" y="604"/>
                      <a:pt x="845" y="597"/>
                      <a:pt x="843" y="594"/>
                    </a:cubicBezTo>
                    <a:cubicBezTo>
                      <a:pt x="841" y="593"/>
                      <a:pt x="840" y="592"/>
                      <a:pt x="839" y="590"/>
                    </a:cubicBezTo>
                    <a:cubicBezTo>
                      <a:pt x="838" y="589"/>
                      <a:pt x="838" y="587"/>
                      <a:pt x="837" y="587"/>
                    </a:cubicBezTo>
                    <a:cubicBezTo>
                      <a:pt x="835" y="585"/>
                      <a:pt x="830" y="585"/>
                      <a:pt x="831" y="581"/>
                    </a:cubicBezTo>
                    <a:cubicBezTo>
                      <a:pt x="825" y="580"/>
                      <a:pt x="823" y="584"/>
                      <a:pt x="820" y="587"/>
                    </a:cubicBezTo>
                    <a:cubicBezTo>
                      <a:pt x="817" y="586"/>
                      <a:pt x="815" y="586"/>
                      <a:pt x="815" y="588"/>
                    </a:cubicBezTo>
                    <a:cubicBezTo>
                      <a:pt x="810" y="588"/>
                      <a:pt x="806" y="588"/>
                      <a:pt x="801" y="588"/>
                    </a:cubicBezTo>
                    <a:cubicBezTo>
                      <a:pt x="801" y="590"/>
                      <a:pt x="799" y="591"/>
                      <a:pt x="798" y="592"/>
                    </a:cubicBezTo>
                    <a:cubicBezTo>
                      <a:pt x="797" y="593"/>
                      <a:pt x="796" y="592"/>
                      <a:pt x="796" y="594"/>
                    </a:cubicBezTo>
                    <a:cubicBezTo>
                      <a:pt x="796" y="596"/>
                      <a:pt x="791" y="597"/>
                      <a:pt x="790" y="598"/>
                    </a:cubicBezTo>
                    <a:cubicBezTo>
                      <a:pt x="786" y="601"/>
                      <a:pt x="783" y="608"/>
                      <a:pt x="775" y="611"/>
                    </a:cubicBezTo>
                    <a:cubicBezTo>
                      <a:pt x="771" y="614"/>
                      <a:pt x="770" y="621"/>
                      <a:pt x="762" y="622"/>
                    </a:cubicBezTo>
                    <a:cubicBezTo>
                      <a:pt x="765" y="625"/>
                      <a:pt x="764" y="626"/>
                      <a:pt x="759" y="626"/>
                    </a:cubicBezTo>
                    <a:cubicBezTo>
                      <a:pt x="758" y="628"/>
                      <a:pt x="759" y="629"/>
                      <a:pt x="760" y="629"/>
                    </a:cubicBezTo>
                    <a:cubicBezTo>
                      <a:pt x="760" y="632"/>
                      <a:pt x="757" y="631"/>
                      <a:pt x="757" y="629"/>
                    </a:cubicBezTo>
                    <a:cubicBezTo>
                      <a:pt x="754" y="630"/>
                      <a:pt x="755" y="635"/>
                      <a:pt x="749" y="633"/>
                    </a:cubicBezTo>
                    <a:cubicBezTo>
                      <a:pt x="747" y="634"/>
                      <a:pt x="747" y="637"/>
                      <a:pt x="744" y="637"/>
                    </a:cubicBezTo>
                    <a:cubicBezTo>
                      <a:pt x="743" y="640"/>
                      <a:pt x="746" y="640"/>
                      <a:pt x="746" y="643"/>
                    </a:cubicBezTo>
                    <a:cubicBezTo>
                      <a:pt x="745" y="646"/>
                      <a:pt x="743" y="651"/>
                      <a:pt x="742" y="657"/>
                    </a:cubicBezTo>
                    <a:cubicBezTo>
                      <a:pt x="741" y="666"/>
                      <a:pt x="742" y="675"/>
                      <a:pt x="740" y="678"/>
                    </a:cubicBezTo>
                    <a:cubicBezTo>
                      <a:pt x="740" y="678"/>
                      <a:pt x="737" y="677"/>
                      <a:pt x="736" y="678"/>
                    </a:cubicBezTo>
                    <a:cubicBezTo>
                      <a:pt x="735" y="679"/>
                      <a:pt x="736" y="684"/>
                      <a:pt x="734" y="685"/>
                    </a:cubicBezTo>
                    <a:cubicBezTo>
                      <a:pt x="733" y="687"/>
                      <a:pt x="729" y="686"/>
                      <a:pt x="727" y="687"/>
                    </a:cubicBezTo>
                    <a:cubicBezTo>
                      <a:pt x="725" y="688"/>
                      <a:pt x="725" y="692"/>
                      <a:pt x="721" y="691"/>
                    </a:cubicBezTo>
                    <a:cubicBezTo>
                      <a:pt x="717" y="686"/>
                      <a:pt x="714" y="680"/>
                      <a:pt x="712" y="672"/>
                    </a:cubicBezTo>
                    <a:cubicBezTo>
                      <a:pt x="711" y="672"/>
                      <a:pt x="710" y="670"/>
                      <a:pt x="708" y="669"/>
                    </a:cubicBezTo>
                    <a:cubicBezTo>
                      <a:pt x="707" y="668"/>
                      <a:pt x="707" y="666"/>
                      <a:pt x="705" y="667"/>
                    </a:cubicBezTo>
                    <a:cubicBezTo>
                      <a:pt x="703" y="661"/>
                      <a:pt x="707" y="661"/>
                      <a:pt x="708" y="657"/>
                    </a:cubicBezTo>
                    <a:cubicBezTo>
                      <a:pt x="708" y="654"/>
                      <a:pt x="705" y="652"/>
                      <a:pt x="703" y="650"/>
                    </a:cubicBezTo>
                    <a:cubicBezTo>
                      <a:pt x="701" y="648"/>
                      <a:pt x="700" y="645"/>
                      <a:pt x="697" y="644"/>
                    </a:cubicBezTo>
                    <a:cubicBezTo>
                      <a:pt x="696" y="641"/>
                      <a:pt x="696" y="637"/>
                      <a:pt x="693" y="633"/>
                    </a:cubicBezTo>
                    <a:cubicBezTo>
                      <a:pt x="691" y="630"/>
                      <a:pt x="691" y="617"/>
                      <a:pt x="690" y="607"/>
                    </a:cubicBezTo>
                    <a:cubicBezTo>
                      <a:pt x="689" y="603"/>
                      <a:pt x="688" y="592"/>
                      <a:pt x="686" y="585"/>
                    </a:cubicBezTo>
                    <a:cubicBezTo>
                      <a:pt x="683" y="585"/>
                      <a:pt x="678" y="593"/>
                      <a:pt x="682" y="594"/>
                    </a:cubicBezTo>
                    <a:cubicBezTo>
                      <a:pt x="682" y="599"/>
                      <a:pt x="675" y="595"/>
                      <a:pt x="673" y="594"/>
                    </a:cubicBezTo>
                    <a:cubicBezTo>
                      <a:pt x="672" y="594"/>
                      <a:pt x="670" y="595"/>
                      <a:pt x="669" y="594"/>
                    </a:cubicBezTo>
                    <a:cubicBezTo>
                      <a:pt x="667" y="593"/>
                      <a:pt x="665" y="586"/>
                      <a:pt x="662" y="588"/>
                    </a:cubicBezTo>
                    <a:cubicBezTo>
                      <a:pt x="661" y="585"/>
                      <a:pt x="663" y="585"/>
                      <a:pt x="665" y="585"/>
                    </a:cubicBezTo>
                    <a:cubicBezTo>
                      <a:pt x="663" y="582"/>
                      <a:pt x="665" y="582"/>
                      <a:pt x="665" y="579"/>
                    </a:cubicBezTo>
                    <a:cubicBezTo>
                      <a:pt x="665" y="576"/>
                      <a:pt x="660" y="578"/>
                      <a:pt x="658" y="577"/>
                    </a:cubicBezTo>
                    <a:cubicBezTo>
                      <a:pt x="656" y="576"/>
                      <a:pt x="653" y="568"/>
                      <a:pt x="652" y="574"/>
                    </a:cubicBezTo>
                    <a:cubicBezTo>
                      <a:pt x="648" y="573"/>
                      <a:pt x="650" y="567"/>
                      <a:pt x="651" y="568"/>
                    </a:cubicBezTo>
                    <a:cubicBezTo>
                      <a:pt x="650" y="566"/>
                      <a:pt x="646" y="566"/>
                      <a:pt x="647" y="562"/>
                    </a:cubicBezTo>
                    <a:cubicBezTo>
                      <a:pt x="645" y="561"/>
                      <a:pt x="640" y="564"/>
                      <a:pt x="639" y="562"/>
                    </a:cubicBezTo>
                    <a:cubicBezTo>
                      <a:pt x="639" y="562"/>
                      <a:pt x="640" y="559"/>
                      <a:pt x="639" y="559"/>
                    </a:cubicBezTo>
                    <a:cubicBezTo>
                      <a:pt x="635" y="558"/>
                      <a:pt x="632" y="560"/>
                      <a:pt x="628" y="560"/>
                    </a:cubicBezTo>
                    <a:cubicBezTo>
                      <a:pt x="627" y="561"/>
                      <a:pt x="625" y="561"/>
                      <a:pt x="624" y="560"/>
                    </a:cubicBezTo>
                    <a:cubicBezTo>
                      <a:pt x="622" y="560"/>
                      <a:pt x="621" y="558"/>
                      <a:pt x="621" y="562"/>
                    </a:cubicBezTo>
                    <a:cubicBezTo>
                      <a:pt x="603" y="564"/>
                      <a:pt x="589" y="561"/>
                      <a:pt x="576" y="559"/>
                    </a:cubicBezTo>
                    <a:cubicBezTo>
                      <a:pt x="577" y="555"/>
                      <a:pt x="572" y="556"/>
                      <a:pt x="572" y="553"/>
                    </a:cubicBezTo>
                    <a:cubicBezTo>
                      <a:pt x="572" y="549"/>
                      <a:pt x="564" y="557"/>
                      <a:pt x="569" y="549"/>
                    </a:cubicBezTo>
                    <a:cubicBezTo>
                      <a:pt x="566" y="550"/>
                      <a:pt x="565" y="549"/>
                      <a:pt x="565" y="547"/>
                    </a:cubicBezTo>
                    <a:cubicBezTo>
                      <a:pt x="560" y="550"/>
                      <a:pt x="546" y="547"/>
                      <a:pt x="541" y="546"/>
                    </a:cubicBezTo>
                    <a:cubicBezTo>
                      <a:pt x="538" y="545"/>
                      <a:pt x="537" y="545"/>
                      <a:pt x="537" y="542"/>
                    </a:cubicBezTo>
                    <a:cubicBezTo>
                      <a:pt x="529" y="544"/>
                      <a:pt x="531" y="536"/>
                      <a:pt x="524" y="536"/>
                    </a:cubicBezTo>
                    <a:cubicBezTo>
                      <a:pt x="523" y="529"/>
                      <a:pt x="519" y="525"/>
                      <a:pt x="516" y="520"/>
                    </a:cubicBezTo>
                    <a:cubicBezTo>
                      <a:pt x="500" y="517"/>
                      <a:pt x="500" y="525"/>
                      <a:pt x="501" y="534"/>
                    </a:cubicBezTo>
                    <a:cubicBezTo>
                      <a:pt x="502" y="537"/>
                      <a:pt x="509" y="541"/>
                      <a:pt x="514" y="547"/>
                    </a:cubicBezTo>
                    <a:cubicBezTo>
                      <a:pt x="516" y="549"/>
                      <a:pt x="519" y="559"/>
                      <a:pt x="524" y="557"/>
                    </a:cubicBezTo>
                    <a:cubicBezTo>
                      <a:pt x="523" y="561"/>
                      <a:pt x="527" y="561"/>
                      <a:pt x="526" y="566"/>
                    </a:cubicBezTo>
                    <a:cubicBezTo>
                      <a:pt x="530" y="566"/>
                      <a:pt x="540" y="564"/>
                      <a:pt x="535" y="570"/>
                    </a:cubicBezTo>
                    <a:cubicBezTo>
                      <a:pt x="539" y="572"/>
                      <a:pt x="537" y="567"/>
                      <a:pt x="539" y="566"/>
                    </a:cubicBezTo>
                    <a:cubicBezTo>
                      <a:pt x="540" y="565"/>
                      <a:pt x="546" y="566"/>
                      <a:pt x="546" y="562"/>
                    </a:cubicBezTo>
                    <a:cubicBezTo>
                      <a:pt x="546" y="561"/>
                      <a:pt x="548" y="561"/>
                      <a:pt x="550" y="560"/>
                    </a:cubicBezTo>
                    <a:cubicBezTo>
                      <a:pt x="552" y="560"/>
                      <a:pt x="550" y="558"/>
                      <a:pt x="552" y="557"/>
                    </a:cubicBezTo>
                    <a:cubicBezTo>
                      <a:pt x="555" y="555"/>
                      <a:pt x="559" y="556"/>
                      <a:pt x="563" y="555"/>
                    </a:cubicBezTo>
                    <a:cubicBezTo>
                      <a:pt x="563" y="556"/>
                      <a:pt x="560" y="558"/>
                      <a:pt x="561" y="559"/>
                    </a:cubicBezTo>
                    <a:cubicBezTo>
                      <a:pt x="561" y="559"/>
                      <a:pt x="565" y="558"/>
                      <a:pt x="565" y="559"/>
                    </a:cubicBezTo>
                    <a:cubicBezTo>
                      <a:pt x="566" y="562"/>
                      <a:pt x="564" y="564"/>
                      <a:pt x="567" y="566"/>
                    </a:cubicBezTo>
                    <a:cubicBezTo>
                      <a:pt x="566" y="570"/>
                      <a:pt x="572" y="568"/>
                      <a:pt x="572" y="572"/>
                    </a:cubicBezTo>
                    <a:cubicBezTo>
                      <a:pt x="572" y="576"/>
                      <a:pt x="576" y="573"/>
                      <a:pt x="580" y="575"/>
                    </a:cubicBezTo>
                    <a:cubicBezTo>
                      <a:pt x="582" y="577"/>
                      <a:pt x="581" y="580"/>
                      <a:pt x="585" y="581"/>
                    </a:cubicBezTo>
                    <a:cubicBezTo>
                      <a:pt x="581" y="585"/>
                      <a:pt x="586" y="590"/>
                      <a:pt x="585" y="596"/>
                    </a:cubicBezTo>
                    <a:cubicBezTo>
                      <a:pt x="583" y="596"/>
                      <a:pt x="582" y="596"/>
                      <a:pt x="580" y="596"/>
                    </a:cubicBezTo>
                    <a:cubicBezTo>
                      <a:pt x="582" y="603"/>
                      <a:pt x="575" y="601"/>
                      <a:pt x="576" y="607"/>
                    </a:cubicBezTo>
                    <a:cubicBezTo>
                      <a:pt x="572" y="606"/>
                      <a:pt x="570" y="607"/>
                      <a:pt x="570" y="611"/>
                    </a:cubicBezTo>
                    <a:cubicBezTo>
                      <a:pt x="568" y="611"/>
                      <a:pt x="565" y="611"/>
                      <a:pt x="563" y="611"/>
                    </a:cubicBezTo>
                    <a:cubicBezTo>
                      <a:pt x="560" y="611"/>
                      <a:pt x="562" y="615"/>
                      <a:pt x="561" y="616"/>
                    </a:cubicBezTo>
                    <a:cubicBezTo>
                      <a:pt x="561" y="617"/>
                      <a:pt x="558" y="616"/>
                      <a:pt x="557" y="616"/>
                    </a:cubicBezTo>
                    <a:cubicBezTo>
                      <a:pt x="556" y="617"/>
                      <a:pt x="558" y="621"/>
                      <a:pt x="557" y="622"/>
                    </a:cubicBezTo>
                    <a:cubicBezTo>
                      <a:pt x="554" y="621"/>
                      <a:pt x="552" y="622"/>
                      <a:pt x="552" y="626"/>
                    </a:cubicBezTo>
                    <a:cubicBezTo>
                      <a:pt x="548" y="625"/>
                      <a:pt x="546" y="626"/>
                      <a:pt x="544" y="628"/>
                    </a:cubicBezTo>
                    <a:cubicBezTo>
                      <a:pt x="541" y="629"/>
                      <a:pt x="542" y="630"/>
                      <a:pt x="537" y="631"/>
                    </a:cubicBezTo>
                    <a:cubicBezTo>
                      <a:pt x="535" y="632"/>
                      <a:pt x="526" y="635"/>
                      <a:pt x="526" y="641"/>
                    </a:cubicBezTo>
                    <a:cubicBezTo>
                      <a:pt x="523" y="641"/>
                      <a:pt x="520" y="640"/>
                      <a:pt x="518" y="641"/>
                    </a:cubicBezTo>
                    <a:cubicBezTo>
                      <a:pt x="516" y="642"/>
                      <a:pt x="518" y="643"/>
                      <a:pt x="516" y="644"/>
                    </a:cubicBezTo>
                    <a:cubicBezTo>
                      <a:pt x="516" y="645"/>
                      <a:pt x="513" y="644"/>
                      <a:pt x="513" y="644"/>
                    </a:cubicBezTo>
                    <a:cubicBezTo>
                      <a:pt x="513" y="644"/>
                      <a:pt x="507" y="646"/>
                      <a:pt x="507" y="646"/>
                    </a:cubicBezTo>
                    <a:cubicBezTo>
                      <a:pt x="504" y="650"/>
                      <a:pt x="489" y="648"/>
                      <a:pt x="483" y="652"/>
                    </a:cubicBezTo>
                    <a:cubicBezTo>
                      <a:pt x="477" y="653"/>
                      <a:pt x="488" y="655"/>
                      <a:pt x="479" y="656"/>
                    </a:cubicBezTo>
                    <a:cubicBezTo>
                      <a:pt x="478" y="656"/>
                      <a:pt x="476" y="655"/>
                      <a:pt x="475" y="656"/>
                    </a:cubicBezTo>
                    <a:cubicBezTo>
                      <a:pt x="473" y="656"/>
                      <a:pt x="474" y="660"/>
                      <a:pt x="470" y="659"/>
                    </a:cubicBezTo>
                    <a:cubicBezTo>
                      <a:pt x="472" y="655"/>
                      <a:pt x="467" y="657"/>
                      <a:pt x="466" y="656"/>
                    </a:cubicBezTo>
                    <a:cubicBezTo>
                      <a:pt x="465" y="653"/>
                      <a:pt x="467" y="648"/>
                      <a:pt x="462" y="648"/>
                    </a:cubicBezTo>
                    <a:cubicBezTo>
                      <a:pt x="462" y="645"/>
                      <a:pt x="464" y="645"/>
                      <a:pt x="464" y="643"/>
                    </a:cubicBezTo>
                    <a:cubicBezTo>
                      <a:pt x="463" y="641"/>
                      <a:pt x="459" y="640"/>
                      <a:pt x="462" y="639"/>
                    </a:cubicBezTo>
                    <a:cubicBezTo>
                      <a:pt x="461" y="637"/>
                      <a:pt x="460" y="635"/>
                      <a:pt x="457" y="635"/>
                    </a:cubicBezTo>
                    <a:cubicBezTo>
                      <a:pt x="459" y="630"/>
                      <a:pt x="453" y="624"/>
                      <a:pt x="457" y="624"/>
                    </a:cubicBezTo>
                    <a:cubicBezTo>
                      <a:pt x="457" y="622"/>
                      <a:pt x="454" y="623"/>
                      <a:pt x="453" y="622"/>
                    </a:cubicBezTo>
                    <a:cubicBezTo>
                      <a:pt x="451" y="620"/>
                      <a:pt x="452" y="615"/>
                      <a:pt x="453" y="616"/>
                    </a:cubicBezTo>
                    <a:cubicBezTo>
                      <a:pt x="452" y="615"/>
                      <a:pt x="450" y="613"/>
                      <a:pt x="449" y="613"/>
                    </a:cubicBezTo>
                    <a:cubicBezTo>
                      <a:pt x="448" y="612"/>
                      <a:pt x="449" y="611"/>
                      <a:pt x="447" y="611"/>
                    </a:cubicBezTo>
                    <a:cubicBezTo>
                      <a:pt x="446" y="611"/>
                      <a:pt x="444" y="604"/>
                      <a:pt x="444" y="605"/>
                    </a:cubicBezTo>
                    <a:cubicBezTo>
                      <a:pt x="444" y="605"/>
                      <a:pt x="444" y="607"/>
                      <a:pt x="444" y="607"/>
                    </a:cubicBezTo>
                    <a:cubicBezTo>
                      <a:pt x="440" y="604"/>
                      <a:pt x="440" y="598"/>
                      <a:pt x="434" y="598"/>
                    </a:cubicBezTo>
                    <a:cubicBezTo>
                      <a:pt x="439" y="590"/>
                      <a:pt x="430" y="588"/>
                      <a:pt x="431" y="579"/>
                    </a:cubicBezTo>
                    <a:cubicBezTo>
                      <a:pt x="430" y="577"/>
                      <a:pt x="427" y="578"/>
                      <a:pt x="427" y="575"/>
                    </a:cubicBezTo>
                    <a:cubicBezTo>
                      <a:pt x="427" y="572"/>
                      <a:pt x="421" y="574"/>
                      <a:pt x="419" y="572"/>
                    </a:cubicBezTo>
                    <a:cubicBezTo>
                      <a:pt x="421" y="569"/>
                      <a:pt x="421" y="568"/>
                      <a:pt x="418" y="568"/>
                    </a:cubicBezTo>
                    <a:cubicBezTo>
                      <a:pt x="420" y="565"/>
                      <a:pt x="419" y="564"/>
                      <a:pt x="418" y="559"/>
                    </a:cubicBezTo>
                    <a:cubicBezTo>
                      <a:pt x="417" y="558"/>
                      <a:pt x="418" y="555"/>
                      <a:pt x="418" y="555"/>
                    </a:cubicBezTo>
                    <a:cubicBezTo>
                      <a:pt x="417" y="555"/>
                      <a:pt x="416" y="555"/>
                      <a:pt x="416" y="555"/>
                    </a:cubicBezTo>
                    <a:cubicBezTo>
                      <a:pt x="415" y="550"/>
                      <a:pt x="419" y="552"/>
                      <a:pt x="416" y="547"/>
                    </a:cubicBezTo>
                    <a:cubicBezTo>
                      <a:pt x="414" y="545"/>
                      <a:pt x="412" y="557"/>
                      <a:pt x="412" y="547"/>
                    </a:cubicBezTo>
                    <a:cubicBezTo>
                      <a:pt x="412" y="540"/>
                      <a:pt x="406" y="536"/>
                      <a:pt x="399" y="529"/>
                    </a:cubicBezTo>
                    <a:cubicBezTo>
                      <a:pt x="394" y="533"/>
                      <a:pt x="398" y="534"/>
                      <a:pt x="395" y="540"/>
                    </a:cubicBezTo>
                    <a:cubicBezTo>
                      <a:pt x="391" y="541"/>
                      <a:pt x="392" y="536"/>
                      <a:pt x="390" y="536"/>
                    </a:cubicBezTo>
                    <a:cubicBezTo>
                      <a:pt x="387" y="537"/>
                      <a:pt x="386" y="535"/>
                      <a:pt x="384" y="534"/>
                    </a:cubicBezTo>
                    <a:cubicBezTo>
                      <a:pt x="388" y="537"/>
                      <a:pt x="385" y="546"/>
                      <a:pt x="391" y="546"/>
                    </a:cubicBezTo>
                    <a:cubicBezTo>
                      <a:pt x="389" y="550"/>
                      <a:pt x="392" y="555"/>
                      <a:pt x="395" y="562"/>
                    </a:cubicBezTo>
                    <a:cubicBezTo>
                      <a:pt x="395" y="563"/>
                      <a:pt x="395" y="566"/>
                      <a:pt x="395" y="566"/>
                    </a:cubicBezTo>
                    <a:cubicBezTo>
                      <a:pt x="398" y="568"/>
                      <a:pt x="399" y="577"/>
                      <a:pt x="401" y="581"/>
                    </a:cubicBezTo>
                    <a:cubicBezTo>
                      <a:pt x="403" y="581"/>
                      <a:pt x="406" y="581"/>
                      <a:pt x="408" y="581"/>
                    </a:cubicBezTo>
                    <a:cubicBezTo>
                      <a:pt x="407" y="583"/>
                      <a:pt x="406" y="584"/>
                      <a:pt x="406" y="587"/>
                    </a:cubicBezTo>
                    <a:cubicBezTo>
                      <a:pt x="409" y="587"/>
                      <a:pt x="410" y="586"/>
                      <a:pt x="410" y="585"/>
                    </a:cubicBezTo>
                    <a:cubicBezTo>
                      <a:pt x="414" y="587"/>
                      <a:pt x="412" y="590"/>
                      <a:pt x="414" y="594"/>
                    </a:cubicBezTo>
                    <a:cubicBezTo>
                      <a:pt x="414" y="595"/>
                      <a:pt x="417" y="595"/>
                      <a:pt x="418" y="596"/>
                    </a:cubicBezTo>
                    <a:cubicBezTo>
                      <a:pt x="418" y="597"/>
                      <a:pt x="417" y="599"/>
                      <a:pt x="418" y="600"/>
                    </a:cubicBezTo>
                    <a:cubicBezTo>
                      <a:pt x="418" y="600"/>
                      <a:pt x="419" y="599"/>
                      <a:pt x="419" y="600"/>
                    </a:cubicBezTo>
                    <a:cubicBezTo>
                      <a:pt x="420" y="602"/>
                      <a:pt x="418" y="603"/>
                      <a:pt x="418" y="603"/>
                    </a:cubicBezTo>
                    <a:cubicBezTo>
                      <a:pt x="418" y="606"/>
                      <a:pt x="420" y="606"/>
                      <a:pt x="421" y="607"/>
                    </a:cubicBezTo>
                    <a:cubicBezTo>
                      <a:pt x="422" y="608"/>
                      <a:pt x="421" y="610"/>
                      <a:pt x="421" y="611"/>
                    </a:cubicBezTo>
                    <a:cubicBezTo>
                      <a:pt x="421" y="611"/>
                      <a:pt x="423" y="611"/>
                      <a:pt x="423" y="611"/>
                    </a:cubicBezTo>
                    <a:cubicBezTo>
                      <a:pt x="424" y="613"/>
                      <a:pt x="421" y="620"/>
                      <a:pt x="427" y="618"/>
                    </a:cubicBezTo>
                    <a:cubicBezTo>
                      <a:pt x="427" y="622"/>
                      <a:pt x="427" y="626"/>
                      <a:pt x="429" y="629"/>
                    </a:cubicBezTo>
                    <a:cubicBezTo>
                      <a:pt x="429" y="631"/>
                      <a:pt x="432" y="632"/>
                      <a:pt x="432" y="633"/>
                    </a:cubicBezTo>
                    <a:cubicBezTo>
                      <a:pt x="433" y="635"/>
                      <a:pt x="433" y="637"/>
                      <a:pt x="434" y="639"/>
                    </a:cubicBezTo>
                    <a:cubicBezTo>
                      <a:pt x="435" y="640"/>
                      <a:pt x="437" y="640"/>
                      <a:pt x="438" y="641"/>
                    </a:cubicBezTo>
                    <a:cubicBezTo>
                      <a:pt x="440" y="643"/>
                      <a:pt x="436" y="646"/>
                      <a:pt x="440" y="646"/>
                    </a:cubicBezTo>
                    <a:cubicBezTo>
                      <a:pt x="442" y="646"/>
                      <a:pt x="441" y="651"/>
                      <a:pt x="442" y="654"/>
                    </a:cubicBezTo>
                    <a:cubicBezTo>
                      <a:pt x="449" y="650"/>
                      <a:pt x="447" y="657"/>
                      <a:pt x="457" y="656"/>
                    </a:cubicBezTo>
                    <a:cubicBezTo>
                      <a:pt x="457" y="661"/>
                      <a:pt x="460" y="663"/>
                      <a:pt x="460" y="669"/>
                    </a:cubicBezTo>
                    <a:cubicBezTo>
                      <a:pt x="467" y="679"/>
                      <a:pt x="489" y="676"/>
                      <a:pt x="503" y="674"/>
                    </a:cubicBezTo>
                    <a:cubicBezTo>
                      <a:pt x="505" y="675"/>
                      <a:pt x="504" y="671"/>
                      <a:pt x="505" y="670"/>
                    </a:cubicBezTo>
                    <a:cubicBezTo>
                      <a:pt x="509" y="669"/>
                      <a:pt x="518" y="674"/>
                      <a:pt x="516" y="667"/>
                    </a:cubicBezTo>
                    <a:cubicBezTo>
                      <a:pt x="520" y="669"/>
                      <a:pt x="520" y="672"/>
                      <a:pt x="518" y="676"/>
                    </a:cubicBezTo>
                    <a:cubicBezTo>
                      <a:pt x="518" y="677"/>
                      <a:pt x="516" y="678"/>
                      <a:pt x="516" y="678"/>
                    </a:cubicBezTo>
                    <a:cubicBezTo>
                      <a:pt x="516" y="681"/>
                      <a:pt x="517" y="686"/>
                      <a:pt x="516" y="689"/>
                    </a:cubicBezTo>
                    <a:cubicBezTo>
                      <a:pt x="516" y="690"/>
                      <a:pt x="513" y="689"/>
                      <a:pt x="513" y="689"/>
                    </a:cubicBezTo>
                    <a:cubicBezTo>
                      <a:pt x="512" y="690"/>
                      <a:pt x="512" y="698"/>
                      <a:pt x="511" y="700"/>
                    </a:cubicBezTo>
                    <a:cubicBezTo>
                      <a:pt x="510" y="702"/>
                      <a:pt x="505" y="703"/>
                      <a:pt x="507" y="710"/>
                    </a:cubicBezTo>
                    <a:cubicBezTo>
                      <a:pt x="501" y="710"/>
                      <a:pt x="505" y="720"/>
                      <a:pt x="498" y="719"/>
                    </a:cubicBezTo>
                    <a:cubicBezTo>
                      <a:pt x="499" y="725"/>
                      <a:pt x="496" y="726"/>
                      <a:pt x="496" y="730"/>
                    </a:cubicBezTo>
                    <a:cubicBezTo>
                      <a:pt x="489" y="728"/>
                      <a:pt x="493" y="737"/>
                      <a:pt x="486" y="736"/>
                    </a:cubicBezTo>
                    <a:cubicBezTo>
                      <a:pt x="486" y="738"/>
                      <a:pt x="486" y="739"/>
                      <a:pt x="486" y="741"/>
                    </a:cubicBezTo>
                    <a:cubicBezTo>
                      <a:pt x="485" y="741"/>
                      <a:pt x="484" y="739"/>
                      <a:pt x="483" y="739"/>
                    </a:cubicBezTo>
                    <a:cubicBezTo>
                      <a:pt x="479" y="741"/>
                      <a:pt x="481" y="743"/>
                      <a:pt x="475" y="745"/>
                    </a:cubicBezTo>
                    <a:cubicBezTo>
                      <a:pt x="475" y="745"/>
                      <a:pt x="470" y="747"/>
                      <a:pt x="470" y="747"/>
                    </a:cubicBezTo>
                    <a:cubicBezTo>
                      <a:pt x="470" y="747"/>
                      <a:pt x="470" y="749"/>
                      <a:pt x="470" y="749"/>
                    </a:cubicBezTo>
                    <a:cubicBezTo>
                      <a:pt x="468" y="750"/>
                      <a:pt x="464" y="751"/>
                      <a:pt x="462" y="753"/>
                    </a:cubicBezTo>
                    <a:cubicBezTo>
                      <a:pt x="458" y="756"/>
                      <a:pt x="456" y="762"/>
                      <a:pt x="449" y="762"/>
                    </a:cubicBezTo>
                    <a:cubicBezTo>
                      <a:pt x="451" y="767"/>
                      <a:pt x="447" y="767"/>
                      <a:pt x="447" y="771"/>
                    </a:cubicBezTo>
                    <a:cubicBezTo>
                      <a:pt x="445" y="773"/>
                      <a:pt x="444" y="772"/>
                      <a:pt x="442" y="771"/>
                    </a:cubicBezTo>
                    <a:cubicBezTo>
                      <a:pt x="443" y="773"/>
                      <a:pt x="439" y="776"/>
                      <a:pt x="440" y="777"/>
                    </a:cubicBezTo>
                    <a:cubicBezTo>
                      <a:pt x="444" y="780"/>
                      <a:pt x="438" y="777"/>
                      <a:pt x="438" y="782"/>
                    </a:cubicBezTo>
                    <a:cubicBezTo>
                      <a:pt x="438" y="785"/>
                      <a:pt x="435" y="783"/>
                      <a:pt x="434" y="784"/>
                    </a:cubicBezTo>
                    <a:cubicBezTo>
                      <a:pt x="434" y="785"/>
                      <a:pt x="435" y="787"/>
                      <a:pt x="434" y="788"/>
                    </a:cubicBezTo>
                    <a:cubicBezTo>
                      <a:pt x="434" y="790"/>
                      <a:pt x="430" y="804"/>
                      <a:pt x="431" y="808"/>
                    </a:cubicBezTo>
                    <a:cubicBezTo>
                      <a:pt x="431" y="812"/>
                      <a:pt x="432" y="813"/>
                      <a:pt x="434" y="816"/>
                    </a:cubicBezTo>
                    <a:cubicBezTo>
                      <a:pt x="435" y="821"/>
                      <a:pt x="434" y="823"/>
                      <a:pt x="434" y="827"/>
                    </a:cubicBezTo>
                    <a:cubicBezTo>
                      <a:pt x="434" y="828"/>
                      <a:pt x="436" y="834"/>
                      <a:pt x="438" y="835"/>
                    </a:cubicBezTo>
                    <a:cubicBezTo>
                      <a:pt x="443" y="835"/>
                      <a:pt x="432" y="843"/>
                      <a:pt x="442" y="844"/>
                    </a:cubicBezTo>
                    <a:cubicBezTo>
                      <a:pt x="441" y="853"/>
                      <a:pt x="443" y="860"/>
                      <a:pt x="442" y="868"/>
                    </a:cubicBezTo>
                    <a:cubicBezTo>
                      <a:pt x="441" y="873"/>
                      <a:pt x="436" y="878"/>
                      <a:pt x="436" y="883"/>
                    </a:cubicBezTo>
                    <a:cubicBezTo>
                      <a:pt x="432" y="883"/>
                      <a:pt x="425" y="888"/>
                      <a:pt x="423" y="890"/>
                    </a:cubicBezTo>
                    <a:cubicBezTo>
                      <a:pt x="422" y="892"/>
                      <a:pt x="421" y="892"/>
                      <a:pt x="423" y="892"/>
                    </a:cubicBezTo>
                    <a:cubicBezTo>
                      <a:pt x="423" y="895"/>
                      <a:pt x="419" y="893"/>
                      <a:pt x="418" y="894"/>
                    </a:cubicBezTo>
                    <a:cubicBezTo>
                      <a:pt x="416" y="895"/>
                      <a:pt x="417" y="897"/>
                      <a:pt x="416" y="898"/>
                    </a:cubicBezTo>
                    <a:cubicBezTo>
                      <a:pt x="415" y="898"/>
                      <a:pt x="412" y="894"/>
                      <a:pt x="412" y="898"/>
                    </a:cubicBezTo>
                    <a:cubicBezTo>
                      <a:pt x="412" y="900"/>
                      <a:pt x="410" y="899"/>
                      <a:pt x="408" y="900"/>
                    </a:cubicBezTo>
                    <a:cubicBezTo>
                      <a:pt x="406" y="901"/>
                      <a:pt x="406" y="906"/>
                      <a:pt x="401" y="905"/>
                    </a:cubicBezTo>
                    <a:cubicBezTo>
                      <a:pt x="398" y="916"/>
                      <a:pt x="401" y="931"/>
                      <a:pt x="403" y="946"/>
                    </a:cubicBezTo>
                    <a:cubicBezTo>
                      <a:pt x="401" y="948"/>
                      <a:pt x="399" y="949"/>
                      <a:pt x="399" y="946"/>
                    </a:cubicBezTo>
                    <a:cubicBezTo>
                      <a:pt x="397" y="946"/>
                      <a:pt x="398" y="949"/>
                      <a:pt x="397" y="950"/>
                    </a:cubicBezTo>
                    <a:cubicBezTo>
                      <a:pt x="395" y="952"/>
                      <a:pt x="392" y="949"/>
                      <a:pt x="391" y="952"/>
                    </a:cubicBezTo>
                    <a:cubicBezTo>
                      <a:pt x="391" y="955"/>
                      <a:pt x="384" y="954"/>
                      <a:pt x="382" y="958"/>
                    </a:cubicBezTo>
                    <a:cubicBezTo>
                      <a:pt x="382" y="961"/>
                      <a:pt x="382" y="965"/>
                      <a:pt x="382" y="969"/>
                    </a:cubicBezTo>
                    <a:cubicBezTo>
                      <a:pt x="378" y="969"/>
                      <a:pt x="380" y="975"/>
                      <a:pt x="378" y="978"/>
                    </a:cubicBezTo>
                    <a:cubicBezTo>
                      <a:pt x="378" y="979"/>
                      <a:pt x="375" y="979"/>
                      <a:pt x="375" y="980"/>
                    </a:cubicBezTo>
                    <a:cubicBezTo>
                      <a:pt x="373" y="983"/>
                      <a:pt x="374" y="987"/>
                      <a:pt x="371" y="989"/>
                    </a:cubicBezTo>
                    <a:cubicBezTo>
                      <a:pt x="370" y="990"/>
                      <a:pt x="371" y="992"/>
                      <a:pt x="371" y="993"/>
                    </a:cubicBezTo>
                    <a:cubicBezTo>
                      <a:pt x="371" y="993"/>
                      <a:pt x="368" y="992"/>
                      <a:pt x="367" y="993"/>
                    </a:cubicBezTo>
                    <a:cubicBezTo>
                      <a:pt x="367" y="994"/>
                      <a:pt x="368" y="997"/>
                      <a:pt x="367" y="999"/>
                    </a:cubicBezTo>
                    <a:cubicBezTo>
                      <a:pt x="367" y="999"/>
                      <a:pt x="364" y="998"/>
                      <a:pt x="363" y="999"/>
                    </a:cubicBezTo>
                    <a:cubicBezTo>
                      <a:pt x="363" y="999"/>
                      <a:pt x="364" y="1002"/>
                      <a:pt x="363" y="1002"/>
                    </a:cubicBezTo>
                    <a:cubicBezTo>
                      <a:pt x="363" y="1003"/>
                      <a:pt x="360" y="1002"/>
                      <a:pt x="360" y="1002"/>
                    </a:cubicBezTo>
                    <a:cubicBezTo>
                      <a:pt x="359" y="1003"/>
                      <a:pt x="356" y="1006"/>
                      <a:pt x="356" y="1008"/>
                    </a:cubicBezTo>
                    <a:cubicBezTo>
                      <a:pt x="356" y="1010"/>
                      <a:pt x="354" y="1009"/>
                      <a:pt x="352" y="1010"/>
                    </a:cubicBezTo>
                    <a:cubicBezTo>
                      <a:pt x="352" y="1010"/>
                      <a:pt x="353" y="1013"/>
                      <a:pt x="352" y="1013"/>
                    </a:cubicBezTo>
                    <a:cubicBezTo>
                      <a:pt x="352" y="1014"/>
                      <a:pt x="349" y="1013"/>
                      <a:pt x="349" y="1013"/>
                    </a:cubicBezTo>
                    <a:cubicBezTo>
                      <a:pt x="347" y="1015"/>
                      <a:pt x="346" y="1016"/>
                      <a:pt x="345" y="1017"/>
                    </a:cubicBezTo>
                    <a:cubicBezTo>
                      <a:pt x="344" y="1018"/>
                      <a:pt x="342" y="1021"/>
                      <a:pt x="341" y="1021"/>
                    </a:cubicBezTo>
                    <a:cubicBezTo>
                      <a:pt x="340" y="1021"/>
                      <a:pt x="335" y="1023"/>
                      <a:pt x="335" y="1023"/>
                    </a:cubicBezTo>
                    <a:cubicBezTo>
                      <a:pt x="334" y="1022"/>
                      <a:pt x="334" y="1021"/>
                      <a:pt x="332" y="1023"/>
                    </a:cubicBezTo>
                    <a:cubicBezTo>
                      <a:pt x="329" y="1024"/>
                      <a:pt x="328" y="1024"/>
                      <a:pt x="324" y="1025"/>
                    </a:cubicBezTo>
                    <a:cubicBezTo>
                      <a:pt x="323" y="1025"/>
                      <a:pt x="311" y="1030"/>
                      <a:pt x="308" y="1025"/>
                    </a:cubicBezTo>
                    <a:cubicBezTo>
                      <a:pt x="305" y="1025"/>
                      <a:pt x="307" y="1027"/>
                      <a:pt x="308" y="1027"/>
                    </a:cubicBezTo>
                    <a:cubicBezTo>
                      <a:pt x="305" y="1031"/>
                      <a:pt x="301" y="1027"/>
                      <a:pt x="295" y="1028"/>
                    </a:cubicBezTo>
                    <a:cubicBezTo>
                      <a:pt x="292" y="1029"/>
                      <a:pt x="293" y="1030"/>
                      <a:pt x="295" y="1030"/>
                    </a:cubicBezTo>
                    <a:cubicBezTo>
                      <a:pt x="293" y="1033"/>
                      <a:pt x="283" y="1028"/>
                      <a:pt x="278" y="1028"/>
                    </a:cubicBezTo>
                    <a:cubicBezTo>
                      <a:pt x="278" y="1019"/>
                      <a:pt x="269" y="1014"/>
                      <a:pt x="274" y="1006"/>
                    </a:cubicBezTo>
                    <a:cubicBezTo>
                      <a:pt x="270" y="1003"/>
                      <a:pt x="265" y="1000"/>
                      <a:pt x="267" y="991"/>
                    </a:cubicBezTo>
                    <a:cubicBezTo>
                      <a:pt x="261" y="997"/>
                      <a:pt x="265" y="994"/>
                      <a:pt x="263" y="985"/>
                    </a:cubicBezTo>
                    <a:cubicBezTo>
                      <a:pt x="260" y="977"/>
                      <a:pt x="249" y="970"/>
                      <a:pt x="252" y="959"/>
                    </a:cubicBezTo>
                    <a:cubicBezTo>
                      <a:pt x="250" y="958"/>
                      <a:pt x="250" y="963"/>
                      <a:pt x="250" y="963"/>
                    </a:cubicBezTo>
                    <a:cubicBezTo>
                      <a:pt x="246" y="962"/>
                      <a:pt x="250" y="950"/>
                      <a:pt x="246" y="956"/>
                    </a:cubicBezTo>
                    <a:cubicBezTo>
                      <a:pt x="243" y="953"/>
                      <a:pt x="244" y="947"/>
                      <a:pt x="244" y="943"/>
                    </a:cubicBezTo>
                    <a:cubicBezTo>
                      <a:pt x="245" y="937"/>
                      <a:pt x="245" y="933"/>
                      <a:pt x="242" y="926"/>
                    </a:cubicBezTo>
                    <a:cubicBezTo>
                      <a:pt x="243" y="923"/>
                      <a:pt x="238" y="925"/>
                      <a:pt x="237" y="924"/>
                    </a:cubicBezTo>
                    <a:cubicBezTo>
                      <a:pt x="236" y="923"/>
                      <a:pt x="242" y="919"/>
                      <a:pt x="233" y="920"/>
                    </a:cubicBezTo>
                    <a:cubicBezTo>
                      <a:pt x="232" y="919"/>
                      <a:pt x="234" y="915"/>
                      <a:pt x="233" y="915"/>
                    </a:cubicBezTo>
                    <a:cubicBezTo>
                      <a:pt x="233" y="914"/>
                      <a:pt x="229" y="915"/>
                      <a:pt x="229" y="915"/>
                    </a:cubicBezTo>
                    <a:cubicBezTo>
                      <a:pt x="229" y="914"/>
                      <a:pt x="235" y="907"/>
                      <a:pt x="227" y="909"/>
                    </a:cubicBezTo>
                    <a:cubicBezTo>
                      <a:pt x="227" y="906"/>
                      <a:pt x="230" y="905"/>
                      <a:pt x="229" y="902"/>
                    </a:cubicBezTo>
                    <a:cubicBezTo>
                      <a:pt x="226" y="900"/>
                      <a:pt x="230" y="892"/>
                      <a:pt x="224" y="894"/>
                    </a:cubicBezTo>
                    <a:cubicBezTo>
                      <a:pt x="223" y="877"/>
                      <a:pt x="225" y="871"/>
                      <a:pt x="233" y="861"/>
                    </a:cubicBezTo>
                    <a:cubicBezTo>
                      <a:pt x="232" y="858"/>
                      <a:pt x="235" y="851"/>
                      <a:pt x="231" y="851"/>
                    </a:cubicBezTo>
                    <a:cubicBezTo>
                      <a:pt x="231" y="848"/>
                      <a:pt x="235" y="851"/>
                      <a:pt x="237" y="849"/>
                    </a:cubicBezTo>
                    <a:cubicBezTo>
                      <a:pt x="238" y="849"/>
                      <a:pt x="236" y="845"/>
                      <a:pt x="239" y="846"/>
                    </a:cubicBezTo>
                    <a:cubicBezTo>
                      <a:pt x="238" y="843"/>
                      <a:pt x="237" y="826"/>
                      <a:pt x="235" y="831"/>
                    </a:cubicBezTo>
                    <a:cubicBezTo>
                      <a:pt x="231" y="827"/>
                      <a:pt x="233" y="823"/>
                      <a:pt x="233" y="820"/>
                    </a:cubicBezTo>
                    <a:cubicBezTo>
                      <a:pt x="233" y="815"/>
                      <a:pt x="234" y="810"/>
                      <a:pt x="233" y="807"/>
                    </a:cubicBezTo>
                    <a:cubicBezTo>
                      <a:pt x="233" y="804"/>
                      <a:pt x="230" y="806"/>
                      <a:pt x="229" y="805"/>
                    </a:cubicBezTo>
                    <a:cubicBezTo>
                      <a:pt x="229" y="804"/>
                      <a:pt x="231" y="802"/>
                      <a:pt x="231" y="801"/>
                    </a:cubicBezTo>
                    <a:cubicBezTo>
                      <a:pt x="231" y="801"/>
                      <a:pt x="229" y="800"/>
                      <a:pt x="229" y="799"/>
                    </a:cubicBezTo>
                    <a:cubicBezTo>
                      <a:pt x="229" y="795"/>
                      <a:pt x="227" y="796"/>
                      <a:pt x="226" y="794"/>
                    </a:cubicBezTo>
                    <a:cubicBezTo>
                      <a:pt x="225" y="793"/>
                      <a:pt x="226" y="790"/>
                      <a:pt x="226" y="790"/>
                    </a:cubicBezTo>
                    <a:cubicBezTo>
                      <a:pt x="225" y="790"/>
                      <a:pt x="220" y="789"/>
                      <a:pt x="222" y="788"/>
                    </a:cubicBezTo>
                    <a:cubicBezTo>
                      <a:pt x="222" y="788"/>
                      <a:pt x="224" y="788"/>
                      <a:pt x="224" y="788"/>
                    </a:cubicBezTo>
                    <a:cubicBezTo>
                      <a:pt x="221" y="784"/>
                      <a:pt x="219" y="783"/>
                      <a:pt x="214" y="780"/>
                    </a:cubicBezTo>
                    <a:cubicBezTo>
                      <a:pt x="213" y="780"/>
                      <a:pt x="215" y="779"/>
                      <a:pt x="213" y="779"/>
                    </a:cubicBezTo>
                    <a:cubicBezTo>
                      <a:pt x="211" y="779"/>
                      <a:pt x="211" y="773"/>
                      <a:pt x="207" y="775"/>
                    </a:cubicBezTo>
                    <a:cubicBezTo>
                      <a:pt x="203" y="759"/>
                      <a:pt x="207" y="746"/>
                      <a:pt x="207" y="728"/>
                    </a:cubicBezTo>
                    <a:cubicBezTo>
                      <a:pt x="206" y="725"/>
                      <a:pt x="202" y="731"/>
                      <a:pt x="203" y="723"/>
                    </a:cubicBezTo>
                    <a:cubicBezTo>
                      <a:pt x="192" y="724"/>
                      <a:pt x="184" y="722"/>
                      <a:pt x="177" y="719"/>
                    </a:cubicBezTo>
                    <a:cubicBezTo>
                      <a:pt x="179" y="709"/>
                      <a:pt x="172" y="720"/>
                      <a:pt x="173" y="710"/>
                    </a:cubicBezTo>
                    <a:cubicBezTo>
                      <a:pt x="165" y="707"/>
                      <a:pt x="163" y="705"/>
                      <a:pt x="153" y="708"/>
                    </a:cubicBezTo>
                    <a:cubicBezTo>
                      <a:pt x="151" y="708"/>
                      <a:pt x="148" y="709"/>
                      <a:pt x="145" y="710"/>
                    </a:cubicBezTo>
                    <a:cubicBezTo>
                      <a:pt x="144" y="710"/>
                      <a:pt x="140" y="713"/>
                      <a:pt x="134" y="711"/>
                    </a:cubicBezTo>
                    <a:cubicBezTo>
                      <a:pt x="137" y="716"/>
                      <a:pt x="140" y="713"/>
                      <a:pt x="130" y="715"/>
                    </a:cubicBezTo>
                    <a:cubicBezTo>
                      <a:pt x="124" y="717"/>
                      <a:pt x="120" y="718"/>
                      <a:pt x="110" y="719"/>
                    </a:cubicBezTo>
                    <a:cubicBezTo>
                      <a:pt x="107" y="719"/>
                      <a:pt x="107" y="717"/>
                      <a:pt x="104" y="717"/>
                    </a:cubicBezTo>
                    <a:cubicBezTo>
                      <a:pt x="92" y="716"/>
                      <a:pt x="79" y="723"/>
                      <a:pt x="69" y="721"/>
                    </a:cubicBezTo>
                    <a:cubicBezTo>
                      <a:pt x="70" y="714"/>
                      <a:pt x="62" y="716"/>
                      <a:pt x="60" y="715"/>
                    </a:cubicBezTo>
                    <a:cubicBezTo>
                      <a:pt x="59" y="715"/>
                      <a:pt x="60" y="712"/>
                      <a:pt x="60" y="711"/>
                    </a:cubicBezTo>
                    <a:cubicBezTo>
                      <a:pt x="59" y="711"/>
                      <a:pt x="55" y="712"/>
                      <a:pt x="54" y="711"/>
                    </a:cubicBezTo>
                    <a:cubicBezTo>
                      <a:pt x="53" y="711"/>
                      <a:pt x="55" y="708"/>
                      <a:pt x="54" y="708"/>
                    </a:cubicBezTo>
                    <a:cubicBezTo>
                      <a:pt x="53" y="707"/>
                      <a:pt x="50" y="709"/>
                      <a:pt x="50" y="706"/>
                    </a:cubicBezTo>
                    <a:cubicBezTo>
                      <a:pt x="50" y="705"/>
                      <a:pt x="47" y="702"/>
                      <a:pt x="47" y="702"/>
                    </a:cubicBezTo>
                    <a:cubicBezTo>
                      <a:pt x="46" y="701"/>
                      <a:pt x="47" y="700"/>
                      <a:pt x="45" y="700"/>
                    </a:cubicBezTo>
                    <a:cubicBezTo>
                      <a:pt x="43" y="700"/>
                      <a:pt x="43" y="698"/>
                      <a:pt x="43" y="697"/>
                    </a:cubicBezTo>
                    <a:cubicBezTo>
                      <a:pt x="42" y="694"/>
                      <a:pt x="40" y="696"/>
                      <a:pt x="39" y="695"/>
                    </a:cubicBezTo>
                    <a:cubicBezTo>
                      <a:pt x="39" y="694"/>
                      <a:pt x="40" y="692"/>
                      <a:pt x="39" y="691"/>
                    </a:cubicBezTo>
                    <a:cubicBezTo>
                      <a:pt x="38" y="689"/>
                      <a:pt x="35" y="692"/>
                      <a:pt x="35" y="689"/>
                    </a:cubicBezTo>
                    <a:cubicBezTo>
                      <a:pt x="35" y="688"/>
                      <a:pt x="37" y="686"/>
                      <a:pt x="37" y="687"/>
                    </a:cubicBezTo>
                    <a:cubicBezTo>
                      <a:pt x="35" y="681"/>
                      <a:pt x="26" y="682"/>
                      <a:pt x="28" y="676"/>
                    </a:cubicBezTo>
                    <a:cubicBezTo>
                      <a:pt x="19" y="679"/>
                      <a:pt x="23" y="668"/>
                      <a:pt x="15" y="670"/>
                    </a:cubicBezTo>
                    <a:cubicBezTo>
                      <a:pt x="16" y="669"/>
                      <a:pt x="17" y="667"/>
                      <a:pt x="17" y="665"/>
                    </a:cubicBezTo>
                    <a:cubicBezTo>
                      <a:pt x="16" y="662"/>
                      <a:pt x="12" y="663"/>
                      <a:pt x="9" y="663"/>
                    </a:cubicBezTo>
                    <a:cubicBezTo>
                      <a:pt x="11" y="660"/>
                      <a:pt x="6" y="659"/>
                      <a:pt x="6" y="657"/>
                    </a:cubicBezTo>
                    <a:cubicBezTo>
                      <a:pt x="5" y="654"/>
                      <a:pt x="9" y="655"/>
                      <a:pt x="6" y="650"/>
                    </a:cubicBezTo>
                    <a:cubicBezTo>
                      <a:pt x="5" y="649"/>
                      <a:pt x="4" y="650"/>
                      <a:pt x="4" y="648"/>
                    </a:cubicBezTo>
                    <a:cubicBezTo>
                      <a:pt x="4" y="647"/>
                      <a:pt x="2" y="642"/>
                      <a:pt x="0" y="641"/>
                    </a:cubicBezTo>
                    <a:cubicBezTo>
                      <a:pt x="0" y="638"/>
                      <a:pt x="4" y="640"/>
                      <a:pt x="6" y="639"/>
                    </a:cubicBezTo>
                    <a:cubicBezTo>
                      <a:pt x="7" y="638"/>
                      <a:pt x="6" y="632"/>
                      <a:pt x="9" y="633"/>
                    </a:cubicBezTo>
                    <a:cubicBezTo>
                      <a:pt x="9" y="623"/>
                      <a:pt x="9" y="612"/>
                      <a:pt x="9" y="602"/>
                    </a:cubicBezTo>
                    <a:cubicBezTo>
                      <a:pt x="10" y="599"/>
                      <a:pt x="6" y="601"/>
                      <a:pt x="6" y="600"/>
                    </a:cubicBezTo>
                    <a:cubicBezTo>
                      <a:pt x="5" y="599"/>
                      <a:pt x="7" y="597"/>
                      <a:pt x="7" y="596"/>
                    </a:cubicBezTo>
                    <a:cubicBezTo>
                      <a:pt x="8" y="593"/>
                      <a:pt x="5" y="592"/>
                      <a:pt x="6" y="588"/>
                    </a:cubicBezTo>
                    <a:cubicBezTo>
                      <a:pt x="13" y="596"/>
                      <a:pt x="6" y="575"/>
                      <a:pt x="13" y="583"/>
                    </a:cubicBezTo>
                    <a:cubicBezTo>
                      <a:pt x="14" y="581"/>
                      <a:pt x="13" y="574"/>
                      <a:pt x="15" y="572"/>
                    </a:cubicBezTo>
                    <a:cubicBezTo>
                      <a:pt x="15" y="571"/>
                      <a:pt x="19" y="572"/>
                      <a:pt x="19" y="572"/>
                    </a:cubicBezTo>
                    <a:cubicBezTo>
                      <a:pt x="19" y="571"/>
                      <a:pt x="16" y="568"/>
                      <a:pt x="17" y="566"/>
                    </a:cubicBezTo>
                    <a:cubicBezTo>
                      <a:pt x="24" y="564"/>
                      <a:pt x="23" y="554"/>
                      <a:pt x="30" y="553"/>
                    </a:cubicBezTo>
                    <a:cubicBezTo>
                      <a:pt x="30" y="547"/>
                      <a:pt x="36" y="547"/>
                      <a:pt x="35" y="540"/>
                    </a:cubicBezTo>
                    <a:cubicBezTo>
                      <a:pt x="39" y="541"/>
                      <a:pt x="39" y="539"/>
                      <a:pt x="39" y="536"/>
                    </a:cubicBezTo>
                    <a:cubicBezTo>
                      <a:pt x="50" y="535"/>
                      <a:pt x="59" y="531"/>
                      <a:pt x="58" y="518"/>
                    </a:cubicBezTo>
                    <a:cubicBezTo>
                      <a:pt x="65" y="519"/>
                      <a:pt x="59" y="507"/>
                      <a:pt x="65" y="508"/>
                    </a:cubicBezTo>
                    <a:cubicBezTo>
                      <a:pt x="65" y="505"/>
                      <a:pt x="65" y="501"/>
                      <a:pt x="65" y="497"/>
                    </a:cubicBezTo>
                    <a:cubicBezTo>
                      <a:pt x="69" y="497"/>
                      <a:pt x="69" y="495"/>
                      <a:pt x="73" y="495"/>
                    </a:cubicBezTo>
                    <a:cubicBezTo>
                      <a:pt x="76" y="492"/>
                      <a:pt x="79" y="489"/>
                      <a:pt x="82" y="484"/>
                    </a:cubicBezTo>
                    <a:cubicBezTo>
                      <a:pt x="83" y="483"/>
                      <a:pt x="84" y="484"/>
                      <a:pt x="84" y="482"/>
                    </a:cubicBezTo>
                    <a:cubicBezTo>
                      <a:pt x="84" y="480"/>
                      <a:pt x="89" y="480"/>
                      <a:pt x="88" y="477"/>
                    </a:cubicBezTo>
                    <a:cubicBezTo>
                      <a:pt x="96" y="478"/>
                      <a:pt x="97" y="472"/>
                      <a:pt x="104" y="473"/>
                    </a:cubicBezTo>
                    <a:cubicBezTo>
                      <a:pt x="102" y="480"/>
                      <a:pt x="113" y="473"/>
                      <a:pt x="110" y="480"/>
                    </a:cubicBezTo>
                    <a:cubicBezTo>
                      <a:pt x="114" y="476"/>
                      <a:pt x="129" y="483"/>
                      <a:pt x="129" y="475"/>
                    </a:cubicBezTo>
                    <a:cubicBezTo>
                      <a:pt x="137" y="474"/>
                      <a:pt x="145" y="471"/>
                      <a:pt x="149" y="465"/>
                    </a:cubicBezTo>
                    <a:cubicBezTo>
                      <a:pt x="152" y="466"/>
                      <a:pt x="154" y="466"/>
                      <a:pt x="155" y="464"/>
                    </a:cubicBezTo>
                    <a:cubicBezTo>
                      <a:pt x="158" y="464"/>
                      <a:pt x="159" y="465"/>
                      <a:pt x="162" y="465"/>
                    </a:cubicBezTo>
                    <a:cubicBezTo>
                      <a:pt x="166" y="466"/>
                      <a:pt x="170" y="463"/>
                      <a:pt x="173" y="464"/>
                    </a:cubicBezTo>
                    <a:cubicBezTo>
                      <a:pt x="173" y="464"/>
                      <a:pt x="174" y="465"/>
                      <a:pt x="175" y="465"/>
                    </a:cubicBezTo>
                    <a:cubicBezTo>
                      <a:pt x="179" y="466"/>
                      <a:pt x="187" y="469"/>
                      <a:pt x="196" y="467"/>
                    </a:cubicBezTo>
                    <a:cubicBezTo>
                      <a:pt x="199" y="467"/>
                      <a:pt x="205" y="461"/>
                      <a:pt x="209" y="465"/>
                    </a:cubicBezTo>
                    <a:cubicBezTo>
                      <a:pt x="212" y="468"/>
                      <a:pt x="211" y="466"/>
                      <a:pt x="216" y="465"/>
                    </a:cubicBezTo>
                    <a:cubicBezTo>
                      <a:pt x="216" y="467"/>
                      <a:pt x="219" y="467"/>
                      <a:pt x="218" y="469"/>
                    </a:cubicBezTo>
                    <a:cubicBezTo>
                      <a:pt x="218" y="470"/>
                      <a:pt x="214" y="471"/>
                      <a:pt x="214" y="471"/>
                    </a:cubicBezTo>
                    <a:cubicBezTo>
                      <a:pt x="214" y="473"/>
                      <a:pt x="216" y="472"/>
                      <a:pt x="216" y="473"/>
                    </a:cubicBezTo>
                    <a:cubicBezTo>
                      <a:pt x="217" y="475"/>
                      <a:pt x="214" y="475"/>
                      <a:pt x="214" y="475"/>
                    </a:cubicBezTo>
                    <a:cubicBezTo>
                      <a:pt x="215" y="476"/>
                      <a:pt x="216" y="477"/>
                      <a:pt x="216" y="479"/>
                    </a:cubicBezTo>
                    <a:cubicBezTo>
                      <a:pt x="216" y="484"/>
                      <a:pt x="213" y="486"/>
                      <a:pt x="218" y="493"/>
                    </a:cubicBezTo>
                    <a:cubicBezTo>
                      <a:pt x="219" y="498"/>
                      <a:pt x="221" y="491"/>
                      <a:pt x="224" y="495"/>
                    </a:cubicBezTo>
                    <a:cubicBezTo>
                      <a:pt x="223" y="498"/>
                      <a:pt x="227" y="496"/>
                      <a:pt x="227" y="497"/>
                    </a:cubicBezTo>
                    <a:cubicBezTo>
                      <a:pt x="228" y="498"/>
                      <a:pt x="227" y="500"/>
                      <a:pt x="227" y="501"/>
                    </a:cubicBezTo>
                    <a:cubicBezTo>
                      <a:pt x="229" y="502"/>
                      <a:pt x="233" y="500"/>
                      <a:pt x="233" y="503"/>
                    </a:cubicBezTo>
                    <a:cubicBezTo>
                      <a:pt x="239" y="500"/>
                      <a:pt x="243" y="508"/>
                      <a:pt x="246" y="503"/>
                    </a:cubicBezTo>
                    <a:cubicBezTo>
                      <a:pt x="248" y="502"/>
                      <a:pt x="247" y="506"/>
                      <a:pt x="248" y="506"/>
                    </a:cubicBezTo>
                    <a:cubicBezTo>
                      <a:pt x="251" y="508"/>
                      <a:pt x="253" y="506"/>
                      <a:pt x="257" y="508"/>
                    </a:cubicBezTo>
                    <a:cubicBezTo>
                      <a:pt x="258" y="509"/>
                      <a:pt x="258" y="511"/>
                      <a:pt x="259" y="512"/>
                    </a:cubicBezTo>
                    <a:cubicBezTo>
                      <a:pt x="260" y="513"/>
                      <a:pt x="262" y="511"/>
                      <a:pt x="263" y="512"/>
                    </a:cubicBezTo>
                    <a:cubicBezTo>
                      <a:pt x="265" y="514"/>
                      <a:pt x="266" y="513"/>
                      <a:pt x="268" y="514"/>
                    </a:cubicBezTo>
                    <a:cubicBezTo>
                      <a:pt x="269" y="514"/>
                      <a:pt x="270" y="518"/>
                      <a:pt x="270" y="518"/>
                    </a:cubicBezTo>
                    <a:cubicBezTo>
                      <a:pt x="271" y="518"/>
                      <a:pt x="274" y="516"/>
                      <a:pt x="276" y="516"/>
                    </a:cubicBezTo>
                    <a:cubicBezTo>
                      <a:pt x="275" y="516"/>
                      <a:pt x="277" y="517"/>
                      <a:pt x="278" y="518"/>
                    </a:cubicBezTo>
                    <a:cubicBezTo>
                      <a:pt x="279" y="518"/>
                      <a:pt x="280" y="517"/>
                      <a:pt x="281" y="518"/>
                    </a:cubicBezTo>
                    <a:cubicBezTo>
                      <a:pt x="282" y="516"/>
                      <a:pt x="284" y="515"/>
                      <a:pt x="285" y="514"/>
                    </a:cubicBezTo>
                    <a:cubicBezTo>
                      <a:pt x="285" y="514"/>
                      <a:pt x="288" y="513"/>
                      <a:pt x="287" y="512"/>
                    </a:cubicBezTo>
                    <a:cubicBezTo>
                      <a:pt x="282" y="508"/>
                      <a:pt x="292" y="509"/>
                      <a:pt x="293" y="503"/>
                    </a:cubicBezTo>
                    <a:cubicBezTo>
                      <a:pt x="298" y="504"/>
                      <a:pt x="298" y="499"/>
                      <a:pt x="304" y="501"/>
                    </a:cubicBezTo>
                    <a:cubicBezTo>
                      <a:pt x="305" y="501"/>
                      <a:pt x="305" y="503"/>
                      <a:pt x="306" y="503"/>
                    </a:cubicBezTo>
                    <a:cubicBezTo>
                      <a:pt x="308" y="503"/>
                      <a:pt x="311" y="502"/>
                      <a:pt x="313" y="503"/>
                    </a:cubicBezTo>
                    <a:cubicBezTo>
                      <a:pt x="314" y="503"/>
                      <a:pt x="317" y="506"/>
                      <a:pt x="317" y="506"/>
                    </a:cubicBezTo>
                    <a:cubicBezTo>
                      <a:pt x="318" y="507"/>
                      <a:pt x="320" y="504"/>
                      <a:pt x="322" y="505"/>
                    </a:cubicBezTo>
                    <a:cubicBezTo>
                      <a:pt x="323" y="505"/>
                      <a:pt x="322" y="508"/>
                      <a:pt x="322" y="508"/>
                    </a:cubicBezTo>
                    <a:cubicBezTo>
                      <a:pt x="324" y="509"/>
                      <a:pt x="327" y="505"/>
                      <a:pt x="330" y="506"/>
                    </a:cubicBezTo>
                    <a:cubicBezTo>
                      <a:pt x="331" y="508"/>
                      <a:pt x="326" y="508"/>
                      <a:pt x="326" y="508"/>
                    </a:cubicBezTo>
                    <a:cubicBezTo>
                      <a:pt x="327" y="512"/>
                      <a:pt x="339" y="512"/>
                      <a:pt x="345" y="512"/>
                    </a:cubicBezTo>
                    <a:cubicBezTo>
                      <a:pt x="344" y="519"/>
                      <a:pt x="360" y="517"/>
                      <a:pt x="363" y="512"/>
                    </a:cubicBezTo>
                    <a:cubicBezTo>
                      <a:pt x="365" y="514"/>
                      <a:pt x="373" y="510"/>
                      <a:pt x="375" y="512"/>
                    </a:cubicBezTo>
                    <a:cubicBezTo>
                      <a:pt x="377" y="514"/>
                      <a:pt x="375" y="512"/>
                      <a:pt x="378" y="512"/>
                    </a:cubicBezTo>
                    <a:cubicBezTo>
                      <a:pt x="382" y="512"/>
                      <a:pt x="384" y="514"/>
                      <a:pt x="388" y="514"/>
                    </a:cubicBezTo>
                    <a:cubicBezTo>
                      <a:pt x="391" y="513"/>
                      <a:pt x="393" y="511"/>
                      <a:pt x="397" y="510"/>
                    </a:cubicBezTo>
                    <a:cubicBezTo>
                      <a:pt x="398" y="506"/>
                      <a:pt x="398" y="500"/>
                      <a:pt x="403" y="499"/>
                    </a:cubicBezTo>
                    <a:cubicBezTo>
                      <a:pt x="403" y="496"/>
                      <a:pt x="400" y="495"/>
                      <a:pt x="401" y="492"/>
                    </a:cubicBezTo>
                    <a:cubicBezTo>
                      <a:pt x="407" y="492"/>
                      <a:pt x="406" y="480"/>
                      <a:pt x="412" y="486"/>
                    </a:cubicBezTo>
                    <a:cubicBezTo>
                      <a:pt x="413" y="479"/>
                      <a:pt x="410" y="477"/>
                      <a:pt x="404" y="477"/>
                    </a:cubicBezTo>
                    <a:cubicBezTo>
                      <a:pt x="406" y="475"/>
                      <a:pt x="406" y="472"/>
                      <a:pt x="406" y="469"/>
                    </a:cubicBezTo>
                    <a:cubicBezTo>
                      <a:pt x="404" y="464"/>
                      <a:pt x="393" y="467"/>
                      <a:pt x="391" y="462"/>
                    </a:cubicBezTo>
                    <a:cubicBezTo>
                      <a:pt x="388" y="464"/>
                      <a:pt x="382" y="463"/>
                      <a:pt x="380" y="467"/>
                    </a:cubicBezTo>
                    <a:cubicBezTo>
                      <a:pt x="378" y="468"/>
                      <a:pt x="379" y="464"/>
                      <a:pt x="378" y="464"/>
                    </a:cubicBezTo>
                    <a:cubicBezTo>
                      <a:pt x="375" y="462"/>
                      <a:pt x="369" y="465"/>
                      <a:pt x="365" y="464"/>
                    </a:cubicBezTo>
                    <a:cubicBezTo>
                      <a:pt x="363" y="465"/>
                      <a:pt x="363" y="468"/>
                      <a:pt x="360" y="467"/>
                    </a:cubicBezTo>
                    <a:cubicBezTo>
                      <a:pt x="354" y="468"/>
                      <a:pt x="356" y="460"/>
                      <a:pt x="347" y="462"/>
                    </a:cubicBezTo>
                    <a:cubicBezTo>
                      <a:pt x="347" y="458"/>
                      <a:pt x="344" y="458"/>
                      <a:pt x="345" y="454"/>
                    </a:cubicBezTo>
                    <a:cubicBezTo>
                      <a:pt x="343" y="455"/>
                      <a:pt x="342" y="454"/>
                      <a:pt x="341" y="452"/>
                    </a:cubicBezTo>
                    <a:cubicBezTo>
                      <a:pt x="340" y="450"/>
                      <a:pt x="337" y="449"/>
                      <a:pt x="334" y="449"/>
                    </a:cubicBezTo>
                    <a:cubicBezTo>
                      <a:pt x="337" y="444"/>
                      <a:pt x="335" y="433"/>
                      <a:pt x="334" y="428"/>
                    </a:cubicBezTo>
                    <a:cubicBezTo>
                      <a:pt x="329" y="431"/>
                      <a:pt x="323" y="425"/>
                      <a:pt x="322" y="434"/>
                    </a:cubicBezTo>
                    <a:cubicBezTo>
                      <a:pt x="317" y="431"/>
                      <a:pt x="316" y="435"/>
                      <a:pt x="311" y="432"/>
                    </a:cubicBezTo>
                    <a:cubicBezTo>
                      <a:pt x="312" y="434"/>
                      <a:pt x="311" y="435"/>
                      <a:pt x="309" y="436"/>
                    </a:cubicBezTo>
                    <a:cubicBezTo>
                      <a:pt x="311" y="437"/>
                      <a:pt x="312" y="438"/>
                      <a:pt x="313" y="439"/>
                    </a:cubicBezTo>
                    <a:cubicBezTo>
                      <a:pt x="314" y="441"/>
                      <a:pt x="313" y="444"/>
                      <a:pt x="317" y="443"/>
                    </a:cubicBezTo>
                    <a:cubicBezTo>
                      <a:pt x="315" y="449"/>
                      <a:pt x="315" y="447"/>
                      <a:pt x="319" y="451"/>
                    </a:cubicBezTo>
                    <a:cubicBezTo>
                      <a:pt x="320" y="455"/>
                      <a:pt x="316" y="453"/>
                      <a:pt x="315" y="454"/>
                    </a:cubicBezTo>
                    <a:cubicBezTo>
                      <a:pt x="315" y="455"/>
                      <a:pt x="312" y="461"/>
                      <a:pt x="311" y="460"/>
                    </a:cubicBezTo>
                    <a:cubicBezTo>
                      <a:pt x="307" y="456"/>
                      <a:pt x="311" y="465"/>
                      <a:pt x="304" y="464"/>
                    </a:cubicBezTo>
                    <a:cubicBezTo>
                      <a:pt x="303" y="462"/>
                      <a:pt x="302" y="460"/>
                      <a:pt x="300" y="460"/>
                    </a:cubicBezTo>
                    <a:cubicBezTo>
                      <a:pt x="299" y="457"/>
                      <a:pt x="302" y="456"/>
                      <a:pt x="304" y="456"/>
                    </a:cubicBezTo>
                    <a:cubicBezTo>
                      <a:pt x="301" y="453"/>
                      <a:pt x="295" y="451"/>
                      <a:pt x="300" y="447"/>
                    </a:cubicBezTo>
                    <a:cubicBezTo>
                      <a:pt x="298" y="446"/>
                      <a:pt x="294" y="448"/>
                      <a:pt x="293" y="447"/>
                    </a:cubicBezTo>
                    <a:cubicBezTo>
                      <a:pt x="291" y="446"/>
                      <a:pt x="296" y="445"/>
                      <a:pt x="296" y="445"/>
                    </a:cubicBezTo>
                    <a:cubicBezTo>
                      <a:pt x="296" y="445"/>
                      <a:pt x="292" y="440"/>
                      <a:pt x="287" y="438"/>
                    </a:cubicBezTo>
                    <a:cubicBezTo>
                      <a:pt x="288" y="429"/>
                      <a:pt x="283" y="427"/>
                      <a:pt x="283" y="419"/>
                    </a:cubicBezTo>
                    <a:cubicBezTo>
                      <a:pt x="284" y="416"/>
                      <a:pt x="279" y="418"/>
                      <a:pt x="278" y="417"/>
                    </a:cubicBezTo>
                    <a:cubicBezTo>
                      <a:pt x="277" y="416"/>
                      <a:pt x="281" y="414"/>
                      <a:pt x="280" y="413"/>
                    </a:cubicBezTo>
                    <a:cubicBezTo>
                      <a:pt x="276" y="410"/>
                      <a:pt x="275" y="414"/>
                      <a:pt x="272" y="411"/>
                    </a:cubicBezTo>
                    <a:cubicBezTo>
                      <a:pt x="272" y="411"/>
                      <a:pt x="274" y="409"/>
                      <a:pt x="274" y="408"/>
                    </a:cubicBezTo>
                    <a:cubicBezTo>
                      <a:pt x="273" y="406"/>
                      <a:pt x="272" y="410"/>
                      <a:pt x="272" y="410"/>
                    </a:cubicBezTo>
                    <a:cubicBezTo>
                      <a:pt x="270" y="410"/>
                      <a:pt x="271" y="407"/>
                      <a:pt x="270" y="406"/>
                    </a:cubicBezTo>
                    <a:cubicBezTo>
                      <a:pt x="263" y="407"/>
                      <a:pt x="263" y="401"/>
                      <a:pt x="255" y="402"/>
                    </a:cubicBezTo>
                    <a:cubicBezTo>
                      <a:pt x="255" y="400"/>
                      <a:pt x="253" y="400"/>
                      <a:pt x="252" y="398"/>
                    </a:cubicBezTo>
                    <a:cubicBezTo>
                      <a:pt x="251" y="398"/>
                      <a:pt x="252" y="395"/>
                      <a:pt x="252" y="395"/>
                    </a:cubicBezTo>
                    <a:cubicBezTo>
                      <a:pt x="251" y="394"/>
                      <a:pt x="248" y="395"/>
                      <a:pt x="248" y="395"/>
                    </a:cubicBezTo>
                    <a:cubicBezTo>
                      <a:pt x="248" y="394"/>
                      <a:pt x="248" y="387"/>
                      <a:pt x="246" y="389"/>
                    </a:cubicBezTo>
                    <a:cubicBezTo>
                      <a:pt x="245" y="391"/>
                      <a:pt x="244" y="389"/>
                      <a:pt x="242" y="387"/>
                    </a:cubicBezTo>
                    <a:cubicBezTo>
                      <a:pt x="242" y="386"/>
                      <a:pt x="240" y="386"/>
                      <a:pt x="240" y="383"/>
                    </a:cubicBezTo>
                    <a:cubicBezTo>
                      <a:pt x="234" y="384"/>
                      <a:pt x="235" y="386"/>
                      <a:pt x="229" y="383"/>
                    </a:cubicBezTo>
                    <a:cubicBezTo>
                      <a:pt x="227" y="384"/>
                      <a:pt x="228" y="387"/>
                      <a:pt x="226" y="387"/>
                    </a:cubicBezTo>
                    <a:cubicBezTo>
                      <a:pt x="224" y="392"/>
                      <a:pt x="229" y="391"/>
                      <a:pt x="229" y="395"/>
                    </a:cubicBezTo>
                    <a:cubicBezTo>
                      <a:pt x="229" y="396"/>
                      <a:pt x="232" y="399"/>
                      <a:pt x="233" y="400"/>
                    </a:cubicBezTo>
                    <a:cubicBezTo>
                      <a:pt x="234" y="401"/>
                      <a:pt x="235" y="402"/>
                      <a:pt x="237" y="402"/>
                    </a:cubicBezTo>
                    <a:cubicBezTo>
                      <a:pt x="234" y="408"/>
                      <a:pt x="240" y="407"/>
                      <a:pt x="242" y="410"/>
                    </a:cubicBezTo>
                    <a:cubicBezTo>
                      <a:pt x="243" y="410"/>
                      <a:pt x="244" y="417"/>
                      <a:pt x="246" y="415"/>
                    </a:cubicBezTo>
                    <a:cubicBezTo>
                      <a:pt x="249" y="412"/>
                      <a:pt x="246" y="416"/>
                      <a:pt x="248" y="417"/>
                    </a:cubicBezTo>
                    <a:cubicBezTo>
                      <a:pt x="250" y="419"/>
                      <a:pt x="254" y="418"/>
                      <a:pt x="255" y="423"/>
                    </a:cubicBezTo>
                    <a:cubicBezTo>
                      <a:pt x="258" y="421"/>
                      <a:pt x="259" y="424"/>
                      <a:pt x="259" y="424"/>
                    </a:cubicBezTo>
                    <a:cubicBezTo>
                      <a:pt x="260" y="425"/>
                      <a:pt x="262" y="423"/>
                      <a:pt x="261" y="423"/>
                    </a:cubicBezTo>
                    <a:cubicBezTo>
                      <a:pt x="263" y="423"/>
                      <a:pt x="264" y="428"/>
                      <a:pt x="265" y="424"/>
                    </a:cubicBezTo>
                    <a:cubicBezTo>
                      <a:pt x="269" y="424"/>
                      <a:pt x="264" y="433"/>
                      <a:pt x="270" y="430"/>
                    </a:cubicBezTo>
                    <a:cubicBezTo>
                      <a:pt x="270" y="434"/>
                      <a:pt x="262" y="431"/>
                      <a:pt x="259" y="432"/>
                    </a:cubicBezTo>
                    <a:cubicBezTo>
                      <a:pt x="260" y="434"/>
                      <a:pt x="262" y="433"/>
                      <a:pt x="263" y="436"/>
                    </a:cubicBezTo>
                    <a:cubicBezTo>
                      <a:pt x="264" y="439"/>
                      <a:pt x="260" y="445"/>
                      <a:pt x="263" y="445"/>
                    </a:cubicBezTo>
                    <a:cubicBezTo>
                      <a:pt x="261" y="448"/>
                      <a:pt x="257" y="448"/>
                      <a:pt x="253" y="449"/>
                    </a:cubicBezTo>
                    <a:cubicBezTo>
                      <a:pt x="256" y="448"/>
                      <a:pt x="254" y="441"/>
                      <a:pt x="257" y="441"/>
                    </a:cubicBezTo>
                    <a:cubicBezTo>
                      <a:pt x="256" y="440"/>
                      <a:pt x="256" y="436"/>
                      <a:pt x="253" y="436"/>
                    </a:cubicBezTo>
                    <a:cubicBezTo>
                      <a:pt x="251" y="435"/>
                      <a:pt x="255" y="433"/>
                      <a:pt x="250" y="430"/>
                    </a:cubicBezTo>
                    <a:cubicBezTo>
                      <a:pt x="248" y="429"/>
                      <a:pt x="244" y="429"/>
                      <a:pt x="244" y="424"/>
                    </a:cubicBezTo>
                    <a:cubicBezTo>
                      <a:pt x="236" y="426"/>
                      <a:pt x="235" y="421"/>
                      <a:pt x="229" y="421"/>
                    </a:cubicBezTo>
                    <a:cubicBezTo>
                      <a:pt x="228" y="416"/>
                      <a:pt x="225" y="414"/>
                      <a:pt x="222" y="410"/>
                    </a:cubicBezTo>
                    <a:cubicBezTo>
                      <a:pt x="221" y="408"/>
                      <a:pt x="220" y="410"/>
                      <a:pt x="220" y="408"/>
                    </a:cubicBezTo>
                    <a:cubicBezTo>
                      <a:pt x="220" y="405"/>
                      <a:pt x="217" y="407"/>
                      <a:pt x="216" y="406"/>
                    </a:cubicBezTo>
                    <a:cubicBezTo>
                      <a:pt x="216" y="405"/>
                      <a:pt x="217" y="402"/>
                      <a:pt x="216" y="402"/>
                    </a:cubicBezTo>
                    <a:cubicBezTo>
                      <a:pt x="214" y="401"/>
                      <a:pt x="211" y="403"/>
                      <a:pt x="209" y="402"/>
                    </a:cubicBezTo>
                    <a:cubicBezTo>
                      <a:pt x="208" y="401"/>
                      <a:pt x="212" y="400"/>
                      <a:pt x="213" y="400"/>
                    </a:cubicBezTo>
                    <a:cubicBezTo>
                      <a:pt x="210" y="396"/>
                      <a:pt x="199" y="396"/>
                      <a:pt x="194" y="398"/>
                    </a:cubicBezTo>
                    <a:cubicBezTo>
                      <a:pt x="193" y="400"/>
                      <a:pt x="197" y="401"/>
                      <a:pt x="198" y="400"/>
                    </a:cubicBezTo>
                    <a:cubicBezTo>
                      <a:pt x="196" y="403"/>
                      <a:pt x="195" y="401"/>
                      <a:pt x="192" y="402"/>
                    </a:cubicBezTo>
                    <a:cubicBezTo>
                      <a:pt x="188" y="404"/>
                      <a:pt x="188" y="410"/>
                      <a:pt x="185" y="410"/>
                    </a:cubicBezTo>
                    <a:cubicBezTo>
                      <a:pt x="177" y="409"/>
                      <a:pt x="175" y="403"/>
                      <a:pt x="166" y="404"/>
                    </a:cubicBezTo>
                    <a:cubicBezTo>
                      <a:pt x="163" y="405"/>
                      <a:pt x="164" y="410"/>
                      <a:pt x="158" y="408"/>
                    </a:cubicBezTo>
                    <a:cubicBezTo>
                      <a:pt x="158" y="412"/>
                      <a:pt x="158" y="416"/>
                      <a:pt x="158" y="421"/>
                    </a:cubicBezTo>
                    <a:cubicBezTo>
                      <a:pt x="153" y="423"/>
                      <a:pt x="141" y="421"/>
                      <a:pt x="144" y="432"/>
                    </a:cubicBezTo>
                    <a:cubicBezTo>
                      <a:pt x="131" y="429"/>
                      <a:pt x="141" y="439"/>
                      <a:pt x="130" y="439"/>
                    </a:cubicBezTo>
                    <a:cubicBezTo>
                      <a:pt x="130" y="442"/>
                      <a:pt x="137" y="446"/>
                      <a:pt x="132" y="447"/>
                    </a:cubicBezTo>
                    <a:cubicBezTo>
                      <a:pt x="132" y="453"/>
                      <a:pt x="129" y="447"/>
                      <a:pt x="125" y="452"/>
                    </a:cubicBezTo>
                    <a:cubicBezTo>
                      <a:pt x="125" y="455"/>
                      <a:pt x="125" y="456"/>
                      <a:pt x="127" y="456"/>
                    </a:cubicBezTo>
                    <a:cubicBezTo>
                      <a:pt x="127" y="460"/>
                      <a:pt x="120" y="457"/>
                      <a:pt x="117" y="458"/>
                    </a:cubicBezTo>
                    <a:cubicBezTo>
                      <a:pt x="115" y="458"/>
                      <a:pt x="115" y="463"/>
                      <a:pt x="114" y="464"/>
                    </a:cubicBezTo>
                    <a:cubicBezTo>
                      <a:pt x="108" y="466"/>
                      <a:pt x="98" y="462"/>
                      <a:pt x="93" y="469"/>
                    </a:cubicBezTo>
                    <a:cubicBezTo>
                      <a:pt x="91" y="467"/>
                      <a:pt x="89" y="464"/>
                      <a:pt x="88" y="462"/>
                    </a:cubicBezTo>
                    <a:cubicBezTo>
                      <a:pt x="79" y="460"/>
                      <a:pt x="70" y="464"/>
                      <a:pt x="67" y="462"/>
                    </a:cubicBezTo>
                    <a:cubicBezTo>
                      <a:pt x="68" y="455"/>
                      <a:pt x="71" y="447"/>
                      <a:pt x="65" y="443"/>
                    </a:cubicBezTo>
                    <a:cubicBezTo>
                      <a:pt x="64" y="440"/>
                      <a:pt x="68" y="439"/>
                      <a:pt x="69" y="436"/>
                    </a:cubicBezTo>
                    <a:cubicBezTo>
                      <a:pt x="70" y="430"/>
                      <a:pt x="67" y="425"/>
                      <a:pt x="71" y="421"/>
                    </a:cubicBezTo>
                    <a:cubicBezTo>
                      <a:pt x="69" y="417"/>
                      <a:pt x="70" y="411"/>
                      <a:pt x="65" y="410"/>
                    </a:cubicBezTo>
                    <a:cubicBezTo>
                      <a:pt x="66" y="408"/>
                      <a:pt x="70" y="408"/>
                      <a:pt x="69" y="404"/>
                    </a:cubicBezTo>
                    <a:cubicBezTo>
                      <a:pt x="74" y="405"/>
                      <a:pt x="85" y="400"/>
                      <a:pt x="84" y="408"/>
                    </a:cubicBezTo>
                    <a:cubicBezTo>
                      <a:pt x="88" y="404"/>
                      <a:pt x="106" y="412"/>
                      <a:pt x="110" y="408"/>
                    </a:cubicBezTo>
                    <a:cubicBezTo>
                      <a:pt x="112" y="406"/>
                      <a:pt x="111" y="407"/>
                      <a:pt x="114" y="408"/>
                    </a:cubicBezTo>
                    <a:cubicBezTo>
                      <a:pt x="113" y="408"/>
                      <a:pt x="115" y="405"/>
                      <a:pt x="116" y="406"/>
                    </a:cubicBezTo>
                    <a:cubicBezTo>
                      <a:pt x="116" y="406"/>
                      <a:pt x="116" y="408"/>
                      <a:pt x="116" y="408"/>
                    </a:cubicBezTo>
                    <a:cubicBezTo>
                      <a:pt x="121" y="406"/>
                      <a:pt x="124" y="404"/>
                      <a:pt x="125" y="398"/>
                    </a:cubicBezTo>
                    <a:cubicBezTo>
                      <a:pt x="125" y="396"/>
                      <a:pt x="130" y="386"/>
                      <a:pt x="125" y="382"/>
                    </a:cubicBezTo>
                    <a:cubicBezTo>
                      <a:pt x="122" y="379"/>
                      <a:pt x="126" y="379"/>
                      <a:pt x="123" y="374"/>
                    </a:cubicBezTo>
                    <a:cubicBezTo>
                      <a:pt x="123" y="372"/>
                      <a:pt x="120" y="373"/>
                      <a:pt x="117" y="372"/>
                    </a:cubicBezTo>
                    <a:cubicBezTo>
                      <a:pt x="118" y="371"/>
                      <a:pt x="119" y="369"/>
                      <a:pt x="119" y="367"/>
                    </a:cubicBezTo>
                    <a:cubicBezTo>
                      <a:pt x="117" y="365"/>
                      <a:pt x="116" y="369"/>
                      <a:pt x="116" y="369"/>
                    </a:cubicBezTo>
                    <a:cubicBezTo>
                      <a:pt x="113" y="368"/>
                      <a:pt x="115" y="366"/>
                      <a:pt x="114" y="365"/>
                    </a:cubicBezTo>
                    <a:cubicBezTo>
                      <a:pt x="112" y="364"/>
                      <a:pt x="107" y="364"/>
                      <a:pt x="104" y="363"/>
                    </a:cubicBezTo>
                    <a:cubicBezTo>
                      <a:pt x="104" y="363"/>
                      <a:pt x="104" y="361"/>
                      <a:pt x="102" y="361"/>
                    </a:cubicBezTo>
                    <a:cubicBezTo>
                      <a:pt x="100" y="361"/>
                      <a:pt x="99" y="361"/>
                      <a:pt x="99" y="359"/>
                    </a:cubicBezTo>
                    <a:cubicBezTo>
                      <a:pt x="97" y="354"/>
                      <a:pt x="103" y="357"/>
                      <a:pt x="102" y="357"/>
                    </a:cubicBezTo>
                    <a:cubicBezTo>
                      <a:pt x="108" y="356"/>
                      <a:pt x="112" y="352"/>
                      <a:pt x="123" y="354"/>
                    </a:cubicBezTo>
                    <a:cubicBezTo>
                      <a:pt x="124" y="350"/>
                      <a:pt x="122" y="350"/>
                      <a:pt x="119" y="350"/>
                    </a:cubicBezTo>
                    <a:cubicBezTo>
                      <a:pt x="121" y="345"/>
                      <a:pt x="127" y="350"/>
                      <a:pt x="130" y="350"/>
                    </a:cubicBezTo>
                    <a:cubicBezTo>
                      <a:pt x="132" y="350"/>
                      <a:pt x="136" y="346"/>
                      <a:pt x="136" y="350"/>
                    </a:cubicBezTo>
                    <a:cubicBezTo>
                      <a:pt x="140" y="347"/>
                      <a:pt x="140" y="341"/>
                      <a:pt x="147" y="341"/>
                    </a:cubicBezTo>
                    <a:cubicBezTo>
                      <a:pt x="145" y="334"/>
                      <a:pt x="152" y="337"/>
                      <a:pt x="151" y="331"/>
                    </a:cubicBezTo>
                    <a:cubicBezTo>
                      <a:pt x="155" y="331"/>
                      <a:pt x="158" y="331"/>
                      <a:pt x="162" y="331"/>
                    </a:cubicBezTo>
                    <a:cubicBezTo>
                      <a:pt x="162" y="329"/>
                      <a:pt x="160" y="330"/>
                      <a:pt x="158" y="329"/>
                    </a:cubicBezTo>
                    <a:cubicBezTo>
                      <a:pt x="159" y="326"/>
                      <a:pt x="164" y="328"/>
                      <a:pt x="162" y="322"/>
                    </a:cubicBezTo>
                    <a:cubicBezTo>
                      <a:pt x="167" y="322"/>
                      <a:pt x="166" y="325"/>
                      <a:pt x="170" y="322"/>
                    </a:cubicBezTo>
                    <a:cubicBezTo>
                      <a:pt x="165" y="312"/>
                      <a:pt x="173" y="316"/>
                      <a:pt x="173" y="307"/>
                    </a:cubicBezTo>
                    <a:cubicBezTo>
                      <a:pt x="176" y="307"/>
                      <a:pt x="178" y="308"/>
                      <a:pt x="181" y="307"/>
                    </a:cubicBezTo>
                    <a:cubicBezTo>
                      <a:pt x="183" y="306"/>
                      <a:pt x="183" y="304"/>
                      <a:pt x="185" y="303"/>
                    </a:cubicBezTo>
                    <a:cubicBezTo>
                      <a:pt x="187" y="302"/>
                      <a:pt x="186" y="305"/>
                      <a:pt x="186" y="305"/>
                    </a:cubicBezTo>
                    <a:cubicBezTo>
                      <a:pt x="189" y="306"/>
                      <a:pt x="188" y="303"/>
                      <a:pt x="188" y="303"/>
                    </a:cubicBezTo>
                    <a:cubicBezTo>
                      <a:pt x="190" y="303"/>
                      <a:pt x="194" y="304"/>
                      <a:pt x="196" y="303"/>
                    </a:cubicBezTo>
                    <a:cubicBezTo>
                      <a:pt x="198" y="303"/>
                      <a:pt x="199" y="297"/>
                      <a:pt x="203" y="300"/>
                    </a:cubicBezTo>
                    <a:cubicBezTo>
                      <a:pt x="203" y="295"/>
                      <a:pt x="197" y="296"/>
                      <a:pt x="198" y="290"/>
                    </a:cubicBezTo>
                    <a:cubicBezTo>
                      <a:pt x="203" y="289"/>
                      <a:pt x="200" y="288"/>
                      <a:pt x="199" y="281"/>
                    </a:cubicBezTo>
                    <a:cubicBezTo>
                      <a:pt x="199" y="276"/>
                      <a:pt x="202" y="273"/>
                      <a:pt x="201" y="268"/>
                    </a:cubicBezTo>
                    <a:cubicBezTo>
                      <a:pt x="204" y="268"/>
                      <a:pt x="206" y="268"/>
                      <a:pt x="209" y="268"/>
                    </a:cubicBezTo>
                    <a:cubicBezTo>
                      <a:pt x="214" y="268"/>
                      <a:pt x="204" y="263"/>
                      <a:pt x="213" y="264"/>
                    </a:cubicBezTo>
                    <a:cubicBezTo>
                      <a:pt x="213" y="266"/>
                      <a:pt x="215" y="266"/>
                      <a:pt x="216" y="266"/>
                    </a:cubicBezTo>
                    <a:cubicBezTo>
                      <a:pt x="213" y="270"/>
                      <a:pt x="213" y="266"/>
                      <a:pt x="214" y="272"/>
                    </a:cubicBezTo>
                    <a:cubicBezTo>
                      <a:pt x="215" y="275"/>
                      <a:pt x="214" y="278"/>
                      <a:pt x="218" y="277"/>
                    </a:cubicBezTo>
                    <a:cubicBezTo>
                      <a:pt x="218" y="280"/>
                      <a:pt x="218" y="282"/>
                      <a:pt x="216" y="283"/>
                    </a:cubicBezTo>
                    <a:cubicBezTo>
                      <a:pt x="216" y="286"/>
                      <a:pt x="224" y="280"/>
                      <a:pt x="227" y="285"/>
                    </a:cubicBezTo>
                    <a:cubicBezTo>
                      <a:pt x="226" y="290"/>
                      <a:pt x="215" y="286"/>
                      <a:pt x="214" y="292"/>
                    </a:cubicBezTo>
                    <a:cubicBezTo>
                      <a:pt x="213" y="296"/>
                      <a:pt x="219" y="297"/>
                      <a:pt x="220" y="298"/>
                    </a:cubicBezTo>
                    <a:cubicBezTo>
                      <a:pt x="222" y="299"/>
                      <a:pt x="222" y="302"/>
                      <a:pt x="226" y="301"/>
                    </a:cubicBezTo>
                    <a:cubicBezTo>
                      <a:pt x="224" y="298"/>
                      <a:pt x="219" y="298"/>
                      <a:pt x="227" y="298"/>
                    </a:cubicBezTo>
                    <a:cubicBezTo>
                      <a:pt x="230" y="298"/>
                      <a:pt x="233" y="297"/>
                      <a:pt x="235" y="298"/>
                    </a:cubicBezTo>
                    <a:cubicBezTo>
                      <a:pt x="238" y="298"/>
                      <a:pt x="239" y="300"/>
                      <a:pt x="242" y="300"/>
                    </a:cubicBezTo>
                    <a:cubicBezTo>
                      <a:pt x="247" y="300"/>
                      <a:pt x="248" y="296"/>
                      <a:pt x="253" y="298"/>
                    </a:cubicBezTo>
                    <a:cubicBezTo>
                      <a:pt x="254" y="298"/>
                      <a:pt x="260" y="301"/>
                      <a:pt x="263" y="298"/>
                    </a:cubicBezTo>
                    <a:cubicBezTo>
                      <a:pt x="263" y="298"/>
                      <a:pt x="263" y="296"/>
                      <a:pt x="263" y="296"/>
                    </a:cubicBezTo>
                    <a:cubicBezTo>
                      <a:pt x="268" y="294"/>
                      <a:pt x="274" y="296"/>
                      <a:pt x="276" y="292"/>
                    </a:cubicBezTo>
                    <a:cubicBezTo>
                      <a:pt x="283" y="300"/>
                      <a:pt x="288" y="286"/>
                      <a:pt x="293" y="290"/>
                    </a:cubicBezTo>
                    <a:cubicBezTo>
                      <a:pt x="293" y="288"/>
                      <a:pt x="293" y="285"/>
                      <a:pt x="293" y="283"/>
                    </a:cubicBezTo>
                    <a:cubicBezTo>
                      <a:pt x="296" y="284"/>
                      <a:pt x="296" y="281"/>
                      <a:pt x="296" y="279"/>
                    </a:cubicBezTo>
                    <a:cubicBezTo>
                      <a:pt x="296" y="279"/>
                      <a:pt x="298" y="274"/>
                      <a:pt x="298" y="273"/>
                    </a:cubicBezTo>
                    <a:cubicBezTo>
                      <a:pt x="300" y="272"/>
                      <a:pt x="298" y="272"/>
                      <a:pt x="298" y="268"/>
                    </a:cubicBezTo>
                    <a:cubicBezTo>
                      <a:pt x="302" y="268"/>
                      <a:pt x="305" y="267"/>
                      <a:pt x="306" y="264"/>
                    </a:cubicBezTo>
                    <a:cubicBezTo>
                      <a:pt x="308" y="264"/>
                      <a:pt x="307" y="266"/>
                      <a:pt x="308" y="268"/>
                    </a:cubicBezTo>
                    <a:cubicBezTo>
                      <a:pt x="309" y="266"/>
                      <a:pt x="312" y="266"/>
                      <a:pt x="315" y="266"/>
                    </a:cubicBezTo>
                    <a:cubicBezTo>
                      <a:pt x="317" y="266"/>
                      <a:pt x="316" y="262"/>
                      <a:pt x="319" y="262"/>
                    </a:cubicBezTo>
                    <a:cubicBezTo>
                      <a:pt x="319" y="258"/>
                      <a:pt x="318" y="255"/>
                      <a:pt x="315" y="255"/>
                    </a:cubicBezTo>
                    <a:cubicBezTo>
                      <a:pt x="316" y="253"/>
                      <a:pt x="317" y="251"/>
                      <a:pt x="317" y="247"/>
                    </a:cubicBezTo>
                    <a:cubicBezTo>
                      <a:pt x="321" y="248"/>
                      <a:pt x="323" y="247"/>
                      <a:pt x="322" y="244"/>
                    </a:cubicBezTo>
                    <a:cubicBezTo>
                      <a:pt x="327" y="248"/>
                      <a:pt x="328" y="241"/>
                      <a:pt x="335" y="244"/>
                    </a:cubicBezTo>
                    <a:cubicBezTo>
                      <a:pt x="336" y="244"/>
                      <a:pt x="338" y="246"/>
                      <a:pt x="337" y="246"/>
                    </a:cubicBezTo>
                    <a:cubicBezTo>
                      <a:pt x="339" y="246"/>
                      <a:pt x="339" y="244"/>
                      <a:pt x="341" y="244"/>
                    </a:cubicBezTo>
                    <a:cubicBezTo>
                      <a:pt x="343" y="243"/>
                      <a:pt x="345" y="245"/>
                      <a:pt x="345" y="246"/>
                    </a:cubicBezTo>
                    <a:cubicBezTo>
                      <a:pt x="347" y="245"/>
                      <a:pt x="345" y="243"/>
                      <a:pt x="347" y="242"/>
                    </a:cubicBezTo>
                    <a:cubicBezTo>
                      <a:pt x="348" y="241"/>
                      <a:pt x="350" y="242"/>
                      <a:pt x="350" y="242"/>
                    </a:cubicBezTo>
                    <a:cubicBezTo>
                      <a:pt x="353" y="240"/>
                      <a:pt x="353" y="236"/>
                      <a:pt x="358" y="238"/>
                    </a:cubicBezTo>
                    <a:cubicBezTo>
                      <a:pt x="355" y="236"/>
                      <a:pt x="357" y="229"/>
                      <a:pt x="352" y="229"/>
                    </a:cubicBezTo>
                    <a:cubicBezTo>
                      <a:pt x="349" y="226"/>
                      <a:pt x="349" y="232"/>
                      <a:pt x="349" y="232"/>
                    </a:cubicBezTo>
                    <a:cubicBezTo>
                      <a:pt x="347" y="233"/>
                      <a:pt x="346" y="230"/>
                      <a:pt x="345" y="231"/>
                    </a:cubicBezTo>
                    <a:cubicBezTo>
                      <a:pt x="344" y="231"/>
                      <a:pt x="342" y="232"/>
                      <a:pt x="343" y="232"/>
                    </a:cubicBezTo>
                    <a:cubicBezTo>
                      <a:pt x="341" y="232"/>
                      <a:pt x="341" y="230"/>
                      <a:pt x="339" y="231"/>
                    </a:cubicBezTo>
                    <a:cubicBezTo>
                      <a:pt x="336" y="231"/>
                      <a:pt x="334" y="234"/>
                      <a:pt x="330" y="232"/>
                    </a:cubicBezTo>
                    <a:cubicBezTo>
                      <a:pt x="328" y="232"/>
                      <a:pt x="328" y="235"/>
                      <a:pt x="328" y="236"/>
                    </a:cubicBezTo>
                    <a:cubicBezTo>
                      <a:pt x="320" y="235"/>
                      <a:pt x="312" y="237"/>
                      <a:pt x="306" y="234"/>
                    </a:cubicBezTo>
                    <a:cubicBezTo>
                      <a:pt x="305" y="234"/>
                      <a:pt x="306" y="231"/>
                      <a:pt x="306" y="231"/>
                    </a:cubicBezTo>
                    <a:cubicBezTo>
                      <a:pt x="304" y="229"/>
                      <a:pt x="299" y="231"/>
                      <a:pt x="298" y="229"/>
                    </a:cubicBezTo>
                    <a:cubicBezTo>
                      <a:pt x="303" y="218"/>
                      <a:pt x="300" y="213"/>
                      <a:pt x="298" y="201"/>
                    </a:cubicBezTo>
                    <a:cubicBezTo>
                      <a:pt x="303" y="200"/>
                      <a:pt x="311" y="193"/>
                      <a:pt x="313" y="197"/>
                    </a:cubicBezTo>
                    <a:cubicBezTo>
                      <a:pt x="316" y="195"/>
                      <a:pt x="313" y="194"/>
                      <a:pt x="315" y="190"/>
                    </a:cubicBezTo>
                    <a:cubicBezTo>
                      <a:pt x="321" y="190"/>
                      <a:pt x="321" y="179"/>
                      <a:pt x="322" y="177"/>
                    </a:cubicBezTo>
                    <a:cubicBezTo>
                      <a:pt x="323" y="176"/>
                      <a:pt x="326" y="177"/>
                      <a:pt x="326" y="177"/>
                    </a:cubicBezTo>
                    <a:cubicBezTo>
                      <a:pt x="326" y="173"/>
                      <a:pt x="319" y="171"/>
                      <a:pt x="322" y="167"/>
                    </a:cubicBezTo>
                    <a:cubicBezTo>
                      <a:pt x="320" y="169"/>
                      <a:pt x="315" y="167"/>
                      <a:pt x="311" y="167"/>
                    </a:cubicBezTo>
                    <a:cubicBezTo>
                      <a:pt x="307" y="168"/>
                      <a:pt x="303" y="172"/>
                      <a:pt x="298" y="171"/>
                    </a:cubicBezTo>
                    <a:cubicBezTo>
                      <a:pt x="295" y="168"/>
                      <a:pt x="295" y="182"/>
                      <a:pt x="296" y="178"/>
                    </a:cubicBezTo>
                    <a:cubicBezTo>
                      <a:pt x="295" y="182"/>
                      <a:pt x="294" y="177"/>
                      <a:pt x="293" y="178"/>
                    </a:cubicBezTo>
                    <a:cubicBezTo>
                      <a:pt x="291" y="180"/>
                      <a:pt x="294" y="184"/>
                      <a:pt x="293" y="186"/>
                    </a:cubicBezTo>
                    <a:cubicBezTo>
                      <a:pt x="292" y="187"/>
                      <a:pt x="288" y="191"/>
                      <a:pt x="285" y="193"/>
                    </a:cubicBezTo>
                    <a:cubicBezTo>
                      <a:pt x="280" y="199"/>
                      <a:pt x="280" y="203"/>
                      <a:pt x="272" y="203"/>
                    </a:cubicBezTo>
                    <a:cubicBezTo>
                      <a:pt x="272" y="205"/>
                      <a:pt x="275" y="208"/>
                      <a:pt x="272" y="208"/>
                    </a:cubicBezTo>
                    <a:cubicBezTo>
                      <a:pt x="270" y="208"/>
                      <a:pt x="272" y="211"/>
                      <a:pt x="270" y="212"/>
                    </a:cubicBezTo>
                    <a:cubicBezTo>
                      <a:pt x="270" y="212"/>
                      <a:pt x="267" y="211"/>
                      <a:pt x="267" y="212"/>
                    </a:cubicBezTo>
                    <a:cubicBezTo>
                      <a:pt x="266" y="213"/>
                      <a:pt x="267" y="215"/>
                      <a:pt x="267" y="216"/>
                    </a:cubicBezTo>
                    <a:cubicBezTo>
                      <a:pt x="266" y="216"/>
                      <a:pt x="265" y="215"/>
                      <a:pt x="265" y="216"/>
                    </a:cubicBezTo>
                    <a:cubicBezTo>
                      <a:pt x="264" y="218"/>
                      <a:pt x="266" y="223"/>
                      <a:pt x="263" y="223"/>
                    </a:cubicBezTo>
                    <a:cubicBezTo>
                      <a:pt x="264" y="225"/>
                      <a:pt x="268" y="226"/>
                      <a:pt x="265" y="227"/>
                    </a:cubicBezTo>
                    <a:cubicBezTo>
                      <a:pt x="267" y="229"/>
                      <a:pt x="269" y="232"/>
                      <a:pt x="274" y="232"/>
                    </a:cubicBezTo>
                    <a:cubicBezTo>
                      <a:pt x="274" y="236"/>
                      <a:pt x="275" y="237"/>
                      <a:pt x="278" y="238"/>
                    </a:cubicBezTo>
                    <a:cubicBezTo>
                      <a:pt x="276" y="240"/>
                      <a:pt x="275" y="240"/>
                      <a:pt x="274" y="242"/>
                    </a:cubicBezTo>
                    <a:cubicBezTo>
                      <a:pt x="273" y="244"/>
                      <a:pt x="274" y="246"/>
                      <a:pt x="272" y="247"/>
                    </a:cubicBezTo>
                    <a:cubicBezTo>
                      <a:pt x="270" y="249"/>
                      <a:pt x="268" y="249"/>
                      <a:pt x="265" y="249"/>
                    </a:cubicBezTo>
                    <a:cubicBezTo>
                      <a:pt x="264" y="257"/>
                      <a:pt x="257" y="259"/>
                      <a:pt x="259" y="270"/>
                    </a:cubicBezTo>
                    <a:cubicBezTo>
                      <a:pt x="252" y="267"/>
                      <a:pt x="253" y="279"/>
                      <a:pt x="248" y="279"/>
                    </a:cubicBezTo>
                    <a:cubicBezTo>
                      <a:pt x="247" y="279"/>
                      <a:pt x="247" y="279"/>
                      <a:pt x="246" y="279"/>
                    </a:cubicBezTo>
                    <a:cubicBezTo>
                      <a:pt x="244" y="280"/>
                      <a:pt x="245" y="282"/>
                      <a:pt x="244" y="283"/>
                    </a:cubicBezTo>
                    <a:cubicBezTo>
                      <a:pt x="241" y="284"/>
                      <a:pt x="237" y="280"/>
                      <a:pt x="235" y="285"/>
                    </a:cubicBezTo>
                    <a:cubicBezTo>
                      <a:pt x="231" y="284"/>
                      <a:pt x="234" y="277"/>
                      <a:pt x="233" y="273"/>
                    </a:cubicBezTo>
                    <a:cubicBezTo>
                      <a:pt x="231" y="272"/>
                      <a:pt x="232" y="268"/>
                      <a:pt x="229" y="268"/>
                    </a:cubicBezTo>
                    <a:cubicBezTo>
                      <a:pt x="224" y="268"/>
                      <a:pt x="231" y="262"/>
                      <a:pt x="224" y="262"/>
                    </a:cubicBezTo>
                    <a:cubicBezTo>
                      <a:pt x="227" y="258"/>
                      <a:pt x="220" y="257"/>
                      <a:pt x="220" y="255"/>
                    </a:cubicBezTo>
                    <a:cubicBezTo>
                      <a:pt x="220" y="254"/>
                      <a:pt x="222" y="253"/>
                      <a:pt x="222" y="251"/>
                    </a:cubicBezTo>
                    <a:cubicBezTo>
                      <a:pt x="221" y="246"/>
                      <a:pt x="217" y="243"/>
                      <a:pt x="213" y="240"/>
                    </a:cubicBezTo>
                    <a:cubicBezTo>
                      <a:pt x="207" y="242"/>
                      <a:pt x="209" y="251"/>
                      <a:pt x="199" y="249"/>
                    </a:cubicBezTo>
                    <a:cubicBezTo>
                      <a:pt x="200" y="251"/>
                      <a:pt x="202" y="251"/>
                      <a:pt x="203" y="251"/>
                    </a:cubicBezTo>
                    <a:cubicBezTo>
                      <a:pt x="203" y="253"/>
                      <a:pt x="201" y="253"/>
                      <a:pt x="199" y="253"/>
                    </a:cubicBezTo>
                    <a:cubicBezTo>
                      <a:pt x="196" y="253"/>
                      <a:pt x="198" y="259"/>
                      <a:pt x="194" y="259"/>
                    </a:cubicBezTo>
                    <a:cubicBezTo>
                      <a:pt x="185" y="260"/>
                      <a:pt x="188" y="251"/>
                      <a:pt x="179" y="253"/>
                    </a:cubicBezTo>
                    <a:cubicBezTo>
                      <a:pt x="179" y="251"/>
                      <a:pt x="181" y="252"/>
                      <a:pt x="183" y="251"/>
                    </a:cubicBezTo>
                    <a:cubicBezTo>
                      <a:pt x="185" y="246"/>
                      <a:pt x="178" y="242"/>
                      <a:pt x="183" y="240"/>
                    </a:cubicBezTo>
                    <a:cubicBezTo>
                      <a:pt x="181" y="238"/>
                      <a:pt x="179" y="237"/>
                      <a:pt x="177" y="236"/>
                    </a:cubicBezTo>
                    <a:cubicBezTo>
                      <a:pt x="176" y="234"/>
                      <a:pt x="179" y="233"/>
                      <a:pt x="179" y="232"/>
                    </a:cubicBezTo>
                    <a:cubicBezTo>
                      <a:pt x="179" y="231"/>
                      <a:pt x="175" y="229"/>
                      <a:pt x="175" y="229"/>
                    </a:cubicBezTo>
                    <a:cubicBezTo>
                      <a:pt x="175" y="227"/>
                      <a:pt x="178" y="216"/>
                      <a:pt x="175" y="223"/>
                    </a:cubicBezTo>
                    <a:cubicBezTo>
                      <a:pt x="172" y="222"/>
                      <a:pt x="174" y="219"/>
                      <a:pt x="177" y="219"/>
                    </a:cubicBezTo>
                    <a:cubicBezTo>
                      <a:pt x="173" y="213"/>
                      <a:pt x="183" y="211"/>
                      <a:pt x="179" y="210"/>
                    </a:cubicBezTo>
                    <a:cubicBezTo>
                      <a:pt x="179" y="207"/>
                      <a:pt x="184" y="209"/>
                      <a:pt x="185" y="206"/>
                    </a:cubicBezTo>
                    <a:cubicBezTo>
                      <a:pt x="185" y="204"/>
                      <a:pt x="187" y="206"/>
                      <a:pt x="186" y="206"/>
                    </a:cubicBezTo>
                    <a:cubicBezTo>
                      <a:pt x="188" y="205"/>
                      <a:pt x="188" y="203"/>
                      <a:pt x="190" y="203"/>
                    </a:cubicBezTo>
                    <a:cubicBezTo>
                      <a:pt x="192" y="202"/>
                      <a:pt x="192" y="199"/>
                      <a:pt x="192" y="197"/>
                    </a:cubicBezTo>
                    <a:cubicBezTo>
                      <a:pt x="196" y="198"/>
                      <a:pt x="198" y="197"/>
                      <a:pt x="198" y="193"/>
                    </a:cubicBezTo>
                    <a:cubicBezTo>
                      <a:pt x="203" y="192"/>
                      <a:pt x="200" y="200"/>
                      <a:pt x="207" y="197"/>
                    </a:cubicBezTo>
                    <a:cubicBezTo>
                      <a:pt x="207" y="195"/>
                      <a:pt x="205" y="196"/>
                      <a:pt x="203" y="195"/>
                    </a:cubicBezTo>
                    <a:cubicBezTo>
                      <a:pt x="208" y="191"/>
                      <a:pt x="214" y="193"/>
                      <a:pt x="218" y="188"/>
                    </a:cubicBezTo>
                    <a:cubicBezTo>
                      <a:pt x="219" y="187"/>
                      <a:pt x="217" y="185"/>
                      <a:pt x="218" y="184"/>
                    </a:cubicBezTo>
                    <a:cubicBezTo>
                      <a:pt x="219" y="183"/>
                      <a:pt x="221" y="185"/>
                      <a:pt x="222" y="184"/>
                    </a:cubicBezTo>
                    <a:cubicBezTo>
                      <a:pt x="223" y="183"/>
                      <a:pt x="221" y="180"/>
                      <a:pt x="222" y="178"/>
                    </a:cubicBezTo>
                    <a:cubicBezTo>
                      <a:pt x="222" y="177"/>
                      <a:pt x="227" y="176"/>
                      <a:pt x="227" y="175"/>
                    </a:cubicBezTo>
                    <a:cubicBezTo>
                      <a:pt x="228" y="173"/>
                      <a:pt x="226" y="169"/>
                      <a:pt x="227" y="167"/>
                    </a:cubicBezTo>
                    <a:cubicBezTo>
                      <a:pt x="228" y="167"/>
                      <a:pt x="230" y="170"/>
                      <a:pt x="231" y="169"/>
                    </a:cubicBezTo>
                    <a:cubicBezTo>
                      <a:pt x="229" y="170"/>
                      <a:pt x="234" y="160"/>
                      <a:pt x="233" y="160"/>
                    </a:cubicBezTo>
                    <a:cubicBezTo>
                      <a:pt x="237" y="164"/>
                      <a:pt x="238" y="157"/>
                      <a:pt x="242" y="156"/>
                    </a:cubicBezTo>
                    <a:cubicBezTo>
                      <a:pt x="242" y="153"/>
                      <a:pt x="245" y="151"/>
                      <a:pt x="242" y="150"/>
                    </a:cubicBezTo>
                    <a:cubicBezTo>
                      <a:pt x="243" y="147"/>
                      <a:pt x="248" y="150"/>
                      <a:pt x="248" y="145"/>
                    </a:cubicBezTo>
                    <a:cubicBezTo>
                      <a:pt x="248" y="143"/>
                      <a:pt x="251" y="143"/>
                      <a:pt x="253" y="143"/>
                    </a:cubicBezTo>
                    <a:cubicBezTo>
                      <a:pt x="254" y="141"/>
                      <a:pt x="253" y="140"/>
                      <a:pt x="252" y="139"/>
                    </a:cubicBezTo>
                    <a:cubicBezTo>
                      <a:pt x="257" y="135"/>
                      <a:pt x="260" y="135"/>
                      <a:pt x="265" y="134"/>
                    </a:cubicBezTo>
                    <a:cubicBezTo>
                      <a:pt x="267" y="132"/>
                      <a:pt x="264" y="131"/>
                      <a:pt x="267" y="126"/>
                    </a:cubicBezTo>
                    <a:cubicBezTo>
                      <a:pt x="268" y="125"/>
                      <a:pt x="272" y="124"/>
                      <a:pt x="272" y="121"/>
                    </a:cubicBezTo>
                    <a:cubicBezTo>
                      <a:pt x="272" y="116"/>
                      <a:pt x="278" y="123"/>
                      <a:pt x="278" y="115"/>
                    </a:cubicBezTo>
                    <a:cubicBezTo>
                      <a:pt x="285" y="112"/>
                      <a:pt x="292" y="119"/>
                      <a:pt x="293" y="108"/>
                    </a:cubicBezTo>
                    <a:cubicBezTo>
                      <a:pt x="296" y="110"/>
                      <a:pt x="304" y="106"/>
                      <a:pt x="309" y="109"/>
                    </a:cubicBezTo>
                    <a:cubicBezTo>
                      <a:pt x="311" y="108"/>
                      <a:pt x="312" y="106"/>
                      <a:pt x="313" y="104"/>
                    </a:cubicBezTo>
                    <a:cubicBezTo>
                      <a:pt x="318" y="101"/>
                      <a:pt x="323" y="110"/>
                      <a:pt x="322" y="102"/>
                    </a:cubicBezTo>
                    <a:cubicBezTo>
                      <a:pt x="326" y="103"/>
                      <a:pt x="326" y="107"/>
                      <a:pt x="330" y="108"/>
                    </a:cubicBezTo>
                    <a:cubicBezTo>
                      <a:pt x="333" y="107"/>
                      <a:pt x="332" y="102"/>
                      <a:pt x="337" y="104"/>
                    </a:cubicBezTo>
                    <a:cubicBezTo>
                      <a:pt x="338" y="107"/>
                      <a:pt x="336" y="107"/>
                      <a:pt x="335" y="109"/>
                    </a:cubicBezTo>
                    <a:cubicBezTo>
                      <a:pt x="337" y="110"/>
                      <a:pt x="346" y="101"/>
                      <a:pt x="350" y="106"/>
                    </a:cubicBezTo>
                    <a:cubicBezTo>
                      <a:pt x="353" y="108"/>
                      <a:pt x="351" y="105"/>
                      <a:pt x="354" y="106"/>
                    </a:cubicBezTo>
                    <a:cubicBezTo>
                      <a:pt x="358" y="106"/>
                      <a:pt x="362" y="109"/>
                      <a:pt x="367" y="108"/>
                    </a:cubicBezTo>
                    <a:cubicBezTo>
                      <a:pt x="366" y="109"/>
                      <a:pt x="368" y="112"/>
                      <a:pt x="367" y="113"/>
                    </a:cubicBezTo>
                    <a:cubicBezTo>
                      <a:pt x="367" y="114"/>
                      <a:pt x="364" y="113"/>
                      <a:pt x="363" y="113"/>
                    </a:cubicBezTo>
                    <a:cubicBezTo>
                      <a:pt x="362" y="115"/>
                      <a:pt x="364" y="118"/>
                      <a:pt x="360" y="117"/>
                    </a:cubicBezTo>
                    <a:cubicBezTo>
                      <a:pt x="363" y="121"/>
                      <a:pt x="374" y="118"/>
                      <a:pt x="378" y="117"/>
                    </a:cubicBezTo>
                    <a:cubicBezTo>
                      <a:pt x="382" y="115"/>
                      <a:pt x="381" y="120"/>
                      <a:pt x="382" y="121"/>
                    </a:cubicBezTo>
                    <a:cubicBezTo>
                      <a:pt x="384" y="122"/>
                      <a:pt x="388" y="119"/>
                      <a:pt x="388" y="122"/>
                    </a:cubicBezTo>
                    <a:cubicBezTo>
                      <a:pt x="401" y="119"/>
                      <a:pt x="404" y="130"/>
                      <a:pt x="412" y="126"/>
                    </a:cubicBezTo>
                    <a:cubicBezTo>
                      <a:pt x="410" y="132"/>
                      <a:pt x="418" y="129"/>
                      <a:pt x="418" y="134"/>
                    </a:cubicBezTo>
                    <a:cubicBezTo>
                      <a:pt x="422" y="134"/>
                      <a:pt x="430" y="133"/>
                      <a:pt x="425" y="137"/>
                    </a:cubicBezTo>
                    <a:cubicBezTo>
                      <a:pt x="429" y="139"/>
                      <a:pt x="433" y="138"/>
                      <a:pt x="436" y="139"/>
                    </a:cubicBezTo>
                    <a:cubicBezTo>
                      <a:pt x="437" y="139"/>
                      <a:pt x="436" y="143"/>
                      <a:pt x="436" y="143"/>
                    </a:cubicBezTo>
                    <a:cubicBezTo>
                      <a:pt x="437" y="144"/>
                      <a:pt x="441" y="142"/>
                      <a:pt x="442" y="143"/>
                    </a:cubicBezTo>
                    <a:cubicBezTo>
                      <a:pt x="443" y="150"/>
                      <a:pt x="443" y="152"/>
                      <a:pt x="442" y="160"/>
                    </a:cubicBezTo>
                    <a:cubicBezTo>
                      <a:pt x="439" y="155"/>
                      <a:pt x="435" y="161"/>
                      <a:pt x="431" y="162"/>
                    </a:cubicBezTo>
                    <a:cubicBezTo>
                      <a:pt x="425" y="162"/>
                      <a:pt x="419" y="156"/>
                      <a:pt x="414" y="162"/>
                    </a:cubicBezTo>
                    <a:cubicBezTo>
                      <a:pt x="412" y="162"/>
                      <a:pt x="413" y="158"/>
                      <a:pt x="412" y="158"/>
                    </a:cubicBezTo>
                    <a:cubicBezTo>
                      <a:pt x="409" y="157"/>
                      <a:pt x="409" y="160"/>
                      <a:pt x="408" y="160"/>
                    </a:cubicBezTo>
                    <a:cubicBezTo>
                      <a:pt x="406" y="160"/>
                      <a:pt x="405" y="156"/>
                      <a:pt x="404" y="156"/>
                    </a:cubicBezTo>
                    <a:cubicBezTo>
                      <a:pt x="401" y="156"/>
                      <a:pt x="396" y="161"/>
                      <a:pt x="397" y="154"/>
                    </a:cubicBezTo>
                    <a:cubicBezTo>
                      <a:pt x="391" y="156"/>
                      <a:pt x="393" y="154"/>
                      <a:pt x="386" y="154"/>
                    </a:cubicBezTo>
                    <a:cubicBezTo>
                      <a:pt x="385" y="157"/>
                      <a:pt x="387" y="158"/>
                      <a:pt x="390" y="158"/>
                    </a:cubicBezTo>
                    <a:cubicBezTo>
                      <a:pt x="393" y="157"/>
                      <a:pt x="393" y="160"/>
                      <a:pt x="395" y="160"/>
                    </a:cubicBezTo>
                    <a:cubicBezTo>
                      <a:pt x="392" y="163"/>
                      <a:pt x="395" y="162"/>
                      <a:pt x="397" y="163"/>
                    </a:cubicBezTo>
                    <a:cubicBezTo>
                      <a:pt x="398" y="164"/>
                      <a:pt x="397" y="166"/>
                      <a:pt x="397" y="167"/>
                    </a:cubicBezTo>
                    <a:cubicBezTo>
                      <a:pt x="398" y="169"/>
                      <a:pt x="401" y="169"/>
                      <a:pt x="401" y="171"/>
                    </a:cubicBezTo>
                    <a:cubicBezTo>
                      <a:pt x="401" y="173"/>
                      <a:pt x="405" y="178"/>
                      <a:pt x="404" y="184"/>
                    </a:cubicBezTo>
                    <a:cubicBezTo>
                      <a:pt x="405" y="190"/>
                      <a:pt x="416" y="186"/>
                      <a:pt x="418" y="191"/>
                    </a:cubicBezTo>
                    <a:cubicBezTo>
                      <a:pt x="419" y="190"/>
                      <a:pt x="419" y="187"/>
                      <a:pt x="423" y="188"/>
                    </a:cubicBezTo>
                    <a:cubicBezTo>
                      <a:pt x="422" y="182"/>
                      <a:pt x="414" y="184"/>
                      <a:pt x="412" y="180"/>
                    </a:cubicBezTo>
                    <a:cubicBezTo>
                      <a:pt x="411" y="173"/>
                      <a:pt x="422" y="178"/>
                      <a:pt x="427" y="177"/>
                    </a:cubicBezTo>
                    <a:cubicBezTo>
                      <a:pt x="426" y="181"/>
                      <a:pt x="435" y="176"/>
                      <a:pt x="432" y="182"/>
                    </a:cubicBezTo>
                    <a:cubicBezTo>
                      <a:pt x="437" y="184"/>
                      <a:pt x="440" y="176"/>
                      <a:pt x="440" y="184"/>
                    </a:cubicBezTo>
                    <a:cubicBezTo>
                      <a:pt x="445" y="181"/>
                      <a:pt x="440" y="174"/>
                      <a:pt x="436" y="175"/>
                    </a:cubicBezTo>
                    <a:cubicBezTo>
                      <a:pt x="437" y="171"/>
                      <a:pt x="441" y="170"/>
                      <a:pt x="445" y="169"/>
                    </a:cubicBezTo>
                    <a:cubicBezTo>
                      <a:pt x="448" y="167"/>
                      <a:pt x="448" y="162"/>
                      <a:pt x="451" y="160"/>
                    </a:cubicBezTo>
                    <a:cubicBezTo>
                      <a:pt x="459" y="159"/>
                      <a:pt x="463" y="162"/>
                      <a:pt x="468" y="163"/>
                    </a:cubicBezTo>
                    <a:cubicBezTo>
                      <a:pt x="470" y="163"/>
                      <a:pt x="469" y="160"/>
                      <a:pt x="472" y="160"/>
                    </a:cubicBezTo>
                    <a:cubicBezTo>
                      <a:pt x="472" y="157"/>
                      <a:pt x="470" y="155"/>
                      <a:pt x="468" y="154"/>
                    </a:cubicBezTo>
                    <a:cubicBezTo>
                      <a:pt x="471" y="147"/>
                      <a:pt x="471" y="140"/>
                      <a:pt x="470" y="134"/>
                    </a:cubicBezTo>
                    <a:cubicBezTo>
                      <a:pt x="476" y="134"/>
                      <a:pt x="481" y="133"/>
                      <a:pt x="485" y="136"/>
                    </a:cubicBezTo>
                    <a:cubicBezTo>
                      <a:pt x="486" y="136"/>
                      <a:pt x="491" y="136"/>
                      <a:pt x="490" y="141"/>
                    </a:cubicBezTo>
                    <a:cubicBezTo>
                      <a:pt x="486" y="141"/>
                      <a:pt x="483" y="141"/>
                      <a:pt x="479" y="141"/>
                    </a:cubicBezTo>
                    <a:cubicBezTo>
                      <a:pt x="479" y="143"/>
                      <a:pt x="479" y="145"/>
                      <a:pt x="479" y="147"/>
                    </a:cubicBezTo>
                    <a:cubicBezTo>
                      <a:pt x="483" y="152"/>
                      <a:pt x="485" y="146"/>
                      <a:pt x="488" y="149"/>
                    </a:cubicBezTo>
                    <a:cubicBezTo>
                      <a:pt x="490" y="150"/>
                      <a:pt x="483" y="151"/>
                      <a:pt x="483" y="150"/>
                    </a:cubicBezTo>
                    <a:cubicBezTo>
                      <a:pt x="481" y="154"/>
                      <a:pt x="488" y="150"/>
                      <a:pt x="490" y="154"/>
                    </a:cubicBezTo>
                    <a:cubicBezTo>
                      <a:pt x="493" y="152"/>
                      <a:pt x="497" y="150"/>
                      <a:pt x="500" y="147"/>
                    </a:cubicBezTo>
                    <a:cubicBezTo>
                      <a:pt x="500" y="146"/>
                      <a:pt x="502" y="145"/>
                      <a:pt x="501" y="143"/>
                    </a:cubicBezTo>
                    <a:cubicBezTo>
                      <a:pt x="510" y="145"/>
                      <a:pt x="509" y="138"/>
                      <a:pt x="516" y="139"/>
                    </a:cubicBezTo>
                    <a:cubicBezTo>
                      <a:pt x="519" y="138"/>
                      <a:pt x="520" y="137"/>
                      <a:pt x="520" y="134"/>
                    </a:cubicBezTo>
                    <a:cubicBezTo>
                      <a:pt x="523" y="134"/>
                      <a:pt x="525" y="132"/>
                      <a:pt x="526" y="130"/>
                    </a:cubicBezTo>
                    <a:cubicBezTo>
                      <a:pt x="533" y="136"/>
                      <a:pt x="539" y="127"/>
                      <a:pt x="546" y="126"/>
                    </a:cubicBezTo>
                    <a:cubicBezTo>
                      <a:pt x="546" y="129"/>
                      <a:pt x="546" y="131"/>
                      <a:pt x="546" y="134"/>
                    </a:cubicBezTo>
                    <a:cubicBezTo>
                      <a:pt x="553" y="134"/>
                      <a:pt x="559" y="134"/>
                      <a:pt x="563" y="132"/>
                    </a:cubicBezTo>
                    <a:cubicBezTo>
                      <a:pt x="564" y="132"/>
                      <a:pt x="566" y="132"/>
                      <a:pt x="567" y="132"/>
                    </a:cubicBezTo>
                    <a:cubicBezTo>
                      <a:pt x="567" y="132"/>
                      <a:pt x="566" y="130"/>
                      <a:pt x="567" y="130"/>
                    </a:cubicBezTo>
                    <a:cubicBezTo>
                      <a:pt x="570" y="129"/>
                      <a:pt x="576" y="130"/>
                      <a:pt x="576" y="124"/>
                    </a:cubicBezTo>
                    <a:cubicBezTo>
                      <a:pt x="581" y="127"/>
                      <a:pt x="588" y="127"/>
                      <a:pt x="591" y="132"/>
                    </a:cubicBezTo>
                    <a:cubicBezTo>
                      <a:pt x="594" y="131"/>
                      <a:pt x="595" y="129"/>
                      <a:pt x="596" y="126"/>
                    </a:cubicBezTo>
                    <a:cubicBezTo>
                      <a:pt x="597" y="124"/>
                      <a:pt x="588" y="122"/>
                      <a:pt x="595" y="121"/>
                    </a:cubicBezTo>
                    <a:cubicBezTo>
                      <a:pt x="592" y="116"/>
                      <a:pt x="583" y="118"/>
                      <a:pt x="585" y="108"/>
                    </a:cubicBezTo>
                    <a:cubicBezTo>
                      <a:pt x="588" y="109"/>
                      <a:pt x="589" y="112"/>
                      <a:pt x="595" y="113"/>
                    </a:cubicBezTo>
                    <a:cubicBezTo>
                      <a:pt x="597" y="114"/>
                      <a:pt x="600" y="118"/>
                      <a:pt x="606" y="117"/>
                    </a:cubicBezTo>
                    <a:cubicBezTo>
                      <a:pt x="607" y="117"/>
                      <a:pt x="608" y="115"/>
                      <a:pt x="608" y="115"/>
                    </a:cubicBezTo>
                    <a:cubicBezTo>
                      <a:pt x="609" y="115"/>
                      <a:pt x="611" y="118"/>
                      <a:pt x="611" y="115"/>
                    </a:cubicBezTo>
                    <a:cubicBezTo>
                      <a:pt x="614" y="115"/>
                      <a:pt x="614" y="118"/>
                      <a:pt x="615" y="119"/>
                    </a:cubicBezTo>
                    <a:cubicBezTo>
                      <a:pt x="618" y="120"/>
                      <a:pt x="621" y="118"/>
                      <a:pt x="621" y="122"/>
                    </a:cubicBezTo>
                    <a:cubicBezTo>
                      <a:pt x="627" y="120"/>
                      <a:pt x="629" y="124"/>
                      <a:pt x="636" y="121"/>
                    </a:cubicBezTo>
                    <a:cubicBezTo>
                      <a:pt x="633" y="127"/>
                      <a:pt x="642" y="122"/>
                      <a:pt x="639" y="128"/>
                    </a:cubicBezTo>
                    <a:cubicBezTo>
                      <a:pt x="643" y="128"/>
                      <a:pt x="644" y="129"/>
                      <a:pt x="645" y="132"/>
                    </a:cubicBezTo>
                    <a:cubicBezTo>
                      <a:pt x="651" y="131"/>
                      <a:pt x="652" y="135"/>
                      <a:pt x="658" y="134"/>
                    </a:cubicBezTo>
                    <a:cubicBezTo>
                      <a:pt x="661" y="122"/>
                      <a:pt x="647" y="128"/>
                      <a:pt x="651" y="117"/>
                    </a:cubicBezTo>
                    <a:cubicBezTo>
                      <a:pt x="650" y="114"/>
                      <a:pt x="648" y="118"/>
                      <a:pt x="645" y="117"/>
                    </a:cubicBezTo>
                    <a:cubicBezTo>
                      <a:pt x="645" y="113"/>
                      <a:pt x="648" y="111"/>
                      <a:pt x="647" y="106"/>
                    </a:cubicBezTo>
                    <a:cubicBezTo>
                      <a:pt x="647" y="103"/>
                      <a:pt x="644" y="105"/>
                      <a:pt x="643" y="104"/>
                    </a:cubicBezTo>
                    <a:cubicBezTo>
                      <a:pt x="643" y="103"/>
                      <a:pt x="647" y="100"/>
                      <a:pt x="643" y="100"/>
                    </a:cubicBezTo>
                    <a:cubicBezTo>
                      <a:pt x="643" y="96"/>
                      <a:pt x="648" y="98"/>
                      <a:pt x="647" y="93"/>
                    </a:cubicBezTo>
                    <a:cubicBezTo>
                      <a:pt x="651" y="93"/>
                      <a:pt x="649" y="88"/>
                      <a:pt x="654" y="89"/>
                    </a:cubicBezTo>
                    <a:cubicBezTo>
                      <a:pt x="654" y="85"/>
                      <a:pt x="656" y="83"/>
                      <a:pt x="660" y="83"/>
                    </a:cubicBezTo>
                    <a:cubicBezTo>
                      <a:pt x="658" y="75"/>
                      <a:pt x="666" y="77"/>
                      <a:pt x="665" y="70"/>
                    </a:cubicBezTo>
                    <a:cubicBezTo>
                      <a:pt x="674" y="69"/>
                      <a:pt x="678" y="73"/>
                      <a:pt x="684" y="74"/>
                    </a:cubicBezTo>
                    <a:cubicBezTo>
                      <a:pt x="684" y="77"/>
                      <a:pt x="684" y="79"/>
                      <a:pt x="686" y="80"/>
                    </a:cubicBezTo>
                    <a:cubicBezTo>
                      <a:pt x="686" y="82"/>
                      <a:pt x="682" y="81"/>
                      <a:pt x="680" y="81"/>
                    </a:cubicBezTo>
                    <a:cubicBezTo>
                      <a:pt x="680" y="89"/>
                      <a:pt x="684" y="92"/>
                      <a:pt x="680" y="98"/>
                    </a:cubicBezTo>
                    <a:cubicBezTo>
                      <a:pt x="682" y="99"/>
                      <a:pt x="683" y="101"/>
                      <a:pt x="684" y="102"/>
                    </a:cubicBezTo>
                    <a:cubicBezTo>
                      <a:pt x="685" y="103"/>
                      <a:pt x="686" y="104"/>
                      <a:pt x="688" y="104"/>
                    </a:cubicBezTo>
                    <a:cubicBezTo>
                      <a:pt x="685" y="108"/>
                      <a:pt x="687" y="118"/>
                      <a:pt x="684" y="122"/>
                    </a:cubicBezTo>
                    <a:cubicBezTo>
                      <a:pt x="682" y="128"/>
                      <a:pt x="689" y="126"/>
                      <a:pt x="690" y="130"/>
                    </a:cubicBezTo>
                    <a:cubicBezTo>
                      <a:pt x="688" y="145"/>
                      <a:pt x="682" y="154"/>
                      <a:pt x="669" y="158"/>
                    </a:cubicBezTo>
                    <a:cubicBezTo>
                      <a:pt x="670" y="162"/>
                      <a:pt x="677" y="158"/>
                      <a:pt x="678" y="162"/>
                    </a:cubicBezTo>
                    <a:cubicBezTo>
                      <a:pt x="683" y="161"/>
                      <a:pt x="682" y="155"/>
                      <a:pt x="688" y="156"/>
                    </a:cubicBezTo>
                    <a:cubicBezTo>
                      <a:pt x="687" y="158"/>
                      <a:pt x="686" y="159"/>
                      <a:pt x="686" y="162"/>
                    </a:cubicBezTo>
                    <a:cubicBezTo>
                      <a:pt x="688" y="161"/>
                      <a:pt x="687" y="158"/>
                      <a:pt x="690" y="158"/>
                    </a:cubicBezTo>
                    <a:cubicBezTo>
                      <a:pt x="692" y="158"/>
                      <a:pt x="691" y="155"/>
                      <a:pt x="692" y="154"/>
                    </a:cubicBezTo>
                    <a:cubicBezTo>
                      <a:pt x="692" y="154"/>
                      <a:pt x="695" y="155"/>
                      <a:pt x="695" y="154"/>
                    </a:cubicBezTo>
                    <a:cubicBezTo>
                      <a:pt x="696" y="153"/>
                      <a:pt x="695" y="150"/>
                      <a:pt x="695" y="149"/>
                    </a:cubicBezTo>
                    <a:cubicBezTo>
                      <a:pt x="697" y="149"/>
                      <a:pt x="699" y="149"/>
                      <a:pt x="701" y="149"/>
                    </a:cubicBezTo>
                    <a:cubicBezTo>
                      <a:pt x="699" y="143"/>
                      <a:pt x="707" y="137"/>
                      <a:pt x="701" y="134"/>
                    </a:cubicBezTo>
                    <a:cubicBezTo>
                      <a:pt x="701" y="132"/>
                      <a:pt x="705" y="132"/>
                      <a:pt x="705" y="130"/>
                    </a:cubicBezTo>
                    <a:cubicBezTo>
                      <a:pt x="705" y="128"/>
                      <a:pt x="702" y="128"/>
                      <a:pt x="701" y="128"/>
                    </a:cubicBezTo>
                    <a:cubicBezTo>
                      <a:pt x="701" y="124"/>
                      <a:pt x="707" y="127"/>
                      <a:pt x="710" y="126"/>
                    </a:cubicBezTo>
                    <a:cubicBezTo>
                      <a:pt x="708" y="124"/>
                      <a:pt x="710" y="119"/>
                      <a:pt x="705" y="121"/>
                    </a:cubicBezTo>
                    <a:cubicBezTo>
                      <a:pt x="700" y="123"/>
                      <a:pt x="698" y="116"/>
                      <a:pt x="697" y="121"/>
                    </a:cubicBezTo>
                    <a:cubicBezTo>
                      <a:pt x="694" y="117"/>
                      <a:pt x="694" y="113"/>
                      <a:pt x="695" y="109"/>
                    </a:cubicBezTo>
                    <a:cubicBezTo>
                      <a:pt x="695" y="109"/>
                      <a:pt x="699" y="110"/>
                      <a:pt x="699" y="109"/>
                    </a:cubicBezTo>
                    <a:cubicBezTo>
                      <a:pt x="701" y="108"/>
                      <a:pt x="698" y="102"/>
                      <a:pt x="699" y="100"/>
                    </a:cubicBezTo>
                    <a:cubicBezTo>
                      <a:pt x="699" y="97"/>
                      <a:pt x="697" y="100"/>
                      <a:pt x="697" y="100"/>
                    </a:cubicBezTo>
                    <a:cubicBezTo>
                      <a:pt x="693" y="97"/>
                      <a:pt x="696" y="93"/>
                      <a:pt x="693" y="89"/>
                    </a:cubicBezTo>
                    <a:cubicBezTo>
                      <a:pt x="701" y="91"/>
                      <a:pt x="698" y="84"/>
                      <a:pt x="703" y="83"/>
                    </a:cubicBezTo>
                    <a:cubicBezTo>
                      <a:pt x="703" y="80"/>
                      <a:pt x="703" y="77"/>
                      <a:pt x="703" y="74"/>
                    </a:cubicBezTo>
                    <a:cubicBezTo>
                      <a:pt x="709" y="72"/>
                      <a:pt x="706" y="80"/>
                      <a:pt x="706" y="83"/>
                    </a:cubicBezTo>
                    <a:cubicBezTo>
                      <a:pt x="707" y="86"/>
                      <a:pt x="710" y="82"/>
                      <a:pt x="710" y="85"/>
                    </a:cubicBezTo>
                    <a:cubicBezTo>
                      <a:pt x="710" y="86"/>
                      <a:pt x="708" y="88"/>
                      <a:pt x="708" y="87"/>
                    </a:cubicBezTo>
                    <a:cubicBezTo>
                      <a:pt x="710" y="92"/>
                      <a:pt x="714" y="93"/>
                      <a:pt x="719" y="96"/>
                    </a:cubicBezTo>
                    <a:cubicBezTo>
                      <a:pt x="723" y="97"/>
                      <a:pt x="719" y="91"/>
                      <a:pt x="718" y="91"/>
                    </a:cubicBezTo>
                    <a:cubicBezTo>
                      <a:pt x="720" y="88"/>
                      <a:pt x="726" y="88"/>
                      <a:pt x="731" y="87"/>
                    </a:cubicBezTo>
                    <a:cubicBezTo>
                      <a:pt x="730" y="85"/>
                      <a:pt x="727" y="85"/>
                      <a:pt x="725" y="85"/>
                    </a:cubicBezTo>
                    <a:cubicBezTo>
                      <a:pt x="727" y="80"/>
                      <a:pt x="722" y="80"/>
                      <a:pt x="723" y="76"/>
                    </a:cubicBezTo>
                    <a:cubicBezTo>
                      <a:pt x="725" y="80"/>
                      <a:pt x="736" y="74"/>
                      <a:pt x="734" y="81"/>
                    </a:cubicBezTo>
                    <a:cubicBezTo>
                      <a:pt x="736" y="83"/>
                      <a:pt x="738" y="80"/>
                      <a:pt x="738" y="80"/>
                    </a:cubicBezTo>
                    <a:cubicBezTo>
                      <a:pt x="741" y="80"/>
                      <a:pt x="739" y="82"/>
                      <a:pt x="740" y="83"/>
                    </a:cubicBezTo>
                    <a:cubicBezTo>
                      <a:pt x="741" y="84"/>
                      <a:pt x="743" y="83"/>
                      <a:pt x="744" y="83"/>
                    </a:cubicBezTo>
                    <a:cubicBezTo>
                      <a:pt x="747" y="87"/>
                      <a:pt x="754" y="83"/>
                      <a:pt x="749" y="89"/>
                    </a:cubicBezTo>
                    <a:cubicBezTo>
                      <a:pt x="752" y="89"/>
                      <a:pt x="756" y="89"/>
                      <a:pt x="759" y="89"/>
                    </a:cubicBezTo>
                    <a:cubicBezTo>
                      <a:pt x="759" y="87"/>
                      <a:pt x="751" y="85"/>
                      <a:pt x="757" y="83"/>
                    </a:cubicBezTo>
                    <a:cubicBezTo>
                      <a:pt x="755" y="82"/>
                      <a:pt x="753" y="81"/>
                      <a:pt x="751" y="80"/>
                    </a:cubicBezTo>
                    <a:cubicBezTo>
                      <a:pt x="750" y="70"/>
                      <a:pt x="751" y="70"/>
                      <a:pt x="751" y="59"/>
                    </a:cubicBezTo>
                    <a:cubicBezTo>
                      <a:pt x="761" y="58"/>
                      <a:pt x="775" y="61"/>
                      <a:pt x="783" y="59"/>
                    </a:cubicBezTo>
                    <a:cubicBezTo>
                      <a:pt x="786" y="58"/>
                      <a:pt x="784" y="53"/>
                      <a:pt x="788" y="57"/>
                    </a:cubicBezTo>
                    <a:cubicBezTo>
                      <a:pt x="794" y="53"/>
                      <a:pt x="790" y="50"/>
                      <a:pt x="792" y="44"/>
                    </a:cubicBezTo>
                    <a:cubicBezTo>
                      <a:pt x="797" y="45"/>
                      <a:pt x="799" y="44"/>
                      <a:pt x="801" y="42"/>
                    </a:cubicBezTo>
                    <a:cubicBezTo>
                      <a:pt x="804" y="38"/>
                      <a:pt x="809" y="37"/>
                      <a:pt x="813" y="33"/>
                    </a:cubicBezTo>
                    <a:cubicBezTo>
                      <a:pt x="832" y="30"/>
                      <a:pt x="851" y="28"/>
                      <a:pt x="867" y="22"/>
                    </a:cubicBezTo>
                    <a:cubicBezTo>
                      <a:pt x="870" y="19"/>
                      <a:pt x="870" y="26"/>
                      <a:pt x="870" y="26"/>
                    </a:cubicBezTo>
                    <a:cubicBezTo>
                      <a:pt x="871" y="25"/>
                      <a:pt x="874" y="21"/>
                      <a:pt x="872" y="20"/>
                    </a:cubicBezTo>
                    <a:cubicBezTo>
                      <a:pt x="875" y="21"/>
                      <a:pt x="872" y="23"/>
                      <a:pt x="874" y="26"/>
                    </a:cubicBezTo>
                    <a:cubicBezTo>
                      <a:pt x="875" y="26"/>
                      <a:pt x="879" y="25"/>
                      <a:pt x="878" y="27"/>
                    </a:cubicBezTo>
                    <a:cubicBezTo>
                      <a:pt x="881" y="26"/>
                      <a:pt x="876" y="25"/>
                      <a:pt x="880" y="24"/>
                    </a:cubicBezTo>
                    <a:cubicBezTo>
                      <a:pt x="883" y="23"/>
                      <a:pt x="889" y="24"/>
                      <a:pt x="889" y="18"/>
                    </a:cubicBezTo>
                    <a:cubicBezTo>
                      <a:pt x="893" y="19"/>
                      <a:pt x="895" y="18"/>
                      <a:pt x="895" y="14"/>
                    </a:cubicBezTo>
                    <a:cubicBezTo>
                      <a:pt x="897" y="15"/>
                      <a:pt x="898" y="18"/>
                      <a:pt x="900" y="18"/>
                    </a:cubicBezTo>
                    <a:cubicBezTo>
                      <a:pt x="905" y="18"/>
                      <a:pt x="904" y="12"/>
                      <a:pt x="904" y="7"/>
                    </a:cubicBezTo>
                    <a:cubicBezTo>
                      <a:pt x="913" y="4"/>
                      <a:pt x="922" y="0"/>
                      <a:pt x="936" y="1"/>
                    </a:cubicBezTo>
                    <a:cubicBezTo>
                      <a:pt x="934" y="3"/>
                      <a:pt x="934" y="6"/>
                      <a:pt x="934" y="9"/>
                    </a:cubicBezTo>
                    <a:cubicBezTo>
                      <a:pt x="937" y="13"/>
                      <a:pt x="945" y="13"/>
                      <a:pt x="949" y="9"/>
                    </a:cubicBezTo>
                    <a:cubicBezTo>
                      <a:pt x="951" y="9"/>
                      <a:pt x="950" y="11"/>
                      <a:pt x="949" y="11"/>
                    </a:cubicBezTo>
                    <a:close/>
                    <a:moveTo>
                      <a:pt x="1396" y="238"/>
                    </a:moveTo>
                    <a:cubicBezTo>
                      <a:pt x="1396" y="236"/>
                      <a:pt x="1393" y="236"/>
                      <a:pt x="1392" y="234"/>
                    </a:cubicBezTo>
                    <a:cubicBezTo>
                      <a:pt x="1386" y="233"/>
                      <a:pt x="1386" y="238"/>
                      <a:pt x="1392" y="236"/>
                    </a:cubicBezTo>
                    <a:cubicBezTo>
                      <a:pt x="1393" y="238"/>
                      <a:pt x="1394" y="238"/>
                      <a:pt x="1396" y="238"/>
                    </a:cubicBezTo>
                    <a:close/>
                    <a:moveTo>
                      <a:pt x="403" y="378"/>
                    </a:moveTo>
                    <a:cubicBezTo>
                      <a:pt x="401" y="384"/>
                      <a:pt x="409" y="380"/>
                      <a:pt x="406" y="387"/>
                    </a:cubicBezTo>
                    <a:cubicBezTo>
                      <a:pt x="410" y="388"/>
                      <a:pt x="411" y="384"/>
                      <a:pt x="412" y="387"/>
                    </a:cubicBezTo>
                    <a:cubicBezTo>
                      <a:pt x="412" y="389"/>
                      <a:pt x="411" y="389"/>
                      <a:pt x="410" y="389"/>
                    </a:cubicBezTo>
                    <a:cubicBezTo>
                      <a:pt x="407" y="390"/>
                      <a:pt x="399" y="393"/>
                      <a:pt x="397" y="393"/>
                    </a:cubicBezTo>
                    <a:cubicBezTo>
                      <a:pt x="392" y="392"/>
                      <a:pt x="391" y="388"/>
                      <a:pt x="388" y="385"/>
                    </a:cubicBezTo>
                    <a:cubicBezTo>
                      <a:pt x="388" y="382"/>
                      <a:pt x="393" y="384"/>
                      <a:pt x="393" y="382"/>
                    </a:cubicBezTo>
                    <a:cubicBezTo>
                      <a:pt x="389" y="378"/>
                      <a:pt x="388" y="377"/>
                      <a:pt x="382" y="380"/>
                    </a:cubicBezTo>
                    <a:cubicBezTo>
                      <a:pt x="380" y="376"/>
                      <a:pt x="379" y="373"/>
                      <a:pt x="373" y="374"/>
                    </a:cubicBezTo>
                    <a:cubicBezTo>
                      <a:pt x="370" y="374"/>
                      <a:pt x="372" y="377"/>
                      <a:pt x="371" y="378"/>
                    </a:cubicBezTo>
                    <a:cubicBezTo>
                      <a:pt x="370" y="379"/>
                      <a:pt x="367" y="379"/>
                      <a:pt x="365" y="380"/>
                    </a:cubicBezTo>
                    <a:cubicBezTo>
                      <a:pt x="363" y="381"/>
                      <a:pt x="362" y="387"/>
                      <a:pt x="358" y="385"/>
                    </a:cubicBezTo>
                    <a:cubicBezTo>
                      <a:pt x="360" y="392"/>
                      <a:pt x="354" y="394"/>
                      <a:pt x="354" y="395"/>
                    </a:cubicBezTo>
                    <a:cubicBezTo>
                      <a:pt x="353" y="399"/>
                      <a:pt x="354" y="403"/>
                      <a:pt x="352" y="408"/>
                    </a:cubicBezTo>
                    <a:cubicBezTo>
                      <a:pt x="350" y="408"/>
                      <a:pt x="350" y="406"/>
                      <a:pt x="349" y="406"/>
                    </a:cubicBezTo>
                    <a:cubicBezTo>
                      <a:pt x="347" y="412"/>
                      <a:pt x="353" y="415"/>
                      <a:pt x="349" y="419"/>
                    </a:cubicBezTo>
                    <a:cubicBezTo>
                      <a:pt x="352" y="417"/>
                      <a:pt x="351" y="422"/>
                      <a:pt x="352" y="423"/>
                    </a:cubicBezTo>
                    <a:cubicBezTo>
                      <a:pt x="353" y="423"/>
                      <a:pt x="355" y="422"/>
                      <a:pt x="356" y="423"/>
                    </a:cubicBezTo>
                    <a:cubicBezTo>
                      <a:pt x="360" y="424"/>
                      <a:pt x="361" y="427"/>
                      <a:pt x="363" y="424"/>
                    </a:cubicBezTo>
                    <a:cubicBezTo>
                      <a:pt x="364" y="424"/>
                      <a:pt x="367" y="425"/>
                      <a:pt x="367" y="424"/>
                    </a:cubicBezTo>
                    <a:cubicBezTo>
                      <a:pt x="374" y="424"/>
                      <a:pt x="372" y="423"/>
                      <a:pt x="375" y="421"/>
                    </a:cubicBezTo>
                    <a:cubicBezTo>
                      <a:pt x="378" y="420"/>
                      <a:pt x="379" y="423"/>
                      <a:pt x="382" y="423"/>
                    </a:cubicBezTo>
                    <a:cubicBezTo>
                      <a:pt x="382" y="421"/>
                      <a:pt x="382" y="419"/>
                      <a:pt x="384" y="419"/>
                    </a:cubicBezTo>
                    <a:cubicBezTo>
                      <a:pt x="388" y="418"/>
                      <a:pt x="397" y="418"/>
                      <a:pt x="401" y="419"/>
                    </a:cubicBezTo>
                    <a:cubicBezTo>
                      <a:pt x="404" y="420"/>
                      <a:pt x="405" y="422"/>
                      <a:pt x="408" y="423"/>
                    </a:cubicBezTo>
                    <a:cubicBezTo>
                      <a:pt x="410" y="423"/>
                      <a:pt x="410" y="421"/>
                      <a:pt x="412" y="421"/>
                    </a:cubicBezTo>
                    <a:cubicBezTo>
                      <a:pt x="411" y="421"/>
                      <a:pt x="413" y="422"/>
                      <a:pt x="414" y="423"/>
                    </a:cubicBezTo>
                    <a:cubicBezTo>
                      <a:pt x="419" y="424"/>
                      <a:pt x="419" y="424"/>
                      <a:pt x="423" y="424"/>
                    </a:cubicBezTo>
                    <a:cubicBezTo>
                      <a:pt x="431" y="425"/>
                      <a:pt x="441" y="423"/>
                      <a:pt x="449" y="424"/>
                    </a:cubicBezTo>
                    <a:cubicBezTo>
                      <a:pt x="449" y="420"/>
                      <a:pt x="449" y="417"/>
                      <a:pt x="451" y="415"/>
                    </a:cubicBezTo>
                    <a:cubicBezTo>
                      <a:pt x="445" y="407"/>
                      <a:pt x="439" y="398"/>
                      <a:pt x="427" y="396"/>
                    </a:cubicBezTo>
                    <a:cubicBezTo>
                      <a:pt x="427" y="393"/>
                      <a:pt x="424" y="393"/>
                      <a:pt x="423" y="391"/>
                    </a:cubicBezTo>
                    <a:cubicBezTo>
                      <a:pt x="423" y="388"/>
                      <a:pt x="422" y="387"/>
                      <a:pt x="421" y="385"/>
                    </a:cubicBezTo>
                    <a:cubicBezTo>
                      <a:pt x="422" y="380"/>
                      <a:pt x="428" y="379"/>
                      <a:pt x="427" y="372"/>
                    </a:cubicBezTo>
                    <a:cubicBezTo>
                      <a:pt x="416" y="371"/>
                      <a:pt x="411" y="376"/>
                      <a:pt x="403" y="378"/>
                    </a:cubicBezTo>
                    <a:close/>
                    <a:moveTo>
                      <a:pt x="531" y="464"/>
                    </a:moveTo>
                    <a:cubicBezTo>
                      <a:pt x="529" y="464"/>
                      <a:pt x="526" y="464"/>
                      <a:pt x="529" y="465"/>
                    </a:cubicBezTo>
                    <a:cubicBezTo>
                      <a:pt x="532" y="463"/>
                      <a:pt x="539" y="463"/>
                      <a:pt x="542" y="462"/>
                    </a:cubicBezTo>
                    <a:cubicBezTo>
                      <a:pt x="543" y="462"/>
                      <a:pt x="542" y="458"/>
                      <a:pt x="542" y="458"/>
                    </a:cubicBezTo>
                    <a:cubicBezTo>
                      <a:pt x="543" y="457"/>
                      <a:pt x="545" y="460"/>
                      <a:pt x="546" y="460"/>
                    </a:cubicBezTo>
                    <a:cubicBezTo>
                      <a:pt x="546" y="456"/>
                      <a:pt x="546" y="451"/>
                      <a:pt x="546" y="447"/>
                    </a:cubicBezTo>
                    <a:cubicBezTo>
                      <a:pt x="544" y="444"/>
                      <a:pt x="542" y="443"/>
                      <a:pt x="541" y="441"/>
                    </a:cubicBezTo>
                    <a:cubicBezTo>
                      <a:pt x="540" y="440"/>
                      <a:pt x="541" y="438"/>
                      <a:pt x="541" y="438"/>
                    </a:cubicBezTo>
                    <a:cubicBezTo>
                      <a:pt x="540" y="435"/>
                      <a:pt x="534" y="433"/>
                      <a:pt x="539" y="432"/>
                    </a:cubicBezTo>
                    <a:cubicBezTo>
                      <a:pt x="542" y="432"/>
                      <a:pt x="546" y="432"/>
                      <a:pt x="550" y="432"/>
                    </a:cubicBezTo>
                    <a:cubicBezTo>
                      <a:pt x="551" y="425"/>
                      <a:pt x="546" y="425"/>
                      <a:pt x="546" y="423"/>
                    </a:cubicBezTo>
                    <a:cubicBezTo>
                      <a:pt x="546" y="419"/>
                      <a:pt x="542" y="419"/>
                      <a:pt x="541" y="417"/>
                    </a:cubicBezTo>
                    <a:cubicBezTo>
                      <a:pt x="541" y="417"/>
                      <a:pt x="544" y="415"/>
                      <a:pt x="542" y="413"/>
                    </a:cubicBezTo>
                    <a:cubicBezTo>
                      <a:pt x="537" y="415"/>
                      <a:pt x="536" y="411"/>
                      <a:pt x="531" y="411"/>
                    </a:cubicBezTo>
                    <a:cubicBezTo>
                      <a:pt x="533" y="401"/>
                      <a:pt x="520" y="404"/>
                      <a:pt x="520" y="395"/>
                    </a:cubicBezTo>
                    <a:cubicBezTo>
                      <a:pt x="525" y="391"/>
                      <a:pt x="528" y="385"/>
                      <a:pt x="539" y="387"/>
                    </a:cubicBezTo>
                    <a:cubicBezTo>
                      <a:pt x="539" y="386"/>
                      <a:pt x="539" y="384"/>
                      <a:pt x="541" y="383"/>
                    </a:cubicBezTo>
                    <a:cubicBezTo>
                      <a:pt x="541" y="378"/>
                      <a:pt x="535" y="379"/>
                      <a:pt x="535" y="374"/>
                    </a:cubicBezTo>
                    <a:cubicBezTo>
                      <a:pt x="526" y="373"/>
                      <a:pt x="522" y="377"/>
                      <a:pt x="516" y="374"/>
                    </a:cubicBezTo>
                    <a:cubicBezTo>
                      <a:pt x="516" y="377"/>
                      <a:pt x="516" y="378"/>
                      <a:pt x="514" y="376"/>
                    </a:cubicBezTo>
                    <a:cubicBezTo>
                      <a:pt x="513" y="375"/>
                      <a:pt x="512" y="378"/>
                      <a:pt x="513" y="378"/>
                    </a:cubicBezTo>
                    <a:cubicBezTo>
                      <a:pt x="508" y="380"/>
                      <a:pt x="502" y="383"/>
                      <a:pt x="500" y="383"/>
                    </a:cubicBezTo>
                    <a:cubicBezTo>
                      <a:pt x="494" y="385"/>
                      <a:pt x="496" y="386"/>
                      <a:pt x="494" y="389"/>
                    </a:cubicBezTo>
                    <a:cubicBezTo>
                      <a:pt x="493" y="390"/>
                      <a:pt x="491" y="388"/>
                      <a:pt x="490" y="389"/>
                    </a:cubicBezTo>
                    <a:cubicBezTo>
                      <a:pt x="489" y="390"/>
                      <a:pt x="491" y="394"/>
                      <a:pt x="490" y="395"/>
                    </a:cubicBezTo>
                    <a:cubicBezTo>
                      <a:pt x="491" y="399"/>
                      <a:pt x="495" y="392"/>
                      <a:pt x="496" y="398"/>
                    </a:cubicBezTo>
                    <a:cubicBezTo>
                      <a:pt x="496" y="400"/>
                      <a:pt x="497" y="401"/>
                      <a:pt x="498" y="402"/>
                    </a:cubicBezTo>
                    <a:cubicBezTo>
                      <a:pt x="496" y="408"/>
                      <a:pt x="499" y="412"/>
                      <a:pt x="500" y="413"/>
                    </a:cubicBezTo>
                    <a:cubicBezTo>
                      <a:pt x="500" y="416"/>
                      <a:pt x="500" y="416"/>
                      <a:pt x="501" y="417"/>
                    </a:cubicBezTo>
                    <a:cubicBezTo>
                      <a:pt x="502" y="417"/>
                      <a:pt x="503" y="423"/>
                      <a:pt x="503" y="423"/>
                    </a:cubicBezTo>
                    <a:cubicBezTo>
                      <a:pt x="505" y="428"/>
                      <a:pt x="505" y="427"/>
                      <a:pt x="507" y="430"/>
                    </a:cubicBezTo>
                    <a:cubicBezTo>
                      <a:pt x="508" y="432"/>
                      <a:pt x="506" y="434"/>
                      <a:pt x="507" y="436"/>
                    </a:cubicBezTo>
                    <a:cubicBezTo>
                      <a:pt x="508" y="437"/>
                      <a:pt x="512" y="438"/>
                      <a:pt x="511" y="441"/>
                    </a:cubicBezTo>
                    <a:cubicBezTo>
                      <a:pt x="504" y="439"/>
                      <a:pt x="509" y="449"/>
                      <a:pt x="505" y="451"/>
                    </a:cubicBezTo>
                    <a:cubicBezTo>
                      <a:pt x="513" y="452"/>
                      <a:pt x="513" y="463"/>
                      <a:pt x="522" y="458"/>
                    </a:cubicBezTo>
                    <a:cubicBezTo>
                      <a:pt x="515" y="465"/>
                      <a:pt x="531" y="459"/>
                      <a:pt x="531" y="464"/>
                    </a:cubicBezTo>
                    <a:close/>
                    <a:moveTo>
                      <a:pt x="587" y="378"/>
                    </a:moveTo>
                    <a:cubicBezTo>
                      <a:pt x="586" y="379"/>
                      <a:pt x="587" y="382"/>
                      <a:pt x="585" y="383"/>
                    </a:cubicBezTo>
                    <a:cubicBezTo>
                      <a:pt x="584" y="385"/>
                      <a:pt x="580" y="385"/>
                      <a:pt x="580" y="387"/>
                    </a:cubicBezTo>
                    <a:cubicBezTo>
                      <a:pt x="581" y="389"/>
                      <a:pt x="585" y="392"/>
                      <a:pt x="585" y="395"/>
                    </a:cubicBezTo>
                    <a:cubicBezTo>
                      <a:pt x="585" y="395"/>
                      <a:pt x="582" y="395"/>
                      <a:pt x="583" y="396"/>
                    </a:cubicBezTo>
                    <a:cubicBezTo>
                      <a:pt x="585" y="398"/>
                      <a:pt x="589" y="397"/>
                      <a:pt x="591" y="400"/>
                    </a:cubicBezTo>
                    <a:cubicBezTo>
                      <a:pt x="591" y="398"/>
                      <a:pt x="593" y="397"/>
                      <a:pt x="595" y="396"/>
                    </a:cubicBezTo>
                    <a:cubicBezTo>
                      <a:pt x="596" y="391"/>
                      <a:pt x="592" y="391"/>
                      <a:pt x="591" y="387"/>
                    </a:cubicBezTo>
                    <a:cubicBezTo>
                      <a:pt x="594" y="386"/>
                      <a:pt x="597" y="384"/>
                      <a:pt x="596" y="380"/>
                    </a:cubicBezTo>
                    <a:cubicBezTo>
                      <a:pt x="593" y="380"/>
                      <a:pt x="592" y="378"/>
                      <a:pt x="595" y="376"/>
                    </a:cubicBezTo>
                    <a:cubicBezTo>
                      <a:pt x="592" y="377"/>
                      <a:pt x="589" y="376"/>
                      <a:pt x="587" y="378"/>
                    </a:cubicBezTo>
                    <a:close/>
                    <a:moveTo>
                      <a:pt x="343" y="428"/>
                    </a:moveTo>
                    <a:cubicBezTo>
                      <a:pt x="342" y="436"/>
                      <a:pt x="356" y="431"/>
                      <a:pt x="356" y="428"/>
                    </a:cubicBezTo>
                    <a:cubicBezTo>
                      <a:pt x="351" y="426"/>
                      <a:pt x="348" y="426"/>
                      <a:pt x="343" y="428"/>
                    </a:cubicBezTo>
                    <a:close/>
                    <a:moveTo>
                      <a:pt x="386" y="775"/>
                    </a:moveTo>
                    <a:cubicBezTo>
                      <a:pt x="388" y="768"/>
                      <a:pt x="399" y="768"/>
                      <a:pt x="397" y="756"/>
                    </a:cubicBezTo>
                    <a:cubicBezTo>
                      <a:pt x="392" y="761"/>
                      <a:pt x="382" y="752"/>
                      <a:pt x="377" y="758"/>
                    </a:cubicBezTo>
                    <a:cubicBezTo>
                      <a:pt x="385" y="759"/>
                      <a:pt x="375" y="760"/>
                      <a:pt x="375" y="762"/>
                    </a:cubicBezTo>
                    <a:cubicBezTo>
                      <a:pt x="375" y="760"/>
                      <a:pt x="377" y="766"/>
                      <a:pt x="377" y="767"/>
                    </a:cubicBezTo>
                    <a:cubicBezTo>
                      <a:pt x="377" y="770"/>
                      <a:pt x="377" y="773"/>
                      <a:pt x="375" y="773"/>
                    </a:cubicBezTo>
                    <a:cubicBezTo>
                      <a:pt x="375" y="772"/>
                      <a:pt x="373" y="771"/>
                      <a:pt x="373" y="773"/>
                    </a:cubicBezTo>
                    <a:cubicBezTo>
                      <a:pt x="375" y="776"/>
                      <a:pt x="381" y="775"/>
                      <a:pt x="386" y="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iṥ1îdé"/>
              <p:cNvSpPr/>
              <p:nvPr/>
            </p:nvSpPr>
            <p:spPr bwMode="auto">
              <a:xfrm>
                <a:off x="4137527" y="707649"/>
                <a:ext cx="47627" cy="25214"/>
              </a:xfrm>
              <a:custGeom>
                <a:avLst/>
                <a:gdLst>
                  <a:gd name="T0" fmla="*/ 16 w 23"/>
                  <a:gd name="T1" fmla="*/ 0 h 12"/>
                  <a:gd name="T2" fmla="*/ 20 w 23"/>
                  <a:gd name="T3" fmla="*/ 11 h 12"/>
                  <a:gd name="T4" fmla="*/ 0 w 23"/>
                  <a:gd name="T5" fmla="*/ 6 h 12"/>
                  <a:gd name="T6" fmla="*/ 16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16" y="0"/>
                    </a:moveTo>
                    <a:cubicBezTo>
                      <a:pt x="16" y="5"/>
                      <a:pt x="23" y="4"/>
                      <a:pt x="20" y="11"/>
                    </a:cubicBezTo>
                    <a:cubicBezTo>
                      <a:pt x="10" y="12"/>
                      <a:pt x="4" y="10"/>
                      <a:pt x="0" y="6"/>
                    </a:cubicBezTo>
                    <a:cubicBezTo>
                      <a:pt x="3" y="1"/>
                      <a:pt x="1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sḷîďe"/>
              <p:cNvSpPr/>
              <p:nvPr/>
            </p:nvSpPr>
            <p:spPr bwMode="auto">
              <a:xfrm>
                <a:off x="4234180" y="755276"/>
                <a:ext cx="466461" cy="326383"/>
              </a:xfrm>
              <a:custGeom>
                <a:avLst/>
                <a:gdLst>
                  <a:gd name="T0" fmla="*/ 22 w 224"/>
                  <a:gd name="T1" fmla="*/ 9 h 157"/>
                  <a:gd name="T2" fmla="*/ 29 w 224"/>
                  <a:gd name="T3" fmla="*/ 7 h 157"/>
                  <a:gd name="T4" fmla="*/ 29 w 224"/>
                  <a:gd name="T5" fmla="*/ 11 h 157"/>
                  <a:gd name="T6" fmla="*/ 29 w 224"/>
                  <a:gd name="T7" fmla="*/ 18 h 157"/>
                  <a:gd name="T8" fmla="*/ 35 w 224"/>
                  <a:gd name="T9" fmla="*/ 33 h 157"/>
                  <a:gd name="T10" fmla="*/ 48 w 224"/>
                  <a:gd name="T11" fmla="*/ 9 h 157"/>
                  <a:gd name="T12" fmla="*/ 65 w 224"/>
                  <a:gd name="T13" fmla="*/ 7 h 157"/>
                  <a:gd name="T14" fmla="*/ 76 w 224"/>
                  <a:gd name="T15" fmla="*/ 25 h 157"/>
                  <a:gd name="T16" fmla="*/ 89 w 224"/>
                  <a:gd name="T17" fmla="*/ 22 h 157"/>
                  <a:gd name="T18" fmla="*/ 107 w 224"/>
                  <a:gd name="T19" fmla="*/ 20 h 157"/>
                  <a:gd name="T20" fmla="*/ 115 w 224"/>
                  <a:gd name="T21" fmla="*/ 27 h 157"/>
                  <a:gd name="T22" fmla="*/ 122 w 224"/>
                  <a:gd name="T23" fmla="*/ 31 h 157"/>
                  <a:gd name="T24" fmla="*/ 126 w 224"/>
                  <a:gd name="T25" fmla="*/ 33 h 157"/>
                  <a:gd name="T26" fmla="*/ 143 w 224"/>
                  <a:gd name="T27" fmla="*/ 37 h 157"/>
                  <a:gd name="T28" fmla="*/ 158 w 224"/>
                  <a:gd name="T29" fmla="*/ 44 h 157"/>
                  <a:gd name="T30" fmla="*/ 163 w 224"/>
                  <a:gd name="T31" fmla="*/ 50 h 157"/>
                  <a:gd name="T32" fmla="*/ 174 w 224"/>
                  <a:gd name="T33" fmla="*/ 59 h 157"/>
                  <a:gd name="T34" fmla="*/ 167 w 224"/>
                  <a:gd name="T35" fmla="*/ 74 h 157"/>
                  <a:gd name="T36" fmla="*/ 184 w 224"/>
                  <a:gd name="T37" fmla="*/ 76 h 157"/>
                  <a:gd name="T38" fmla="*/ 188 w 224"/>
                  <a:gd name="T39" fmla="*/ 85 h 157"/>
                  <a:gd name="T40" fmla="*/ 202 w 224"/>
                  <a:gd name="T41" fmla="*/ 87 h 157"/>
                  <a:gd name="T42" fmla="*/ 212 w 224"/>
                  <a:gd name="T43" fmla="*/ 96 h 157"/>
                  <a:gd name="T44" fmla="*/ 216 w 224"/>
                  <a:gd name="T45" fmla="*/ 104 h 157"/>
                  <a:gd name="T46" fmla="*/ 206 w 224"/>
                  <a:gd name="T47" fmla="*/ 117 h 157"/>
                  <a:gd name="T48" fmla="*/ 193 w 224"/>
                  <a:gd name="T49" fmla="*/ 115 h 157"/>
                  <a:gd name="T50" fmla="*/ 182 w 224"/>
                  <a:gd name="T51" fmla="*/ 104 h 157"/>
                  <a:gd name="T52" fmla="*/ 173 w 224"/>
                  <a:gd name="T53" fmla="*/ 113 h 157"/>
                  <a:gd name="T54" fmla="*/ 186 w 224"/>
                  <a:gd name="T55" fmla="*/ 121 h 157"/>
                  <a:gd name="T56" fmla="*/ 193 w 224"/>
                  <a:gd name="T57" fmla="*/ 134 h 157"/>
                  <a:gd name="T58" fmla="*/ 188 w 224"/>
                  <a:gd name="T59" fmla="*/ 147 h 157"/>
                  <a:gd name="T60" fmla="*/ 163 w 224"/>
                  <a:gd name="T61" fmla="*/ 137 h 157"/>
                  <a:gd name="T62" fmla="*/ 171 w 224"/>
                  <a:gd name="T63" fmla="*/ 147 h 157"/>
                  <a:gd name="T64" fmla="*/ 180 w 224"/>
                  <a:gd name="T65" fmla="*/ 152 h 157"/>
                  <a:gd name="T66" fmla="*/ 171 w 224"/>
                  <a:gd name="T67" fmla="*/ 152 h 157"/>
                  <a:gd name="T68" fmla="*/ 150 w 224"/>
                  <a:gd name="T69" fmla="*/ 145 h 157"/>
                  <a:gd name="T70" fmla="*/ 139 w 224"/>
                  <a:gd name="T71" fmla="*/ 139 h 157"/>
                  <a:gd name="T72" fmla="*/ 133 w 224"/>
                  <a:gd name="T73" fmla="*/ 130 h 157"/>
                  <a:gd name="T74" fmla="*/ 122 w 224"/>
                  <a:gd name="T75" fmla="*/ 109 h 157"/>
                  <a:gd name="T76" fmla="*/ 124 w 224"/>
                  <a:gd name="T77" fmla="*/ 104 h 157"/>
                  <a:gd name="T78" fmla="*/ 128 w 224"/>
                  <a:gd name="T79" fmla="*/ 96 h 157"/>
                  <a:gd name="T80" fmla="*/ 133 w 224"/>
                  <a:gd name="T81" fmla="*/ 87 h 157"/>
                  <a:gd name="T82" fmla="*/ 128 w 224"/>
                  <a:gd name="T83" fmla="*/ 76 h 157"/>
                  <a:gd name="T84" fmla="*/ 120 w 224"/>
                  <a:gd name="T85" fmla="*/ 70 h 157"/>
                  <a:gd name="T86" fmla="*/ 115 w 224"/>
                  <a:gd name="T87" fmla="*/ 70 h 157"/>
                  <a:gd name="T88" fmla="*/ 107 w 224"/>
                  <a:gd name="T89" fmla="*/ 68 h 157"/>
                  <a:gd name="T90" fmla="*/ 92 w 224"/>
                  <a:gd name="T91" fmla="*/ 52 h 157"/>
                  <a:gd name="T92" fmla="*/ 78 w 224"/>
                  <a:gd name="T93" fmla="*/ 55 h 157"/>
                  <a:gd name="T94" fmla="*/ 65 w 224"/>
                  <a:gd name="T95" fmla="*/ 55 h 157"/>
                  <a:gd name="T96" fmla="*/ 50 w 224"/>
                  <a:gd name="T97" fmla="*/ 55 h 157"/>
                  <a:gd name="T98" fmla="*/ 22 w 224"/>
                  <a:gd name="T99" fmla="*/ 50 h 157"/>
                  <a:gd name="T100" fmla="*/ 9 w 224"/>
                  <a:gd name="T101" fmla="*/ 42 h 157"/>
                  <a:gd name="T102" fmla="*/ 5 w 224"/>
                  <a:gd name="T103" fmla="*/ 33 h 157"/>
                  <a:gd name="T104" fmla="*/ 7 w 224"/>
                  <a:gd name="T105" fmla="*/ 25 h 157"/>
                  <a:gd name="T106" fmla="*/ 145 w 224"/>
                  <a:gd name="T107" fmla="*/ 107 h 157"/>
                  <a:gd name="T108" fmla="*/ 154 w 224"/>
                  <a:gd name="T109" fmla="*/ 100 h 157"/>
                  <a:gd name="T110" fmla="*/ 145 w 224"/>
                  <a:gd name="T111" fmla="*/ 10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4" h="157">
                    <a:moveTo>
                      <a:pt x="9" y="11"/>
                    </a:moveTo>
                    <a:cubicBezTo>
                      <a:pt x="12" y="16"/>
                      <a:pt x="19" y="4"/>
                      <a:pt x="22" y="9"/>
                    </a:cubicBezTo>
                    <a:cubicBezTo>
                      <a:pt x="24" y="9"/>
                      <a:pt x="23" y="5"/>
                      <a:pt x="24" y="5"/>
                    </a:cubicBezTo>
                    <a:cubicBezTo>
                      <a:pt x="26" y="4"/>
                      <a:pt x="27" y="7"/>
                      <a:pt x="29" y="7"/>
                    </a:cubicBezTo>
                    <a:cubicBezTo>
                      <a:pt x="32" y="7"/>
                      <a:pt x="32" y="0"/>
                      <a:pt x="37" y="5"/>
                    </a:cubicBezTo>
                    <a:cubicBezTo>
                      <a:pt x="36" y="13"/>
                      <a:pt x="32" y="7"/>
                      <a:pt x="29" y="11"/>
                    </a:cubicBezTo>
                    <a:cubicBezTo>
                      <a:pt x="28" y="12"/>
                      <a:pt x="33" y="12"/>
                      <a:pt x="33" y="12"/>
                    </a:cubicBezTo>
                    <a:cubicBezTo>
                      <a:pt x="32" y="15"/>
                      <a:pt x="30" y="15"/>
                      <a:pt x="29" y="18"/>
                    </a:cubicBezTo>
                    <a:cubicBezTo>
                      <a:pt x="29" y="21"/>
                      <a:pt x="31" y="22"/>
                      <a:pt x="31" y="24"/>
                    </a:cubicBezTo>
                    <a:cubicBezTo>
                      <a:pt x="32" y="27"/>
                      <a:pt x="30" y="33"/>
                      <a:pt x="35" y="33"/>
                    </a:cubicBezTo>
                    <a:cubicBezTo>
                      <a:pt x="39" y="32"/>
                      <a:pt x="35" y="22"/>
                      <a:pt x="37" y="18"/>
                    </a:cubicBezTo>
                    <a:cubicBezTo>
                      <a:pt x="46" y="20"/>
                      <a:pt x="45" y="13"/>
                      <a:pt x="48" y="9"/>
                    </a:cubicBezTo>
                    <a:cubicBezTo>
                      <a:pt x="50" y="13"/>
                      <a:pt x="55" y="5"/>
                      <a:pt x="57" y="11"/>
                    </a:cubicBezTo>
                    <a:cubicBezTo>
                      <a:pt x="61" y="11"/>
                      <a:pt x="59" y="5"/>
                      <a:pt x="65" y="7"/>
                    </a:cubicBezTo>
                    <a:cubicBezTo>
                      <a:pt x="64" y="14"/>
                      <a:pt x="69" y="15"/>
                      <a:pt x="74" y="16"/>
                    </a:cubicBezTo>
                    <a:cubicBezTo>
                      <a:pt x="72" y="22"/>
                      <a:pt x="73" y="21"/>
                      <a:pt x="76" y="25"/>
                    </a:cubicBezTo>
                    <a:cubicBezTo>
                      <a:pt x="78" y="23"/>
                      <a:pt x="80" y="23"/>
                      <a:pt x="83" y="25"/>
                    </a:cubicBezTo>
                    <a:cubicBezTo>
                      <a:pt x="87" y="27"/>
                      <a:pt x="87" y="23"/>
                      <a:pt x="89" y="22"/>
                    </a:cubicBezTo>
                    <a:cubicBezTo>
                      <a:pt x="91" y="21"/>
                      <a:pt x="94" y="23"/>
                      <a:pt x="94" y="20"/>
                    </a:cubicBezTo>
                    <a:cubicBezTo>
                      <a:pt x="100" y="22"/>
                      <a:pt x="102" y="22"/>
                      <a:pt x="107" y="20"/>
                    </a:cubicBezTo>
                    <a:cubicBezTo>
                      <a:pt x="107" y="24"/>
                      <a:pt x="112" y="22"/>
                      <a:pt x="111" y="22"/>
                    </a:cubicBezTo>
                    <a:cubicBezTo>
                      <a:pt x="113" y="23"/>
                      <a:pt x="113" y="26"/>
                      <a:pt x="115" y="27"/>
                    </a:cubicBezTo>
                    <a:cubicBezTo>
                      <a:pt x="116" y="28"/>
                      <a:pt x="119" y="29"/>
                      <a:pt x="120" y="29"/>
                    </a:cubicBezTo>
                    <a:cubicBezTo>
                      <a:pt x="121" y="30"/>
                      <a:pt x="120" y="31"/>
                      <a:pt x="122" y="31"/>
                    </a:cubicBezTo>
                    <a:cubicBezTo>
                      <a:pt x="126" y="31"/>
                      <a:pt x="121" y="34"/>
                      <a:pt x="124" y="37"/>
                    </a:cubicBezTo>
                    <a:cubicBezTo>
                      <a:pt x="125" y="38"/>
                      <a:pt x="126" y="34"/>
                      <a:pt x="126" y="33"/>
                    </a:cubicBezTo>
                    <a:cubicBezTo>
                      <a:pt x="129" y="35"/>
                      <a:pt x="129" y="38"/>
                      <a:pt x="133" y="39"/>
                    </a:cubicBezTo>
                    <a:cubicBezTo>
                      <a:pt x="137" y="39"/>
                      <a:pt x="139" y="37"/>
                      <a:pt x="143" y="37"/>
                    </a:cubicBezTo>
                    <a:cubicBezTo>
                      <a:pt x="142" y="44"/>
                      <a:pt x="154" y="40"/>
                      <a:pt x="154" y="46"/>
                    </a:cubicBezTo>
                    <a:cubicBezTo>
                      <a:pt x="156" y="46"/>
                      <a:pt x="157" y="46"/>
                      <a:pt x="158" y="44"/>
                    </a:cubicBezTo>
                    <a:cubicBezTo>
                      <a:pt x="160" y="45"/>
                      <a:pt x="161" y="48"/>
                      <a:pt x="161" y="52"/>
                    </a:cubicBezTo>
                    <a:cubicBezTo>
                      <a:pt x="163" y="52"/>
                      <a:pt x="163" y="51"/>
                      <a:pt x="163" y="50"/>
                    </a:cubicBezTo>
                    <a:cubicBezTo>
                      <a:pt x="166" y="52"/>
                      <a:pt x="168" y="56"/>
                      <a:pt x="174" y="55"/>
                    </a:cubicBezTo>
                    <a:cubicBezTo>
                      <a:pt x="173" y="57"/>
                      <a:pt x="172" y="59"/>
                      <a:pt x="174" y="59"/>
                    </a:cubicBezTo>
                    <a:cubicBezTo>
                      <a:pt x="176" y="62"/>
                      <a:pt x="169" y="65"/>
                      <a:pt x="174" y="66"/>
                    </a:cubicBezTo>
                    <a:cubicBezTo>
                      <a:pt x="172" y="69"/>
                      <a:pt x="167" y="69"/>
                      <a:pt x="167" y="74"/>
                    </a:cubicBezTo>
                    <a:cubicBezTo>
                      <a:pt x="171" y="81"/>
                      <a:pt x="180" y="72"/>
                      <a:pt x="182" y="80"/>
                    </a:cubicBezTo>
                    <a:cubicBezTo>
                      <a:pt x="184" y="79"/>
                      <a:pt x="183" y="77"/>
                      <a:pt x="184" y="76"/>
                    </a:cubicBezTo>
                    <a:cubicBezTo>
                      <a:pt x="186" y="76"/>
                      <a:pt x="185" y="80"/>
                      <a:pt x="186" y="81"/>
                    </a:cubicBezTo>
                    <a:cubicBezTo>
                      <a:pt x="186" y="81"/>
                      <a:pt x="188" y="85"/>
                      <a:pt x="188" y="85"/>
                    </a:cubicBezTo>
                    <a:cubicBezTo>
                      <a:pt x="190" y="85"/>
                      <a:pt x="192" y="81"/>
                      <a:pt x="191" y="89"/>
                    </a:cubicBezTo>
                    <a:cubicBezTo>
                      <a:pt x="196" y="89"/>
                      <a:pt x="197" y="86"/>
                      <a:pt x="202" y="87"/>
                    </a:cubicBezTo>
                    <a:cubicBezTo>
                      <a:pt x="203" y="88"/>
                      <a:pt x="204" y="90"/>
                      <a:pt x="204" y="93"/>
                    </a:cubicBezTo>
                    <a:cubicBezTo>
                      <a:pt x="208" y="93"/>
                      <a:pt x="214" y="91"/>
                      <a:pt x="212" y="96"/>
                    </a:cubicBezTo>
                    <a:cubicBezTo>
                      <a:pt x="219" y="93"/>
                      <a:pt x="215" y="97"/>
                      <a:pt x="221" y="98"/>
                    </a:cubicBezTo>
                    <a:cubicBezTo>
                      <a:pt x="224" y="102"/>
                      <a:pt x="215" y="104"/>
                      <a:pt x="216" y="104"/>
                    </a:cubicBezTo>
                    <a:cubicBezTo>
                      <a:pt x="214" y="105"/>
                      <a:pt x="217" y="106"/>
                      <a:pt x="217" y="106"/>
                    </a:cubicBezTo>
                    <a:cubicBezTo>
                      <a:pt x="213" y="111"/>
                      <a:pt x="209" y="110"/>
                      <a:pt x="206" y="117"/>
                    </a:cubicBezTo>
                    <a:cubicBezTo>
                      <a:pt x="204" y="117"/>
                      <a:pt x="203" y="117"/>
                      <a:pt x="202" y="119"/>
                    </a:cubicBezTo>
                    <a:cubicBezTo>
                      <a:pt x="201" y="118"/>
                      <a:pt x="193" y="118"/>
                      <a:pt x="193" y="115"/>
                    </a:cubicBezTo>
                    <a:cubicBezTo>
                      <a:pt x="193" y="111"/>
                      <a:pt x="184" y="115"/>
                      <a:pt x="186" y="107"/>
                    </a:cubicBezTo>
                    <a:cubicBezTo>
                      <a:pt x="182" y="108"/>
                      <a:pt x="182" y="106"/>
                      <a:pt x="182" y="104"/>
                    </a:cubicBezTo>
                    <a:cubicBezTo>
                      <a:pt x="179" y="104"/>
                      <a:pt x="177" y="104"/>
                      <a:pt x="174" y="104"/>
                    </a:cubicBezTo>
                    <a:cubicBezTo>
                      <a:pt x="170" y="103"/>
                      <a:pt x="174" y="110"/>
                      <a:pt x="173" y="113"/>
                    </a:cubicBezTo>
                    <a:cubicBezTo>
                      <a:pt x="173" y="117"/>
                      <a:pt x="178" y="117"/>
                      <a:pt x="178" y="121"/>
                    </a:cubicBezTo>
                    <a:cubicBezTo>
                      <a:pt x="182" y="118"/>
                      <a:pt x="185" y="125"/>
                      <a:pt x="186" y="121"/>
                    </a:cubicBezTo>
                    <a:cubicBezTo>
                      <a:pt x="188" y="123"/>
                      <a:pt x="189" y="127"/>
                      <a:pt x="189" y="132"/>
                    </a:cubicBezTo>
                    <a:cubicBezTo>
                      <a:pt x="189" y="134"/>
                      <a:pt x="193" y="133"/>
                      <a:pt x="193" y="134"/>
                    </a:cubicBezTo>
                    <a:cubicBezTo>
                      <a:pt x="196" y="138"/>
                      <a:pt x="191" y="147"/>
                      <a:pt x="191" y="150"/>
                    </a:cubicBezTo>
                    <a:cubicBezTo>
                      <a:pt x="187" y="152"/>
                      <a:pt x="189" y="148"/>
                      <a:pt x="188" y="147"/>
                    </a:cubicBezTo>
                    <a:cubicBezTo>
                      <a:pt x="185" y="145"/>
                      <a:pt x="179" y="146"/>
                      <a:pt x="178" y="141"/>
                    </a:cubicBezTo>
                    <a:cubicBezTo>
                      <a:pt x="171" y="142"/>
                      <a:pt x="172" y="135"/>
                      <a:pt x="163" y="137"/>
                    </a:cubicBezTo>
                    <a:cubicBezTo>
                      <a:pt x="164" y="141"/>
                      <a:pt x="170" y="138"/>
                      <a:pt x="171" y="141"/>
                    </a:cubicBezTo>
                    <a:cubicBezTo>
                      <a:pt x="164" y="147"/>
                      <a:pt x="177" y="144"/>
                      <a:pt x="171" y="147"/>
                    </a:cubicBezTo>
                    <a:cubicBezTo>
                      <a:pt x="171" y="149"/>
                      <a:pt x="176" y="149"/>
                      <a:pt x="178" y="150"/>
                    </a:cubicBezTo>
                    <a:cubicBezTo>
                      <a:pt x="179" y="151"/>
                      <a:pt x="178" y="152"/>
                      <a:pt x="180" y="152"/>
                    </a:cubicBezTo>
                    <a:cubicBezTo>
                      <a:pt x="183" y="152"/>
                      <a:pt x="184" y="153"/>
                      <a:pt x="184" y="156"/>
                    </a:cubicBezTo>
                    <a:cubicBezTo>
                      <a:pt x="178" y="157"/>
                      <a:pt x="175" y="155"/>
                      <a:pt x="171" y="152"/>
                    </a:cubicBezTo>
                    <a:cubicBezTo>
                      <a:pt x="168" y="151"/>
                      <a:pt x="163" y="151"/>
                      <a:pt x="160" y="148"/>
                    </a:cubicBezTo>
                    <a:cubicBezTo>
                      <a:pt x="157" y="147"/>
                      <a:pt x="153" y="145"/>
                      <a:pt x="150" y="145"/>
                    </a:cubicBezTo>
                    <a:cubicBezTo>
                      <a:pt x="148" y="145"/>
                      <a:pt x="148" y="142"/>
                      <a:pt x="147" y="141"/>
                    </a:cubicBezTo>
                    <a:cubicBezTo>
                      <a:pt x="144" y="140"/>
                      <a:pt x="141" y="141"/>
                      <a:pt x="139" y="139"/>
                    </a:cubicBezTo>
                    <a:cubicBezTo>
                      <a:pt x="137" y="138"/>
                      <a:pt x="139" y="135"/>
                      <a:pt x="137" y="134"/>
                    </a:cubicBezTo>
                    <a:cubicBezTo>
                      <a:pt x="136" y="132"/>
                      <a:pt x="132" y="134"/>
                      <a:pt x="133" y="130"/>
                    </a:cubicBezTo>
                    <a:cubicBezTo>
                      <a:pt x="125" y="130"/>
                      <a:pt x="125" y="122"/>
                      <a:pt x="120" y="119"/>
                    </a:cubicBezTo>
                    <a:cubicBezTo>
                      <a:pt x="122" y="118"/>
                      <a:pt x="120" y="112"/>
                      <a:pt x="122" y="109"/>
                    </a:cubicBezTo>
                    <a:cubicBezTo>
                      <a:pt x="123" y="109"/>
                      <a:pt x="126" y="110"/>
                      <a:pt x="126" y="109"/>
                    </a:cubicBezTo>
                    <a:cubicBezTo>
                      <a:pt x="126" y="108"/>
                      <a:pt x="123" y="106"/>
                      <a:pt x="124" y="104"/>
                    </a:cubicBezTo>
                    <a:cubicBezTo>
                      <a:pt x="124" y="103"/>
                      <a:pt x="128" y="104"/>
                      <a:pt x="128" y="104"/>
                    </a:cubicBezTo>
                    <a:cubicBezTo>
                      <a:pt x="129" y="103"/>
                      <a:pt x="127" y="98"/>
                      <a:pt x="128" y="96"/>
                    </a:cubicBezTo>
                    <a:cubicBezTo>
                      <a:pt x="128" y="96"/>
                      <a:pt x="131" y="97"/>
                      <a:pt x="132" y="96"/>
                    </a:cubicBezTo>
                    <a:cubicBezTo>
                      <a:pt x="134" y="94"/>
                      <a:pt x="131" y="89"/>
                      <a:pt x="133" y="87"/>
                    </a:cubicBezTo>
                    <a:cubicBezTo>
                      <a:pt x="133" y="85"/>
                      <a:pt x="130" y="85"/>
                      <a:pt x="128" y="85"/>
                    </a:cubicBezTo>
                    <a:cubicBezTo>
                      <a:pt x="128" y="82"/>
                      <a:pt x="128" y="79"/>
                      <a:pt x="128" y="76"/>
                    </a:cubicBezTo>
                    <a:cubicBezTo>
                      <a:pt x="126" y="76"/>
                      <a:pt x="125" y="76"/>
                      <a:pt x="124" y="78"/>
                    </a:cubicBezTo>
                    <a:cubicBezTo>
                      <a:pt x="121" y="76"/>
                      <a:pt x="123" y="72"/>
                      <a:pt x="120" y="70"/>
                    </a:cubicBezTo>
                    <a:cubicBezTo>
                      <a:pt x="120" y="70"/>
                      <a:pt x="118" y="72"/>
                      <a:pt x="117" y="72"/>
                    </a:cubicBezTo>
                    <a:cubicBezTo>
                      <a:pt x="117" y="72"/>
                      <a:pt x="115" y="70"/>
                      <a:pt x="115" y="70"/>
                    </a:cubicBezTo>
                    <a:cubicBezTo>
                      <a:pt x="114" y="70"/>
                      <a:pt x="112" y="67"/>
                      <a:pt x="111" y="66"/>
                    </a:cubicBezTo>
                    <a:cubicBezTo>
                      <a:pt x="110" y="66"/>
                      <a:pt x="109" y="69"/>
                      <a:pt x="107" y="68"/>
                    </a:cubicBezTo>
                    <a:cubicBezTo>
                      <a:pt x="107" y="68"/>
                      <a:pt x="104" y="64"/>
                      <a:pt x="100" y="65"/>
                    </a:cubicBezTo>
                    <a:cubicBezTo>
                      <a:pt x="108" y="56"/>
                      <a:pt x="90" y="61"/>
                      <a:pt x="92" y="52"/>
                    </a:cubicBezTo>
                    <a:cubicBezTo>
                      <a:pt x="88" y="52"/>
                      <a:pt x="83" y="52"/>
                      <a:pt x="83" y="57"/>
                    </a:cubicBezTo>
                    <a:cubicBezTo>
                      <a:pt x="80" y="59"/>
                      <a:pt x="78" y="55"/>
                      <a:pt x="78" y="55"/>
                    </a:cubicBezTo>
                    <a:cubicBezTo>
                      <a:pt x="76" y="55"/>
                      <a:pt x="75" y="57"/>
                      <a:pt x="72" y="57"/>
                    </a:cubicBezTo>
                    <a:cubicBezTo>
                      <a:pt x="69" y="57"/>
                      <a:pt x="68" y="55"/>
                      <a:pt x="65" y="55"/>
                    </a:cubicBezTo>
                    <a:cubicBezTo>
                      <a:pt x="61" y="55"/>
                      <a:pt x="61" y="57"/>
                      <a:pt x="57" y="57"/>
                    </a:cubicBezTo>
                    <a:cubicBezTo>
                      <a:pt x="53" y="57"/>
                      <a:pt x="52" y="56"/>
                      <a:pt x="50" y="55"/>
                    </a:cubicBezTo>
                    <a:cubicBezTo>
                      <a:pt x="41" y="55"/>
                      <a:pt x="34" y="56"/>
                      <a:pt x="25" y="53"/>
                    </a:cubicBezTo>
                    <a:cubicBezTo>
                      <a:pt x="24" y="53"/>
                      <a:pt x="22" y="50"/>
                      <a:pt x="22" y="50"/>
                    </a:cubicBezTo>
                    <a:cubicBezTo>
                      <a:pt x="18" y="49"/>
                      <a:pt x="15" y="51"/>
                      <a:pt x="16" y="46"/>
                    </a:cubicBezTo>
                    <a:cubicBezTo>
                      <a:pt x="13" y="46"/>
                      <a:pt x="7" y="48"/>
                      <a:pt x="9" y="42"/>
                    </a:cubicBezTo>
                    <a:cubicBezTo>
                      <a:pt x="15" y="44"/>
                      <a:pt x="16" y="40"/>
                      <a:pt x="20" y="39"/>
                    </a:cubicBezTo>
                    <a:cubicBezTo>
                      <a:pt x="17" y="35"/>
                      <a:pt x="7" y="38"/>
                      <a:pt x="5" y="33"/>
                    </a:cubicBezTo>
                    <a:cubicBezTo>
                      <a:pt x="3" y="33"/>
                      <a:pt x="3" y="34"/>
                      <a:pt x="3" y="35"/>
                    </a:cubicBezTo>
                    <a:cubicBezTo>
                      <a:pt x="0" y="34"/>
                      <a:pt x="5" y="27"/>
                      <a:pt x="7" y="25"/>
                    </a:cubicBezTo>
                    <a:cubicBezTo>
                      <a:pt x="5" y="19"/>
                      <a:pt x="10" y="17"/>
                      <a:pt x="9" y="11"/>
                    </a:cubicBezTo>
                    <a:close/>
                    <a:moveTo>
                      <a:pt x="145" y="107"/>
                    </a:moveTo>
                    <a:cubicBezTo>
                      <a:pt x="145" y="103"/>
                      <a:pt x="154" y="107"/>
                      <a:pt x="158" y="106"/>
                    </a:cubicBezTo>
                    <a:cubicBezTo>
                      <a:pt x="158" y="102"/>
                      <a:pt x="155" y="102"/>
                      <a:pt x="154" y="100"/>
                    </a:cubicBezTo>
                    <a:cubicBezTo>
                      <a:pt x="152" y="97"/>
                      <a:pt x="147" y="99"/>
                      <a:pt x="143" y="96"/>
                    </a:cubicBezTo>
                    <a:cubicBezTo>
                      <a:pt x="144" y="100"/>
                      <a:pt x="141" y="107"/>
                      <a:pt x="145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iṧḻíḍê"/>
              <p:cNvSpPr/>
              <p:nvPr/>
            </p:nvSpPr>
            <p:spPr bwMode="auto">
              <a:xfrm>
                <a:off x="3778927" y="772085"/>
                <a:ext cx="287161" cy="145681"/>
              </a:xfrm>
              <a:custGeom>
                <a:avLst/>
                <a:gdLst>
                  <a:gd name="T0" fmla="*/ 15 w 138"/>
                  <a:gd name="T1" fmla="*/ 53 h 70"/>
                  <a:gd name="T2" fmla="*/ 17 w 138"/>
                  <a:gd name="T3" fmla="*/ 47 h 70"/>
                  <a:gd name="T4" fmla="*/ 24 w 138"/>
                  <a:gd name="T5" fmla="*/ 45 h 70"/>
                  <a:gd name="T6" fmla="*/ 28 w 138"/>
                  <a:gd name="T7" fmla="*/ 44 h 70"/>
                  <a:gd name="T8" fmla="*/ 49 w 138"/>
                  <a:gd name="T9" fmla="*/ 42 h 70"/>
                  <a:gd name="T10" fmla="*/ 28 w 138"/>
                  <a:gd name="T11" fmla="*/ 40 h 70"/>
                  <a:gd name="T12" fmla="*/ 26 w 138"/>
                  <a:gd name="T13" fmla="*/ 38 h 70"/>
                  <a:gd name="T14" fmla="*/ 21 w 138"/>
                  <a:gd name="T15" fmla="*/ 40 h 70"/>
                  <a:gd name="T16" fmla="*/ 10 w 138"/>
                  <a:gd name="T17" fmla="*/ 38 h 70"/>
                  <a:gd name="T18" fmla="*/ 19 w 138"/>
                  <a:gd name="T19" fmla="*/ 31 h 70"/>
                  <a:gd name="T20" fmla="*/ 24 w 138"/>
                  <a:gd name="T21" fmla="*/ 31 h 70"/>
                  <a:gd name="T22" fmla="*/ 4 w 138"/>
                  <a:gd name="T23" fmla="*/ 27 h 70"/>
                  <a:gd name="T24" fmla="*/ 0 w 138"/>
                  <a:gd name="T25" fmla="*/ 21 h 70"/>
                  <a:gd name="T26" fmla="*/ 10 w 138"/>
                  <a:gd name="T27" fmla="*/ 14 h 70"/>
                  <a:gd name="T28" fmla="*/ 10 w 138"/>
                  <a:gd name="T29" fmla="*/ 12 h 70"/>
                  <a:gd name="T30" fmla="*/ 28 w 138"/>
                  <a:gd name="T31" fmla="*/ 4 h 70"/>
                  <a:gd name="T32" fmla="*/ 34 w 138"/>
                  <a:gd name="T33" fmla="*/ 1 h 70"/>
                  <a:gd name="T34" fmla="*/ 37 w 138"/>
                  <a:gd name="T35" fmla="*/ 3 h 70"/>
                  <a:gd name="T36" fmla="*/ 41 w 138"/>
                  <a:gd name="T37" fmla="*/ 10 h 70"/>
                  <a:gd name="T38" fmla="*/ 37 w 138"/>
                  <a:gd name="T39" fmla="*/ 12 h 70"/>
                  <a:gd name="T40" fmla="*/ 41 w 138"/>
                  <a:gd name="T41" fmla="*/ 14 h 70"/>
                  <a:gd name="T42" fmla="*/ 43 w 138"/>
                  <a:gd name="T43" fmla="*/ 10 h 70"/>
                  <a:gd name="T44" fmla="*/ 54 w 138"/>
                  <a:gd name="T45" fmla="*/ 8 h 70"/>
                  <a:gd name="T46" fmla="*/ 60 w 138"/>
                  <a:gd name="T47" fmla="*/ 17 h 70"/>
                  <a:gd name="T48" fmla="*/ 67 w 138"/>
                  <a:gd name="T49" fmla="*/ 14 h 70"/>
                  <a:gd name="T50" fmla="*/ 73 w 138"/>
                  <a:gd name="T51" fmla="*/ 8 h 70"/>
                  <a:gd name="T52" fmla="*/ 79 w 138"/>
                  <a:gd name="T53" fmla="*/ 10 h 70"/>
                  <a:gd name="T54" fmla="*/ 80 w 138"/>
                  <a:gd name="T55" fmla="*/ 17 h 70"/>
                  <a:gd name="T56" fmla="*/ 84 w 138"/>
                  <a:gd name="T57" fmla="*/ 25 h 70"/>
                  <a:gd name="T58" fmla="*/ 92 w 138"/>
                  <a:gd name="T59" fmla="*/ 19 h 70"/>
                  <a:gd name="T60" fmla="*/ 86 w 138"/>
                  <a:gd name="T61" fmla="*/ 16 h 70"/>
                  <a:gd name="T62" fmla="*/ 86 w 138"/>
                  <a:gd name="T63" fmla="*/ 4 h 70"/>
                  <a:gd name="T64" fmla="*/ 93 w 138"/>
                  <a:gd name="T65" fmla="*/ 3 h 70"/>
                  <a:gd name="T66" fmla="*/ 101 w 138"/>
                  <a:gd name="T67" fmla="*/ 16 h 70"/>
                  <a:gd name="T68" fmla="*/ 106 w 138"/>
                  <a:gd name="T69" fmla="*/ 19 h 70"/>
                  <a:gd name="T70" fmla="*/ 110 w 138"/>
                  <a:gd name="T71" fmla="*/ 25 h 70"/>
                  <a:gd name="T72" fmla="*/ 108 w 138"/>
                  <a:gd name="T73" fmla="*/ 31 h 70"/>
                  <a:gd name="T74" fmla="*/ 114 w 138"/>
                  <a:gd name="T75" fmla="*/ 38 h 70"/>
                  <a:gd name="T76" fmla="*/ 131 w 138"/>
                  <a:gd name="T77" fmla="*/ 40 h 70"/>
                  <a:gd name="T78" fmla="*/ 136 w 138"/>
                  <a:gd name="T79" fmla="*/ 45 h 70"/>
                  <a:gd name="T80" fmla="*/ 138 w 138"/>
                  <a:gd name="T81" fmla="*/ 49 h 70"/>
                  <a:gd name="T82" fmla="*/ 123 w 138"/>
                  <a:gd name="T83" fmla="*/ 49 h 70"/>
                  <a:gd name="T84" fmla="*/ 127 w 138"/>
                  <a:gd name="T85" fmla="*/ 62 h 70"/>
                  <a:gd name="T86" fmla="*/ 106 w 138"/>
                  <a:gd name="T87" fmla="*/ 62 h 70"/>
                  <a:gd name="T88" fmla="*/ 80 w 138"/>
                  <a:gd name="T89" fmla="*/ 62 h 70"/>
                  <a:gd name="T90" fmla="*/ 71 w 138"/>
                  <a:gd name="T91" fmla="*/ 64 h 70"/>
                  <a:gd name="T92" fmla="*/ 69 w 138"/>
                  <a:gd name="T93" fmla="*/ 68 h 70"/>
                  <a:gd name="T94" fmla="*/ 45 w 138"/>
                  <a:gd name="T95" fmla="*/ 68 h 70"/>
                  <a:gd name="T96" fmla="*/ 37 w 138"/>
                  <a:gd name="T97" fmla="*/ 57 h 70"/>
                  <a:gd name="T98" fmla="*/ 23 w 138"/>
                  <a:gd name="T99" fmla="*/ 53 h 70"/>
                  <a:gd name="T100" fmla="*/ 21 w 138"/>
                  <a:gd name="T101" fmla="*/ 55 h 70"/>
                  <a:gd name="T102" fmla="*/ 21 w 138"/>
                  <a:gd name="T103" fmla="*/ 51 h 70"/>
                  <a:gd name="T104" fmla="*/ 15 w 138"/>
                  <a:gd name="T105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70">
                    <a:moveTo>
                      <a:pt x="15" y="53"/>
                    </a:moveTo>
                    <a:cubicBezTo>
                      <a:pt x="11" y="53"/>
                      <a:pt x="16" y="48"/>
                      <a:pt x="17" y="47"/>
                    </a:cubicBezTo>
                    <a:cubicBezTo>
                      <a:pt x="17" y="45"/>
                      <a:pt x="22" y="46"/>
                      <a:pt x="24" y="45"/>
                    </a:cubicBezTo>
                    <a:cubicBezTo>
                      <a:pt x="26" y="45"/>
                      <a:pt x="26" y="44"/>
                      <a:pt x="28" y="44"/>
                    </a:cubicBezTo>
                    <a:cubicBezTo>
                      <a:pt x="35" y="43"/>
                      <a:pt x="44" y="46"/>
                      <a:pt x="49" y="42"/>
                    </a:cubicBezTo>
                    <a:cubicBezTo>
                      <a:pt x="47" y="37"/>
                      <a:pt x="35" y="42"/>
                      <a:pt x="28" y="40"/>
                    </a:cubicBezTo>
                    <a:cubicBezTo>
                      <a:pt x="27" y="40"/>
                      <a:pt x="26" y="38"/>
                      <a:pt x="26" y="38"/>
                    </a:cubicBezTo>
                    <a:cubicBezTo>
                      <a:pt x="25" y="38"/>
                      <a:pt x="23" y="40"/>
                      <a:pt x="21" y="40"/>
                    </a:cubicBezTo>
                    <a:cubicBezTo>
                      <a:pt x="17" y="40"/>
                      <a:pt x="13" y="37"/>
                      <a:pt x="10" y="38"/>
                    </a:cubicBezTo>
                    <a:cubicBezTo>
                      <a:pt x="5" y="32"/>
                      <a:pt x="19" y="34"/>
                      <a:pt x="19" y="31"/>
                    </a:cubicBezTo>
                    <a:cubicBezTo>
                      <a:pt x="19" y="27"/>
                      <a:pt x="23" y="30"/>
                      <a:pt x="24" y="31"/>
                    </a:cubicBezTo>
                    <a:cubicBezTo>
                      <a:pt x="24" y="20"/>
                      <a:pt x="13" y="30"/>
                      <a:pt x="4" y="27"/>
                    </a:cubicBezTo>
                    <a:cubicBezTo>
                      <a:pt x="0" y="24"/>
                      <a:pt x="8" y="21"/>
                      <a:pt x="0" y="21"/>
                    </a:cubicBezTo>
                    <a:cubicBezTo>
                      <a:pt x="2" y="18"/>
                      <a:pt x="2" y="12"/>
                      <a:pt x="10" y="14"/>
                    </a:cubicBezTo>
                    <a:cubicBezTo>
                      <a:pt x="12" y="14"/>
                      <a:pt x="10" y="11"/>
                      <a:pt x="10" y="12"/>
                    </a:cubicBezTo>
                    <a:cubicBezTo>
                      <a:pt x="13" y="7"/>
                      <a:pt x="21" y="6"/>
                      <a:pt x="28" y="4"/>
                    </a:cubicBezTo>
                    <a:cubicBezTo>
                      <a:pt x="30" y="3"/>
                      <a:pt x="30" y="0"/>
                      <a:pt x="34" y="1"/>
                    </a:cubicBezTo>
                    <a:cubicBezTo>
                      <a:pt x="34" y="3"/>
                      <a:pt x="36" y="2"/>
                      <a:pt x="37" y="3"/>
                    </a:cubicBezTo>
                    <a:cubicBezTo>
                      <a:pt x="37" y="7"/>
                      <a:pt x="34" y="10"/>
                      <a:pt x="41" y="10"/>
                    </a:cubicBezTo>
                    <a:cubicBezTo>
                      <a:pt x="41" y="12"/>
                      <a:pt x="39" y="11"/>
                      <a:pt x="37" y="12"/>
                    </a:cubicBezTo>
                    <a:cubicBezTo>
                      <a:pt x="37" y="13"/>
                      <a:pt x="40" y="14"/>
                      <a:pt x="41" y="14"/>
                    </a:cubicBezTo>
                    <a:cubicBezTo>
                      <a:pt x="43" y="13"/>
                      <a:pt x="42" y="10"/>
                      <a:pt x="43" y="10"/>
                    </a:cubicBezTo>
                    <a:cubicBezTo>
                      <a:pt x="47" y="8"/>
                      <a:pt x="50" y="9"/>
                      <a:pt x="54" y="8"/>
                    </a:cubicBezTo>
                    <a:cubicBezTo>
                      <a:pt x="56" y="11"/>
                      <a:pt x="60" y="12"/>
                      <a:pt x="60" y="17"/>
                    </a:cubicBezTo>
                    <a:cubicBezTo>
                      <a:pt x="64" y="17"/>
                      <a:pt x="62" y="12"/>
                      <a:pt x="67" y="14"/>
                    </a:cubicBezTo>
                    <a:cubicBezTo>
                      <a:pt x="69" y="12"/>
                      <a:pt x="71" y="10"/>
                      <a:pt x="73" y="8"/>
                    </a:cubicBezTo>
                    <a:cubicBezTo>
                      <a:pt x="74" y="9"/>
                      <a:pt x="76" y="10"/>
                      <a:pt x="79" y="10"/>
                    </a:cubicBezTo>
                    <a:cubicBezTo>
                      <a:pt x="80" y="13"/>
                      <a:pt x="79" y="15"/>
                      <a:pt x="80" y="17"/>
                    </a:cubicBezTo>
                    <a:cubicBezTo>
                      <a:pt x="81" y="20"/>
                      <a:pt x="86" y="20"/>
                      <a:pt x="84" y="25"/>
                    </a:cubicBezTo>
                    <a:cubicBezTo>
                      <a:pt x="88" y="24"/>
                      <a:pt x="88" y="20"/>
                      <a:pt x="92" y="19"/>
                    </a:cubicBezTo>
                    <a:cubicBezTo>
                      <a:pt x="91" y="17"/>
                      <a:pt x="87" y="17"/>
                      <a:pt x="86" y="16"/>
                    </a:cubicBezTo>
                    <a:cubicBezTo>
                      <a:pt x="84" y="12"/>
                      <a:pt x="87" y="9"/>
                      <a:pt x="86" y="4"/>
                    </a:cubicBezTo>
                    <a:cubicBezTo>
                      <a:pt x="89" y="5"/>
                      <a:pt x="90" y="2"/>
                      <a:pt x="93" y="3"/>
                    </a:cubicBezTo>
                    <a:cubicBezTo>
                      <a:pt x="94" y="6"/>
                      <a:pt x="98" y="11"/>
                      <a:pt x="101" y="16"/>
                    </a:cubicBezTo>
                    <a:cubicBezTo>
                      <a:pt x="101" y="16"/>
                      <a:pt x="105" y="24"/>
                      <a:pt x="106" y="19"/>
                    </a:cubicBezTo>
                    <a:cubicBezTo>
                      <a:pt x="109" y="20"/>
                      <a:pt x="107" y="25"/>
                      <a:pt x="110" y="25"/>
                    </a:cubicBezTo>
                    <a:cubicBezTo>
                      <a:pt x="110" y="28"/>
                      <a:pt x="110" y="30"/>
                      <a:pt x="108" y="31"/>
                    </a:cubicBezTo>
                    <a:cubicBezTo>
                      <a:pt x="109" y="34"/>
                      <a:pt x="116" y="32"/>
                      <a:pt x="114" y="38"/>
                    </a:cubicBezTo>
                    <a:cubicBezTo>
                      <a:pt x="121" y="34"/>
                      <a:pt x="121" y="41"/>
                      <a:pt x="131" y="40"/>
                    </a:cubicBezTo>
                    <a:cubicBezTo>
                      <a:pt x="127" y="47"/>
                      <a:pt x="135" y="44"/>
                      <a:pt x="136" y="45"/>
                    </a:cubicBezTo>
                    <a:cubicBezTo>
                      <a:pt x="137" y="46"/>
                      <a:pt x="133" y="51"/>
                      <a:pt x="138" y="49"/>
                    </a:cubicBezTo>
                    <a:cubicBezTo>
                      <a:pt x="135" y="58"/>
                      <a:pt x="131" y="47"/>
                      <a:pt x="123" y="49"/>
                    </a:cubicBezTo>
                    <a:cubicBezTo>
                      <a:pt x="121" y="56"/>
                      <a:pt x="130" y="54"/>
                      <a:pt x="127" y="62"/>
                    </a:cubicBezTo>
                    <a:cubicBezTo>
                      <a:pt x="120" y="64"/>
                      <a:pt x="112" y="66"/>
                      <a:pt x="106" y="62"/>
                    </a:cubicBezTo>
                    <a:cubicBezTo>
                      <a:pt x="100" y="58"/>
                      <a:pt x="88" y="57"/>
                      <a:pt x="80" y="62"/>
                    </a:cubicBezTo>
                    <a:cubicBezTo>
                      <a:pt x="78" y="63"/>
                      <a:pt x="76" y="62"/>
                      <a:pt x="71" y="64"/>
                    </a:cubicBezTo>
                    <a:cubicBezTo>
                      <a:pt x="69" y="65"/>
                      <a:pt x="69" y="66"/>
                      <a:pt x="69" y="68"/>
                    </a:cubicBezTo>
                    <a:cubicBezTo>
                      <a:pt x="64" y="65"/>
                      <a:pt x="54" y="70"/>
                      <a:pt x="45" y="68"/>
                    </a:cubicBezTo>
                    <a:cubicBezTo>
                      <a:pt x="43" y="64"/>
                      <a:pt x="40" y="61"/>
                      <a:pt x="37" y="57"/>
                    </a:cubicBezTo>
                    <a:cubicBezTo>
                      <a:pt x="32" y="56"/>
                      <a:pt x="23" y="59"/>
                      <a:pt x="23" y="53"/>
                    </a:cubicBezTo>
                    <a:cubicBezTo>
                      <a:pt x="21" y="53"/>
                      <a:pt x="21" y="54"/>
                      <a:pt x="21" y="55"/>
                    </a:cubicBezTo>
                    <a:cubicBezTo>
                      <a:pt x="18" y="54"/>
                      <a:pt x="19" y="51"/>
                      <a:pt x="21" y="51"/>
                    </a:cubicBezTo>
                    <a:cubicBezTo>
                      <a:pt x="21" y="47"/>
                      <a:pt x="15" y="51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šľiḑé"/>
              <p:cNvSpPr/>
              <p:nvPr/>
            </p:nvSpPr>
            <p:spPr bwMode="auto">
              <a:xfrm>
                <a:off x="3011298" y="807105"/>
                <a:ext cx="2054948" cy="2382731"/>
              </a:xfrm>
              <a:custGeom>
                <a:avLst/>
                <a:gdLst>
                  <a:gd name="T0" fmla="*/ 647 w 988"/>
                  <a:gd name="T1" fmla="*/ 75 h 1146"/>
                  <a:gd name="T2" fmla="*/ 582 w 988"/>
                  <a:gd name="T3" fmla="*/ 120 h 1146"/>
                  <a:gd name="T4" fmla="*/ 574 w 988"/>
                  <a:gd name="T5" fmla="*/ 187 h 1146"/>
                  <a:gd name="T6" fmla="*/ 654 w 988"/>
                  <a:gd name="T7" fmla="*/ 241 h 1146"/>
                  <a:gd name="T8" fmla="*/ 680 w 988"/>
                  <a:gd name="T9" fmla="*/ 168 h 1146"/>
                  <a:gd name="T10" fmla="*/ 748 w 988"/>
                  <a:gd name="T11" fmla="*/ 166 h 1146"/>
                  <a:gd name="T12" fmla="*/ 809 w 988"/>
                  <a:gd name="T13" fmla="*/ 183 h 1146"/>
                  <a:gd name="T14" fmla="*/ 833 w 988"/>
                  <a:gd name="T15" fmla="*/ 247 h 1146"/>
                  <a:gd name="T16" fmla="*/ 757 w 988"/>
                  <a:gd name="T17" fmla="*/ 274 h 1146"/>
                  <a:gd name="T18" fmla="*/ 804 w 988"/>
                  <a:gd name="T19" fmla="*/ 302 h 1146"/>
                  <a:gd name="T20" fmla="*/ 785 w 988"/>
                  <a:gd name="T21" fmla="*/ 312 h 1146"/>
                  <a:gd name="T22" fmla="*/ 701 w 988"/>
                  <a:gd name="T23" fmla="*/ 373 h 1146"/>
                  <a:gd name="T24" fmla="*/ 666 w 988"/>
                  <a:gd name="T25" fmla="*/ 478 h 1146"/>
                  <a:gd name="T26" fmla="*/ 593 w 988"/>
                  <a:gd name="T27" fmla="*/ 437 h 1146"/>
                  <a:gd name="T28" fmla="*/ 535 w 988"/>
                  <a:gd name="T29" fmla="*/ 515 h 1146"/>
                  <a:gd name="T30" fmla="*/ 600 w 988"/>
                  <a:gd name="T31" fmla="*/ 547 h 1146"/>
                  <a:gd name="T32" fmla="*/ 692 w 988"/>
                  <a:gd name="T33" fmla="*/ 608 h 1146"/>
                  <a:gd name="T34" fmla="*/ 766 w 988"/>
                  <a:gd name="T35" fmla="*/ 597 h 1146"/>
                  <a:gd name="T36" fmla="*/ 884 w 988"/>
                  <a:gd name="T37" fmla="*/ 647 h 1146"/>
                  <a:gd name="T38" fmla="*/ 988 w 988"/>
                  <a:gd name="T39" fmla="*/ 711 h 1146"/>
                  <a:gd name="T40" fmla="*/ 943 w 988"/>
                  <a:gd name="T41" fmla="*/ 854 h 1146"/>
                  <a:gd name="T42" fmla="*/ 885 w 988"/>
                  <a:gd name="T43" fmla="*/ 918 h 1146"/>
                  <a:gd name="T44" fmla="*/ 830 w 988"/>
                  <a:gd name="T45" fmla="*/ 979 h 1146"/>
                  <a:gd name="T46" fmla="*/ 779 w 988"/>
                  <a:gd name="T47" fmla="*/ 1037 h 1146"/>
                  <a:gd name="T48" fmla="*/ 757 w 988"/>
                  <a:gd name="T49" fmla="*/ 1082 h 1146"/>
                  <a:gd name="T50" fmla="*/ 716 w 988"/>
                  <a:gd name="T51" fmla="*/ 1126 h 1146"/>
                  <a:gd name="T52" fmla="*/ 703 w 988"/>
                  <a:gd name="T53" fmla="*/ 1065 h 1146"/>
                  <a:gd name="T54" fmla="*/ 735 w 988"/>
                  <a:gd name="T55" fmla="*/ 936 h 1146"/>
                  <a:gd name="T56" fmla="*/ 731 w 988"/>
                  <a:gd name="T57" fmla="*/ 813 h 1146"/>
                  <a:gd name="T58" fmla="*/ 666 w 988"/>
                  <a:gd name="T59" fmla="*/ 729 h 1146"/>
                  <a:gd name="T60" fmla="*/ 679 w 988"/>
                  <a:gd name="T61" fmla="*/ 660 h 1146"/>
                  <a:gd name="T62" fmla="*/ 621 w 988"/>
                  <a:gd name="T63" fmla="*/ 588 h 1146"/>
                  <a:gd name="T64" fmla="*/ 559 w 988"/>
                  <a:gd name="T65" fmla="*/ 550 h 1146"/>
                  <a:gd name="T66" fmla="*/ 464 w 988"/>
                  <a:gd name="T67" fmla="*/ 496 h 1146"/>
                  <a:gd name="T68" fmla="*/ 410 w 988"/>
                  <a:gd name="T69" fmla="*/ 440 h 1146"/>
                  <a:gd name="T70" fmla="*/ 410 w 988"/>
                  <a:gd name="T71" fmla="*/ 463 h 1146"/>
                  <a:gd name="T72" fmla="*/ 354 w 988"/>
                  <a:gd name="T73" fmla="*/ 392 h 1146"/>
                  <a:gd name="T74" fmla="*/ 319 w 988"/>
                  <a:gd name="T75" fmla="*/ 267 h 1146"/>
                  <a:gd name="T76" fmla="*/ 298 w 988"/>
                  <a:gd name="T77" fmla="*/ 233 h 1146"/>
                  <a:gd name="T78" fmla="*/ 244 w 988"/>
                  <a:gd name="T79" fmla="*/ 174 h 1146"/>
                  <a:gd name="T80" fmla="*/ 151 w 988"/>
                  <a:gd name="T81" fmla="*/ 144 h 1146"/>
                  <a:gd name="T82" fmla="*/ 105 w 988"/>
                  <a:gd name="T83" fmla="*/ 168 h 1146"/>
                  <a:gd name="T84" fmla="*/ 58 w 988"/>
                  <a:gd name="T85" fmla="*/ 198 h 1146"/>
                  <a:gd name="T86" fmla="*/ 24 w 988"/>
                  <a:gd name="T87" fmla="*/ 153 h 1146"/>
                  <a:gd name="T88" fmla="*/ 9 w 988"/>
                  <a:gd name="T89" fmla="*/ 97 h 1146"/>
                  <a:gd name="T90" fmla="*/ 28 w 988"/>
                  <a:gd name="T91" fmla="*/ 62 h 1146"/>
                  <a:gd name="T92" fmla="*/ 95 w 988"/>
                  <a:gd name="T93" fmla="*/ 21 h 1146"/>
                  <a:gd name="T94" fmla="*/ 255 w 988"/>
                  <a:gd name="T95" fmla="*/ 38 h 1146"/>
                  <a:gd name="T96" fmla="*/ 332 w 988"/>
                  <a:gd name="T97" fmla="*/ 41 h 1146"/>
                  <a:gd name="T98" fmla="*/ 451 w 988"/>
                  <a:gd name="T99" fmla="*/ 73 h 1146"/>
                  <a:gd name="T100" fmla="*/ 537 w 988"/>
                  <a:gd name="T101" fmla="*/ 53 h 1146"/>
                  <a:gd name="T102" fmla="*/ 561 w 988"/>
                  <a:gd name="T103" fmla="*/ 12 h 1146"/>
                  <a:gd name="T104" fmla="*/ 606 w 988"/>
                  <a:gd name="T105" fmla="*/ 51 h 1146"/>
                  <a:gd name="T106" fmla="*/ 324 w 988"/>
                  <a:gd name="T107" fmla="*/ 86 h 1146"/>
                  <a:gd name="T108" fmla="*/ 418 w 988"/>
                  <a:gd name="T109" fmla="*/ 135 h 1146"/>
                  <a:gd name="T110" fmla="*/ 403 w 988"/>
                  <a:gd name="T111" fmla="*/ 133 h 1146"/>
                  <a:gd name="T112" fmla="*/ 533 w 988"/>
                  <a:gd name="T113" fmla="*/ 250 h 1146"/>
                  <a:gd name="T114" fmla="*/ 576 w 988"/>
                  <a:gd name="T115" fmla="*/ 295 h 1146"/>
                  <a:gd name="T116" fmla="*/ 613 w 988"/>
                  <a:gd name="T117" fmla="*/ 271 h 1146"/>
                  <a:gd name="T118" fmla="*/ 606 w 988"/>
                  <a:gd name="T119" fmla="*/ 340 h 1146"/>
                  <a:gd name="T120" fmla="*/ 671 w 988"/>
                  <a:gd name="T121" fmla="*/ 317 h 1146"/>
                  <a:gd name="T122" fmla="*/ 653 w 988"/>
                  <a:gd name="T123" fmla="*/ 33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8" h="1146">
                    <a:moveTo>
                      <a:pt x="602" y="62"/>
                    </a:moveTo>
                    <a:cubicBezTo>
                      <a:pt x="603" y="66"/>
                      <a:pt x="608" y="59"/>
                      <a:pt x="606" y="68"/>
                    </a:cubicBezTo>
                    <a:cubicBezTo>
                      <a:pt x="608" y="68"/>
                      <a:pt x="610" y="68"/>
                      <a:pt x="612" y="68"/>
                    </a:cubicBezTo>
                    <a:cubicBezTo>
                      <a:pt x="614" y="66"/>
                      <a:pt x="616" y="63"/>
                      <a:pt x="615" y="58"/>
                    </a:cubicBezTo>
                    <a:cubicBezTo>
                      <a:pt x="618" y="57"/>
                      <a:pt x="619" y="56"/>
                      <a:pt x="619" y="53"/>
                    </a:cubicBezTo>
                    <a:cubicBezTo>
                      <a:pt x="625" y="55"/>
                      <a:pt x="620" y="47"/>
                      <a:pt x="626" y="49"/>
                    </a:cubicBezTo>
                    <a:cubicBezTo>
                      <a:pt x="626" y="45"/>
                      <a:pt x="626" y="40"/>
                      <a:pt x="626" y="36"/>
                    </a:cubicBezTo>
                    <a:cubicBezTo>
                      <a:pt x="633" y="35"/>
                      <a:pt x="636" y="34"/>
                      <a:pt x="641" y="36"/>
                    </a:cubicBezTo>
                    <a:cubicBezTo>
                      <a:pt x="643" y="37"/>
                      <a:pt x="642" y="40"/>
                      <a:pt x="643" y="41"/>
                    </a:cubicBezTo>
                    <a:cubicBezTo>
                      <a:pt x="644" y="42"/>
                      <a:pt x="646" y="41"/>
                      <a:pt x="647" y="41"/>
                    </a:cubicBezTo>
                    <a:cubicBezTo>
                      <a:pt x="649" y="42"/>
                      <a:pt x="650" y="45"/>
                      <a:pt x="653" y="45"/>
                    </a:cubicBezTo>
                    <a:cubicBezTo>
                      <a:pt x="653" y="51"/>
                      <a:pt x="650" y="53"/>
                      <a:pt x="647" y="55"/>
                    </a:cubicBezTo>
                    <a:cubicBezTo>
                      <a:pt x="651" y="57"/>
                      <a:pt x="649" y="64"/>
                      <a:pt x="654" y="66"/>
                    </a:cubicBezTo>
                    <a:cubicBezTo>
                      <a:pt x="653" y="70"/>
                      <a:pt x="648" y="71"/>
                      <a:pt x="647" y="75"/>
                    </a:cubicBezTo>
                    <a:cubicBezTo>
                      <a:pt x="644" y="75"/>
                      <a:pt x="642" y="78"/>
                      <a:pt x="641" y="75"/>
                    </a:cubicBezTo>
                    <a:cubicBezTo>
                      <a:pt x="638" y="77"/>
                      <a:pt x="638" y="82"/>
                      <a:pt x="636" y="84"/>
                    </a:cubicBezTo>
                    <a:cubicBezTo>
                      <a:pt x="634" y="83"/>
                      <a:pt x="637" y="79"/>
                      <a:pt x="628" y="81"/>
                    </a:cubicBezTo>
                    <a:cubicBezTo>
                      <a:pt x="628" y="79"/>
                      <a:pt x="631" y="79"/>
                      <a:pt x="632" y="79"/>
                    </a:cubicBezTo>
                    <a:cubicBezTo>
                      <a:pt x="628" y="73"/>
                      <a:pt x="621" y="81"/>
                      <a:pt x="615" y="79"/>
                    </a:cubicBezTo>
                    <a:cubicBezTo>
                      <a:pt x="617" y="85"/>
                      <a:pt x="615" y="83"/>
                      <a:pt x="615" y="90"/>
                    </a:cubicBezTo>
                    <a:cubicBezTo>
                      <a:pt x="613" y="90"/>
                      <a:pt x="614" y="88"/>
                      <a:pt x="613" y="86"/>
                    </a:cubicBezTo>
                    <a:cubicBezTo>
                      <a:pt x="609" y="87"/>
                      <a:pt x="610" y="93"/>
                      <a:pt x="604" y="92"/>
                    </a:cubicBezTo>
                    <a:cubicBezTo>
                      <a:pt x="605" y="94"/>
                      <a:pt x="608" y="93"/>
                      <a:pt x="608" y="96"/>
                    </a:cubicBezTo>
                    <a:cubicBezTo>
                      <a:pt x="608" y="99"/>
                      <a:pt x="606" y="100"/>
                      <a:pt x="606" y="103"/>
                    </a:cubicBezTo>
                    <a:cubicBezTo>
                      <a:pt x="602" y="99"/>
                      <a:pt x="596" y="110"/>
                      <a:pt x="595" y="109"/>
                    </a:cubicBezTo>
                    <a:cubicBezTo>
                      <a:pt x="594" y="108"/>
                      <a:pt x="591" y="106"/>
                      <a:pt x="591" y="112"/>
                    </a:cubicBezTo>
                    <a:cubicBezTo>
                      <a:pt x="589" y="112"/>
                      <a:pt x="586" y="112"/>
                      <a:pt x="584" y="112"/>
                    </a:cubicBezTo>
                    <a:cubicBezTo>
                      <a:pt x="581" y="113"/>
                      <a:pt x="582" y="117"/>
                      <a:pt x="582" y="120"/>
                    </a:cubicBezTo>
                    <a:cubicBezTo>
                      <a:pt x="579" y="118"/>
                      <a:pt x="578" y="118"/>
                      <a:pt x="578" y="122"/>
                    </a:cubicBezTo>
                    <a:cubicBezTo>
                      <a:pt x="574" y="118"/>
                      <a:pt x="573" y="121"/>
                      <a:pt x="569" y="122"/>
                    </a:cubicBezTo>
                    <a:cubicBezTo>
                      <a:pt x="570" y="123"/>
                      <a:pt x="571" y="126"/>
                      <a:pt x="571" y="129"/>
                    </a:cubicBezTo>
                    <a:cubicBezTo>
                      <a:pt x="566" y="125"/>
                      <a:pt x="568" y="130"/>
                      <a:pt x="565" y="135"/>
                    </a:cubicBezTo>
                    <a:cubicBezTo>
                      <a:pt x="563" y="139"/>
                      <a:pt x="558" y="143"/>
                      <a:pt x="557" y="151"/>
                    </a:cubicBezTo>
                    <a:cubicBezTo>
                      <a:pt x="553" y="154"/>
                      <a:pt x="551" y="159"/>
                      <a:pt x="548" y="163"/>
                    </a:cubicBezTo>
                    <a:cubicBezTo>
                      <a:pt x="548" y="166"/>
                      <a:pt x="550" y="163"/>
                      <a:pt x="550" y="163"/>
                    </a:cubicBezTo>
                    <a:cubicBezTo>
                      <a:pt x="552" y="163"/>
                      <a:pt x="551" y="164"/>
                      <a:pt x="552" y="165"/>
                    </a:cubicBezTo>
                    <a:cubicBezTo>
                      <a:pt x="553" y="165"/>
                      <a:pt x="555" y="168"/>
                      <a:pt x="556" y="168"/>
                    </a:cubicBezTo>
                    <a:cubicBezTo>
                      <a:pt x="557" y="169"/>
                      <a:pt x="559" y="164"/>
                      <a:pt x="563" y="168"/>
                    </a:cubicBezTo>
                    <a:cubicBezTo>
                      <a:pt x="564" y="169"/>
                      <a:pt x="565" y="170"/>
                      <a:pt x="567" y="170"/>
                    </a:cubicBezTo>
                    <a:cubicBezTo>
                      <a:pt x="567" y="173"/>
                      <a:pt x="567" y="175"/>
                      <a:pt x="567" y="178"/>
                    </a:cubicBezTo>
                    <a:cubicBezTo>
                      <a:pt x="567" y="180"/>
                      <a:pt x="570" y="179"/>
                      <a:pt x="571" y="181"/>
                    </a:cubicBezTo>
                    <a:cubicBezTo>
                      <a:pt x="572" y="183"/>
                      <a:pt x="575" y="183"/>
                      <a:pt x="574" y="187"/>
                    </a:cubicBezTo>
                    <a:cubicBezTo>
                      <a:pt x="584" y="186"/>
                      <a:pt x="591" y="189"/>
                      <a:pt x="597" y="187"/>
                    </a:cubicBezTo>
                    <a:cubicBezTo>
                      <a:pt x="598" y="194"/>
                      <a:pt x="606" y="192"/>
                      <a:pt x="610" y="196"/>
                    </a:cubicBezTo>
                    <a:cubicBezTo>
                      <a:pt x="611" y="197"/>
                      <a:pt x="611" y="196"/>
                      <a:pt x="612" y="198"/>
                    </a:cubicBezTo>
                    <a:cubicBezTo>
                      <a:pt x="612" y="201"/>
                      <a:pt x="614" y="198"/>
                      <a:pt x="613" y="198"/>
                    </a:cubicBezTo>
                    <a:cubicBezTo>
                      <a:pt x="616" y="198"/>
                      <a:pt x="616" y="201"/>
                      <a:pt x="617" y="202"/>
                    </a:cubicBezTo>
                    <a:cubicBezTo>
                      <a:pt x="620" y="203"/>
                      <a:pt x="624" y="201"/>
                      <a:pt x="623" y="206"/>
                    </a:cubicBezTo>
                    <a:cubicBezTo>
                      <a:pt x="633" y="205"/>
                      <a:pt x="638" y="209"/>
                      <a:pt x="647" y="209"/>
                    </a:cubicBezTo>
                    <a:cubicBezTo>
                      <a:pt x="647" y="215"/>
                      <a:pt x="646" y="221"/>
                      <a:pt x="649" y="224"/>
                    </a:cubicBezTo>
                    <a:cubicBezTo>
                      <a:pt x="649" y="224"/>
                      <a:pt x="651" y="227"/>
                      <a:pt x="651" y="226"/>
                    </a:cubicBezTo>
                    <a:cubicBezTo>
                      <a:pt x="651" y="228"/>
                      <a:pt x="649" y="230"/>
                      <a:pt x="649" y="230"/>
                    </a:cubicBezTo>
                    <a:cubicBezTo>
                      <a:pt x="650" y="232"/>
                      <a:pt x="651" y="230"/>
                      <a:pt x="653" y="232"/>
                    </a:cubicBezTo>
                    <a:cubicBezTo>
                      <a:pt x="653" y="232"/>
                      <a:pt x="649" y="237"/>
                      <a:pt x="654" y="235"/>
                    </a:cubicBezTo>
                    <a:cubicBezTo>
                      <a:pt x="653" y="237"/>
                      <a:pt x="652" y="238"/>
                      <a:pt x="653" y="241"/>
                    </a:cubicBezTo>
                    <a:cubicBezTo>
                      <a:pt x="653" y="243"/>
                      <a:pt x="654" y="242"/>
                      <a:pt x="654" y="241"/>
                    </a:cubicBezTo>
                    <a:cubicBezTo>
                      <a:pt x="657" y="241"/>
                      <a:pt x="655" y="244"/>
                      <a:pt x="656" y="245"/>
                    </a:cubicBezTo>
                    <a:cubicBezTo>
                      <a:pt x="657" y="245"/>
                      <a:pt x="659" y="244"/>
                      <a:pt x="660" y="245"/>
                    </a:cubicBezTo>
                    <a:cubicBezTo>
                      <a:pt x="662" y="247"/>
                      <a:pt x="669" y="247"/>
                      <a:pt x="675" y="245"/>
                    </a:cubicBezTo>
                    <a:cubicBezTo>
                      <a:pt x="677" y="237"/>
                      <a:pt x="677" y="233"/>
                      <a:pt x="675" y="226"/>
                    </a:cubicBezTo>
                    <a:cubicBezTo>
                      <a:pt x="676" y="224"/>
                      <a:pt x="672" y="225"/>
                      <a:pt x="671" y="224"/>
                    </a:cubicBezTo>
                    <a:cubicBezTo>
                      <a:pt x="669" y="221"/>
                      <a:pt x="674" y="215"/>
                      <a:pt x="667" y="217"/>
                    </a:cubicBezTo>
                    <a:cubicBezTo>
                      <a:pt x="669" y="215"/>
                      <a:pt x="672" y="215"/>
                      <a:pt x="671" y="211"/>
                    </a:cubicBezTo>
                    <a:cubicBezTo>
                      <a:pt x="679" y="213"/>
                      <a:pt x="678" y="207"/>
                      <a:pt x="684" y="207"/>
                    </a:cubicBezTo>
                    <a:cubicBezTo>
                      <a:pt x="687" y="208"/>
                      <a:pt x="685" y="203"/>
                      <a:pt x="686" y="202"/>
                    </a:cubicBezTo>
                    <a:cubicBezTo>
                      <a:pt x="686" y="202"/>
                      <a:pt x="691" y="204"/>
                      <a:pt x="692" y="202"/>
                    </a:cubicBezTo>
                    <a:cubicBezTo>
                      <a:pt x="687" y="194"/>
                      <a:pt x="694" y="186"/>
                      <a:pt x="690" y="181"/>
                    </a:cubicBezTo>
                    <a:cubicBezTo>
                      <a:pt x="690" y="179"/>
                      <a:pt x="687" y="181"/>
                      <a:pt x="688" y="181"/>
                    </a:cubicBezTo>
                    <a:cubicBezTo>
                      <a:pt x="685" y="179"/>
                      <a:pt x="688" y="175"/>
                      <a:pt x="682" y="176"/>
                    </a:cubicBezTo>
                    <a:cubicBezTo>
                      <a:pt x="683" y="172"/>
                      <a:pt x="680" y="172"/>
                      <a:pt x="680" y="168"/>
                    </a:cubicBezTo>
                    <a:cubicBezTo>
                      <a:pt x="680" y="164"/>
                      <a:pt x="682" y="162"/>
                      <a:pt x="686" y="163"/>
                    </a:cubicBezTo>
                    <a:cubicBezTo>
                      <a:pt x="683" y="161"/>
                      <a:pt x="688" y="150"/>
                      <a:pt x="680" y="150"/>
                    </a:cubicBezTo>
                    <a:cubicBezTo>
                      <a:pt x="682" y="148"/>
                      <a:pt x="682" y="147"/>
                      <a:pt x="682" y="144"/>
                    </a:cubicBezTo>
                    <a:cubicBezTo>
                      <a:pt x="682" y="144"/>
                      <a:pt x="680" y="143"/>
                      <a:pt x="680" y="142"/>
                    </a:cubicBezTo>
                    <a:cubicBezTo>
                      <a:pt x="681" y="142"/>
                      <a:pt x="683" y="142"/>
                      <a:pt x="682" y="140"/>
                    </a:cubicBezTo>
                    <a:cubicBezTo>
                      <a:pt x="682" y="139"/>
                      <a:pt x="680" y="138"/>
                      <a:pt x="680" y="137"/>
                    </a:cubicBezTo>
                    <a:cubicBezTo>
                      <a:pt x="680" y="134"/>
                      <a:pt x="684" y="130"/>
                      <a:pt x="680" y="129"/>
                    </a:cubicBezTo>
                    <a:cubicBezTo>
                      <a:pt x="681" y="126"/>
                      <a:pt x="696" y="125"/>
                      <a:pt x="694" y="131"/>
                    </a:cubicBezTo>
                    <a:cubicBezTo>
                      <a:pt x="701" y="131"/>
                      <a:pt x="711" y="133"/>
                      <a:pt x="714" y="127"/>
                    </a:cubicBezTo>
                    <a:cubicBezTo>
                      <a:pt x="718" y="132"/>
                      <a:pt x="728" y="132"/>
                      <a:pt x="727" y="142"/>
                    </a:cubicBezTo>
                    <a:cubicBezTo>
                      <a:pt x="732" y="142"/>
                      <a:pt x="737" y="142"/>
                      <a:pt x="742" y="142"/>
                    </a:cubicBezTo>
                    <a:cubicBezTo>
                      <a:pt x="741" y="145"/>
                      <a:pt x="743" y="146"/>
                      <a:pt x="746" y="146"/>
                    </a:cubicBezTo>
                    <a:cubicBezTo>
                      <a:pt x="746" y="150"/>
                      <a:pt x="745" y="153"/>
                      <a:pt x="746" y="157"/>
                    </a:cubicBezTo>
                    <a:cubicBezTo>
                      <a:pt x="746" y="161"/>
                      <a:pt x="751" y="165"/>
                      <a:pt x="748" y="166"/>
                    </a:cubicBezTo>
                    <a:cubicBezTo>
                      <a:pt x="748" y="169"/>
                      <a:pt x="751" y="168"/>
                      <a:pt x="753" y="168"/>
                    </a:cubicBezTo>
                    <a:cubicBezTo>
                      <a:pt x="752" y="174"/>
                      <a:pt x="760" y="171"/>
                      <a:pt x="755" y="176"/>
                    </a:cubicBezTo>
                    <a:cubicBezTo>
                      <a:pt x="763" y="177"/>
                      <a:pt x="765" y="173"/>
                      <a:pt x="772" y="174"/>
                    </a:cubicBezTo>
                    <a:cubicBezTo>
                      <a:pt x="772" y="172"/>
                      <a:pt x="771" y="171"/>
                      <a:pt x="770" y="170"/>
                    </a:cubicBezTo>
                    <a:cubicBezTo>
                      <a:pt x="771" y="166"/>
                      <a:pt x="773" y="166"/>
                      <a:pt x="776" y="168"/>
                    </a:cubicBezTo>
                    <a:cubicBezTo>
                      <a:pt x="773" y="162"/>
                      <a:pt x="780" y="163"/>
                      <a:pt x="781" y="161"/>
                    </a:cubicBezTo>
                    <a:cubicBezTo>
                      <a:pt x="782" y="159"/>
                      <a:pt x="779" y="159"/>
                      <a:pt x="779" y="159"/>
                    </a:cubicBezTo>
                    <a:cubicBezTo>
                      <a:pt x="779" y="157"/>
                      <a:pt x="783" y="156"/>
                      <a:pt x="787" y="155"/>
                    </a:cubicBezTo>
                    <a:cubicBezTo>
                      <a:pt x="783" y="159"/>
                      <a:pt x="786" y="159"/>
                      <a:pt x="790" y="165"/>
                    </a:cubicBezTo>
                    <a:cubicBezTo>
                      <a:pt x="793" y="167"/>
                      <a:pt x="795" y="172"/>
                      <a:pt x="802" y="172"/>
                    </a:cubicBezTo>
                    <a:cubicBezTo>
                      <a:pt x="801" y="174"/>
                      <a:pt x="798" y="173"/>
                      <a:pt x="798" y="176"/>
                    </a:cubicBezTo>
                    <a:cubicBezTo>
                      <a:pt x="799" y="178"/>
                      <a:pt x="802" y="178"/>
                      <a:pt x="802" y="181"/>
                    </a:cubicBezTo>
                    <a:cubicBezTo>
                      <a:pt x="804" y="182"/>
                      <a:pt x="803" y="178"/>
                      <a:pt x="804" y="178"/>
                    </a:cubicBezTo>
                    <a:cubicBezTo>
                      <a:pt x="808" y="176"/>
                      <a:pt x="802" y="185"/>
                      <a:pt x="809" y="183"/>
                    </a:cubicBezTo>
                    <a:cubicBezTo>
                      <a:pt x="806" y="188"/>
                      <a:pt x="810" y="190"/>
                      <a:pt x="805" y="194"/>
                    </a:cubicBezTo>
                    <a:cubicBezTo>
                      <a:pt x="806" y="198"/>
                      <a:pt x="811" y="196"/>
                      <a:pt x="813" y="198"/>
                    </a:cubicBezTo>
                    <a:cubicBezTo>
                      <a:pt x="813" y="199"/>
                      <a:pt x="810" y="201"/>
                      <a:pt x="811" y="202"/>
                    </a:cubicBezTo>
                    <a:cubicBezTo>
                      <a:pt x="812" y="203"/>
                      <a:pt x="815" y="203"/>
                      <a:pt x="817" y="204"/>
                    </a:cubicBezTo>
                    <a:cubicBezTo>
                      <a:pt x="818" y="204"/>
                      <a:pt x="819" y="207"/>
                      <a:pt x="820" y="207"/>
                    </a:cubicBezTo>
                    <a:cubicBezTo>
                      <a:pt x="823" y="209"/>
                      <a:pt x="827" y="210"/>
                      <a:pt x="830" y="213"/>
                    </a:cubicBezTo>
                    <a:cubicBezTo>
                      <a:pt x="832" y="214"/>
                      <a:pt x="834" y="206"/>
                      <a:pt x="835" y="211"/>
                    </a:cubicBezTo>
                    <a:cubicBezTo>
                      <a:pt x="835" y="216"/>
                      <a:pt x="831" y="216"/>
                      <a:pt x="826" y="217"/>
                    </a:cubicBezTo>
                    <a:cubicBezTo>
                      <a:pt x="829" y="220"/>
                      <a:pt x="835" y="222"/>
                      <a:pt x="841" y="222"/>
                    </a:cubicBezTo>
                    <a:cubicBezTo>
                      <a:pt x="840" y="225"/>
                      <a:pt x="842" y="226"/>
                      <a:pt x="845" y="226"/>
                    </a:cubicBezTo>
                    <a:cubicBezTo>
                      <a:pt x="844" y="230"/>
                      <a:pt x="845" y="232"/>
                      <a:pt x="848" y="232"/>
                    </a:cubicBezTo>
                    <a:cubicBezTo>
                      <a:pt x="847" y="234"/>
                      <a:pt x="846" y="237"/>
                      <a:pt x="846" y="241"/>
                    </a:cubicBezTo>
                    <a:cubicBezTo>
                      <a:pt x="843" y="242"/>
                      <a:pt x="839" y="242"/>
                      <a:pt x="835" y="245"/>
                    </a:cubicBezTo>
                    <a:cubicBezTo>
                      <a:pt x="834" y="245"/>
                      <a:pt x="835" y="246"/>
                      <a:pt x="833" y="247"/>
                    </a:cubicBezTo>
                    <a:cubicBezTo>
                      <a:pt x="831" y="247"/>
                      <a:pt x="830" y="247"/>
                      <a:pt x="830" y="248"/>
                    </a:cubicBezTo>
                    <a:cubicBezTo>
                      <a:pt x="829" y="252"/>
                      <a:pt x="825" y="249"/>
                      <a:pt x="826" y="248"/>
                    </a:cubicBezTo>
                    <a:cubicBezTo>
                      <a:pt x="825" y="249"/>
                      <a:pt x="823" y="251"/>
                      <a:pt x="822" y="252"/>
                    </a:cubicBezTo>
                    <a:cubicBezTo>
                      <a:pt x="822" y="253"/>
                      <a:pt x="821" y="257"/>
                      <a:pt x="820" y="258"/>
                    </a:cubicBezTo>
                    <a:cubicBezTo>
                      <a:pt x="819" y="259"/>
                      <a:pt x="812" y="257"/>
                      <a:pt x="817" y="260"/>
                    </a:cubicBezTo>
                    <a:cubicBezTo>
                      <a:pt x="814" y="263"/>
                      <a:pt x="808" y="261"/>
                      <a:pt x="805" y="261"/>
                    </a:cubicBezTo>
                    <a:cubicBezTo>
                      <a:pt x="801" y="262"/>
                      <a:pt x="798" y="262"/>
                      <a:pt x="794" y="261"/>
                    </a:cubicBezTo>
                    <a:cubicBezTo>
                      <a:pt x="791" y="261"/>
                      <a:pt x="791" y="260"/>
                      <a:pt x="789" y="260"/>
                    </a:cubicBezTo>
                    <a:cubicBezTo>
                      <a:pt x="780" y="258"/>
                      <a:pt x="772" y="260"/>
                      <a:pt x="764" y="261"/>
                    </a:cubicBezTo>
                    <a:cubicBezTo>
                      <a:pt x="758" y="264"/>
                      <a:pt x="756" y="271"/>
                      <a:pt x="748" y="273"/>
                    </a:cubicBezTo>
                    <a:cubicBezTo>
                      <a:pt x="752" y="277"/>
                      <a:pt x="744" y="277"/>
                      <a:pt x="742" y="280"/>
                    </a:cubicBezTo>
                    <a:cubicBezTo>
                      <a:pt x="743" y="282"/>
                      <a:pt x="744" y="283"/>
                      <a:pt x="744" y="286"/>
                    </a:cubicBezTo>
                    <a:cubicBezTo>
                      <a:pt x="747" y="284"/>
                      <a:pt x="747" y="280"/>
                      <a:pt x="749" y="278"/>
                    </a:cubicBezTo>
                    <a:cubicBezTo>
                      <a:pt x="751" y="277"/>
                      <a:pt x="757" y="278"/>
                      <a:pt x="757" y="274"/>
                    </a:cubicBezTo>
                    <a:cubicBezTo>
                      <a:pt x="757" y="268"/>
                      <a:pt x="760" y="279"/>
                      <a:pt x="761" y="271"/>
                    </a:cubicBezTo>
                    <a:cubicBezTo>
                      <a:pt x="763" y="269"/>
                      <a:pt x="764" y="273"/>
                      <a:pt x="764" y="273"/>
                    </a:cubicBezTo>
                    <a:cubicBezTo>
                      <a:pt x="766" y="272"/>
                      <a:pt x="765" y="269"/>
                      <a:pt x="766" y="269"/>
                    </a:cubicBezTo>
                    <a:cubicBezTo>
                      <a:pt x="770" y="268"/>
                      <a:pt x="773" y="269"/>
                      <a:pt x="779" y="269"/>
                    </a:cubicBezTo>
                    <a:cubicBezTo>
                      <a:pt x="780" y="271"/>
                      <a:pt x="781" y="270"/>
                      <a:pt x="781" y="269"/>
                    </a:cubicBezTo>
                    <a:cubicBezTo>
                      <a:pt x="784" y="268"/>
                      <a:pt x="784" y="279"/>
                      <a:pt x="779" y="276"/>
                    </a:cubicBezTo>
                    <a:cubicBezTo>
                      <a:pt x="784" y="281"/>
                      <a:pt x="776" y="282"/>
                      <a:pt x="777" y="289"/>
                    </a:cubicBezTo>
                    <a:cubicBezTo>
                      <a:pt x="778" y="291"/>
                      <a:pt x="779" y="292"/>
                      <a:pt x="779" y="295"/>
                    </a:cubicBezTo>
                    <a:cubicBezTo>
                      <a:pt x="781" y="294"/>
                      <a:pt x="783" y="293"/>
                      <a:pt x="783" y="295"/>
                    </a:cubicBezTo>
                    <a:cubicBezTo>
                      <a:pt x="783" y="297"/>
                      <a:pt x="785" y="296"/>
                      <a:pt x="787" y="297"/>
                    </a:cubicBezTo>
                    <a:cubicBezTo>
                      <a:pt x="788" y="297"/>
                      <a:pt x="790" y="300"/>
                      <a:pt x="790" y="301"/>
                    </a:cubicBezTo>
                    <a:cubicBezTo>
                      <a:pt x="791" y="301"/>
                      <a:pt x="793" y="300"/>
                      <a:pt x="794" y="301"/>
                    </a:cubicBezTo>
                    <a:cubicBezTo>
                      <a:pt x="795" y="301"/>
                      <a:pt x="796" y="302"/>
                      <a:pt x="796" y="302"/>
                    </a:cubicBezTo>
                    <a:cubicBezTo>
                      <a:pt x="799" y="303"/>
                      <a:pt x="801" y="298"/>
                      <a:pt x="804" y="302"/>
                    </a:cubicBezTo>
                    <a:cubicBezTo>
                      <a:pt x="806" y="303"/>
                      <a:pt x="804" y="299"/>
                      <a:pt x="805" y="299"/>
                    </a:cubicBezTo>
                    <a:cubicBezTo>
                      <a:pt x="806" y="298"/>
                      <a:pt x="809" y="299"/>
                      <a:pt x="809" y="299"/>
                    </a:cubicBezTo>
                    <a:cubicBezTo>
                      <a:pt x="810" y="297"/>
                      <a:pt x="808" y="295"/>
                      <a:pt x="809" y="293"/>
                    </a:cubicBezTo>
                    <a:cubicBezTo>
                      <a:pt x="812" y="292"/>
                      <a:pt x="813" y="295"/>
                      <a:pt x="813" y="297"/>
                    </a:cubicBezTo>
                    <a:cubicBezTo>
                      <a:pt x="814" y="300"/>
                      <a:pt x="819" y="298"/>
                      <a:pt x="817" y="304"/>
                    </a:cubicBezTo>
                    <a:cubicBezTo>
                      <a:pt x="814" y="305"/>
                      <a:pt x="813" y="302"/>
                      <a:pt x="811" y="302"/>
                    </a:cubicBezTo>
                    <a:cubicBezTo>
                      <a:pt x="808" y="303"/>
                      <a:pt x="808" y="307"/>
                      <a:pt x="805" y="308"/>
                    </a:cubicBezTo>
                    <a:cubicBezTo>
                      <a:pt x="804" y="309"/>
                      <a:pt x="801" y="308"/>
                      <a:pt x="800" y="308"/>
                    </a:cubicBezTo>
                    <a:cubicBezTo>
                      <a:pt x="796" y="309"/>
                      <a:pt x="797" y="313"/>
                      <a:pt x="790" y="312"/>
                    </a:cubicBezTo>
                    <a:cubicBezTo>
                      <a:pt x="787" y="311"/>
                      <a:pt x="788" y="316"/>
                      <a:pt x="787" y="317"/>
                    </a:cubicBezTo>
                    <a:cubicBezTo>
                      <a:pt x="786" y="318"/>
                      <a:pt x="784" y="316"/>
                      <a:pt x="785" y="315"/>
                    </a:cubicBezTo>
                    <a:cubicBezTo>
                      <a:pt x="781" y="318"/>
                      <a:pt x="782" y="322"/>
                      <a:pt x="776" y="321"/>
                    </a:cubicBezTo>
                    <a:cubicBezTo>
                      <a:pt x="779" y="317"/>
                      <a:pt x="775" y="319"/>
                      <a:pt x="776" y="314"/>
                    </a:cubicBezTo>
                    <a:cubicBezTo>
                      <a:pt x="779" y="312"/>
                      <a:pt x="781" y="308"/>
                      <a:pt x="785" y="312"/>
                    </a:cubicBezTo>
                    <a:cubicBezTo>
                      <a:pt x="786" y="306"/>
                      <a:pt x="782" y="306"/>
                      <a:pt x="779" y="304"/>
                    </a:cubicBezTo>
                    <a:cubicBezTo>
                      <a:pt x="775" y="303"/>
                      <a:pt x="772" y="310"/>
                      <a:pt x="768" y="310"/>
                    </a:cubicBezTo>
                    <a:cubicBezTo>
                      <a:pt x="768" y="310"/>
                      <a:pt x="763" y="311"/>
                      <a:pt x="762" y="312"/>
                    </a:cubicBezTo>
                    <a:cubicBezTo>
                      <a:pt x="761" y="313"/>
                      <a:pt x="761" y="313"/>
                      <a:pt x="761" y="315"/>
                    </a:cubicBezTo>
                    <a:cubicBezTo>
                      <a:pt x="750" y="314"/>
                      <a:pt x="751" y="321"/>
                      <a:pt x="742" y="317"/>
                    </a:cubicBezTo>
                    <a:cubicBezTo>
                      <a:pt x="745" y="320"/>
                      <a:pt x="747" y="321"/>
                      <a:pt x="738" y="321"/>
                    </a:cubicBezTo>
                    <a:cubicBezTo>
                      <a:pt x="734" y="324"/>
                      <a:pt x="733" y="334"/>
                      <a:pt x="738" y="336"/>
                    </a:cubicBezTo>
                    <a:cubicBezTo>
                      <a:pt x="738" y="340"/>
                      <a:pt x="733" y="338"/>
                      <a:pt x="735" y="343"/>
                    </a:cubicBezTo>
                    <a:cubicBezTo>
                      <a:pt x="733" y="344"/>
                      <a:pt x="731" y="343"/>
                      <a:pt x="729" y="343"/>
                    </a:cubicBezTo>
                    <a:cubicBezTo>
                      <a:pt x="727" y="344"/>
                      <a:pt x="727" y="346"/>
                      <a:pt x="725" y="347"/>
                    </a:cubicBezTo>
                    <a:cubicBezTo>
                      <a:pt x="722" y="349"/>
                      <a:pt x="717" y="348"/>
                      <a:pt x="714" y="351"/>
                    </a:cubicBezTo>
                    <a:cubicBezTo>
                      <a:pt x="713" y="352"/>
                      <a:pt x="711" y="353"/>
                      <a:pt x="710" y="355"/>
                    </a:cubicBezTo>
                    <a:cubicBezTo>
                      <a:pt x="708" y="357"/>
                      <a:pt x="708" y="361"/>
                      <a:pt x="705" y="364"/>
                    </a:cubicBezTo>
                    <a:cubicBezTo>
                      <a:pt x="703" y="366"/>
                      <a:pt x="699" y="366"/>
                      <a:pt x="701" y="373"/>
                    </a:cubicBezTo>
                    <a:cubicBezTo>
                      <a:pt x="697" y="373"/>
                      <a:pt x="697" y="368"/>
                      <a:pt x="694" y="368"/>
                    </a:cubicBezTo>
                    <a:cubicBezTo>
                      <a:pt x="692" y="368"/>
                      <a:pt x="692" y="371"/>
                      <a:pt x="690" y="371"/>
                    </a:cubicBezTo>
                    <a:cubicBezTo>
                      <a:pt x="697" y="379"/>
                      <a:pt x="696" y="385"/>
                      <a:pt x="697" y="396"/>
                    </a:cubicBezTo>
                    <a:cubicBezTo>
                      <a:pt x="693" y="394"/>
                      <a:pt x="695" y="398"/>
                      <a:pt x="694" y="399"/>
                    </a:cubicBezTo>
                    <a:cubicBezTo>
                      <a:pt x="693" y="400"/>
                      <a:pt x="690" y="399"/>
                      <a:pt x="690" y="399"/>
                    </a:cubicBezTo>
                    <a:cubicBezTo>
                      <a:pt x="688" y="401"/>
                      <a:pt x="688" y="402"/>
                      <a:pt x="686" y="403"/>
                    </a:cubicBezTo>
                    <a:cubicBezTo>
                      <a:pt x="684" y="405"/>
                      <a:pt x="682" y="408"/>
                      <a:pt x="680" y="409"/>
                    </a:cubicBezTo>
                    <a:cubicBezTo>
                      <a:pt x="678" y="410"/>
                      <a:pt x="675" y="408"/>
                      <a:pt x="673" y="411"/>
                    </a:cubicBezTo>
                    <a:cubicBezTo>
                      <a:pt x="669" y="412"/>
                      <a:pt x="667" y="416"/>
                      <a:pt x="666" y="420"/>
                    </a:cubicBezTo>
                    <a:cubicBezTo>
                      <a:pt x="661" y="420"/>
                      <a:pt x="662" y="426"/>
                      <a:pt x="656" y="425"/>
                    </a:cubicBezTo>
                    <a:cubicBezTo>
                      <a:pt x="658" y="432"/>
                      <a:pt x="652" y="446"/>
                      <a:pt x="660" y="446"/>
                    </a:cubicBezTo>
                    <a:cubicBezTo>
                      <a:pt x="656" y="453"/>
                      <a:pt x="663" y="453"/>
                      <a:pt x="662" y="463"/>
                    </a:cubicBezTo>
                    <a:cubicBezTo>
                      <a:pt x="662" y="465"/>
                      <a:pt x="664" y="464"/>
                      <a:pt x="666" y="465"/>
                    </a:cubicBezTo>
                    <a:cubicBezTo>
                      <a:pt x="663" y="470"/>
                      <a:pt x="666" y="470"/>
                      <a:pt x="666" y="478"/>
                    </a:cubicBezTo>
                    <a:cubicBezTo>
                      <a:pt x="662" y="478"/>
                      <a:pt x="659" y="479"/>
                      <a:pt x="658" y="481"/>
                    </a:cubicBezTo>
                    <a:cubicBezTo>
                      <a:pt x="655" y="481"/>
                      <a:pt x="657" y="478"/>
                      <a:pt x="656" y="476"/>
                    </a:cubicBezTo>
                    <a:cubicBezTo>
                      <a:pt x="655" y="474"/>
                      <a:pt x="652" y="475"/>
                      <a:pt x="651" y="474"/>
                    </a:cubicBezTo>
                    <a:cubicBezTo>
                      <a:pt x="650" y="473"/>
                      <a:pt x="651" y="469"/>
                      <a:pt x="647" y="470"/>
                    </a:cubicBezTo>
                    <a:cubicBezTo>
                      <a:pt x="648" y="466"/>
                      <a:pt x="650" y="462"/>
                      <a:pt x="643" y="461"/>
                    </a:cubicBezTo>
                    <a:cubicBezTo>
                      <a:pt x="646" y="452"/>
                      <a:pt x="642" y="453"/>
                      <a:pt x="641" y="444"/>
                    </a:cubicBezTo>
                    <a:cubicBezTo>
                      <a:pt x="640" y="444"/>
                      <a:pt x="639" y="446"/>
                      <a:pt x="638" y="446"/>
                    </a:cubicBezTo>
                    <a:cubicBezTo>
                      <a:pt x="638" y="445"/>
                      <a:pt x="638" y="443"/>
                      <a:pt x="638" y="442"/>
                    </a:cubicBezTo>
                    <a:cubicBezTo>
                      <a:pt x="635" y="443"/>
                      <a:pt x="625" y="445"/>
                      <a:pt x="623" y="442"/>
                    </a:cubicBezTo>
                    <a:cubicBezTo>
                      <a:pt x="621" y="441"/>
                      <a:pt x="621" y="439"/>
                      <a:pt x="619" y="439"/>
                    </a:cubicBezTo>
                    <a:cubicBezTo>
                      <a:pt x="618" y="438"/>
                      <a:pt x="615" y="441"/>
                      <a:pt x="612" y="440"/>
                    </a:cubicBezTo>
                    <a:cubicBezTo>
                      <a:pt x="612" y="440"/>
                      <a:pt x="619" y="434"/>
                      <a:pt x="612" y="437"/>
                    </a:cubicBezTo>
                    <a:cubicBezTo>
                      <a:pt x="611" y="437"/>
                      <a:pt x="612" y="438"/>
                      <a:pt x="610" y="439"/>
                    </a:cubicBezTo>
                    <a:cubicBezTo>
                      <a:pt x="605" y="439"/>
                      <a:pt x="597" y="439"/>
                      <a:pt x="593" y="437"/>
                    </a:cubicBezTo>
                    <a:cubicBezTo>
                      <a:pt x="589" y="436"/>
                      <a:pt x="592" y="443"/>
                      <a:pt x="591" y="446"/>
                    </a:cubicBezTo>
                    <a:cubicBezTo>
                      <a:pt x="581" y="444"/>
                      <a:pt x="569" y="444"/>
                      <a:pt x="557" y="442"/>
                    </a:cubicBezTo>
                    <a:cubicBezTo>
                      <a:pt x="556" y="443"/>
                      <a:pt x="556" y="444"/>
                      <a:pt x="554" y="444"/>
                    </a:cubicBezTo>
                    <a:cubicBezTo>
                      <a:pt x="552" y="445"/>
                      <a:pt x="552" y="448"/>
                      <a:pt x="550" y="448"/>
                    </a:cubicBezTo>
                    <a:cubicBezTo>
                      <a:pt x="548" y="448"/>
                      <a:pt x="549" y="450"/>
                      <a:pt x="548" y="452"/>
                    </a:cubicBezTo>
                    <a:cubicBezTo>
                      <a:pt x="546" y="452"/>
                      <a:pt x="543" y="451"/>
                      <a:pt x="541" y="452"/>
                    </a:cubicBezTo>
                    <a:cubicBezTo>
                      <a:pt x="539" y="452"/>
                      <a:pt x="539" y="456"/>
                      <a:pt x="535" y="455"/>
                    </a:cubicBezTo>
                    <a:cubicBezTo>
                      <a:pt x="536" y="459"/>
                      <a:pt x="533" y="468"/>
                      <a:pt x="537" y="468"/>
                    </a:cubicBezTo>
                    <a:cubicBezTo>
                      <a:pt x="535" y="471"/>
                      <a:pt x="534" y="474"/>
                      <a:pt x="531" y="476"/>
                    </a:cubicBezTo>
                    <a:cubicBezTo>
                      <a:pt x="532" y="481"/>
                      <a:pt x="531" y="486"/>
                      <a:pt x="531" y="491"/>
                    </a:cubicBezTo>
                    <a:cubicBezTo>
                      <a:pt x="532" y="493"/>
                      <a:pt x="533" y="494"/>
                      <a:pt x="533" y="496"/>
                    </a:cubicBezTo>
                    <a:cubicBezTo>
                      <a:pt x="533" y="501"/>
                      <a:pt x="535" y="506"/>
                      <a:pt x="531" y="509"/>
                    </a:cubicBezTo>
                    <a:cubicBezTo>
                      <a:pt x="531" y="512"/>
                      <a:pt x="536" y="510"/>
                      <a:pt x="537" y="511"/>
                    </a:cubicBezTo>
                    <a:cubicBezTo>
                      <a:pt x="537" y="512"/>
                      <a:pt x="535" y="514"/>
                      <a:pt x="535" y="515"/>
                    </a:cubicBezTo>
                    <a:cubicBezTo>
                      <a:pt x="535" y="514"/>
                      <a:pt x="537" y="517"/>
                      <a:pt x="537" y="517"/>
                    </a:cubicBezTo>
                    <a:cubicBezTo>
                      <a:pt x="538" y="519"/>
                      <a:pt x="540" y="517"/>
                      <a:pt x="541" y="519"/>
                    </a:cubicBezTo>
                    <a:cubicBezTo>
                      <a:pt x="541" y="519"/>
                      <a:pt x="540" y="522"/>
                      <a:pt x="541" y="522"/>
                    </a:cubicBezTo>
                    <a:cubicBezTo>
                      <a:pt x="541" y="523"/>
                      <a:pt x="542" y="522"/>
                      <a:pt x="543" y="522"/>
                    </a:cubicBezTo>
                    <a:cubicBezTo>
                      <a:pt x="543" y="523"/>
                      <a:pt x="542" y="526"/>
                      <a:pt x="543" y="526"/>
                    </a:cubicBezTo>
                    <a:cubicBezTo>
                      <a:pt x="544" y="527"/>
                      <a:pt x="548" y="530"/>
                      <a:pt x="548" y="534"/>
                    </a:cubicBezTo>
                    <a:cubicBezTo>
                      <a:pt x="563" y="535"/>
                      <a:pt x="571" y="531"/>
                      <a:pt x="578" y="534"/>
                    </a:cubicBezTo>
                    <a:cubicBezTo>
                      <a:pt x="580" y="533"/>
                      <a:pt x="580" y="531"/>
                      <a:pt x="582" y="530"/>
                    </a:cubicBezTo>
                    <a:cubicBezTo>
                      <a:pt x="583" y="528"/>
                      <a:pt x="586" y="525"/>
                      <a:pt x="587" y="521"/>
                    </a:cubicBezTo>
                    <a:cubicBezTo>
                      <a:pt x="588" y="519"/>
                      <a:pt x="590" y="517"/>
                      <a:pt x="587" y="517"/>
                    </a:cubicBezTo>
                    <a:cubicBezTo>
                      <a:pt x="592" y="511"/>
                      <a:pt x="605" y="507"/>
                      <a:pt x="615" y="511"/>
                    </a:cubicBezTo>
                    <a:cubicBezTo>
                      <a:pt x="611" y="516"/>
                      <a:pt x="610" y="523"/>
                      <a:pt x="606" y="528"/>
                    </a:cubicBezTo>
                    <a:cubicBezTo>
                      <a:pt x="604" y="533"/>
                      <a:pt x="609" y="533"/>
                      <a:pt x="608" y="537"/>
                    </a:cubicBezTo>
                    <a:cubicBezTo>
                      <a:pt x="604" y="538"/>
                      <a:pt x="602" y="542"/>
                      <a:pt x="600" y="547"/>
                    </a:cubicBezTo>
                    <a:cubicBezTo>
                      <a:pt x="600" y="548"/>
                      <a:pt x="600" y="549"/>
                      <a:pt x="598" y="548"/>
                    </a:cubicBezTo>
                    <a:cubicBezTo>
                      <a:pt x="598" y="553"/>
                      <a:pt x="607" y="547"/>
                      <a:pt x="604" y="554"/>
                    </a:cubicBezTo>
                    <a:cubicBezTo>
                      <a:pt x="608" y="554"/>
                      <a:pt x="610" y="551"/>
                      <a:pt x="615" y="552"/>
                    </a:cubicBezTo>
                    <a:cubicBezTo>
                      <a:pt x="614" y="556"/>
                      <a:pt x="619" y="555"/>
                      <a:pt x="619" y="558"/>
                    </a:cubicBezTo>
                    <a:cubicBezTo>
                      <a:pt x="629" y="554"/>
                      <a:pt x="630" y="561"/>
                      <a:pt x="641" y="560"/>
                    </a:cubicBezTo>
                    <a:cubicBezTo>
                      <a:pt x="637" y="564"/>
                      <a:pt x="644" y="570"/>
                      <a:pt x="638" y="573"/>
                    </a:cubicBezTo>
                    <a:cubicBezTo>
                      <a:pt x="641" y="577"/>
                      <a:pt x="639" y="588"/>
                      <a:pt x="638" y="593"/>
                    </a:cubicBezTo>
                    <a:cubicBezTo>
                      <a:pt x="638" y="596"/>
                      <a:pt x="641" y="597"/>
                      <a:pt x="645" y="597"/>
                    </a:cubicBezTo>
                    <a:cubicBezTo>
                      <a:pt x="644" y="601"/>
                      <a:pt x="649" y="600"/>
                      <a:pt x="649" y="603"/>
                    </a:cubicBezTo>
                    <a:cubicBezTo>
                      <a:pt x="649" y="605"/>
                      <a:pt x="655" y="603"/>
                      <a:pt x="654" y="606"/>
                    </a:cubicBezTo>
                    <a:cubicBezTo>
                      <a:pt x="661" y="601"/>
                      <a:pt x="672" y="607"/>
                      <a:pt x="677" y="604"/>
                    </a:cubicBezTo>
                    <a:cubicBezTo>
                      <a:pt x="677" y="606"/>
                      <a:pt x="677" y="607"/>
                      <a:pt x="677" y="608"/>
                    </a:cubicBezTo>
                    <a:cubicBezTo>
                      <a:pt x="680" y="608"/>
                      <a:pt x="686" y="604"/>
                      <a:pt x="686" y="610"/>
                    </a:cubicBezTo>
                    <a:cubicBezTo>
                      <a:pt x="688" y="609"/>
                      <a:pt x="689" y="608"/>
                      <a:pt x="692" y="608"/>
                    </a:cubicBezTo>
                    <a:cubicBezTo>
                      <a:pt x="693" y="607"/>
                      <a:pt x="694" y="606"/>
                      <a:pt x="695" y="604"/>
                    </a:cubicBezTo>
                    <a:cubicBezTo>
                      <a:pt x="696" y="603"/>
                      <a:pt x="697" y="605"/>
                      <a:pt x="697" y="603"/>
                    </a:cubicBezTo>
                    <a:cubicBezTo>
                      <a:pt x="697" y="600"/>
                      <a:pt x="700" y="604"/>
                      <a:pt x="701" y="601"/>
                    </a:cubicBezTo>
                    <a:cubicBezTo>
                      <a:pt x="701" y="600"/>
                      <a:pt x="701" y="597"/>
                      <a:pt x="701" y="597"/>
                    </a:cubicBezTo>
                    <a:cubicBezTo>
                      <a:pt x="702" y="596"/>
                      <a:pt x="703" y="599"/>
                      <a:pt x="703" y="599"/>
                    </a:cubicBezTo>
                    <a:cubicBezTo>
                      <a:pt x="704" y="598"/>
                      <a:pt x="705" y="596"/>
                      <a:pt x="707" y="595"/>
                    </a:cubicBezTo>
                    <a:cubicBezTo>
                      <a:pt x="708" y="594"/>
                      <a:pt x="711" y="592"/>
                      <a:pt x="714" y="589"/>
                    </a:cubicBezTo>
                    <a:cubicBezTo>
                      <a:pt x="715" y="589"/>
                      <a:pt x="716" y="588"/>
                      <a:pt x="716" y="586"/>
                    </a:cubicBezTo>
                    <a:cubicBezTo>
                      <a:pt x="718" y="588"/>
                      <a:pt x="737" y="589"/>
                      <a:pt x="727" y="591"/>
                    </a:cubicBezTo>
                    <a:cubicBezTo>
                      <a:pt x="728" y="594"/>
                      <a:pt x="732" y="593"/>
                      <a:pt x="735" y="593"/>
                    </a:cubicBezTo>
                    <a:cubicBezTo>
                      <a:pt x="736" y="593"/>
                      <a:pt x="736" y="591"/>
                      <a:pt x="736" y="589"/>
                    </a:cubicBezTo>
                    <a:cubicBezTo>
                      <a:pt x="741" y="589"/>
                      <a:pt x="746" y="589"/>
                      <a:pt x="751" y="589"/>
                    </a:cubicBezTo>
                    <a:cubicBezTo>
                      <a:pt x="749" y="595"/>
                      <a:pt x="759" y="593"/>
                      <a:pt x="764" y="595"/>
                    </a:cubicBezTo>
                    <a:cubicBezTo>
                      <a:pt x="765" y="595"/>
                      <a:pt x="764" y="597"/>
                      <a:pt x="766" y="597"/>
                    </a:cubicBezTo>
                    <a:cubicBezTo>
                      <a:pt x="768" y="597"/>
                      <a:pt x="768" y="599"/>
                      <a:pt x="770" y="599"/>
                    </a:cubicBezTo>
                    <a:cubicBezTo>
                      <a:pt x="774" y="599"/>
                      <a:pt x="775" y="597"/>
                      <a:pt x="777" y="597"/>
                    </a:cubicBezTo>
                    <a:cubicBezTo>
                      <a:pt x="787" y="596"/>
                      <a:pt x="796" y="598"/>
                      <a:pt x="805" y="599"/>
                    </a:cubicBezTo>
                    <a:cubicBezTo>
                      <a:pt x="805" y="602"/>
                      <a:pt x="807" y="606"/>
                      <a:pt x="807" y="603"/>
                    </a:cubicBezTo>
                    <a:cubicBezTo>
                      <a:pt x="809" y="603"/>
                      <a:pt x="808" y="604"/>
                      <a:pt x="807" y="604"/>
                    </a:cubicBezTo>
                    <a:cubicBezTo>
                      <a:pt x="807" y="609"/>
                      <a:pt x="812" y="605"/>
                      <a:pt x="815" y="608"/>
                    </a:cubicBezTo>
                    <a:cubicBezTo>
                      <a:pt x="815" y="609"/>
                      <a:pt x="814" y="612"/>
                      <a:pt x="815" y="612"/>
                    </a:cubicBezTo>
                    <a:cubicBezTo>
                      <a:pt x="817" y="613"/>
                      <a:pt x="820" y="611"/>
                      <a:pt x="822" y="612"/>
                    </a:cubicBezTo>
                    <a:cubicBezTo>
                      <a:pt x="821" y="616"/>
                      <a:pt x="823" y="617"/>
                      <a:pt x="826" y="619"/>
                    </a:cubicBezTo>
                    <a:cubicBezTo>
                      <a:pt x="829" y="622"/>
                      <a:pt x="832" y="624"/>
                      <a:pt x="833" y="629"/>
                    </a:cubicBezTo>
                    <a:cubicBezTo>
                      <a:pt x="845" y="628"/>
                      <a:pt x="850" y="634"/>
                      <a:pt x="859" y="630"/>
                    </a:cubicBezTo>
                    <a:cubicBezTo>
                      <a:pt x="857" y="638"/>
                      <a:pt x="870" y="630"/>
                      <a:pt x="867" y="638"/>
                    </a:cubicBezTo>
                    <a:cubicBezTo>
                      <a:pt x="873" y="635"/>
                      <a:pt x="873" y="643"/>
                      <a:pt x="878" y="644"/>
                    </a:cubicBezTo>
                    <a:cubicBezTo>
                      <a:pt x="880" y="644"/>
                      <a:pt x="880" y="649"/>
                      <a:pt x="884" y="647"/>
                    </a:cubicBezTo>
                    <a:cubicBezTo>
                      <a:pt x="878" y="652"/>
                      <a:pt x="886" y="651"/>
                      <a:pt x="885" y="657"/>
                    </a:cubicBezTo>
                    <a:cubicBezTo>
                      <a:pt x="885" y="660"/>
                      <a:pt x="889" y="659"/>
                      <a:pt x="891" y="660"/>
                    </a:cubicBezTo>
                    <a:cubicBezTo>
                      <a:pt x="892" y="661"/>
                      <a:pt x="891" y="666"/>
                      <a:pt x="895" y="664"/>
                    </a:cubicBezTo>
                    <a:cubicBezTo>
                      <a:pt x="888" y="671"/>
                      <a:pt x="904" y="673"/>
                      <a:pt x="899" y="679"/>
                    </a:cubicBezTo>
                    <a:cubicBezTo>
                      <a:pt x="902" y="678"/>
                      <a:pt x="904" y="679"/>
                      <a:pt x="904" y="683"/>
                    </a:cubicBezTo>
                    <a:cubicBezTo>
                      <a:pt x="914" y="681"/>
                      <a:pt x="926" y="684"/>
                      <a:pt x="930" y="692"/>
                    </a:cubicBezTo>
                    <a:cubicBezTo>
                      <a:pt x="939" y="692"/>
                      <a:pt x="944" y="695"/>
                      <a:pt x="954" y="694"/>
                    </a:cubicBezTo>
                    <a:cubicBezTo>
                      <a:pt x="955" y="695"/>
                      <a:pt x="951" y="696"/>
                      <a:pt x="951" y="696"/>
                    </a:cubicBezTo>
                    <a:cubicBezTo>
                      <a:pt x="953" y="699"/>
                      <a:pt x="965" y="697"/>
                      <a:pt x="971" y="698"/>
                    </a:cubicBezTo>
                    <a:cubicBezTo>
                      <a:pt x="971" y="699"/>
                      <a:pt x="974" y="699"/>
                      <a:pt x="975" y="699"/>
                    </a:cubicBezTo>
                    <a:cubicBezTo>
                      <a:pt x="975" y="703"/>
                      <a:pt x="979" y="702"/>
                      <a:pt x="981" y="703"/>
                    </a:cubicBezTo>
                    <a:cubicBezTo>
                      <a:pt x="981" y="704"/>
                      <a:pt x="980" y="706"/>
                      <a:pt x="981" y="707"/>
                    </a:cubicBezTo>
                    <a:cubicBezTo>
                      <a:pt x="981" y="708"/>
                      <a:pt x="984" y="706"/>
                      <a:pt x="984" y="707"/>
                    </a:cubicBezTo>
                    <a:cubicBezTo>
                      <a:pt x="986" y="708"/>
                      <a:pt x="984" y="712"/>
                      <a:pt x="988" y="711"/>
                    </a:cubicBezTo>
                    <a:cubicBezTo>
                      <a:pt x="988" y="730"/>
                      <a:pt x="988" y="749"/>
                      <a:pt x="988" y="768"/>
                    </a:cubicBezTo>
                    <a:cubicBezTo>
                      <a:pt x="980" y="766"/>
                      <a:pt x="988" y="779"/>
                      <a:pt x="981" y="776"/>
                    </a:cubicBezTo>
                    <a:cubicBezTo>
                      <a:pt x="980" y="782"/>
                      <a:pt x="979" y="788"/>
                      <a:pt x="979" y="795"/>
                    </a:cubicBezTo>
                    <a:cubicBezTo>
                      <a:pt x="979" y="798"/>
                      <a:pt x="982" y="805"/>
                      <a:pt x="981" y="813"/>
                    </a:cubicBezTo>
                    <a:cubicBezTo>
                      <a:pt x="981" y="813"/>
                      <a:pt x="979" y="814"/>
                      <a:pt x="979" y="815"/>
                    </a:cubicBezTo>
                    <a:cubicBezTo>
                      <a:pt x="978" y="816"/>
                      <a:pt x="979" y="818"/>
                      <a:pt x="979" y="819"/>
                    </a:cubicBezTo>
                    <a:cubicBezTo>
                      <a:pt x="978" y="820"/>
                      <a:pt x="973" y="821"/>
                      <a:pt x="975" y="828"/>
                    </a:cubicBezTo>
                    <a:cubicBezTo>
                      <a:pt x="971" y="829"/>
                      <a:pt x="969" y="832"/>
                      <a:pt x="966" y="834"/>
                    </a:cubicBezTo>
                    <a:cubicBezTo>
                      <a:pt x="965" y="835"/>
                      <a:pt x="967" y="838"/>
                      <a:pt x="966" y="839"/>
                    </a:cubicBezTo>
                    <a:cubicBezTo>
                      <a:pt x="965" y="840"/>
                      <a:pt x="962" y="839"/>
                      <a:pt x="962" y="839"/>
                    </a:cubicBezTo>
                    <a:cubicBezTo>
                      <a:pt x="961" y="840"/>
                      <a:pt x="963" y="843"/>
                      <a:pt x="962" y="843"/>
                    </a:cubicBezTo>
                    <a:cubicBezTo>
                      <a:pt x="960" y="844"/>
                      <a:pt x="955" y="843"/>
                      <a:pt x="954" y="847"/>
                    </a:cubicBezTo>
                    <a:cubicBezTo>
                      <a:pt x="954" y="849"/>
                      <a:pt x="951" y="848"/>
                      <a:pt x="947" y="850"/>
                    </a:cubicBezTo>
                    <a:cubicBezTo>
                      <a:pt x="946" y="851"/>
                      <a:pt x="944" y="854"/>
                      <a:pt x="943" y="854"/>
                    </a:cubicBezTo>
                    <a:cubicBezTo>
                      <a:pt x="942" y="854"/>
                      <a:pt x="941" y="852"/>
                      <a:pt x="940" y="852"/>
                    </a:cubicBezTo>
                    <a:cubicBezTo>
                      <a:pt x="940" y="852"/>
                      <a:pt x="939" y="854"/>
                      <a:pt x="938" y="854"/>
                    </a:cubicBezTo>
                    <a:cubicBezTo>
                      <a:pt x="935" y="854"/>
                      <a:pt x="934" y="855"/>
                      <a:pt x="934" y="858"/>
                    </a:cubicBezTo>
                    <a:cubicBezTo>
                      <a:pt x="927" y="855"/>
                      <a:pt x="923" y="863"/>
                      <a:pt x="919" y="865"/>
                    </a:cubicBezTo>
                    <a:cubicBezTo>
                      <a:pt x="918" y="866"/>
                      <a:pt x="916" y="865"/>
                      <a:pt x="915" y="865"/>
                    </a:cubicBezTo>
                    <a:cubicBezTo>
                      <a:pt x="914" y="866"/>
                      <a:pt x="912" y="868"/>
                      <a:pt x="912" y="869"/>
                    </a:cubicBezTo>
                    <a:cubicBezTo>
                      <a:pt x="911" y="870"/>
                      <a:pt x="908" y="872"/>
                      <a:pt x="908" y="873"/>
                    </a:cubicBezTo>
                    <a:cubicBezTo>
                      <a:pt x="907" y="874"/>
                      <a:pt x="911" y="878"/>
                      <a:pt x="906" y="877"/>
                    </a:cubicBezTo>
                    <a:cubicBezTo>
                      <a:pt x="907" y="885"/>
                      <a:pt x="903" y="889"/>
                      <a:pt x="904" y="897"/>
                    </a:cubicBezTo>
                    <a:cubicBezTo>
                      <a:pt x="899" y="895"/>
                      <a:pt x="902" y="901"/>
                      <a:pt x="900" y="903"/>
                    </a:cubicBezTo>
                    <a:cubicBezTo>
                      <a:pt x="900" y="903"/>
                      <a:pt x="897" y="902"/>
                      <a:pt x="897" y="903"/>
                    </a:cubicBezTo>
                    <a:cubicBezTo>
                      <a:pt x="896" y="904"/>
                      <a:pt x="900" y="906"/>
                      <a:pt x="897" y="906"/>
                    </a:cubicBezTo>
                    <a:cubicBezTo>
                      <a:pt x="894" y="906"/>
                      <a:pt x="894" y="914"/>
                      <a:pt x="889" y="914"/>
                    </a:cubicBezTo>
                    <a:cubicBezTo>
                      <a:pt x="889" y="914"/>
                      <a:pt x="886" y="917"/>
                      <a:pt x="885" y="918"/>
                    </a:cubicBezTo>
                    <a:cubicBezTo>
                      <a:pt x="883" y="920"/>
                      <a:pt x="881" y="926"/>
                      <a:pt x="876" y="929"/>
                    </a:cubicBezTo>
                    <a:cubicBezTo>
                      <a:pt x="876" y="931"/>
                      <a:pt x="876" y="934"/>
                      <a:pt x="876" y="936"/>
                    </a:cubicBezTo>
                    <a:cubicBezTo>
                      <a:pt x="873" y="938"/>
                      <a:pt x="870" y="939"/>
                      <a:pt x="871" y="944"/>
                    </a:cubicBezTo>
                    <a:cubicBezTo>
                      <a:pt x="867" y="944"/>
                      <a:pt x="864" y="944"/>
                      <a:pt x="861" y="944"/>
                    </a:cubicBezTo>
                    <a:cubicBezTo>
                      <a:pt x="861" y="945"/>
                      <a:pt x="864" y="945"/>
                      <a:pt x="865" y="946"/>
                    </a:cubicBezTo>
                    <a:cubicBezTo>
                      <a:pt x="865" y="948"/>
                      <a:pt x="862" y="947"/>
                      <a:pt x="859" y="947"/>
                    </a:cubicBezTo>
                    <a:cubicBezTo>
                      <a:pt x="857" y="949"/>
                      <a:pt x="856" y="951"/>
                      <a:pt x="856" y="955"/>
                    </a:cubicBezTo>
                    <a:cubicBezTo>
                      <a:pt x="853" y="953"/>
                      <a:pt x="852" y="953"/>
                      <a:pt x="852" y="957"/>
                    </a:cubicBezTo>
                    <a:cubicBezTo>
                      <a:pt x="850" y="957"/>
                      <a:pt x="851" y="954"/>
                      <a:pt x="850" y="953"/>
                    </a:cubicBezTo>
                    <a:cubicBezTo>
                      <a:pt x="847" y="953"/>
                      <a:pt x="845" y="953"/>
                      <a:pt x="845" y="951"/>
                    </a:cubicBezTo>
                    <a:cubicBezTo>
                      <a:pt x="843" y="952"/>
                      <a:pt x="843" y="955"/>
                      <a:pt x="839" y="955"/>
                    </a:cubicBezTo>
                    <a:cubicBezTo>
                      <a:pt x="838" y="959"/>
                      <a:pt x="842" y="960"/>
                      <a:pt x="843" y="964"/>
                    </a:cubicBezTo>
                    <a:cubicBezTo>
                      <a:pt x="843" y="969"/>
                      <a:pt x="836" y="972"/>
                      <a:pt x="841" y="975"/>
                    </a:cubicBezTo>
                    <a:cubicBezTo>
                      <a:pt x="840" y="980"/>
                      <a:pt x="831" y="975"/>
                      <a:pt x="830" y="979"/>
                    </a:cubicBezTo>
                    <a:cubicBezTo>
                      <a:pt x="827" y="979"/>
                      <a:pt x="829" y="982"/>
                      <a:pt x="828" y="983"/>
                    </a:cubicBezTo>
                    <a:cubicBezTo>
                      <a:pt x="826" y="984"/>
                      <a:pt x="819" y="983"/>
                      <a:pt x="820" y="988"/>
                    </a:cubicBezTo>
                    <a:cubicBezTo>
                      <a:pt x="816" y="985"/>
                      <a:pt x="803" y="985"/>
                      <a:pt x="802" y="990"/>
                    </a:cubicBezTo>
                    <a:cubicBezTo>
                      <a:pt x="802" y="992"/>
                      <a:pt x="804" y="991"/>
                      <a:pt x="804" y="990"/>
                    </a:cubicBezTo>
                    <a:cubicBezTo>
                      <a:pt x="808" y="990"/>
                      <a:pt x="803" y="995"/>
                      <a:pt x="800" y="994"/>
                    </a:cubicBezTo>
                    <a:cubicBezTo>
                      <a:pt x="801" y="998"/>
                      <a:pt x="794" y="1004"/>
                      <a:pt x="798" y="1005"/>
                    </a:cubicBezTo>
                    <a:cubicBezTo>
                      <a:pt x="798" y="1006"/>
                      <a:pt x="795" y="1007"/>
                      <a:pt x="794" y="1007"/>
                    </a:cubicBezTo>
                    <a:cubicBezTo>
                      <a:pt x="794" y="1007"/>
                      <a:pt x="792" y="1005"/>
                      <a:pt x="792" y="1005"/>
                    </a:cubicBezTo>
                    <a:cubicBezTo>
                      <a:pt x="791" y="1005"/>
                      <a:pt x="786" y="1010"/>
                      <a:pt x="787" y="1003"/>
                    </a:cubicBezTo>
                    <a:cubicBezTo>
                      <a:pt x="785" y="1004"/>
                      <a:pt x="784" y="1008"/>
                      <a:pt x="783" y="1005"/>
                    </a:cubicBezTo>
                    <a:cubicBezTo>
                      <a:pt x="780" y="1006"/>
                      <a:pt x="784" y="1016"/>
                      <a:pt x="785" y="1020"/>
                    </a:cubicBezTo>
                    <a:cubicBezTo>
                      <a:pt x="786" y="1025"/>
                      <a:pt x="782" y="1023"/>
                      <a:pt x="781" y="1028"/>
                    </a:cubicBezTo>
                    <a:cubicBezTo>
                      <a:pt x="781" y="1030"/>
                      <a:pt x="781" y="1034"/>
                      <a:pt x="776" y="1033"/>
                    </a:cubicBezTo>
                    <a:cubicBezTo>
                      <a:pt x="775" y="1035"/>
                      <a:pt x="779" y="1036"/>
                      <a:pt x="779" y="1037"/>
                    </a:cubicBezTo>
                    <a:cubicBezTo>
                      <a:pt x="780" y="1040"/>
                      <a:pt x="776" y="1036"/>
                      <a:pt x="776" y="1037"/>
                    </a:cubicBezTo>
                    <a:cubicBezTo>
                      <a:pt x="774" y="1038"/>
                      <a:pt x="774" y="1043"/>
                      <a:pt x="776" y="1042"/>
                    </a:cubicBezTo>
                    <a:cubicBezTo>
                      <a:pt x="775" y="1045"/>
                      <a:pt x="774" y="1043"/>
                      <a:pt x="772" y="1042"/>
                    </a:cubicBezTo>
                    <a:cubicBezTo>
                      <a:pt x="772" y="1042"/>
                      <a:pt x="771" y="1045"/>
                      <a:pt x="770" y="1044"/>
                    </a:cubicBezTo>
                    <a:cubicBezTo>
                      <a:pt x="767" y="1040"/>
                      <a:pt x="771" y="1045"/>
                      <a:pt x="768" y="1048"/>
                    </a:cubicBezTo>
                    <a:cubicBezTo>
                      <a:pt x="765" y="1051"/>
                      <a:pt x="764" y="1047"/>
                      <a:pt x="761" y="1050"/>
                    </a:cubicBezTo>
                    <a:cubicBezTo>
                      <a:pt x="758" y="1055"/>
                      <a:pt x="769" y="1054"/>
                      <a:pt x="762" y="1057"/>
                    </a:cubicBezTo>
                    <a:cubicBezTo>
                      <a:pt x="763" y="1059"/>
                      <a:pt x="766" y="1059"/>
                      <a:pt x="768" y="1059"/>
                    </a:cubicBezTo>
                    <a:cubicBezTo>
                      <a:pt x="767" y="1063"/>
                      <a:pt x="768" y="1065"/>
                      <a:pt x="772" y="1065"/>
                    </a:cubicBezTo>
                    <a:cubicBezTo>
                      <a:pt x="775" y="1069"/>
                      <a:pt x="768" y="1071"/>
                      <a:pt x="768" y="1072"/>
                    </a:cubicBezTo>
                    <a:cubicBezTo>
                      <a:pt x="768" y="1073"/>
                      <a:pt x="769" y="1075"/>
                      <a:pt x="770" y="1074"/>
                    </a:cubicBezTo>
                    <a:cubicBezTo>
                      <a:pt x="768" y="1077"/>
                      <a:pt x="769" y="1074"/>
                      <a:pt x="768" y="1074"/>
                    </a:cubicBezTo>
                    <a:cubicBezTo>
                      <a:pt x="765" y="1074"/>
                      <a:pt x="766" y="1078"/>
                      <a:pt x="761" y="1078"/>
                    </a:cubicBezTo>
                    <a:cubicBezTo>
                      <a:pt x="763" y="1081"/>
                      <a:pt x="762" y="1082"/>
                      <a:pt x="757" y="1082"/>
                    </a:cubicBezTo>
                    <a:cubicBezTo>
                      <a:pt x="758" y="1087"/>
                      <a:pt x="754" y="1086"/>
                      <a:pt x="755" y="1091"/>
                    </a:cubicBezTo>
                    <a:cubicBezTo>
                      <a:pt x="748" y="1092"/>
                      <a:pt x="756" y="1099"/>
                      <a:pt x="749" y="1095"/>
                    </a:cubicBezTo>
                    <a:cubicBezTo>
                      <a:pt x="750" y="1099"/>
                      <a:pt x="748" y="1103"/>
                      <a:pt x="749" y="1108"/>
                    </a:cubicBezTo>
                    <a:cubicBezTo>
                      <a:pt x="750" y="1109"/>
                      <a:pt x="751" y="1110"/>
                      <a:pt x="751" y="1110"/>
                    </a:cubicBezTo>
                    <a:cubicBezTo>
                      <a:pt x="751" y="1112"/>
                      <a:pt x="748" y="1113"/>
                      <a:pt x="751" y="1117"/>
                    </a:cubicBezTo>
                    <a:cubicBezTo>
                      <a:pt x="754" y="1119"/>
                      <a:pt x="751" y="1121"/>
                      <a:pt x="753" y="1126"/>
                    </a:cubicBezTo>
                    <a:cubicBezTo>
                      <a:pt x="755" y="1130"/>
                      <a:pt x="759" y="1132"/>
                      <a:pt x="761" y="1136"/>
                    </a:cubicBezTo>
                    <a:cubicBezTo>
                      <a:pt x="765" y="1139"/>
                      <a:pt x="768" y="1133"/>
                      <a:pt x="772" y="1137"/>
                    </a:cubicBezTo>
                    <a:cubicBezTo>
                      <a:pt x="773" y="1144"/>
                      <a:pt x="766" y="1140"/>
                      <a:pt x="762" y="1141"/>
                    </a:cubicBezTo>
                    <a:cubicBezTo>
                      <a:pt x="755" y="1143"/>
                      <a:pt x="746" y="1146"/>
                      <a:pt x="740" y="1145"/>
                    </a:cubicBezTo>
                    <a:cubicBezTo>
                      <a:pt x="740" y="1145"/>
                      <a:pt x="740" y="1142"/>
                      <a:pt x="740" y="1141"/>
                    </a:cubicBezTo>
                    <a:cubicBezTo>
                      <a:pt x="732" y="1143"/>
                      <a:pt x="730" y="1138"/>
                      <a:pt x="723" y="1137"/>
                    </a:cubicBezTo>
                    <a:cubicBezTo>
                      <a:pt x="723" y="1136"/>
                      <a:pt x="723" y="1134"/>
                      <a:pt x="723" y="1132"/>
                    </a:cubicBezTo>
                    <a:cubicBezTo>
                      <a:pt x="722" y="1127"/>
                      <a:pt x="716" y="1131"/>
                      <a:pt x="716" y="1126"/>
                    </a:cubicBezTo>
                    <a:cubicBezTo>
                      <a:pt x="716" y="1125"/>
                      <a:pt x="714" y="1124"/>
                      <a:pt x="714" y="1123"/>
                    </a:cubicBezTo>
                    <a:cubicBezTo>
                      <a:pt x="714" y="1121"/>
                      <a:pt x="712" y="1121"/>
                      <a:pt x="712" y="1121"/>
                    </a:cubicBezTo>
                    <a:cubicBezTo>
                      <a:pt x="712" y="1119"/>
                      <a:pt x="716" y="1115"/>
                      <a:pt x="712" y="1115"/>
                    </a:cubicBezTo>
                    <a:cubicBezTo>
                      <a:pt x="709" y="1115"/>
                      <a:pt x="712" y="1113"/>
                      <a:pt x="712" y="1111"/>
                    </a:cubicBezTo>
                    <a:cubicBezTo>
                      <a:pt x="712" y="1109"/>
                      <a:pt x="709" y="1109"/>
                      <a:pt x="708" y="1108"/>
                    </a:cubicBezTo>
                    <a:cubicBezTo>
                      <a:pt x="708" y="1106"/>
                      <a:pt x="711" y="1106"/>
                      <a:pt x="710" y="1104"/>
                    </a:cubicBezTo>
                    <a:cubicBezTo>
                      <a:pt x="710" y="1104"/>
                      <a:pt x="709" y="1103"/>
                      <a:pt x="708" y="1102"/>
                    </a:cubicBezTo>
                    <a:cubicBezTo>
                      <a:pt x="708" y="1100"/>
                      <a:pt x="707" y="1097"/>
                      <a:pt x="705" y="1096"/>
                    </a:cubicBezTo>
                    <a:cubicBezTo>
                      <a:pt x="704" y="1094"/>
                      <a:pt x="707" y="1093"/>
                      <a:pt x="707" y="1091"/>
                    </a:cubicBezTo>
                    <a:cubicBezTo>
                      <a:pt x="706" y="1090"/>
                      <a:pt x="703" y="1088"/>
                      <a:pt x="703" y="1089"/>
                    </a:cubicBezTo>
                    <a:cubicBezTo>
                      <a:pt x="703" y="1088"/>
                      <a:pt x="710" y="1085"/>
                      <a:pt x="705" y="1083"/>
                    </a:cubicBezTo>
                    <a:cubicBezTo>
                      <a:pt x="705" y="1082"/>
                      <a:pt x="707" y="1082"/>
                      <a:pt x="708" y="1082"/>
                    </a:cubicBezTo>
                    <a:cubicBezTo>
                      <a:pt x="708" y="1077"/>
                      <a:pt x="708" y="1073"/>
                      <a:pt x="708" y="1068"/>
                    </a:cubicBezTo>
                    <a:cubicBezTo>
                      <a:pt x="707" y="1067"/>
                      <a:pt x="705" y="1066"/>
                      <a:pt x="703" y="1065"/>
                    </a:cubicBezTo>
                    <a:cubicBezTo>
                      <a:pt x="705" y="1059"/>
                      <a:pt x="709" y="1054"/>
                      <a:pt x="707" y="1048"/>
                    </a:cubicBezTo>
                    <a:cubicBezTo>
                      <a:pt x="712" y="1050"/>
                      <a:pt x="711" y="1045"/>
                      <a:pt x="716" y="1046"/>
                    </a:cubicBezTo>
                    <a:cubicBezTo>
                      <a:pt x="716" y="1041"/>
                      <a:pt x="716" y="1035"/>
                      <a:pt x="716" y="1029"/>
                    </a:cubicBezTo>
                    <a:cubicBezTo>
                      <a:pt x="725" y="1030"/>
                      <a:pt x="721" y="1017"/>
                      <a:pt x="725" y="1013"/>
                    </a:cubicBezTo>
                    <a:cubicBezTo>
                      <a:pt x="724" y="1014"/>
                      <a:pt x="722" y="1015"/>
                      <a:pt x="721" y="1013"/>
                    </a:cubicBezTo>
                    <a:cubicBezTo>
                      <a:pt x="718" y="1014"/>
                      <a:pt x="716" y="1018"/>
                      <a:pt x="716" y="1024"/>
                    </a:cubicBezTo>
                    <a:cubicBezTo>
                      <a:pt x="713" y="1022"/>
                      <a:pt x="710" y="1021"/>
                      <a:pt x="710" y="1016"/>
                    </a:cubicBezTo>
                    <a:cubicBezTo>
                      <a:pt x="707" y="1014"/>
                      <a:pt x="716" y="1010"/>
                      <a:pt x="714" y="1009"/>
                    </a:cubicBezTo>
                    <a:cubicBezTo>
                      <a:pt x="710" y="1006"/>
                      <a:pt x="715" y="1010"/>
                      <a:pt x="718" y="1007"/>
                    </a:cubicBezTo>
                    <a:cubicBezTo>
                      <a:pt x="719" y="997"/>
                      <a:pt x="715" y="989"/>
                      <a:pt x="716" y="981"/>
                    </a:cubicBezTo>
                    <a:cubicBezTo>
                      <a:pt x="716" y="981"/>
                      <a:pt x="719" y="981"/>
                      <a:pt x="720" y="981"/>
                    </a:cubicBezTo>
                    <a:cubicBezTo>
                      <a:pt x="718" y="972"/>
                      <a:pt x="720" y="971"/>
                      <a:pt x="720" y="960"/>
                    </a:cubicBezTo>
                    <a:cubicBezTo>
                      <a:pt x="724" y="955"/>
                      <a:pt x="730" y="949"/>
                      <a:pt x="727" y="942"/>
                    </a:cubicBezTo>
                    <a:cubicBezTo>
                      <a:pt x="734" y="950"/>
                      <a:pt x="728" y="928"/>
                      <a:pt x="735" y="936"/>
                    </a:cubicBezTo>
                    <a:cubicBezTo>
                      <a:pt x="734" y="932"/>
                      <a:pt x="734" y="928"/>
                      <a:pt x="733" y="923"/>
                    </a:cubicBezTo>
                    <a:cubicBezTo>
                      <a:pt x="732" y="921"/>
                      <a:pt x="729" y="918"/>
                      <a:pt x="729" y="916"/>
                    </a:cubicBezTo>
                    <a:cubicBezTo>
                      <a:pt x="729" y="913"/>
                      <a:pt x="730" y="912"/>
                      <a:pt x="731" y="910"/>
                    </a:cubicBezTo>
                    <a:cubicBezTo>
                      <a:pt x="731" y="906"/>
                      <a:pt x="729" y="900"/>
                      <a:pt x="735" y="904"/>
                    </a:cubicBezTo>
                    <a:cubicBezTo>
                      <a:pt x="734" y="899"/>
                      <a:pt x="735" y="894"/>
                      <a:pt x="736" y="890"/>
                    </a:cubicBezTo>
                    <a:cubicBezTo>
                      <a:pt x="738" y="886"/>
                      <a:pt x="737" y="888"/>
                      <a:pt x="736" y="884"/>
                    </a:cubicBezTo>
                    <a:cubicBezTo>
                      <a:pt x="736" y="882"/>
                      <a:pt x="741" y="877"/>
                      <a:pt x="738" y="875"/>
                    </a:cubicBezTo>
                    <a:cubicBezTo>
                      <a:pt x="737" y="873"/>
                      <a:pt x="738" y="873"/>
                      <a:pt x="738" y="869"/>
                    </a:cubicBezTo>
                    <a:cubicBezTo>
                      <a:pt x="739" y="867"/>
                      <a:pt x="738" y="864"/>
                      <a:pt x="738" y="862"/>
                    </a:cubicBezTo>
                    <a:cubicBezTo>
                      <a:pt x="739" y="859"/>
                      <a:pt x="740" y="858"/>
                      <a:pt x="740" y="856"/>
                    </a:cubicBezTo>
                    <a:cubicBezTo>
                      <a:pt x="741" y="849"/>
                      <a:pt x="739" y="842"/>
                      <a:pt x="740" y="836"/>
                    </a:cubicBezTo>
                    <a:cubicBezTo>
                      <a:pt x="740" y="833"/>
                      <a:pt x="742" y="832"/>
                      <a:pt x="742" y="830"/>
                    </a:cubicBezTo>
                    <a:cubicBezTo>
                      <a:pt x="741" y="824"/>
                      <a:pt x="736" y="819"/>
                      <a:pt x="736" y="813"/>
                    </a:cubicBezTo>
                    <a:cubicBezTo>
                      <a:pt x="736" y="810"/>
                      <a:pt x="734" y="814"/>
                      <a:pt x="731" y="813"/>
                    </a:cubicBezTo>
                    <a:cubicBezTo>
                      <a:pt x="728" y="809"/>
                      <a:pt x="723" y="804"/>
                      <a:pt x="718" y="804"/>
                    </a:cubicBezTo>
                    <a:cubicBezTo>
                      <a:pt x="717" y="804"/>
                      <a:pt x="715" y="799"/>
                      <a:pt x="714" y="800"/>
                    </a:cubicBezTo>
                    <a:cubicBezTo>
                      <a:pt x="711" y="803"/>
                      <a:pt x="714" y="799"/>
                      <a:pt x="712" y="798"/>
                    </a:cubicBezTo>
                    <a:cubicBezTo>
                      <a:pt x="709" y="796"/>
                      <a:pt x="704" y="800"/>
                      <a:pt x="708" y="795"/>
                    </a:cubicBezTo>
                    <a:cubicBezTo>
                      <a:pt x="708" y="791"/>
                      <a:pt x="703" y="794"/>
                      <a:pt x="701" y="793"/>
                    </a:cubicBezTo>
                    <a:cubicBezTo>
                      <a:pt x="700" y="792"/>
                      <a:pt x="702" y="789"/>
                      <a:pt x="701" y="789"/>
                    </a:cubicBezTo>
                    <a:cubicBezTo>
                      <a:pt x="700" y="788"/>
                      <a:pt x="698" y="788"/>
                      <a:pt x="697" y="787"/>
                    </a:cubicBezTo>
                    <a:cubicBezTo>
                      <a:pt x="695" y="785"/>
                      <a:pt x="692" y="780"/>
                      <a:pt x="692" y="774"/>
                    </a:cubicBezTo>
                    <a:cubicBezTo>
                      <a:pt x="692" y="772"/>
                      <a:pt x="689" y="773"/>
                      <a:pt x="688" y="772"/>
                    </a:cubicBezTo>
                    <a:cubicBezTo>
                      <a:pt x="686" y="771"/>
                      <a:pt x="688" y="763"/>
                      <a:pt x="684" y="763"/>
                    </a:cubicBezTo>
                    <a:cubicBezTo>
                      <a:pt x="681" y="763"/>
                      <a:pt x="679" y="752"/>
                      <a:pt x="677" y="748"/>
                    </a:cubicBezTo>
                    <a:cubicBezTo>
                      <a:pt x="675" y="745"/>
                      <a:pt x="672" y="741"/>
                      <a:pt x="669" y="737"/>
                    </a:cubicBezTo>
                    <a:cubicBezTo>
                      <a:pt x="668" y="735"/>
                      <a:pt x="666" y="734"/>
                      <a:pt x="666" y="733"/>
                    </a:cubicBezTo>
                    <a:cubicBezTo>
                      <a:pt x="665" y="732"/>
                      <a:pt x="666" y="730"/>
                      <a:pt x="666" y="729"/>
                    </a:cubicBezTo>
                    <a:cubicBezTo>
                      <a:pt x="665" y="727"/>
                      <a:pt x="663" y="729"/>
                      <a:pt x="662" y="727"/>
                    </a:cubicBezTo>
                    <a:cubicBezTo>
                      <a:pt x="662" y="727"/>
                      <a:pt x="659" y="713"/>
                      <a:pt x="658" y="724"/>
                    </a:cubicBezTo>
                    <a:cubicBezTo>
                      <a:pt x="654" y="722"/>
                      <a:pt x="657" y="712"/>
                      <a:pt x="656" y="707"/>
                    </a:cubicBezTo>
                    <a:cubicBezTo>
                      <a:pt x="661" y="707"/>
                      <a:pt x="661" y="702"/>
                      <a:pt x="664" y="699"/>
                    </a:cubicBezTo>
                    <a:cubicBezTo>
                      <a:pt x="665" y="694"/>
                      <a:pt x="660" y="696"/>
                      <a:pt x="658" y="694"/>
                    </a:cubicBezTo>
                    <a:cubicBezTo>
                      <a:pt x="658" y="688"/>
                      <a:pt x="661" y="686"/>
                      <a:pt x="660" y="679"/>
                    </a:cubicBezTo>
                    <a:cubicBezTo>
                      <a:pt x="661" y="678"/>
                      <a:pt x="663" y="677"/>
                      <a:pt x="666" y="677"/>
                    </a:cubicBezTo>
                    <a:cubicBezTo>
                      <a:pt x="666" y="676"/>
                      <a:pt x="665" y="673"/>
                      <a:pt x="666" y="672"/>
                    </a:cubicBezTo>
                    <a:cubicBezTo>
                      <a:pt x="666" y="671"/>
                      <a:pt x="669" y="672"/>
                      <a:pt x="669" y="672"/>
                    </a:cubicBezTo>
                    <a:cubicBezTo>
                      <a:pt x="670" y="671"/>
                      <a:pt x="669" y="670"/>
                      <a:pt x="669" y="670"/>
                    </a:cubicBezTo>
                    <a:cubicBezTo>
                      <a:pt x="670" y="669"/>
                      <a:pt x="674" y="666"/>
                      <a:pt x="673" y="666"/>
                    </a:cubicBezTo>
                    <a:cubicBezTo>
                      <a:pt x="673" y="666"/>
                      <a:pt x="671" y="666"/>
                      <a:pt x="671" y="666"/>
                    </a:cubicBezTo>
                    <a:cubicBezTo>
                      <a:pt x="671" y="666"/>
                      <a:pt x="672" y="663"/>
                      <a:pt x="673" y="664"/>
                    </a:cubicBezTo>
                    <a:cubicBezTo>
                      <a:pt x="677" y="669"/>
                      <a:pt x="674" y="661"/>
                      <a:pt x="679" y="660"/>
                    </a:cubicBezTo>
                    <a:cubicBezTo>
                      <a:pt x="682" y="660"/>
                      <a:pt x="680" y="656"/>
                      <a:pt x="682" y="653"/>
                    </a:cubicBezTo>
                    <a:cubicBezTo>
                      <a:pt x="682" y="653"/>
                      <a:pt x="691" y="646"/>
                      <a:pt x="686" y="642"/>
                    </a:cubicBezTo>
                    <a:cubicBezTo>
                      <a:pt x="684" y="639"/>
                      <a:pt x="686" y="641"/>
                      <a:pt x="686" y="638"/>
                    </a:cubicBezTo>
                    <a:cubicBezTo>
                      <a:pt x="686" y="634"/>
                      <a:pt x="682" y="620"/>
                      <a:pt x="684" y="616"/>
                    </a:cubicBezTo>
                    <a:cubicBezTo>
                      <a:pt x="675" y="617"/>
                      <a:pt x="675" y="609"/>
                      <a:pt x="666" y="612"/>
                    </a:cubicBezTo>
                    <a:cubicBezTo>
                      <a:pt x="663" y="613"/>
                      <a:pt x="666" y="615"/>
                      <a:pt x="664" y="619"/>
                    </a:cubicBezTo>
                    <a:cubicBezTo>
                      <a:pt x="654" y="620"/>
                      <a:pt x="650" y="614"/>
                      <a:pt x="641" y="614"/>
                    </a:cubicBezTo>
                    <a:cubicBezTo>
                      <a:pt x="641" y="610"/>
                      <a:pt x="636" y="611"/>
                      <a:pt x="638" y="606"/>
                    </a:cubicBezTo>
                    <a:cubicBezTo>
                      <a:pt x="635" y="605"/>
                      <a:pt x="632" y="606"/>
                      <a:pt x="630" y="604"/>
                    </a:cubicBezTo>
                    <a:cubicBezTo>
                      <a:pt x="630" y="604"/>
                      <a:pt x="631" y="601"/>
                      <a:pt x="630" y="601"/>
                    </a:cubicBezTo>
                    <a:cubicBezTo>
                      <a:pt x="630" y="600"/>
                      <a:pt x="627" y="601"/>
                      <a:pt x="626" y="601"/>
                    </a:cubicBezTo>
                    <a:cubicBezTo>
                      <a:pt x="625" y="599"/>
                      <a:pt x="626" y="595"/>
                      <a:pt x="623" y="595"/>
                    </a:cubicBezTo>
                    <a:cubicBezTo>
                      <a:pt x="623" y="590"/>
                      <a:pt x="626" y="591"/>
                      <a:pt x="623" y="588"/>
                    </a:cubicBezTo>
                    <a:cubicBezTo>
                      <a:pt x="622" y="586"/>
                      <a:pt x="621" y="587"/>
                      <a:pt x="621" y="588"/>
                    </a:cubicBezTo>
                    <a:cubicBezTo>
                      <a:pt x="618" y="586"/>
                      <a:pt x="617" y="582"/>
                      <a:pt x="612" y="582"/>
                    </a:cubicBezTo>
                    <a:cubicBezTo>
                      <a:pt x="614" y="576"/>
                      <a:pt x="605" y="581"/>
                      <a:pt x="608" y="575"/>
                    </a:cubicBezTo>
                    <a:cubicBezTo>
                      <a:pt x="606" y="574"/>
                      <a:pt x="596" y="574"/>
                      <a:pt x="598" y="575"/>
                    </a:cubicBezTo>
                    <a:cubicBezTo>
                      <a:pt x="596" y="574"/>
                      <a:pt x="598" y="572"/>
                      <a:pt x="597" y="571"/>
                    </a:cubicBezTo>
                    <a:cubicBezTo>
                      <a:pt x="596" y="570"/>
                      <a:pt x="594" y="571"/>
                      <a:pt x="593" y="571"/>
                    </a:cubicBezTo>
                    <a:cubicBezTo>
                      <a:pt x="591" y="570"/>
                      <a:pt x="587" y="568"/>
                      <a:pt x="582" y="569"/>
                    </a:cubicBezTo>
                    <a:cubicBezTo>
                      <a:pt x="584" y="562"/>
                      <a:pt x="578" y="566"/>
                      <a:pt x="574" y="563"/>
                    </a:cubicBezTo>
                    <a:cubicBezTo>
                      <a:pt x="574" y="563"/>
                      <a:pt x="575" y="560"/>
                      <a:pt x="574" y="560"/>
                    </a:cubicBezTo>
                    <a:cubicBezTo>
                      <a:pt x="574" y="559"/>
                      <a:pt x="571" y="560"/>
                      <a:pt x="571" y="560"/>
                    </a:cubicBezTo>
                    <a:cubicBezTo>
                      <a:pt x="570" y="559"/>
                      <a:pt x="571" y="557"/>
                      <a:pt x="571" y="556"/>
                    </a:cubicBezTo>
                    <a:cubicBezTo>
                      <a:pt x="570" y="555"/>
                      <a:pt x="567" y="556"/>
                      <a:pt x="567" y="556"/>
                    </a:cubicBezTo>
                    <a:cubicBezTo>
                      <a:pt x="566" y="555"/>
                      <a:pt x="567" y="553"/>
                      <a:pt x="567" y="552"/>
                    </a:cubicBezTo>
                    <a:cubicBezTo>
                      <a:pt x="565" y="551"/>
                      <a:pt x="565" y="554"/>
                      <a:pt x="565" y="554"/>
                    </a:cubicBezTo>
                    <a:cubicBezTo>
                      <a:pt x="564" y="554"/>
                      <a:pt x="560" y="552"/>
                      <a:pt x="559" y="550"/>
                    </a:cubicBezTo>
                    <a:cubicBezTo>
                      <a:pt x="557" y="553"/>
                      <a:pt x="556" y="550"/>
                      <a:pt x="554" y="550"/>
                    </a:cubicBezTo>
                    <a:cubicBezTo>
                      <a:pt x="551" y="551"/>
                      <a:pt x="548" y="554"/>
                      <a:pt x="544" y="554"/>
                    </a:cubicBezTo>
                    <a:cubicBezTo>
                      <a:pt x="540" y="554"/>
                      <a:pt x="540" y="552"/>
                      <a:pt x="537" y="552"/>
                    </a:cubicBezTo>
                    <a:cubicBezTo>
                      <a:pt x="532" y="552"/>
                      <a:pt x="534" y="555"/>
                      <a:pt x="530" y="552"/>
                    </a:cubicBezTo>
                    <a:cubicBezTo>
                      <a:pt x="527" y="551"/>
                      <a:pt x="525" y="552"/>
                      <a:pt x="520" y="550"/>
                    </a:cubicBezTo>
                    <a:cubicBezTo>
                      <a:pt x="519" y="550"/>
                      <a:pt x="519" y="547"/>
                      <a:pt x="518" y="547"/>
                    </a:cubicBezTo>
                    <a:cubicBezTo>
                      <a:pt x="517" y="546"/>
                      <a:pt x="516" y="547"/>
                      <a:pt x="515" y="547"/>
                    </a:cubicBezTo>
                    <a:cubicBezTo>
                      <a:pt x="512" y="546"/>
                      <a:pt x="504" y="545"/>
                      <a:pt x="509" y="541"/>
                    </a:cubicBezTo>
                    <a:cubicBezTo>
                      <a:pt x="504" y="541"/>
                      <a:pt x="503" y="537"/>
                      <a:pt x="498" y="537"/>
                    </a:cubicBezTo>
                    <a:cubicBezTo>
                      <a:pt x="497" y="536"/>
                      <a:pt x="496" y="534"/>
                      <a:pt x="496" y="532"/>
                    </a:cubicBezTo>
                    <a:cubicBezTo>
                      <a:pt x="488" y="531"/>
                      <a:pt x="486" y="525"/>
                      <a:pt x="477" y="524"/>
                    </a:cubicBezTo>
                    <a:cubicBezTo>
                      <a:pt x="476" y="518"/>
                      <a:pt x="472" y="515"/>
                      <a:pt x="474" y="506"/>
                    </a:cubicBezTo>
                    <a:cubicBezTo>
                      <a:pt x="473" y="498"/>
                      <a:pt x="463" y="502"/>
                      <a:pt x="468" y="494"/>
                    </a:cubicBezTo>
                    <a:cubicBezTo>
                      <a:pt x="466" y="494"/>
                      <a:pt x="465" y="495"/>
                      <a:pt x="464" y="496"/>
                    </a:cubicBezTo>
                    <a:cubicBezTo>
                      <a:pt x="462" y="496"/>
                      <a:pt x="463" y="494"/>
                      <a:pt x="462" y="493"/>
                    </a:cubicBezTo>
                    <a:cubicBezTo>
                      <a:pt x="461" y="491"/>
                      <a:pt x="457" y="491"/>
                      <a:pt x="457" y="487"/>
                    </a:cubicBezTo>
                    <a:cubicBezTo>
                      <a:pt x="457" y="485"/>
                      <a:pt x="453" y="485"/>
                      <a:pt x="451" y="485"/>
                    </a:cubicBezTo>
                    <a:cubicBezTo>
                      <a:pt x="451" y="484"/>
                      <a:pt x="454" y="483"/>
                      <a:pt x="453" y="481"/>
                    </a:cubicBezTo>
                    <a:cubicBezTo>
                      <a:pt x="453" y="481"/>
                      <a:pt x="451" y="478"/>
                      <a:pt x="451" y="478"/>
                    </a:cubicBezTo>
                    <a:cubicBezTo>
                      <a:pt x="450" y="477"/>
                      <a:pt x="448" y="478"/>
                      <a:pt x="448" y="478"/>
                    </a:cubicBezTo>
                    <a:cubicBezTo>
                      <a:pt x="446" y="476"/>
                      <a:pt x="447" y="473"/>
                      <a:pt x="446" y="472"/>
                    </a:cubicBezTo>
                    <a:cubicBezTo>
                      <a:pt x="441" y="468"/>
                      <a:pt x="436" y="467"/>
                      <a:pt x="434" y="459"/>
                    </a:cubicBezTo>
                    <a:cubicBezTo>
                      <a:pt x="431" y="456"/>
                      <a:pt x="431" y="460"/>
                      <a:pt x="427" y="457"/>
                    </a:cubicBezTo>
                    <a:cubicBezTo>
                      <a:pt x="428" y="453"/>
                      <a:pt x="424" y="453"/>
                      <a:pt x="423" y="452"/>
                    </a:cubicBezTo>
                    <a:cubicBezTo>
                      <a:pt x="422" y="449"/>
                      <a:pt x="424" y="442"/>
                      <a:pt x="418" y="442"/>
                    </a:cubicBezTo>
                    <a:cubicBezTo>
                      <a:pt x="419" y="433"/>
                      <a:pt x="414" y="429"/>
                      <a:pt x="408" y="427"/>
                    </a:cubicBezTo>
                    <a:cubicBezTo>
                      <a:pt x="407" y="429"/>
                      <a:pt x="406" y="431"/>
                      <a:pt x="405" y="433"/>
                    </a:cubicBezTo>
                    <a:cubicBezTo>
                      <a:pt x="403" y="437"/>
                      <a:pt x="409" y="438"/>
                      <a:pt x="410" y="440"/>
                    </a:cubicBezTo>
                    <a:cubicBezTo>
                      <a:pt x="411" y="441"/>
                      <a:pt x="410" y="444"/>
                      <a:pt x="410" y="444"/>
                    </a:cubicBezTo>
                    <a:cubicBezTo>
                      <a:pt x="410" y="444"/>
                      <a:pt x="412" y="444"/>
                      <a:pt x="412" y="444"/>
                    </a:cubicBezTo>
                    <a:cubicBezTo>
                      <a:pt x="413" y="447"/>
                      <a:pt x="410" y="451"/>
                      <a:pt x="414" y="452"/>
                    </a:cubicBezTo>
                    <a:cubicBezTo>
                      <a:pt x="417" y="452"/>
                      <a:pt x="415" y="457"/>
                      <a:pt x="418" y="461"/>
                    </a:cubicBezTo>
                    <a:cubicBezTo>
                      <a:pt x="418" y="462"/>
                      <a:pt x="419" y="461"/>
                      <a:pt x="420" y="463"/>
                    </a:cubicBezTo>
                    <a:cubicBezTo>
                      <a:pt x="420" y="466"/>
                      <a:pt x="425" y="465"/>
                      <a:pt x="423" y="472"/>
                    </a:cubicBezTo>
                    <a:cubicBezTo>
                      <a:pt x="424" y="474"/>
                      <a:pt x="427" y="474"/>
                      <a:pt x="429" y="474"/>
                    </a:cubicBezTo>
                    <a:cubicBezTo>
                      <a:pt x="427" y="476"/>
                      <a:pt x="431" y="477"/>
                      <a:pt x="431" y="478"/>
                    </a:cubicBezTo>
                    <a:cubicBezTo>
                      <a:pt x="431" y="479"/>
                      <a:pt x="429" y="482"/>
                      <a:pt x="429" y="481"/>
                    </a:cubicBezTo>
                    <a:cubicBezTo>
                      <a:pt x="430" y="484"/>
                      <a:pt x="435" y="483"/>
                      <a:pt x="433" y="489"/>
                    </a:cubicBezTo>
                    <a:cubicBezTo>
                      <a:pt x="430" y="487"/>
                      <a:pt x="429" y="484"/>
                      <a:pt x="423" y="485"/>
                    </a:cubicBezTo>
                    <a:cubicBezTo>
                      <a:pt x="426" y="478"/>
                      <a:pt x="419" y="479"/>
                      <a:pt x="420" y="474"/>
                    </a:cubicBezTo>
                    <a:cubicBezTo>
                      <a:pt x="419" y="471"/>
                      <a:pt x="416" y="470"/>
                      <a:pt x="414" y="468"/>
                    </a:cubicBezTo>
                    <a:cubicBezTo>
                      <a:pt x="412" y="467"/>
                      <a:pt x="411" y="465"/>
                      <a:pt x="410" y="463"/>
                    </a:cubicBezTo>
                    <a:cubicBezTo>
                      <a:pt x="407" y="462"/>
                      <a:pt x="404" y="462"/>
                      <a:pt x="403" y="459"/>
                    </a:cubicBezTo>
                    <a:cubicBezTo>
                      <a:pt x="403" y="454"/>
                      <a:pt x="404" y="457"/>
                      <a:pt x="406" y="457"/>
                    </a:cubicBezTo>
                    <a:cubicBezTo>
                      <a:pt x="408" y="449"/>
                      <a:pt x="400" y="451"/>
                      <a:pt x="401" y="444"/>
                    </a:cubicBezTo>
                    <a:cubicBezTo>
                      <a:pt x="397" y="443"/>
                      <a:pt x="396" y="440"/>
                      <a:pt x="392" y="440"/>
                    </a:cubicBezTo>
                    <a:cubicBezTo>
                      <a:pt x="392" y="436"/>
                      <a:pt x="395" y="436"/>
                      <a:pt x="392" y="431"/>
                    </a:cubicBezTo>
                    <a:cubicBezTo>
                      <a:pt x="391" y="430"/>
                      <a:pt x="390" y="429"/>
                      <a:pt x="390" y="429"/>
                    </a:cubicBezTo>
                    <a:cubicBezTo>
                      <a:pt x="388" y="425"/>
                      <a:pt x="389" y="419"/>
                      <a:pt x="380" y="420"/>
                    </a:cubicBezTo>
                    <a:cubicBezTo>
                      <a:pt x="382" y="418"/>
                      <a:pt x="382" y="417"/>
                      <a:pt x="380" y="414"/>
                    </a:cubicBezTo>
                    <a:cubicBezTo>
                      <a:pt x="380" y="414"/>
                      <a:pt x="379" y="411"/>
                      <a:pt x="379" y="411"/>
                    </a:cubicBezTo>
                    <a:cubicBezTo>
                      <a:pt x="378" y="410"/>
                      <a:pt x="374" y="411"/>
                      <a:pt x="373" y="411"/>
                    </a:cubicBezTo>
                    <a:cubicBezTo>
                      <a:pt x="372" y="409"/>
                      <a:pt x="377" y="409"/>
                      <a:pt x="377" y="409"/>
                    </a:cubicBezTo>
                    <a:cubicBezTo>
                      <a:pt x="376" y="405"/>
                      <a:pt x="365" y="403"/>
                      <a:pt x="360" y="401"/>
                    </a:cubicBezTo>
                    <a:cubicBezTo>
                      <a:pt x="359" y="400"/>
                      <a:pt x="359" y="399"/>
                      <a:pt x="358" y="398"/>
                    </a:cubicBezTo>
                    <a:cubicBezTo>
                      <a:pt x="357" y="395"/>
                      <a:pt x="356" y="394"/>
                      <a:pt x="354" y="392"/>
                    </a:cubicBezTo>
                    <a:cubicBezTo>
                      <a:pt x="353" y="390"/>
                      <a:pt x="353" y="385"/>
                      <a:pt x="351" y="381"/>
                    </a:cubicBezTo>
                    <a:cubicBezTo>
                      <a:pt x="350" y="380"/>
                      <a:pt x="347" y="380"/>
                      <a:pt x="347" y="379"/>
                    </a:cubicBezTo>
                    <a:cubicBezTo>
                      <a:pt x="346" y="376"/>
                      <a:pt x="348" y="372"/>
                      <a:pt x="343" y="373"/>
                    </a:cubicBezTo>
                    <a:cubicBezTo>
                      <a:pt x="344" y="366"/>
                      <a:pt x="340" y="362"/>
                      <a:pt x="336" y="357"/>
                    </a:cubicBezTo>
                    <a:cubicBezTo>
                      <a:pt x="334" y="354"/>
                      <a:pt x="334" y="349"/>
                      <a:pt x="330" y="351"/>
                    </a:cubicBezTo>
                    <a:cubicBezTo>
                      <a:pt x="333" y="329"/>
                      <a:pt x="329" y="316"/>
                      <a:pt x="330" y="289"/>
                    </a:cubicBezTo>
                    <a:cubicBezTo>
                      <a:pt x="330" y="288"/>
                      <a:pt x="328" y="288"/>
                      <a:pt x="328" y="286"/>
                    </a:cubicBezTo>
                    <a:cubicBezTo>
                      <a:pt x="327" y="285"/>
                      <a:pt x="326" y="283"/>
                      <a:pt x="324" y="282"/>
                    </a:cubicBezTo>
                    <a:cubicBezTo>
                      <a:pt x="324" y="281"/>
                      <a:pt x="323" y="280"/>
                      <a:pt x="321" y="280"/>
                    </a:cubicBezTo>
                    <a:cubicBezTo>
                      <a:pt x="320" y="271"/>
                      <a:pt x="312" y="266"/>
                      <a:pt x="306" y="260"/>
                    </a:cubicBezTo>
                    <a:cubicBezTo>
                      <a:pt x="305" y="259"/>
                      <a:pt x="304" y="258"/>
                      <a:pt x="304" y="256"/>
                    </a:cubicBezTo>
                    <a:cubicBezTo>
                      <a:pt x="305" y="257"/>
                      <a:pt x="309" y="259"/>
                      <a:pt x="310" y="256"/>
                    </a:cubicBezTo>
                    <a:cubicBezTo>
                      <a:pt x="313" y="256"/>
                      <a:pt x="312" y="261"/>
                      <a:pt x="317" y="260"/>
                    </a:cubicBezTo>
                    <a:cubicBezTo>
                      <a:pt x="318" y="261"/>
                      <a:pt x="319" y="264"/>
                      <a:pt x="319" y="267"/>
                    </a:cubicBezTo>
                    <a:cubicBezTo>
                      <a:pt x="328" y="266"/>
                      <a:pt x="330" y="272"/>
                      <a:pt x="336" y="274"/>
                    </a:cubicBezTo>
                    <a:cubicBezTo>
                      <a:pt x="335" y="281"/>
                      <a:pt x="339" y="283"/>
                      <a:pt x="341" y="286"/>
                    </a:cubicBezTo>
                    <a:cubicBezTo>
                      <a:pt x="343" y="285"/>
                      <a:pt x="344" y="282"/>
                      <a:pt x="343" y="280"/>
                    </a:cubicBezTo>
                    <a:cubicBezTo>
                      <a:pt x="343" y="278"/>
                      <a:pt x="340" y="278"/>
                      <a:pt x="339" y="276"/>
                    </a:cubicBezTo>
                    <a:cubicBezTo>
                      <a:pt x="338" y="273"/>
                      <a:pt x="338" y="271"/>
                      <a:pt x="338" y="269"/>
                    </a:cubicBezTo>
                    <a:cubicBezTo>
                      <a:pt x="337" y="268"/>
                      <a:pt x="336" y="267"/>
                      <a:pt x="336" y="267"/>
                    </a:cubicBezTo>
                    <a:cubicBezTo>
                      <a:pt x="335" y="266"/>
                      <a:pt x="337" y="264"/>
                      <a:pt x="338" y="265"/>
                    </a:cubicBezTo>
                    <a:cubicBezTo>
                      <a:pt x="335" y="261"/>
                      <a:pt x="331" y="262"/>
                      <a:pt x="332" y="258"/>
                    </a:cubicBezTo>
                    <a:cubicBezTo>
                      <a:pt x="323" y="259"/>
                      <a:pt x="322" y="252"/>
                      <a:pt x="313" y="252"/>
                    </a:cubicBezTo>
                    <a:cubicBezTo>
                      <a:pt x="316" y="246"/>
                      <a:pt x="307" y="251"/>
                      <a:pt x="310" y="245"/>
                    </a:cubicBezTo>
                    <a:cubicBezTo>
                      <a:pt x="308" y="243"/>
                      <a:pt x="305" y="245"/>
                      <a:pt x="302" y="241"/>
                    </a:cubicBezTo>
                    <a:cubicBezTo>
                      <a:pt x="302" y="239"/>
                      <a:pt x="304" y="239"/>
                      <a:pt x="306" y="239"/>
                    </a:cubicBezTo>
                    <a:cubicBezTo>
                      <a:pt x="308" y="234"/>
                      <a:pt x="299" y="237"/>
                      <a:pt x="300" y="237"/>
                    </a:cubicBezTo>
                    <a:cubicBezTo>
                      <a:pt x="298" y="236"/>
                      <a:pt x="300" y="234"/>
                      <a:pt x="298" y="233"/>
                    </a:cubicBezTo>
                    <a:cubicBezTo>
                      <a:pt x="298" y="233"/>
                      <a:pt x="295" y="234"/>
                      <a:pt x="295" y="233"/>
                    </a:cubicBezTo>
                    <a:cubicBezTo>
                      <a:pt x="294" y="232"/>
                      <a:pt x="297" y="231"/>
                      <a:pt x="297" y="230"/>
                    </a:cubicBezTo>
                    <a:cubicBezTo>
                      <a:pt x="296" y="227"/>
                      <a:pt x="294" y="230"/>
                      <a:pt x="291" y="230"/>
                    </a:cubicBezTo>
                    <a:cubicBezTo>
                      <a:pt x="287" y="227"/>
                      <a:pt x="289" y="223"/>
                      <a:pt x="287" y="220"/>
                    </a:cubicBezTo>
                    <a:cubicBezTo>
                      <a:pt x="286" y="219"/>
                      <a:pt x="284" y="218"/>
                      <a:pt x="282" y="219"/>
                    </a:cubicBezTo>
                    <a:cubicBezTo>
                      <a:pt x="288" y="208"/>
                      <a:pt x="267" y="215"/>
                      <a:pt x="269" y="204"/>
                    </a:cubicBezTo>
                    <a:cubicBezTo>
                      <a:pt x="270" y="204"/>
                      <a:pt x="272" y="204"/>
                      <a:pt x="274" y="204"/>
                    </a:cubicBezTo>
                    <a:cubicBezTo>
                      <a:pt x="275" y="199"/>
                      <a:pt x="266" y="205"/>
                      <a:pt x="269" y="198"/>
                    </a:cubicBezTo>
                    <a:cubicBezTo>
                      <a:pt x="265" y="198"/>
                      <a:pt x="261" y="198"/>
                      <a:pt x="257" y="198"/>
                    </a:cubicBezTo>
                    <a:cubicBezTo>
                      <a:pt x="262" y="195"/>
                      <a:pt x="255" y="194"/>
                      <a:pt x="259" y="192"/>
                    </a:cubicBezTo>
                    <a:cubicBezTo>
                      <a:pt x="260" y="189"/>
                      <a:pt x="254" y="189"/>
                      <a:pt x="255" y="191"/>
                    </a:cubicBezTo>
                    <a:cubicBezTo>
                      <a:pt x="252" y="187"/>
                      <a:pt x="255" y="186"/>
                      <a:pt x="252" y="181"/>
                    </a:cubicBezTo>
                    <a:cubicBezTo>
                      <a:pt x="248" y="181"/>
                      <a:pt x="244" y="181"/>
                      <a:pt x="241" y="181"/>
                    </a:cubicBezTo>
                    <a:cubicBezTo>
                      <a:pt x="242" y="179"/>
                      <a:pt x="243" y="177"/>
                      <a:pt x="244" y="174"/>
                    </a:cubicBezTo>
                    <a:cubicBezTo>
                      <a:pt x="243" y="170"/>
                      <a:pt x="239" y="173"/>
                      <a:pt x="242" y="168"/>
                    </a:cubicBezTo>
                    <a:cubicBezTo>
                      <a:pt x="236" y="169"/>
                      <a:pt x="232" y="171"/>
                      <a:pt x="224" y="170"/>
                    </a:cubicBezTo>
                    <a:cubicBezTo>
                      <a:pt x="224" y="165"/>
                      <a:pt x="219" y="163"/>
                      <a:pt x="214" y="161"/>
                    </a:cubicBezTo>
                    <a:cubicBezTo>
                      <a:pt x="213" y="160"/>
                      <a:pt x="210" y="160"/>
                      <a:pt x="209" y="159"/>
                    </a:cubicBezTo>
                    <a:cubicBezTo>
                      <a:pt x="208" y="159"/>
                      <a:pt x="209" y="156"/>
                      <a:pt x="209" y="155"/>
                    </a:cubicBezTo>
                    <a:cubicBezTo>
                      <a:pt x="208" y="154"/>
                      <a:pt x="204" y="156"/>
                      <a:pt x="205" y="153"/>
                    </a:cubicBezTo>
                    <a:cubicBezTo>
                      <a:pt x="199" y="151"/>
                      <a:pt x="186" y="157"/>
                      <a:pt x="183" y="153"/>
                    </a:cubicBezTo>
                    <a:cubicBezTo>
                      <a:pt x="183" y="153"/>
                      <a:pt x="183" y="151"/>
                      <a:pt x="183" y="151"/>
                    </a:cubicBezTo>
                    <a:cubicBezTo>
                      <a:pt x="181" y="151"/>
                      <a:pt x="179" y="153"/>
                      <a:pt x="179" y="153"/>
                    </a:cubicBezTo>
                    <a:cubicBezTo>
                      <a:pt x="177" y="153"/>
                      <a:pt x="177" y="147"/>
                      <a:pt x="170" y="150"/>
                    </a:cubicBezTo>
                    <a:cubicBezTo>
                      <a:pt x="170" y="145"/>
                      <a:pt x="161" y="147"/>
                      <a:pt x="166" y="142"/>
                    </a:cubicBezTo>
                    <a:cubicBezTo>
                      <a:pt x="165" y="142"/>
                      <a:pt x="164" y="144"/>
                      <a:pt x="162" y="144"/>
                    </a:cubicBezTo>
                    <a:cubicBezTo>
                      <a:pt x="161" y="144"/>
                      <a:pt x="160" y="142"/>
                      <a:pt x="160" y="142"/>
                    </a:cubicBezTo>
                    <a:cubicBezTo>
                      <a:pt x="157" y="143"/>
                      <a:pt x="154" y="147"/>
                      <a:pt x="151" y="144"/>
                    </a:cubicBezTo>
                    <a:cubicBezTo>
                      <a:pt x="147" y="144"/>
                      <a:pt x="150" y="151"/>
                      <a:pt x="149" y="153"/>
                    </a:cubicBezTo>
                    <a:cubicBezTo>
                      <a:pt x="148" y="153"/>
                      <a:pt x="146" y="151"/>
                      <a:pt x="144" y="151"/>
                    </a:cubicBezTo>
                    <a:cubicBezTo>
                      <a:pt x="141" y="152"/>
                      <a:pt x="143" y="155"/>
                      <a:pt x="142" y="155"/>
                    </a:cubicBezTo>
                    <a:cubicBezTo>
                      <a:pt x="140" y="156"/>
                      <a:pt x="133" y="155"/>
                      <a:pt x="131" y="157"/>
                    </a:cubicBezTo>
                    <a:cubicBezTo>
                      <a:pt x="129" y="158"/>
                      <a:pt x="129" y="160"/>
                      <a:pt x="127" y="161"/>
                    </a:cubicBezTo>
                    <a:cubicBezTo>
                      <a:pt x="124" y="161"/>
                      <a:pt x="123" y="159"/>
                      <a:pt x="119" y="159"/>
                    </a:cubicBezTo>
                    <a:cubicBezTo>
                      <a:pt x="122" y="156"/>
                      <a:pt x="127" y="155"/>
                      <a:pt x="125" y="148"/>
                    </a:cubicBezTo>
                    <a:cubicBezTo>
                      <a:pt x="128" y="148"/>
                      <a:pt x="129" y="146"/>
                      <a:pt x="129" y="144"/>
                    </a:cubicBezTo>
                    <a:cubicBezTo>
                      <a:pt x="128" y="142"/>
                      <a:pt x="125" y="142"/>
                      <a:pt x="123" y="142"/>
                    </a:cubicBezTo>
                    <a:cubicBezTo>
                      <a:pt x="121" y="144"/>
                      <a:pt x="121" y="147"/>
                      <a:pt x="118" y="150"/>
                    </a:cubicBezTo>
                    <a:cubicBezTo>
                      <a:pt x="116" y="151"/>
                      <a:pt x="116" y="153"/>
                      <a:pt x="114" y="153"/>
                    </a:cubicBezTo>
                    <a:cubicBezTo>
                      <a:pt x="112" y="153"/>
                      <a:pt x="112" y="158"/>
                      <a:pt x="108" y="157"/>
                    </a:cubicBezTo>
                    <a:cubicBezTo>
                      <a:pt x="109" y="160"/>
                      <a:pt x="107" y="161"/>
                      <a:pt x="105" y="161"/>
                    </a:cubicBezTo>
                    <a:cubicBezTo>
                      <a:pt x="105" y="163"/>
                      <a:pt x="105" y="166"/>
                      <a:pt x="105" y="168"/>
                    </a:cubicBezTo>
                    <a:cubicBezTo>
                      <a:pt x="99" y="170"/>
                      <a:pt x="98" y="176"/>
                      <a:pt x="93" y="179"/>
                    </a:cubicBezTo>
                    <a:cubicBezTo>
                      <a:pt x="93" y="180"/>
                      <a:pt x="90" y="179"/>
                      <a:pt x="90" y="179"/>
                    </a:cubicBezTo>
                    <a:cubicBezTo>
                      <a:pt x="89" y="180"/>
                      <a:pt x="90" y="183"/>
                      <a:pt x="90" y="183"/>
                    </a:cubicBezTo>
                    <a:cubicBezTo>
                      <a:pt x="89" y="183"/>
                      <a:pt x="82" y="183"/>
                      <a:pt x="84" y="185"/>
                    </a:cubicBezTo>
                    <a:cubicBezTo>
                      <a:pt x="88" y="188"/>
                      <a:pt x="79" y="187"/>
                      <a:pt x="77" y="191"/>
                    </a:cubicBezTo>
                    <a:cubicBezTo>
                      <a:pt x="76" y="191"/>
                      <a:pt x="74" y="197"/>
                      <a:pt x="73" y="196"/>
                    </a:cubicBezTo>
                    <a:cubicBezTo>
                      <a:pt x="71" y="194"/>
                      <a:pt x="72" y="195"/>
                      <a:pt x="71" y="198"/>
                    </a:cubicBezTo>
                    <a:cubicBezTo>
                      <a:pt x="68" y="198"/>
                      <a:pt x="66" y="198"/>
                      <a:pt x="64" y="198"/>
                    </a:cubicBezTo>
                    <a:cubicBezTo>
                      <a:pt x="60" y="200"/>
                      <a:pt x="67" y="201"/>
                      <a:pt x="58" y="202"/>
                    </a:cubicBezTo>
                    <a:cubicBezTo>
                      <a:pt x="54" y="202"/>
                      <a:pt x="51" y="202"/>
                      <a:pt x="47" y="204"/>
                    </a:cubicBezTo>
                    <a:cubicBezTo>
                      <a:pt x="44" y="205"/>
                      <a:pt x="44" y="210"/>
                      <a:pt x="39" y="207"/>
                    </a:cubicBezTo>
                    <a:cubicBezTo>
                      <a:pt x="39" y="202"/>
                      <a:pt x="45" y="204"/>
                      <a:pt x="49" y="202"/>
                    </a:cubicBezTo>
                    <a:cubicBezTo>
                      <a:pt x="50" y="201"/>
                      <a:pt x="50" y="202"/>
                      <a:pt x="50" y="200"/>
                    </a:cubicBezTo>
                    <a:cubicBezTo>
                      <a:pt x="51" y="197"/>
                      <a:pt x="55" y="198"/>
                      <a:pt x="58" y="198"/>
                    </a:cubicBezTo>
                    <a:cubicBezTo>
                      <a:pt x="61" y="198"/>
                      <a:pt x="59" y="194"/>
                      <a:pt x="60" y="192"/>
                    </a:cubicBezTo>
                    <a:cubicBezTo>
                      <a:pt x="61" y="191"/>
                      <a:pt x="62" y="196"/>
                      <a:pt x="65" y="191"/>
                    </a:cubicBezTo>
                    <a:cubicBezTo>
                      <a:pt x="66" y="190"/>
                      <a:pt x="67" y="191"/>
                      <a:pt x="67" y="189"/>
                    </a:cubicBezTo>
                    <a:cubicBezTo>
                      <a:pt x="67" y="186"/>
                      <a:pt x="72" y="187"/>
                      <a:pt x="75" y="185"/>
                    </a:cubicBezTo>
                    <a:cubicBezTo>
                      <a:pt x="75" y="182"/>
                      <a:pt x="75" y="179"/>
                      <a:pt x="75" y="176"/>
                    </a:cubicBezTo>
                    <a:cubicBezTo>
                      <a:pt x="81" y="182"/>
                      <a:pt x="75" y="170"/>
                      <a:pt x="82" y="172"/>
                    </a:cubicBezTo>
                    <a:cubicBezTo>
                      <a:pt x="83" y="167"/>
                      <a:pt x="74" y="173"/>
                      <a:pt x="77" y="166"/>
                    </a:cubicBezTo>
                    <a:cubicBezTo>
                      <a:pt x="75" y="171"/>
                      <a:pt x="63" y="165"/>
                      <a:pt x="62" y="170"/>
                    </a:cubicBezTo>
                    <a:cubicBezTo>
                      <a:pt x="59" y="171"/>
                      <a:pt x="61" y="167"/>
                      <a:pt x="60" y="166"/>
                    </a:cubicBezTo>
                    <a:cubicBezTo>
                      <a:pt x="57" y="165"/>
                      <a:pt x="52" y="168"/>
                      <a:pt x="49" y="166"/>
                    </a:cubicBezTo>
                    <a:cubicBezTo>
                      <a:pt x="51" y="162"/>
                      <a:pt x="46" y="164"/>
                      <a:pt x="45" y="163"/>
                    </a:cubicBezTo>
                    <a:cubicBezTo>
                      <a:pt x="44" y="161"/>
                      <a:pt x="46" y="160"/>
                      <a:pt x="47" y="161"/>
                    </a:cubicBezTo>
                    <a:cubicBezTo>
                      <a:pt x="43" y="156"/>
                      <a:pt x="40" y="157"/>
                      <a:pt x="37" y="151"/>
                    </a:cubicBezTo>
                    <a:cubicBezTo>
                      <a:pt x="35" y="154"/>
                      <a:pt x="29" y="153"/>
                      <a:pt x="24" y="153"/>
                    </a:cubicBezTo>
                    <a:cubicBezTo>
                      <a:pt x="24" y="151"/>
                      <a:pt x="25" y="150"/>
                      <a:pt x="26" y="150"/>
                    </a:cubicBezTo>
                    <a:cubicBezTo>
                      <a:pt x="25" y="146"/>
                      <a:pt x="19" y="147"/>
                      <a:pt x="21" y="140"/>
                    </a:cubicBezTo>
                    <a:cubicBezTo>
                      <a:pt x="20" y="138"/>
                      <a:pt x="17" y="136"/>
                      <a:pt x="17" y="138"/>
                    </a:cubicBezTo>
                    <a:cubicBezTo>
                      <a:pt x="12" y="138"/>
                      <a:pt x="16" y="133"/>
                      <a:pt x="17" y="131"/>
                    </a:cubicBezTo>
                    <a:cubicBezTo>
                      <a:pt x="17" y="130"/>
                      <a:pt x="16" y="128"/>
                      <a:pt x="17" y="127"/>
                    </a:cubicBezTo>
                    <a:cubicBezTo>
                      <a:pt x="17" y="127"/>
                      <a:pt x="20" y="128"/>
                      <a:pt x="21" y="127"/>
                    </a:cubicBezTo>
                    <a:cubicBezTo>
                      <a:pt x="22" y="126"/>
                      <a:pt x="21" y="123"/>
                      <a:pt x="22" y="122"/>
                    </a:cubicBezTo>
                    <a:cubicBezTo>
                      <a:pt x="27" y="121"/>
                      <a:pt x="34" y="120"/>
                      <a:pt x="37" y="118"/>
                    </a:cubicBezTo>
                    <a:cubicBezTo>
                      <a:pt x="40" y="116"/>
                      <a:pt x="42" y="117"/>
                      <a:pt x="45" y="116"/>
                    </a:cubicBezTo>
                    <a:cubicBezTo>
                      <a:pt x="48" y="115"/>
                      <a:pt x="42" y="111"/>
                      <a:pt x="52" y="112"/>
                    </a:cubicBezTo>
                    <a:cubicBezTo>
                      <a:pt x="51" y="108"/>
                      <a:pt x="51" y="104"/>
                      <a:pt x="49" y="97"/>
                    </a:cubicBezTo>
                    <a:cubicBezTo>
                      <a:pt x="45" y="93"/>
                      <a:pt x="34" y="104"/>
                      <a:pt x="30" y="99"/>
                    </a:cubicBezTo>
                    <a:cubicBezTo>
                      <a:pt x="27" y="96"/>
                      <a:pt x="29" y="101"/>
                      <a:pt x="22" y="101"/>
                    </a:cubicBezTo>
                    <a:cubicBezTo>
                      <a:pt x="21" y="98"/>
                      <a:pt x="14" y="100"/>
                      <a:pt x="9" y="97"/>
                    </a:cubicBezTo>
                    <a:cubicBezTo>
                      <a:pt x="9" y="97"/>
                      <a:pt x="13" y="94"/>
                      <a:pt x="9" y="94"/>
                    </a:cubicBezTo>
                    <a:cubicBezTo>
                      <a:pt x="6" y="93"/>
                      <a:pt x="3" y="92"/>
                      <a:pt x="2" y="86"/>
                    </a:cubicBezTo>
                    <a:cubicBezTo>
                      <a:pt x="13" y="87"/>
                      <a:pt x="0" y="81"/>
                      <a:pt x="13" y="82"/>
                    </a:cubicBezTo>
                    <a:cubicBezTo>
                      <a:pt x="15" y="82"/>
                      <a:pt x="14" y="81"/>
                      <a:pt x="13" y="81"/>
                    </a:cubicBezTo>
                    <a:cubicBezTo>
                      <a:pt x="14" y="77"/>
                      <a:pt x="17" y="81"/>
                      <a:pt x="17" y="81"/>
                    </a:cubicBezTo>
                    <a:cubicBezTo>
                      <a:pt x="20" y="81"/>
                      <a:pt x="21" y="78"/>
                      <a:pt x="24" y="79"/>
                    </a:cubicBezTo>
                    <a:cubicBezTo>
                      <a:pt x="25" y="79"/>
                      <a:pt x="26" y="82"/>
                      <a:pt x="28" y="82"/>
                    </a:cubicBezTo>
                    <a:cubicBezTo>
                      <a:pt x="32" y="83"/>
                      <a:pt x="36" y="81"/>
                      <a:pt x="41" y="82"/>
                    </a:cubicBezTo>
                    <a:cubicBezTo>
                      <a:pt x="44" y="83"/>
                      <a:pt x="44" y="84"/>
                      <a:pt x="47" y="82"/>
                    </a:cubicBezTo>
                    <a:cubicBezTo>
                      <a:pt x="49" y="82"/>
                      <a:pt x="47" y="81"/>
                      <a:pt x="47" y="79"/>
                    </a:cubicBezTo>
                    <a:cubicBezTo>
                      <a:pt x="49" y="79"/>
                      <a:pt x="50" y="78"/>
                      <a:pt x="50" y="77"/>
                    </a:cubicBezTo>
                    <a:cubicBezTo>
                      <a:pt x="51" y="72"/>
                      <a:pt x="42" y="78"/>
                      <a:pt x="45" y="71"/>
                    </a:cubicBezTo>
                    <a:cubicBezTo>
                      <a:pt x="40" y="70"/>
                      <a:pt x="35" y="69"/>
                      <a:pt x="30" y="68"/>
                    </a:cubicBezTo>
                    <a:cubicBezTo>
                      <a:pt x="32" y="64"/>
                      <a:pt x="32" y="65"/>
                      <a:pt x="28" y="62"/>
                    </a:cubicBezTo>
                    <a:cubicBezTo>
                      <a:pt x="27" y="62"/>
                      <a:pt x="27" y="60"/>
                      <a:pt x="26" y="60"/>
                    </a:cubicBezTo>
                    <a:cubicBezTo>
                      <a:pt x="25" y="59"/>
                      <a:pt x="21" y="60"/>
                      <a:pt x="19" y="58"/>
                    </a:cubicBezTo>
                    <a:cubicBezTo>
                      <a:pt x="19" y="58"/>
                      <a:pt x="22" y="52"/>
                      <a:pt x="19" y="53"/>
                    </a:cubicBezTo>
                    <a:cubicBezTo>
                      <a:pt x="18" y="53"/>
                      <a:pt x="19" y="55"/>
                      <a:pt x="17" y="55"/>
                    </a:cubicBezTo>
                    <a:cubicBezTo>
                      <a:pt x="15" y="54"/>
                      <a:pt x="14" y="52"/>
                      <a:pt x="11" y="53"/>
                    </a:cubicBezTo>
                    <a:cubicBezTo>
                      <a:pt x="15" y="47"/>
                      <a:pt x="23" y="46"/>
                      <a:pt x="30" y="43"/>
                    </a:cubicBezTo>
                    <a:cubicBezTo>
                      <a:pt x="28" y="37"/>
                      <a:pt x="35" y="37"/>
                      <a:pt x="37" y="34"/>
                    </a:cubicBezTo>
                    <a:cubicBezTo>
                      <a:pt x="39" y="32"/>
                      <a:pt x="37" y="28"/>
                      <a:pt x="39" y="27"/>
                    </a:cubicBezTo>
                    <a:cubicBezTo>
                      <a:pt x="44" y="31"/>
                      <a:pt x="44" y="28"/>
                      <a:pt x="52" y="28"/>
                    </a:cubicBezTo>
                    <a:cubicBezTo>
                      <a:pt x="56" y="23"/>
                      <a:pt x="62" y="19"/>
                      <a:pt x="73" y="21"/>
                    </a:cubicBezTo>
                    <a:cubicBezTo>
                      <a:pt x="75" y="22"/>
                      <a:pt x="74" y="18"/>
                      <a:pt x="75" y="17"/>
                    </a:cubicBezTo>
                    <a:cubicBezTo>
                      <a:pt x="78" y="15"/>
                      <a:pt x="85" y="19"/>
                      <a:pt x="86" y="14"/>
                    </a:cubicBezTo>
                    <a:cubicBezTo>
                      <a:pt x="88" y="13"/>
                      <a:pt x="89" y="17"/>
                      <a:pt x="90" y="17"/>
                    </a:cubicBezTo>
                    <a:cubicBezTo>
                      <a:pt x="93" y="18"/>
                      <a:pt x="96" y="16"/>
                      <a:pt x="95" y="21"/>
                    </a:cubicBezTo>
                    <a:cubicBezTo>
                      <a:pt x="103" y="21"/>
                      <a:pt x="111" y="21"/>
                      <a:pt x="119" y="21"/>
                    </a:cubicBezTo>
                    <a:cubicBezTo>
                      <a:pt x="111" y="29"/>
                      <a:pt x="132" y="18"/>
                      <a:pt x="125" y="27"/>
                    </a:cubicBezTo>
                    <a:cubicBezTo>
                      <a:pt x="129" y="27"/>
                      <a:pt x="132" y="26"/>
                      <a:pt x="132" y="23"/>
                    </a:cubicBezTo>
                    <a:cubicBezTo>
                      <a:pt x="136" y="27"/>
                      <a:pt x="144" y="25"/>
                      <a:pt x="149" y="27"/>
                    </a:cubicBezTo>
                    <a:cubicBezTo>
                      <a:pt x="150" y="27"/>
                      <a:pt x="149" y="28"/>
                      <a:pt x="151" y="28"/>
                    </a:cubicBezTo>
                    <a:cubicBezTo>
                      <a:pt x="153" y="28"/>
                      <a:pt x="153" y="30"/>
                      <a:pt x="155" y="30"/>
                    </a:cubicBezTo>
                    <a:cubicBezTo>
                      <a:pt x="160" y="31"/>
                      <a:pt x="161" y="27"/>
                      <a:pt x="164" y="30"/>
                    </a:cubicBezTo>
                    <a:cubicBezTo>
                      <a:pt x="165" y="31"/>
                      <a:pt x="186" y="31"/>
                      <a:pt x="188" y="32"/>
                    </a:cubicBezTo>
                    <a:cubicBezTo>
                      <a:pt x="191" y="34"/>
                      <a:pt x="202" y="35"/>
                      <a:pt x="209" y="36"/>
                    </a:cubicBezTo>
                    <a:cubicBezTo>
                      <a:pt x="211" y="38"/>
                      <a:pt x="214" y="40"/>
                      <a:pt x="214" y="43"/>
                    </a:cubicBezTo>
                    <a:cubicBezTo>
                      <a:pt x="221" y="44"/>
                      <a:pt x="224" y="48"/>
                      <a:pt x="229" y="45"/>
                    </a:cubicBezTo>
                    <a:cubicBezTo>
                      <a:pt x="230" y="51"/>
                      <a:pt x="239" y="48"/>
                      <a:pt x="244" y="49"/>
                    </a:cubicBezTo>
                    <a:cubicBezTo>
                      <a:pt x="244" y="47"/>
                      <a:pt x="242" y="47"/>
                      <a:pt x="241" y="47"/>
                    </a:cubicBezTo>
                    <a:cubicBezTo>
                      <a:pt x="244" y="43"/>
                      <a:pt x="249" y="39"/>
                      <a:pt x="255" y="38"/>
                    </a:cubicBezTo>
                    <a:cubicBezTo>
                      <a:pt x="255" y="41"/>
                      <a:pt x="257" y="42"/>
                      <a:pt x="257" y="40"/>
                    </a:cubicBezTo>
                    <a:cubicBezTo>
                      <a:pt x="259" y="40"/>
                      <a:pt x="259" y="43"/>
                      <a:pt x="261" y="43"/>
                    </a:cubicBezTo>
                    <a:cubicBezTo>
                      <a:pt x="265" y="44"/>
                      <a:pt x="265" y="41"/>
                      <a:pt x="265" y="38"/>
                    </a:cubicBezTo>
                    <a:cubicBezTo>
                      <a:pt x="269" y="37"/>
                      <a:pt x="270" y="39"/>
                      <a:pt x="272" y="40"/>
                    </a:cubicBezTo>
                    <a:cubicBezTo>
                      <a:pt x="274" y="38"/>
                      <a:pt x="272" y="35"/>
                      <a:pt x="276" y="32"/>
                    </a:cubicBezTo>
                    <a:cubicBezTo>
                      <a:pt x="279" y="32"/>
                      <a:pt x="281" y="35"/>
                      <a:pt x="282" y="32"/>
                    </a:cubicBezTo>
                    <a:cubicBezTo>
                      <a:pt x="285" y="33"/>
                      <a:pt x="283" y="36"/>
                      <a:pt x="280" y="36"/>
                    </a:cubicBezTo>
                    <a:cubicBezTo>
                      <a:pt x="282" y="41"/>
                      <a:pt x="295" y="31"/>
                      <a:pt x="298" y="38"/>
                    </a:cubicBezTo>
                    <a:cubicBezTo>
                      <a:pt x="304" y="38"/>
                      <a:pt x="294" y="32"/>
                      <a:pt x="300" y="32"/>
                    </a:cubicBezTo>
                    <a:cubicBezTo>
                      <a:pt x="301" y="30"/>
                      <a:pt x="303" y="28"/>
                      <a:pt x="306" y="28"/>
                    </a:cubicBezTo>
                    <a:cubicBezTo>
                      <a:pt x="306" y="30"/>
                      <a:pt x="306" y="32"/>
                      <a:pt x="306" y="34"/>
                    </a:cubicBezTo>
                    <a:cubicBezTo>
                      <a:pt x="310" y="30"/>
                      <a:pt x="311" y="37"/>
                      <a:pt x="315" y="38"/>
                    </a:cubicBezTo>
                    <a:cubicBezTo>
                      <a:pt x="321" y="38"/>
                      <a:pt x="325" y="37"/>
                      <a:pt x="326" y="34"/>
                    </a:cubicBezTo>
                    <a:cubicBezTo>
                      <a:pt x="329" y="36"/>
                      <a:pt x="334" y="36"/>
                      <a:pt x="332" y="41"/>
                    </a:cubicBezTo>
                    <a:cubicBezTo>
                      <a:pt x="336" y="40"/>
                      <a:pt x="341" y="39"/>
                      <a:pt x="341" y="34"/>
                    </a:cubicBezTo>
                    <a:cubicBezTo>
                      <a:pt x="346" y="37"/>
                      <a:pt x="348" y="33"/>
                      <a:pt x="352" y="38"/>
                    </a:cubicBezTo>
                    <a:cubicBezTo>
                      <a:pt x="357" y="38"/>
                      <a:pt x="361" y="38"/>
                      <a:pt x="365" y="38"/>
                    </a:cubicBezTo>
                    <a:cubicBezTo>
                      <a:pt x="366" y="38"/>
                      <a:pt x="363" y="41"/>
                      <a:pt x="364" y="41"/>
                    </a:cubicBezTo>
                    <a:cubicBezTo>
                      <a:pt x="363" y="41"/>
                      <a:pt x="369" y="43"/>
                      <a:pt x="367" y="43"/>
                    </a:cubicBezTo>
                    <a:cubicBezTo>
                      <a:pt x="369" y="44"/>
                      <a:pt x="370" y="41"/>
                      <a:pt x="373" y="41"/>
                    </a:cubicBezTo>
                    <a:cubicBezTo>
                      <a:pt x="373" y="42"/>
                      <a:pt x="373" y="45"/>
                      <a:pt x="373" y="45"/>
                    </a:cubicBezTo>
                    <a:cubicBezTo>
                      <a:pt x="378" y="48"/>
                      <a:pt x="386" y="44"/>
                      <a:pt x="392" y="45"/>
                    </a:cubicBezTo>
                    <a:cubicBezTo>
                      <a:pt x="392" y="47"/>
                      <a:pt x="395" y="47"/>
                      <a:pt x="397" y="47"/>
                    </a:cubicBezTo>
                    <a:cubicBezTo>
                      <a:pt x="394" y="54"/>
                      <a:pt x="404" y="48"/>
                      <a:pt x="403" y="53"/>
                    </a:cubicBezTo>
                    <a:cubicBezTo>
                      <a:pt x="404" y="57"/>
                      <a:pt x="399" y="55"/>
                      <a:pt x="399" y="58"/>
                    </a:cubicBezTo>
                    <a:cubicBezTo>
                      <a:pt x="398" y="61"/>
                      <a:pt x="401" y="62"/>
                      <a:pt x="401" y="64"/>
                    </a:cubicBezTo>
                    <a:cubicBezTo>
                      <a:pt x="421" y="62"/>
                      <a:pt x="438" y="61"/>
                      <a:pt x="453" y="68"/>
                    </a:cubicBezTo>
                    <a:cubicBezTo>
                      <a:pt x="452" y="69"/>
                      <a:pt x="451" y="71"/>
                      <a:pt x="451" y="73"/>
                    </a:cubicBezTo>
                    <a:cubicBezTo>
                      <a:pt x="455" y="73"/>
                      <a:pt x="455" y="71"/>
                      <a:pt x="459" y="71"/>
                    </a:cubicBezTo>
                    <a:cubicBezTo>
                      <a:pt x="457" y="65"/>
                      <a:pt x="458" y="67"/>
                      <a:pt x="457" y="60"/>
                    </a:cubicBezTo>
                    <a:cubicBezTo>
                      <a:pt x="458" y="57"/>
                      <a:pt x="472" y="57"/>
                      <a:pt x="468" y="55"/>
                    </a:cubicBezTo>
                    <a:cubicBezTo>
                      <a:pt x="469" y="51"/>
                      <a:pt x="471" y="54"/>
                      <a:pt x="474" y="55"/>
                    </a:cubicBezTo>
                    <a:cubicBezTo>
                      <a:pt x="474" y="57"/>
                      <a:pt x="477" y="56"/>
                      <a:pt x="477" y="58"/>
                    </a:cubicBezTo>
                    <a:cubicBezTo>
                      <a:pt x="485" y="60"/>
                      <a:pt x="490" y="57"/>
                      <a:pt x="496" y="58"/>
                    </a:cubicBezTo>
                    <a:cubicBezTo>
                      <a:pt x="496" y="58"/>
                      <a:pt x="496" y="60"/>
                      <a:pt x="498" y="60"/>
                    </a:cubicBezTo>
                    <a:cubicBezTo>
                      <a:pt x="499" y="60"/>
                      <a:pt x="500" y="62"/>
                      <a:pt x="502" y="62"/>
                    </a:cubicBezTo>
                    <a:cubicBezTo>
                      <a:pt x="508" y="62"/>
                      <a:pt x="514" y="58"/>
                      <a:pt x="524" y="60"/>
                    </a:cubicBezTo>
                    <a:cubicBezTo>
                      <a:pt x="529" y="56"/>
                      <a:pt x="528" y="53"/>
                      <a:pt x="530" y="49"/>
                    </a:cubicBezTo>
                    <a:cubicBezTo>
                      <a:pt x="528" y="43"/>
                      <a:pt x="523" y="45"/>
                      <a:pt x="522" y="43"/>
                    </a:cubicBezTo>
                    <a:cubicBezTo>
                      <a:pt x="523" y="34"/>
                      <a:pt x="540" y="39"/>
                      <a:pt x="544" y="41"/>
                    </a:cubicBezTo>
                    <a:cubicBezTo>
                      <a:pt x="544" y="44"/>
                      <a:pt x="542" y="45"/>
                      <a:pt x="539" y="45"/>
                    </a:cubicBezTo>
                    <a:cubicBezTo>
                      <a:pt x="543" y="49"/>
                      <a:pt x="539" y="50"/>
                      <a:pt x="537" y="53"/>
                    </a:cubicBezTo>
                    <a:cubicBezTo>
                      <a:pt x="536" y="57"/>
                      <a:pt x="540" y="56"/>
                      <a:pt x="543" y="56"/>
                    </a:cubicBezTo>
                    <a:cubicBezTo>
                      <a:pt x="540" y="62"/>
                      <a:pt x="544" y="63"/>
                      <a:pt x="541" y="68"/>
                    </a:cubicBezTo>
                    <a:cubicBezTo>
                      <a:pt x="546" y="71"/>
                      <a:pt x="550" y="59"/>
                      <a:pt x="548" y="60"/>
                    </a:cubicBezTo>
                    <a:cubicBezTo>
                      <a:pt x="549" y="59"/>
                      <a:pt x="554" y="65"/>
                      <a:pt x="552" y="56"/>
                    </a:cubicBezTo>
                    <a:cubicBezTo>
                      <a:pt x="560" y="58"/>
                      <a:pt x="558" y="49"/>
                      <a:pt x="563" y="47"/>
                    </a:cubicBezTo>
                    <a:cubicBezTo>
                      <a:pt x="561" y="42"/>
                      <a:pt x="558" y="38"/>
                      <a:pt x="550" y="38"/>
                    </a:cubicBezTo>
                    <a:cubicBezTo>
                      <a:pt x="554" y="35"/>
                      <a:pt x="546" y="30"/>
                      <a:pt x="541" y="28"/>
                    </a:cubicBezTo>
                    <a:cubicBezTo>
                      <a:pt x="541" y="26"/>
                      <a:pt x="541" y="23"/>
                      <a:pt x="539" y="23"/>
                    </a:cubicBezTo>
                    <a:cubicBezTo>
                      <a:pt x="539" y="19"/>
                      <a:pt x="544" y="17"/>
                      <a:pt x="544" y="14"/>
                    </a:cubicBezTo>
                    <a:cubicBezTo>
                      <a:pt x="544" y="13"/>
                      <a:pt x="549" y="11"/>
                      <a:pt x="548" y="10"/>
                    </a:cubicBezTo>
                    <a:cubicBezTo>
                      <a:pt x="543" y="5"/>
                      <a:pt x="555" y="11"/>
                      <a:pt x="550" y="6"/>
                    </a:cubicBezTo>
                    <a:cubicBezTo>
                      <a:pt x="550" y="0"/>
                      <a:pt x="555" y="8"/>
                      <a:pt x="556" y="8"/>
                    </a:cubicBezTo>
                    <a:cubicBezTo>
                      <a:pt x="558" y="9"/>
                      <a:pt x="561" y="7"/>
                      <a:pt x="563" y="8"/>
                    </a:cubicBezTo>
                    <a:cubicBezTo>
                      <a:pt x="564" y="8"/>
                      <a:pt x="560" y="11"/>
                      <a:pt x="561" y="12"/>
                    </a:cubicBezTo>
                    <a:cubicBezTo>
                      <a:pt x="562" y="12"/>
                      <a:pt x="566" y="11"/>
                      <a:pt x="567" y="12"/>
                    </a:cubicBezTo>
                    <a:cubicBezTo>
                      <a:pt x="568" y="13"/>
                      <a:pt x="566" y="16"/>
                      <a:pt x="567" y="17"/>
                    </a:cubicBezTo>
                    <a:cubicBezTo>
                      <a:pt x="567" y="18"/>
                      <a:pt x="570" y="17"/>
                      <a:pt x="571" y="17"/>
                    </a:cubicBezTo>
                    <a:cubicBezTo>
                      <a:pt x="572" y="22"/>
                      <a:pt x="567" y="20"/>
                      <a:pt x="571" y="25"/>
                    </a:cubicBezTo>
                    <a:cubicBezTo>
                      <a:pt x="571" y="26"/>
                      <a:pt x="573" y="26"/>
                      <a:pt x="572" y="28"/>
                    </a:cubicBezTo>
                    <a:cubicBezTo>
                      <a:pt x="572" y="28"/>
                      <a:pt x="571" y="29"/>
                      <a:pt x="571" y="30"/>
                    </a:cubicBezTo>
                    <a:cubicBezTo>
                      <a:pt x="570" y="33"/>
                      <a:pt x="569" y="34"/>
                      <a:pt x="569" y="36"/>
                    </a:cubicBezTo>
                    <a:cubicBezTo>
                      <a:pt x="568" y="39"/>
                      <a:pt x="581" y="40"/>
                      <a:pt x="578" y="34"/>
                    </a:cubicBezTo>
                    <a:cubicBezTo>
                      <a:pt x="582" y="34"/>
                      <a:pt x="580" y="39"/>
                      <a:pt x="585" y="38"/>
                    </a:cubicBezTo>
                    <a:cubicBezTo>
                      <a:pt x="582" y="41"/>
                      <a:pt x="587" y="41"/>
                      <a:pt x="585" y="47"/>
                    </a:cubicBezTo>
                    <a:cubicBezTo>
                      <a:pt x="594" y="48"/>
                      <a:pt x="592" y="41"/>
                      <a:pt x="598" y="45"/>
                    </a:cubicBezTo>
                    <a:cubicBezTo>
                      <a:pt x="600" y="46"/>
                      <a:pt x="600" y="44"/>
                      <a:pt x="600" y="43"/>
                    </a:cubicBezTo>
                    <a:cubicBezTo>
                      <a:pt x="605" y="45"/>
                      <a:pt x="598" y="45"/>
                      <a:pt x="602" y="49"/>
                    </a:cubicBezTo>
                    <a:cubicBezTo>
                      <a:pt x="602" y="49"/>
                      <a:pt x="606" y="51"/>
                      <a:pt x="606" y="51"/>
                    </a:cubicBezTo>
                    <a:cubicBezTo>
                      <a:pt x="606" y="54"/>
                      <a:pt x="599" y="56"/>
                      <a:pt x="602" y="62"/>
                    </a:cubicBezTo>
                    <a:close/>
                    <a:moveTo>
                      <a:pt x="380" y="82"/>
                    </a:moveTo>
                    <a:cubicBezTo>
                      <a:pt x="380" y="79"/>
                      <a:pt x="383" y="78"/>
                      <a:pt x="380" y="77"/>
                    </a:cubicBezTo>
                    <a:cubicBezTo>
                      <a:pt x="380" y="78"/>
                      <a:pt x="380" y="79"/>
                      <a:pt x="379" y="79"/>
                    </a:cubicBezTo>
                    <a:cubicBezTo>
                      <a:pt x="378" y="77"/>
                      <a:pt x="379" y="73"/>
                      <a:pt x="377" y="73"/>
                    </a:cubicBezTo>
                    <a:cubicBezTo>
                      <a:pt x="374" y="76"/>
                      <a:pt x="366" y="82"/>
                      <a:pt x="362" y="77"/>
                    </a:cubicBezTo>
                    <a:cubicBezTo>
                      <a:pt x="361" y="72"/>
                      <a:pt x="370" y="78"/>
                      <a:pt x="367" y="71"/>
                    </a:cubicBezTo>
                    <a:cubicBezTo>
                      <a:pt x="366" y="71"/>
                      <a:pt x="364" y="71"/>
                      <a:pt x="364" y="69"/>
                    </a:cubicBezTo>
                    <a:cubicBezTo>
                      <a:pt x="360" y="68"/>
                      <a:pt x="359" y="72"/>
                      <a:pt x="356" y="73"/>
                    </a:cubicBezTo>
                    <a:cubicBezTo>
                      <a:pt x="352" y="74"/>
                      <a:pt x="348" y="74"/>
                      <a:pt x="343" y="75"/>
                    </a:cubicBezTo>
                    <a:cubicBezTo>
                      <a:pt x="343" y="75"/>
                      <a:pt x="343" y="77"/>
                      <a:pt x="341" y="77"/>
                    </a:cubicBezTo>
                    <a:cubicBezTo>
                      <a:pt x="335" y="79"/>
                      <a:pt x="329" y="79"/>
                      <a:pt x="323" y="79"/>
                    </a:cubicBezTo>
                    <a:cubicBezTo>
                      <a:pt x="323" y="82"/>
                      <a:pt x="320" y="84"/>
                      <a:pt x="323" y="84"/>
                    </a:cubicBezTo>
                    <a:cubicBezTo>
                      <a:pt x="323" y="82"/>
                      <a:pt x="325" y="83"/>
                      <a:pt x="324" y="86"/>
                    </a:cubicBezTo>
                    <a:cubicBezTo>
                      <a:pt x="333" y="87"/>
                      <a:pt x="344" y="79"/>
                      <a:pt x="347" y="86"/>
                    </a:cubicBezTo>
                    <a:cubicBezTo>
                      <a:pt x="343" y="82"/>
                      <a:pt x="345" y="87"/>
                      <a:pt x="341" y="88"/>
                    </a:cubicBezTo>
                    <a:cubicBezTo>
                      <a:pt x="338" y="88"/>
                      <a:pt x="335" y="89"/>
                      <a:pt x="334" y="92"/>
                    </a:cubicBezTo>
                    <a:cubicBezTo>
                      <a:pt x="344" y="93"/>
                      <a:pt x="349" y="90"/>
                      <a:pt x="358" y="90"/>
                    </a:cubicBezTo>
                    <a:cubicBezTo>
                      <a:pt x="358" y="92"/>
                      <a:pt x="358" y="95"/>
                      <a:pt x="360" y="96"/>
                    </a:cubicBezTo>
                    <a:cubicBezTo>
                      <a:pt x="360" y="93"/>
                      <a:pt x="363" y="94"/>
                      <a:pt x="365" y="94"/>
                    </a:cubicBezTo>
                    <a:cubicBezTo>
                      <a:pt x="366" y="90"/>
                      <a:pt x="367" y="87"/>
                      <a:pt x="369" y="86"/>
                    </a:cubicBezTo>
                    <a:cubicBezTo>
                      <a:pt x="373" y="83"/>
                      <a:pt x="372" y="86"/>
                      <a:pt x="377" y="86"/>
                    </a:cubicBezTo>
                    <a:cubicBezTo>
                      <a:pt x="377" y="84"/>
                      <a:pt x="377" y="82"/>
                      <a:pt x="380" y="82"/>
                    </a:cubicBezTo>
                    <a:close/>
                    <a:moveTo>
                      <a:pt x="393" y="146"/>
                    </a:moveTo>
                    <a:cubicBezTo>
                      <a:pt x="395" y="141"/>
                      <a:pt x="401" y="143"/>
                      <a:pt x="403" y="140"/>
                    </a:cubicBezTo>
                    <a:cubicBezTo>
                      <a:pt x="403" y="140"/>
                      <a:pt x="406" y="141"/>
                      <a:pt x="406" y="140"/>
                    </a:cubicBezTo>
                    <a:cubicBezTo>
                      <a:pt x="409" y="139"/>
                      <a:pt x="413" y="140"/>
                      <a:pt x="416" y="138"/>
                    </a:cubicBezTo>
                    <a:cubicBezTo>
                      <a:pt x="416" y="138"/>
                      <a:pt x="417" y="135"/>
                      <a:pt x="418" y="135"/>
                    </a:cubicBezTo>
                    <a:cubicBezTo>
                      <a:pt x="422" y="131"/>
                      <a:pt x="426" y="136"/>
                      <a:pt x="427" y="133"/>
                    </a:cubicBezTo>
                    <a:cubicBezTo>
                      <a:pt x="426" y="133"/>
                      <a:pt x="425" y="131"/>
                      <a:pt x="427" y="131"/>
                    </a:cubicBezTo>
                    <a:cubicBezTo>
                      <a:pt x="431" y="131"/>
                      <a:pt x="431" y="129"/>
                      <a:pt x="433" y="131"/>
                    </a:cubicBezTo>
                    <a:cubicBezTo>
                      <a:pt x="434" y="132"/>
                      <a:pt x="435" y="129"/>
                      <a:pt x="434" y="129"/>
                    </a:cubicBezTo>
                    <a:cubicBezTo>
                      <a:pt x="431" y="130"/>
                      <a:pt x="435" y="125"/>
                      <a:pt x="438" y="129"/>
                    </a:cubicBezTo>
                    <a:cubicBezTo>
                      <a:pt x="439" y="126"/>
                      <a:pt x="442" y="124"/>
                      <a:pt x="442" y="120"/>
                    </a:cubicBezTo>
                    <a:cubicBezTo>
                      <a:pt x="435" y="118"/>
                      <a:pt x="434" y="123"/>
                      <a:pt x="427" y="122"/>
                    </a:cubicBezTo>
                    <a:cubicBezTo>
                      <a:pt x="427" y="125"/>
                      <a:pt x="425" y="126"/>
                      <a:pt x="423" y="127"/>
                    </a:cubicBezTo>
                    <a:cubicBezTo>
                      <a:pt x="417" y="130"/>
                      <a:pt x="419" y="126"/>
                      <a:pt x="414" y="127"/>
                    </a:cubicBezTo>
                    <a:cubicBezTo>
                      <a:pt x="413" y="127"/>
                      <a:pt x="413" y="129"/>
                      <a:pt x="410" y="129"/>
                    </a:cubicBezTo>
                    <a:cubicBezTo>
                      <a:pt x="408" y="129"/>
                      <a:pt x="407" y="126"/>
                      <a:pt x="403" y="127"/>
                    </a:cubicBezTo>
                    <a:cubicBezTo>
                      <a:pt x="402" y="126"/>
                      <a:pt x="403" y="124"/>
                      <a:pt x="401" y="123"/>
                    </a:cubicBezTo>
                    <a:cubicBezTo>
                      <a:pt x="401" y="126"/>
                      <a:pt x="400" y="128"/>
                      <a:pt x="399" y="129"/>
                    </a:cubicBezTo>
                    <a:cubicBezTo>
                      <a:pt x="399" y="132"/>
                      <a:pt x="402" y="131"/>
                      <a:pt x="403" y="133"/>
                    </a:cubicBezTo>
                    <a:cubicBezTo>
                      <a:pt x="397" y="131"/>
                      <a:pt x="397" y="135"/>
                      <a:pt x="395" y="137"/>
                    </a:cubicBezTo>
                    <a:cubicBezTo>
                      <a:pt x="393" y="139"/>
                      <a:pt x="388" y="137"/>
                      <a:pt x="388" y="140"/>
                    </a:cubicBezTo>
                    <a:cubicBezTo>
                      <a:pt x="388" y="145"/>
                      <a:pt x="379" y="139"/>
                      <a:pt x="382" y="146"/>
                    </a:cubicBezTo>
                    <a:cubicBezTo>
                      <a:pt x="386" y="146"/>
                      <a:pt x="390" y="146"/>
                      <a:pt x="393" y="146"/>
                    </a:cubicBezTo>
                    <a:close/>
                    <a:moveTo>
                      <a:pt x="530" y="219"/>
                    </a:moveTo>
                    <a:cubicBezTo>
                      <a:pt x="528" y="219"/>
                      <a:pt x="528" y="220"/>
                      <a:pt x="528" y="220"/>
                    </a:cubicBezTo>
                    <a:cubicBezTo>
                      <a:pt x="527" y="221"/>
                      <a:pt x="522" y="222"/>
                      <a:pt x="522" y="222"/>
                    </a:cubicBezTo>
                    <a:cubicBezTo>
                      <a:pt x="521" y="224"/>
                      <a:pt x="524" y="230"/>
                      <a:pt x="520" y="230"/>
                    </a:cubicBezTo>
                    <a:cubicBezTo>
                      <a:pt x="520" y="228"/>
                      <a:pt x="521" y="224"/>
                      <a:pt x="518" y="224"/>
                    </a:cubicBezTo>
                    <a:cubicBezTo>
                      <a:pt x="518" y="227"/>
                      <a:pt x="518" y="229"/>
                      <a:pt x="518" y="232"/>
                    </a:cubicBezTo>
                    <a:cubicBezTo>
                      <a:pt x="521" y="232"/>
                      <a:pt x="525" y="232"/>
                      <a:pt x="528" y="232"/>
                    </a:cubicBezTo>
                    <a:cubicBezTo>
                      <a:pt x="526" y="234"/>
                      <a:pt x="531" y="237"/>
                      <a:pt x="531" y="239"/>
                    </a:cubicBezTo>
                    <a:cubicBezTo>
                      <a:pt x="533" y="245"/>
                      <a:pt x="534" y="243"/>
                      <a:pt x="537" y="247"/>
                    </a:cubicBezTo>
                    <a:cubicBezTo>
                      <a:pt x="535" y="247"/>
                      <a:pt x="533" y="247"/>
                      <a:pt x="533" y="250"/>
                    </a:cubicBezTo>
                    <a:cubicBezTo>
                      <a:pt x="533" y="253"/>
                      <a:pt x="536" y="253"/>
                      <a:pt x="535" y="256"/>
                    </a:cubicBezTo>
                    <a:cubicBezTo>
                      <a:pt x="538" y="256"/>
                      <a:pt x="540" y="256"/>
                      <a:pt x="543" y="256"/>
                    </a:cubicBezTo>
                    <a:cubicBezTo>
                      <a:pt x="545" y="254"/>
                      <a:pt x="545" y="249"/>
                      <a:pt x="544" y="245"/>
                    </a:cubicBezTo>
                    <a:cubicBezTo>
                      <a:pt x="542" y="244"/>
                      <a:pt x="540" y="243"/>
                      <a:pt x="539" y="241"/>
                    </a:cubicBezTo>
                    <a:cubicBezTo>
                      <a:pt x="542" y="231"/>
                      <a:pt x="539" y="236"/>
                      <a:pt x="537" y="233"/>
                    </a:cubicBezTo>
                    <a:cubicBezTo>
                      <a:pt x="534" y="230"/>
                      <a:pt x="535" y="223"/>
                      <a:pt x="533" y="219"/>
                    </a:cubicBezTo>
                    <a:cubicBezTo>
                      <a:pt x="532" y="219"/>
                      <a:pt x="531" y="218"/>
                      <a:pt x="530" y="219"/>
                    </a:cubicBezTo>
                    <a:close/>
                    <a:moveTo>
                      <a:pt x="602" y="276"/>
                    </a:moveTo>
                    <a:cubicBezTo>
                      <a:pt x="596" y="274"/>
                      <a:pt x="598" y="279"/>
                      <a:pt x="595" y="280"/>
                    </a:cubicBezTo>
                    <a:cubicBezTo>
                      <a:pt x="594" y="279"/>
                      <a:pt x="593" y="278"/>
                      <a:pt x="591" y="278"/>
                    </a:cubicBezTo>
                    <a:cubicBezTo>
                      <a:pt x="591" y="285"/>
                      <a:pt x="584" y="281"/>
                      <a:pt x="582" y="284"/>
                    </a:cubicBezTo>
                    <a:cubicBezTo>
                      <a:pt x="580" y="285"/>
                      <a:pt x="582" y="286"/>
                      <a:pt x="580" y="288"/>
                    </a:cubicBezTo>
                    <a:cubicBezTo>
                      <a:pt x="579" y="288"/>
                      <a:pt x="576" y="287"/>
                      <a:pt x="576" y="289"/>
                    </a:cubicBezTo>
                    <a:cubicBezTo>
                      <a:pt x="579" y="290"/>
                      <a:pt x="576" y="292"/>
                      <a:pt x="576" y="295"/>
                    </a:cubicBezTo>
                    <a:cubicBezTo>
                      <a:pt x="580" y="298"/>
                      <a:pt x="581" y="292"/>
                      <a:pt x="584" y="291"/>
                    </a:cubicBezTo>
                    <a:cubicBezTo>
                      <a:pt x="587" y="290"/>
                      <a:pt x="591" y="292"/>
                      <a:pt x="595" y="291"/>
                    </a:cubicBezTo>
                    <a:cubicBezTo>
                      <a:pt x="597" y="291"/>
                      <a:pt x="597" y="290"/>
                      <a:pt x="600" y="289"/>
                    </a:cubicBezTo>
                    <a:cubicBezTo>
                      <a:pt x="605" y="289"/>
                      <a:pt x="610" y="291"/>
                      <a:pt x="612" y="293"/>
                    </a:cubicBezTo>
                    <a:cubicBezTo>
                      <a:pt x="610" y="294"/>
                      <a:pt x="608" y="293"/>
                      <a:pt x="608" y="295"/>
                    </a:cubicBezTo>
                    <a:cubicBezTo>
                      <a:pt x="609" y="294"/>
                      <a:pt x="610" y="297"/>
                      <a:pt x="610" y="297"/>
                    </a:cubicBezTo>
                    <a:cubicBezTo>
                      <a:pt x="611" y="297"/>
                      <a:pt x="612" y="295"/>
                      <a:pt x="612" y="295"/>
                    </a:cubicBezTo>
                    <a:cubicBezTo>
                      <a:pt x="619" y="296"/>
                      <a:pt x="616" y="296"/>
                      <a:pt x="621" y="293"/>
                    </a:cubicBezTo>
                    <a:cubicBezTo>
                      <a:pt x="627" y="290"/>
                      <a:pt x="630" y="295"/>
                      <a:pt x="634" y="291"/>
                    </a:cubicBezTo>
                    <a:cubicBezTo>
                      <a:pt x="629" y="290"/>
                      <a:pt x="635" y="283"/>
                      <a:pt x="630" y="288"/>
                    </a:cubicBezTo>
                    <a:cubicBezTo>
                      <a:pt x="627" y="291"/>
                      <a:pt x="626" y="280"/>
                      <a:pt x="626" y="280"/>
                    </a:cubicBezTo>
                    <a:cubicBezTo>
                      <a:pt x="626" y="279"/>
                      <a:pt x="621" y="280"/>
                      <a:pt x="623" y="276"/>
                    </a:cubicBezTo>
                    <a:cubicBezTo>
                      <a:pt x="620" y="276"/>
                      <a:pt x="616" y="276"/>
                      <a:pt x="613" y="276"/>
                    </a:cubicBezTo>
                    <a:cubicBezTo>
                      <a:pt x="614" y="274"/>
                      <a:pt x="616" y="273"/>
                      <a:pt x="613" y="271"/>
                    </a:cubicBezTo>
                    <a:cubicBezTo>
                      <a:pt x="607" y="273"/>
                      <a:pt x="609" y="271"/>
                      <a:pt x="602" y="271"/>
                    </a:cubicBezTo>
                    <a:cubicBezTo>
                      <a:pt x="601" y="273"/>
                      <a:pt x="600" y="274"/>
                      <a:pt x="602" y="276"/>
                    </a:cubicBezTo>
                    <a:close/>
                    <a:moveTo>
                      <a:pt x="653" y="323"/>
                    </a:moveTo>
                    <a:cubicBezTo>
                      <a:pt x="651" y="323"/>
                      <a:pt x="650" y="323"/>
                      <a:pt x="651" y="321"/>
                    </a:cubicBezTo>
                    <a:cubicBezTo>
                      <a:pt x="659" y="323"/>
                      <a:pt x="651" y="309"/>
                      <a:pt x="658" y="310"/>
                    </a:cubicBezTo>
                    <a:cubicBezTo>
                      <a:pt x="662" y="314"/>
                      <a:pt x="663" y="309"/>
                      <a:pt x="669" y="310"/>
                    </a:cubicBezTo>
                    <a:cubicBezTo>
                      <a:pt x="666" y="299"/>
                      <a:pt x="653" y="297"/>
                      <a:pt x="641" y="299"/>
                    </a:cubicBezTo>
                    <a:cubicBezTo>
                      <a:pt x="640" y="298"/>
                      <a:pt x="639" y="297"/>
                      <a:pt x="639" y="295"/>
                    </a:cubicBezTo>
                    <a:cubicBezTo>
                      <a:pt x="635" y="294"/>
                      <a:pt x="634" y="299"/>
                      <a:pt x="630" y="299"/>
                    </a:cubicBezTo>
                    <a:cubicBezTo>
                      <a:pt x="628" y="299"/>
                      <a:pt x="627" y="296"/>
                      <a:pt x="625" y="297"/>
                    </a:cubicBezTo>
                    <a:cubicBezTo>
                      <a:pt x="622" y="298"/>
                      <a:pt x="621" y="300"/>
                      <a:pt x="619" y="301"/>
                    </a:cubicBezTo>
                    <a:cubicBezTo>
                      <a:pt x="616" y="302"/>
                      <a:pt x="614" y="301"/>
                      <a:pt x="612" y="302"/>
                    </a:cubicBezTo>
                    <a:cubicBezTo>
                      <a:pt x="612" y="306"/>
                      <a:pt x="610" y="307"/>
                      <a:pt x="608" y="308"/>
                    </a:cubicBezTo>
                    <a:cubicBezTo>
                      <a:pt x="608" y="323"/>
                      <a:pt x="605" y="324"/>
                      <a:pt x="606" y="340"/>
                    </a:cubicBezTo>
                    <a:cubicBezTo>
                      <a:pt x="613" y="342"/>
                      <a:pt x="609" y="335"/>
                      <a:pt x="615" y="336"/>
                    </a:cubicBezTo>
                    <a:cubicBezTo>
                      <a:pt x="615" y="333"/>
                      <a:pt x="616" y="330"/>
                      <a:pt x="617" y="329"/>
                    </a:cubicBezTo>
                    <a:cubicBezTo>
                      <a:pt x="620" y="324"/>
                      <a:pt x="618" y="319"/>
                      <a:pt x="619" y="314"/>
                    </a:cubicBezTo>
                    <a:cubicBezTo>
                      <a:pt x="619" y="313"/>
                      <a:pt x="622" y="311"/>
                      <a:pt x="623" y="310"/>
                    </a:cubicBezTo>
                    <a:cubicBezTo>
                      <a:pt x="624" y="308"/>
                      <a:pt x="622" y="304"/>
                      <a:pt x="625" y="304"/>
                    </a:cubicBezTo>
                    <a:cubicBezTo>
                      <a:pt x="628" y="304"/>
                      <a:pt x="630" y="304"/>
                      <a:pt x="632" y="302"/>
                    </a:cubicBezTo>
                    <a:cubicBezTo>
                      <a:pt x="629" y="309"/>
                      <a:pt x="638" y="304"/>
                      <a:pt x="638" y="308"/>
                    </a:cubicBezTo>
                    <a:cubicBezTo>
                      <a:pt x="639" y="314"/>
                      <a:pt x="639" y="312"/>
                      <a:pt x="638" y="317"/>
                    </a:cubicBezTo>
                    <a:cubicBezTo>
                      <a:pt x="639" y="318"/>
                      <a:pt x="641" y="317"/>
                      <a:pt x="641" y="319"/>
                    </a:cubicBezTo>
                    <a:cubicBezTo>
                      <a:pt x="640" y="320"/>
                      <a:pt x="638" y="319"/>
                      <a:pt x="638" y="321"/>
                    </a:cubicBezTo>
                    <a:cubicBezTo>
                      <a:pt x="644" y="319"/>
                      <a:pt x="650" y="327"/>
                      <a:pt x="653" y="323"/>
                    </a:cubicBezTo>
                    <a:close/>
                    <a:moveTo>
                      <a:pt x="686" y="315"/>
                    </a:moveTo>
                    <a:cubicBezTo>
                      <a:pt x="686" y="315"/>
                      <a:pt x="686" y="319"/>
                      <a:pt x="686" y="319"/>
                    </a:cubicBezTo>
                    <a:cubicBezTo>
                      <a:pt x="683" y="322"/>
                      <a:pt x="675" y="314"/>
                      <a:pt x="671" y="317"/>
                    </a:cubicBezTo>
                    <a:cubicBezTo>
                      <a:pt x="672" y="321"/>
                      <a:pt x="669" y="321"/>
                      <a:pt x="667" y="323"/>
                    </a:cubicBezTo>
                    <a:cubicBezTo>
                      <a:pt x="672" y="328"/>
                      <a:pt x="673" y="325"/>
                      <a:pt x="679" y="325"/>
                    </a:cubicBezTo>
                    <a:cubicBezTo>
                      <a:pt x="683" y="325"/>
                      <a:pt x="689" y="326"/>
                      <a:pt x="692" y="323"/>
                    </a:cubicBezTo>
                    <a:cubicBezTo>
                      <a:pt x="691" y="323"/>
                      <a:pt x="690" y="321"/>
                      <a:pt x="692" y="321"/>
                    </a:cubicBezTo>
                    <a:cubicBezTo>
                      <a:pt x="693" y="321"/>
                      <a:pt x="695" y="321"/>
                      <a:pt x="695" y="319"/>
                    </a:cubicBezTo>
                    <a:cubicBezTo>
                      <a:pt x="691" y="319"/>
                      <a:pt x="689" y="316"/>
                      <a:pt x="686" y="315"/>
                    </a:cubicBezTo>
                    <a:close/>
                    <a:moveTo>
                      <a:pt x="660" y="330"/>
                    </a:moveTo>
                    <a:cubicBezTo>
                      <a:pt x="659" y="330"/>
                      <a:pt x="659" y="327"/>
                      <a:pt x="656" y="329"/>
                    </a:cubicBezTo>
                    <a:cubicBezTo>
                      <a:pt x="656" y="329"/>
                      <a:pt x="657" y="332"/>
                      <a:pt x="656" y="332"/>
                    </a:cubicBezTo>
                    <a:cubicBezTo>
                      <a:pt x="653" y="332"/>
                      <a:pt x="650" y="332"/>
                      <a:pt x="647" y="332"/>
                    </a:cubicBezTo>
                    <a:cubicBezTo>
                      <a:pt x="650" y="339"/>
                      <a:pt x="641" y="333"/>
                      <a:pt x="641" y="338"/>
                    </a:cubicBezTo>
                    <a:cubicBezTo>
                      <a:pt x="643" y="338"/>
                      <a:pt x="645" y="338"/>
                      <a:pt x="647" y="338"/>
                    </a:cubicBezTo>
                    <a:cubicBezTo>
                      <a:pt x="647" y="340"/>
                      <a:pt x="645" y="340"/>
                      <a:pt x="645" y="342"/>
                    </a:cubicBezTo>
                    <a:cubicBezTo>
                      <a:pt x="650" y="343"/>
                      <a:pt x="649" y="338"/>
                      <a:pt x="653" y="338"/>
                    </a:cubicBezTo>
                    <a:cubicBezTo>
                      <a:pt x="655" y="339"/>
                      <a:pt x="658" y="340"/>
                      <a:pt x="662" y="340"/>
                    </a:cubicBezTo>
                    <a:cubicBezTo>
                      <a:pt x="661" y="332"/>
                      <a:pt x="674" y="338"/>
                      <a:pt x="671" y="329"/>
                    </a:cubicBezTo>
                    <a:cubicBezTo>
                      <a:pt x="665" y="327"/>
                      <a:pt x="662" y="331"/>
                      <a:pt x="660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šḷîďè"/>
              <p:cNvSpPr/>
              <p:nvPr/>
            </p:nvSpPr>
            <p:spPr bwMode="auto">
              <a:xfrm>
                <a:off x="5559320" y="1164304"/>
                <a:ext cx="126070" cy="191908"/>
              </a:xfrm>
              <a:custGeom>
                <a:avLst/>
                <a:gdLst>
                  <a:gd name="T0" fmla="*/ 16 w 60"/>
                  <a:gd name="T1" fmla="*/ 9 h 92"/>
                  <a:gd name="T2" fmla="*/ 30 w 60"/>
                  <a:gd name="T3" fmla="*/ 7 h 92"/>
                  <a:gd name="T4" fmla="*/ 31 w 60"/>
                  <a:gd name="T5" fmla="*/ 19 h 92"/>
                  <a:gd name="T6" fmla="*/ 22 w 60"/>
                  <a:gd name="T7" fmla="*/ 24 h 92"/>
                  <a:gd name="T8" fmla="*/ 33 w 60"/>
                  <a:gd name="T9" fmla="*/ 30 h 92"/>
                  <a:gd name="T10" fmla="*/ 39 w 60"/>
                  <a:gd name="T11" fmla="*/ 43 h 92"/>
                  <a:gd name="T12" fmla="*/ 43 w 60"/>
                  <a:gd name="T13" fmla="*/ 47 h 92"/>
                  <a:gd name="T14" fmla="*/ 50 w 60"/>
                  <a:gd name="T15" fmla="*/ 50 h 92"/>
                  <a:gd name="T16" fmla="*/ 46 w 60"/>
                  <a:gd name="T17" fmla="*/ 58 h 92"/>
                  <a:gd name="T18" fmla="*/ 58 w 60"/>
                  <a:gd name="T19" fmla="*/ 60 h 92"/>
                  <a:gd name="T20" fmla="*/ 58 w 60"/>
                  <a:gd name="T21" fmla="*/ 71 h 92"/>
                  <a:gd name="T22" fmla="*/ 54 w 60"/>
                  <a:gd name="T23" fmla="*/ 71 h 92"/>
                  <a:gd name="T24" fmla="*/ 58 w 60"/>
                  <a:gd name="T25" fmla="*/ 73 h 92"/>
                  <a:gd name="T26" fmla="*/ 54 w 60"/>
                  <a:gd name="T27" fmla="*/ 78 h 92"/>
                  <a:gd name="T28" fmla="*/ 48 w 60"/>
                  <a:gd name="T29" fmla="*/ 82 h 92"/>
                  <a:gd name="T30" fmla="*/ 30 w 60"/>
                  <a:gd name="T31" fmla="*/ 80 h 92"/>
                  <a:gd name="T32" fmla="*/ 22 w 60"/>
                  <a:gd name="T33" fmla="*/ 82 h 92"/>
                  <a:gd name="T34" fmla="*/ 9 w 60"/>
                  <a:gd name="T35" fmla="*/ 82 h 92"/>
                  <a:gd name="T36" fmla="*/ 13 w 60"/>
                  <a:gd name="T37" fmla="*/ 80 h 92"/>
                  <a:gd name="T38" fmla="*/ 15 w 60"/>
                  <a:gd name="T39" fmla="*/ 82 h 92"/>
                  <a:gd name="T40" fmla="*/ 16 w 60"/>
                  <a:gd name="T41" fmla="*/ 78 h 92"/>
                  <a:gd name="T42" fmla="*/ 28 w 60"/>
                  <a:gd name="T43" fmla="*/ 76 h 92"/>
                  <a:gd name="T44" fmla="*/ 13 w 60"/>
                  <a:gd name="T45" fmla="*/ 71 h 92"/>
                  <a:gd name="T46" fmla="*/ 13 w 60"/>
                  <a:gd name="T47" fmla="*/ 60 h 92"/>
                  <a:gd name="T48" fmla="*/ 16 w 60"/>
                  <a:gd name="T49" fmla="*/ 58 h 92"/>
                  <a:gd name="T50" fmla="*/ 24 w 60"/>
                  <a:gd name="T51" fmla="*/ 58 h 92"/>
                  <a:gd name="T52" fmla="*/ 26 w 60"/>
                  <a:gd name="T53" fmla="*/ 47 h 92"/>
                  <a:gd name="T54" fmla="*/ 20 w 60"/>
                  <a:gd name="T55" fmla="*/ 39 h 92"/>
                  <a:gd name="T56" fmla="*/ 13 w 60"/>
                  <a:gd name="T57" fmla="*/ 41 h 92"/>
                  <a:gd name="T58" fmla="*/ 13 w 60"/>
                  <a:gd name="T59" fmla="*/ 32 h 92"/>
                  <a:gd name="T60" fmla="*/ 5 w 60"/>
                  <a:gd name="T61" fmla="*/ 28 h 92"/>
                  <a:gd name="T62" fmla="*/ 0 w 60"/>
                  <a:gd name="T63" fmla="*/ 9 h 92"/>
                  <a:gd name="T64" fmla="*/ 9 w 60"/>
                  <a:gd name="T65" fmla="*/ 0 h 92"/>
                  <a:gd name="T66" fmla="*/ 26 w 60"/>
                  <a:gd name="T67" fmla="*/ 0 h 92"/>
                  <a:gd name="T68" fmla="*/ 16 w 60"/>
                  <a:gd name="T69" fmla="*/ 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92">
                    <a:moveTo>
                      <a:pt x="16" y="9"/>
                    </a:moveTo>
                    <a:cubicBezTo>
                      <a:pt x="18" y="13"/>
                      <a:pt x="26" y="7"/>
                      <a:pt x="30" y="7"/>
                    </a:cubicBezTo>
                    <a:cubicBezTo>
                      <a:pt x="32" y="10"/>
                      <a:pt x="32" y="14"/>
                      <a:pt x="31" y="19"/>
                    </a:cubicBezTo>
                    <a:cubicBezTo>
                      <a:pt x="27" y="19"/>
                      <a:pt x="23" y="21"/>
                      <a:pt x="22" y="24"/>
                    </a:cubicBezTo>
                    <a:cubicBezTo>
                      <a:pt x="24" y="28"/>
                      <a:pt x="28" y="30"/>
                      <a:pt x="33" y="30"/>
                    </a:cubicBezTo>
                    <a:cubicBezTo>
                      <a:pt x="33" y="37"/>
                      <a:pt x="41" y="35"/>
                      <a:pt x="39" y="43"/>
                    </a:cubicBezTo>
                    <a:cubicBezTo>
                      <a:pt x="39" y="45"/>
                      <a:pt x="43" y="44"/>
                      <a:pt x="43" y="47"/>
                    </a:cubicBezTo>
                    <a:cubicBezTo>
                      <a:pt x="43" y="50"/>
                      <a:pt x="49" y="48"/>
                      <a:pt x="50" y="50"/>
                    </a:cubicBezTo>
                    <a:cubicBezTo>
                      <a:pt x="49" y="53"/>
                      <a:pt x="47" y="55"/>
                      <a:pt x="46" y="58"/>
                    </a:cubicBezTo>
                    <a:cubicBezTo>
                      <a:pt x="51" y="57"/>
                      <a:pt x="55" y="57"/>
                      <a:pt x="58" y="60"/>
                    </a:cubicBezTo>
                    <a:cubicBezTo>
                      <a:pt x="55" y="62"/>
                      <a:pt x="60" y="68"/>
                      <a:pt x="58" y="71"/>
                    </a:cubicBezTo>
                    <a:cubicBezTo>
                      <a:pt x="57" y="71"/>
                      <a:pt x="54" y="70"/>
                      <a:pt x="54" y="71"/>
                    </a:cubicBezTo>
                    <a:cubicBezTo>
                      <a:pt x="53" y="73"/>
                      <a:pt x="56" y="72"/>
                      <a:pt x="58" y="73"/>
                    </a:cubicBezTo>
                    <a:cubicBezTo>
                      <a:pt x="56" y="75"/>
                      <a:pt x="53" y="75"/>
                      <a:pt x="54" y="78"/>
                    </a:cubicBezTo>
                    <a:cubicBezTo>
                      <a:pt x="51" y="79"/>
                      <a:pt x="51" y="82"/>
                      <a:pt x="48" y="82"/>
                    </a:cubicBezTo>
                    <a:cubicBezTo>
                      <a:pt x="42" y="81"/>
                      <a:pt x="38" y="79"/>
                      <a:pt x="30" y="80"/>
                    </a:cubicBezTo>
                    <a:cubicBezTo>
                      <a:pt x="26" y="84"/>
                      <a:pt x="28" y="84"/>
                      <a:pt x="22" y="82"/>
                    </a:cubicBezTo>
                    <a:cubicBezTo>
                      <a:pt x="20" y="86"/>
                      <a:pt x="9" y="92"/>
                      <a:pt x="9" y="82"/>
                    </a:cubicBezTo>
                    <a:cubicBezTo>
                      <a:pt x="11" y="83"/>
                      <a:pt x="12" y="80"/>
                      <a:pt x="13" y="80"/>
                    </a:cubicBezTo>
                    <a:cubicBezTo>
                      <a:pt x="14" y="80"/>
                      <a:pt x="15" y="82"/>
                      <a:pt x="15" y="82"/>
                    </a:cubicBezTo>
                    <a:cubicBezTo>
                      <a:pt x="17" y="81"/>
                      <a:pt x="15" y="79"/>
                      <a:pt x="16" y="78"/>
                    </a:cubicBezTo>
                    <a:cubicBezTo>
                      <a:pt x="19" y="76"/>
                      <a:pt x="23" y="78"/>
                      <a:pt x="28" y="76"/>
                    </a:cubicBezTo>
                    <a:cubicBezTo>
                      <a:pt x="26" y="67"/>
                      <a:pt x="18" y="74"/>
                      <a:pt x="13" y="71"/>
                    </a:cubicBezTo>
                    <a:cubicBezTo>
                      <a:pt x="13" y="67"/>
                      <a:pt x="13" y="63"/>
                      <a:pt x="13" y="60"/>
                    </a:cubicBezTo>
                    <a:cubicBezTo>
                      <a:pt x="16" y="60"/>
                      <a:pt x="20" y="58"/>
                      <a:pt x="16" y="58"/>
                    </a:cubicBezTo>
                    <a:cubicBezTo>
                      <a:pt x="18" y="52"/>
                      <a:pt x="21" y="60"/>
                      <a:pt x="24" y="58"/>
                    </a:cubicBezTo>
                    <a:cubicBezTo>
                      <a:pt x="28" y="58"/>
                      <a:pt x="21" y="50"/>
                      <a:pt x="26" y="47"/>
                    </a:cubicBezTo>
                    <a:cubicBezTo>
                      <a:pt x="25" y="43"/>
                      <a:pt x="19" y="45"/>
                      <a:pt x="20" y="39"/>
                    </a:cubicBezTo>
                    <a:cubicBezTo>
                      <a:pt x="19" y="41"/>
                      <a:pt x="16" y="41"/>
                      <a:pt x="13" y="41"/>
                    </a:cubicBezTo>
                    <a:cubicBezTo>
                      <a:pt x="13" y="38"/>
                      <a:pt x="13" y="35"/>
                      <a:pt x="13" y="32"/>
                    </a:cubicBezTo>
                    <a:cubicBezTo>
                      <a:pt x="13" y="28"/>
                      <a:pt x="6" y="31"/>
                      <a:pt x="5" y="28"/>
                    </a:cubicBezTo>
                    <a:cubicBezTo>
                      <a:pt x="9" y="21"/>
                      <a:pt x="8" y="10"/>
                      <a:pt x="0" y="9"/>
                    </a:cubicBezTo>
                    <a:cubicBezTo>
                      <a:pt x="3" y="6"/>
                      <a:pt x="8" y="5"/>
                      <a:pt x="9" y="0"/>
                    </a:cubicBezTo>
                    <a:cubicBezTo>
                      <a:pt x="15" y="0"/>
                      <a:pt x="20" y="0"/>
                      <a:pt x="26" y="0"/>
                    </a:cubicBezTo>
                    <a:cubicBezTo>
                      <a:pt x="22" y="3"/>
                      <a:pt x="19" y="6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îśľîḍe"/>
              <p:cNvSpPr/>
              <p:nvPr/>
            </p:nvSpPr>
            <p:spPr bwMode="auto">
              <a:xfrm>
                <a:off x="3213011" y="1172709"/>
                <a:ext cx="35020" cy="28016"/>
              </a:xfrm>
              <a:custGeom>
                <a:avLst/>
                <a:gdLst>
                  <a:gd name="T0" fmla="*/ 15 w 17"/>
                  <a:gd name="T1" fmla="*/ 2 h 13"/>
                  <a:gd name="T2" fmla="*/ 17 w 17"/>
                  <a:gd name="T3" fmla="*/ 9 h 13"/>
                  <a:gd name="T4" fmla="*/ 8 w 17"/>
                  <a:gd name="T5" fmla="*/ 13 h 13"/>
                  <a:gd name="T6" fmla="*/ 8 w 17"/>
                  <a:gd name="T7" fmla="*/ 9 h 13"/>
                  <a:gd name="T8" fmla="*/ 4 w 17"/>
                  <a:gd name="T9" fmla="*/ 11 h 13"/>
                  <a:gd name="T10" fmla="*/ 6 w 17"/>
                  <a:gd name="T11" fmla="*/ 9 h 13"/>
                  <a:gd name="T12" fmla="*/ 15 w 17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5" y="2"/>
                    </a:moveTo>
                    <a:cubicBezTo>
                      <a:pt x="13" y="4"/>
                      <a:pt x="14" y="7"/>
                      <a:pt x="17" y="9"/>
                    </a:cubicBezTo>
                    <a:cubicBezTo>
                      <a:pt x="15" y="12"/>
                      <a:pt x="11" y="12"/>
                      <a:pt x="8" y="13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6" y="9"/>
                      <a:pt x="6" y="11"/>
                      <a:pt x="4" y="11"/>
                    </a:cubicBezTo>
                    <a:cubicBezTo>
                      <a:pt x="0" y="9"/>
                      <a:pt x="5" y="10"/>
                      <a:pt x="6" y="9"/>
                    </a:cubicBezTo>
                    <a:cubicBezTo>
                      <a:pt x="7" y="8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íṥḷídè"/>
              <p:cNvSpPr/>
              <p:nvPr/>
            </p:nvSpPr>
            <p:spPr bwMode="auto">
              <a:xfrm>
                <a:off x="7869210" y="1485084"/>
                <a:ext cx="21012" cy="22413"/>
              </a:xfrm>
              <a:custGeom>
                <a:avLst/>
                <a:gdLst>
                  <a:gd name="T0" fmla="*/ 3 w 10"/>
                  <a:gd name="T1" fmla="*/ 3 h 11"/>
                  <a:gd name="T2" fmla="*/ 10 w 10"/>
                  <a:gd name="T3" fmla="*/ 1 h 11"/>
                  <a:gd name="T4" fmla="*/ 1 w 10"/>
                  <a:gd name="T5" fmla="*/ 10 h 11"/>
                  <a:gd name="T6" fmla="*/ 3 w 10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3" y="3"/>
                    </a:moveTo>
                    <a:cubicBezTo>
                      <a:pt x="4" y="0"/>
                      <a:pt x="5" y="3"/>
                      <a:pt x="10" y="1"/>
                    </a:cubicBezTo>
                    <a:cubicBezTo>
                      <a:pt x="8" y="5"/>
                      <a:pt x="8" y="11"/>
                      <a:pt x="1" y="10"/>
                    </a:cubicBezTo>
                    <a:cubicBezTo>
                      <a:pt x="0" y="8"/>
                      <a:pt x="8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şľïďè"/>
              <p:cNvSpPr/>
              <p:nvPr/>
            </p:nvSpPr>
            <p:spPr bwMode="auto">
              <a:xfrm>
                <a:off x="7380337" y="2095825"/>
                <a:ext cx="155487" cy="180701"/>
              </a:xfrm>
              <a:custGeom>
                <a:avLst/>
                <a:gdLst>
                  <a:gd name="T0" fmla="*/ 60 w 75"/>
                  <a:gd name="T1" fmla="*/ 5 h 87"/>
                  <a:gd name="T2" fmla="*/ 68 w 75"/>
                  <a:gd name="T3" fmla="*/ 9 h 87"/>
                  <a:gd name="T4" fmla="*/ 75 w 75"/>
                  <a:gd name="T5" fmla="*/ 14 h 87"/>
                  <a:gd name="T6" fmla="*/ 68 w 75"/>
                  <a:gd name="T7" fmla="*/ 24 h 87"/>
                  <a:gd name="T8" fmla="*/ 66 w 75"/>
                  <a:gd name="T9" fmla="*/ 35 h 87"/>
                  <a:gd name="T10" fmla="*/ 70 w 75"/>
                  <a:gd name="T11" fmla="*/ 38 h 87"/>
                  <a:gd name="T12" fmla="*/ 70 w 75"/>
                  <a:gd name="T13" fmla="*/ 44 h 87"/>
                  <a:gd name="T14" fmla="*/ 73 w 75"/>
                  <a:gd name="T15" fmla="*/ 48 h 87"/>
                  <a:gd name="T16" fmla="*/ 64 w 75"/>
                  <a:gd name="T17" fmla="*/ 53 h 87"/>
                  <a:gd name="T18" fmla="*/ 62 w 75"/>
                  <a:gd name="T19" fmla="*/ 63 h 87"/>
                  <a:gd name="T20" fmla="*/ 62 w 75"/>
                  <a:gd name="T21" fmla="*/ 66 h 87"/>
                  <a:gd name="T22" fmla="*/ 59 w 75"/>
                  <a:gd name="T23" fmla="*/ 66 h 87"/>
                  <a:gd name="T24" fmla="*/ 53 w 75"/>
                  <a:gd name="T25" fmla="*/ 74 h 87"/>
                  <a:gd name="T26" fmla="*/ 53 w 75"/>
                  <a:gd name="T27" fmla="*/ 85 h 87"/>
                  <a:gd name="T28" fmla="*/ 34 w 75"/>
                  <a:gd name="T29" fmla="*/ 79 h 87"/>
                  <a:gd name="T30" fmla="*/ 32 w 75"/>
                  <a:gd name="T31" fmla="*/ 83 h 87"/>
                  <a:gd name="T32" fmla="*/ 27 w 75"/>
                  <a:gd name="T33" fmla="*/ 79 h 87"/>
                  <a:gd name="T34" fmla="*/ 18 w 75"/>
                  <a:gd name="T35" fmla="*/ 79 h 87"/>
                  <a:gd name="T36" fmla="*/ 12 w 75"/>
                  <a:gd name="T37" fmla="*/ 78 h 87"/>
                  <a:gd name="T38" fmla="*/ 4 w 75"/>
                  <a:gd name="T39" fmla="*/ 66 h 87"/>
                  <a:gd name="T40" fmla="*/ 6 w 75"/>
                  <a:gd name="T41" fmla="*/ 59 h 87"/>
                  <a:gd name="T42" fmla="*/ 4 w 75"/>
                  <a:gd name="T43" fmla="*/ 59 h 87"/>
                  <a:gd name="T44" fmla="*/ 3 w 75"/>
                  <a:gd name="T45" fmla="*/ 44 h 87"/>
                  <a:gd name="T46" fmla="*/ 21 w 75"/>
                  <a:gd name="T47" fmla="*/ 42 h 87"/>
                  <a:gd name="T48" fmla="*/ 21 w 75"/>
                  <a:gd name="T49" fmla="*/ 37 h 87"/>
                  <a:gd name="T50" fmla="*/ 34 w 75"/>
                  <a:gd name="T51" fmla="*/ 27 h 87"/>
                  <a:gd name="T52" fmla="*/ 46 w 75"/>
                  <a:gd name="T53" fmla="*/ 24 h 87"/>
                  <a:gd name="T54" fmla="*/ 47 w 75"/>
                  <a:gd name="T55" fmla="*/ 18 h 87"/>
                  <a:gd name="T56" fmla="*/ 51 w 75"/>
                  <a:gd name="T57" fmla="*/ 18 h 87"/>
                  <a:gd name="T58" fmla="*/ 55 w 75"/>
                  <a:gd name="T59" fmla="*/ 14 h 87"/>
                  <a:gd name="T60" fmla="*/ 62 w 75"/>
                  <a:gd name="T61" fmla="*/ 5 h 87"/>
                  <a:gd name="T62" fmla="*/ 60 w 75"/>
                  <a:gd name="T63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87">
                    <a:moveTo>
                      <a:pt x="60" y="5"/>
                    </a:moveTo>
                    <a:cubicBezTo>
                      <a:pt x="62" y="0"/>
                      <a:pt x="65" y="9"/>
                      <a:pt x="68" y="9"/>
                    </a:cubicBezTo>
                    <a:cubicBezTo>
                      <a:pt x="70" y="10"/>
                      <a:pt x="72" y="14"/>
                      <a:pt x="75" y="14"/>
                    </a:cubicBezTo>
                    <a:cubicBezTo>
                      <a:pt x="74" y="19"/>
                      <a:pt x="74" y="24"/>
                      <a:pt x="68" y="24"/>
                    </a:cubicBezTo>
                    <a:cubicBezTo>
                      <a:pt x="67" y="27"/>
                      <a:pt x="70" y="35"/>
                      <a:pt x="66" y="35"/>
                    </a:cubicBezTo>
                    <a:cubicBezTo>
                      <a:pt x="66" y="37"/>
                      <a:pt x="69" y="37"/>
                      <a:pt x="70" y="38"/>
                    </a:cubicBezTo>
                    <a:cubicBezTo>
                      <a:pt x="70" y="40"/>
                      <a:pt x="69" y="43"/>
                      <a:pt x="70" y="44"/>
                    </a:cubicBezTo>
                    <a:cubicBezTo>
                      <a:pt x="71" y="46"/>
                      <a:pt x="73" y="46"/>
                      <a:pt x="73" y="48"/>
                    </a:cubicBezTo>
                    <a:cubicBezTo>
                      <a:pt x="73" y="52"/>
                      <a:pt x="67" y="56"/>
                      <a:pt x="64" y="53"/>
                    </a:cubicBezTo>
                    <a:cubicBezTo>
                      <a:pt x="65" y="58"/>
                      <a:pt x="67" y="59"/>
                      <a:pt x="62" y="63"/>
                    </a:cubicBezTo>
                    <a:cubicBezTo>
                      <a:pt x="62" y="63"/>
                      <a:pt x="63" y="66"/>
                      <a:pt x="62" y="66"/>
                    </a:cubicBezTo>
                    <a:cubicBezTo>
                      <a:pt x="62" y="67"/>
                      <a:pt x="59" y="66"/>
                      <a:pt x="59" y="66"/>
                    </a:cubicBezTo>
                    <a:cubicBezTo>
                      <a:pt x="57" y="69"/>
                      <a:pt x="58" y="76"/>
                      <a:pt x="53" y="74"/>
                    </a:cubicBezTo>
                    <a:cubicBezTo>
                      <a:pt x="56" y="77"/>
                      <a:pt x="51" y="79"/>
                      <a:pt x="53" y="85"/>
                    </a:cubicBezTo>
                    <a:cubicBezTo>
                      <a:pt x="43" y="87"/>
                      <a:pt x="41" y="81"/>
                      <a:pt x="34" y="79"/>
                    </a:cubicBezTo>
                    <a:cubicBezTo>
                      <a:pt x="33" y="79"/>
                      <a:pt x="33" y="82"/>
                      <a:pt x="32" y="83"/>
                    </a:cubicBezTo>
                    <a:cubicBezTo>
                      <a:pt x="29" y="85"/>
                      <a:pt x="28" y="80"/>
                      <a:pt x="27" y="79"/>
                    </a:cubicBezTo>
                    <a:cubicBezTo>
                      <a:pt x="24" y="79"/>
                      <a:pt x="20" y="81"/>
                      <a:pt x="18" y="79"/>
                    </a:cubicBezTo>
                    <a:cubicBezTo>
                      <a:pt x="16" y="79"/>
                      <a:pt x="18" y="74"/>
                      <a:pt x="12" y="78"/>
                    </a:cubicBezTo>
                    <a:cubicBezTo>
                      <a:pt x="10" y="73"/>
                      <a:pt x="10" y="67"/>
                      <a:pt x="4" y="66"/>
                    </a:cubicBezTo>
                    <a:cubicBezTo>
                      <a:pt x="4" y="63"/>
                      <a:pt x="7" y="62"/>
                      <a:pt x="6" y="59"/>
                    </a:cubicBezTo>
                    <a:cubicBezTo>
                      <a:pt x="6" y="56"/>
                      <a:pt x="4" y="59"/>
                      <a:pt x="4" y="59"/>
                    </a:cubicBezTo>
                    <a:cubicBezTo>
                      <a:pt x="0" y="56"/>
                      <a:pt x="4" y="51"/>
                      <a:pt x="3" y="44"/>
                    </a:cubicBezTo>
                    <a:cubicBezTo>
                      <a:pt x="10" y="44"/>
                      <a:pt x="16" y="44"/>
                      <a:pt x="21" y="42"/>
                    </a:cubicBezTo>
                    <a:cubicBezTo>
                      <a:pt x="21" y="39"/>
                      <a:pt x="24" y="37"/>
                      <a:pt x="21" y="37"/>
                    </a:cubicBezTo>
                    <a:cubicBezTo>
                      <a:pt x="23" y="34"/>
                      <a:pt x="38" y="30"/>
                      <a:pt x="34" y="27"/>
                    </a:cubicBezTo>
                    <a:cubicBezTo>
                      <a:pt x="37" y="25"/>
                      <a:pt x="41" y="24"/>
                      <a:pt x="46" y="24"/>
                    </a:cubicBezTo>
                    <a:cubicBezTo>
                      <a:pt x="48" y="24"/>
                      <a:pt x="46" y="20"/>
                      <a:pt x="47" y="18"/>
                    </a:cubicBezTo>
                    <a:cubicBezTo>
                      <a:pt x="48" y="17"/>
                      <a:pt x="51" y="18"/>
                      <a:pt x="51" y="18"/>
                    </a:cubicBezTo>
                    <a:cubicBezTo>
                      <a:pt x="52" y="16"/>
                      <a:pt x="51" y="13"/>
                      <a:pt x="55" y="14"/>
                    </a:cubicBezTo>
                    <a:cubicBezTo>
                      <a:pt x="52" y="6"/>
                      <a:pt x="60" y="8"/>
                      <a:pt x="62" y="5"/>
                    </a:cubicBezTo>
                    <a:cubicBezTo>
                      <a:pt x="62" y="5"/>
                      <a:pt x="61" y="5"/>
                      <a:pt x="6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$liḓe"/>
              <p:cNvSpPr/>
              <p:nvPr/>
            </p:nvSpPr>
            <p:spPr bwMode="auto">
              <a:xfrm>
                <a:off x="7540026" y="2224697"/>
                <a:ext cx="71440" cy="81245"/>
              </a:xfrm>
              <a:custGeom>
                <a:avLst/>
                <a:gdLst>
                  <a:gd name="T0" fmla="*/ 30 w 34"/>
                  <a:gd name="T1" fmla="*/ 1 h 39"/>
                  <a:gd name="T2" fmla="*/ 24 w 34"/>
                  <a:gd name="T3" fmla="*/ 8 h 39"/>
                  <a:gd name="T4" fmla="*/ 23 w 34"/>
                  <a:gd name="T5" fmla="*/ 8 h 39"/>
                  <a:gd name="T6" fmla="*/ 24 w 34"/>
                  <a:gd name="T7" fmla="*/ 14 h 39"/>
                  <a:gd name="T8" fmla="*/ 28 w 34"/>
                  <a:gd name="T9" fmla="*/ 17 h 39"/>
                  <a:gd name="T10" fmla="*/ 30 w 34"/>
                  <a:gd name="T11" fmla="*/ 34 h 39"/>
                  <a:gd name="T12" fmla="*/ 23 w 34"/>
                  <a:gd name="T13" fmla="*/ 34 h 39"/>
                  <a:gd name="T14" fmla="*/ 17 w 34"/>
                  <a:gd name="T15" fmla="*/ 16 h 39"/>
                  <a:gd name="T16" fmla="*/ 10 w 34"/>
                  <a:gd name="T17" fmla="*/ 21 h 39"/>
                  <a:gd name="T18" fmla="*/ 10 w 34"/>
                  <a:gd name="T19" fmla="*/ 32 h 39"/>
                  <a:gd name="T20" fmla="*/ 4 w 34"/>
                  <a:gd name="T21" fmla="*/ 38 h 39"/>
                  <a:gd name="T22" fmla="*/ 2 w 34"/>
                  <a:gd name="T23" fmla="*/ 29 h 39"/>
                  <a:gd name="T24" fmla="*/ 4 w 34"/>
                  <a:gd name="T25" fmla="*/ 27 h 39"/>
                  <a:gd name="T26" fmla="*/ 2 w 34"/>
                  <a:gd name="T27" fmla="*/ 25 h 39"/>
                  <a:gd name="T28" fmla="*/ 4 w 34"/>
                  <a:gd name="T29" fmla="*/ 17 h 39"/>
                  <a:gd name="T30" fmla="*/ 0 w 34"/>
                  <a:gd name="T31" fmla="*/ 14 h 39"/>
                  <a:gd name="T32" fmla="*/ 15 w 34"/>
                  <a:gd name="T33" fmla="*/ 1 h 39"/>
                  <a:gd name="T34" fmla="*/ 30 w 34"/>
                  <a:gd name="T3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9">
                    <a:moveTo>
                      <a:pt x="30" y="1"/>
                    </a:moveTo>
                    <a:cubicBezTo>
                      <a:pt x="34" y="9"/>
                      <a:pt x="21" y="5"/>
                      <a:pt x="24" y="8"/>
                    </a:cubicBezTo>
                    <a:cubicBezTo>
                      <a:pt x="27" y="11"/>
                      <a:pt x="25" y="9"/>
                      <a:pt x="23" y="8"/>
                    </a:cubicBezTo>
                    <a:cubicBezTo>
                      <a:pt x="23" y="11"/>
                      <a:pt x="23" y="12"/>
                      <a:pt x="24" y="14"/>
                    </a:cubicBezTo>
                    <a:cubicBezTo>
                      <a:pt x="25" y="15"/>
                      <a:pt x="28" y="17"/>
                      <a:pt x="28" y="17"/>
                    </a:cubicBezTo>
                    <a:cubicBezTo>
                      <a:pt x="30" y="22"/>
                      <a:pt x="28" y="28"/>
                      <a:pt x="30" y="34"/>
                    </a:cubicBezTo>
                    <a:cubicBezTo>
                      <a:pt x="28" y="34"/>
                      <a:pt x="25" y="34"/>
                      <a:pt x="23" y="34"/>
                    </a:cubicBezTo>
                    <a:cubicBezTo>
                      <a:pt x="20" y="28"/>
                      <a:pt x="17" y="23"/>
                      <a:pt x="17" y="16"/>
                    </a:cubicBezTo>
                    <a:cubicBezTo>
                      <a:pt x="13" y="16"/>
                      <a:pt x="16" y="23"/>
                      <a:pt x="10" y="21"/>
                    </a:cubicBezTo>
                    <a:cubicBezTo>
                      <a:pt x="10" y="25"/>
                      <a:pt x="10" y="29"/>
                      <a:pt x="10" y="32"/>
                    </a:cubicBezTo>
                    <a:cubicBezTo>
                      <a:pt x="10" y="37"/>
                      <a:pt x="4" y="34"/>
                      <a:pt x="4" y="38"/>
                    </a:cubicBezTo>
                    <a:cubicBezTo>
                      <a:pt x="1" y="39"/>
                      <a:pt x="1" y="32"/>
                      <a:pt x="2" y="29"/>
                    </a:cubicBezTo>
                    <a:cubicBezTo>
                      <a:pt x="2" y="28"/>
                      <a:pt x="4" y="27"/>
                      <a:pt x="4" y="27"/>
                    </a:cubicBezTo>
                    <a:cubicBezTo>
                      <a:pt x="4" y="25"/>
                      <a:pt x="2" y="26"/>
                      <a:pt x="2" y="25"/>
                    </a:cubicBezTo>
                    <a:cubicBezTo>
                      <a:pt x="2" y="24"/>
                      <a:pt x="5" y="20"/>
                      <a:pt x="4" y="17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2" y="7"/>
                      <a:pt x="5" y="0"/>
                      <a:pt x="15" y="1"/>
                    </a:cubicBezTo>
                    <a:cubicBezTo>
                      <a:pt x="9" y="7"/>
                      <a:pt x="26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ïṧḻíḋe"/>
              <p:cNvSpPr/>
              <p:nvPr/>
            </p:nvSpPr>
            <p:spPr bwMode="auto">
              <a:xfrm>
                <a:off x="7328508" y="2304541"/>
                <a:ext cx="163892" cy="47627"/>
              </a:xfrm>
              <a:custGeom>
                <a:avLst/>
                <a:gdLst>
                  <a:gd name="T0" fmla="*/ 2 w 79"/>
                  <a:gd name="T1" fmla="*/ 7 h 23"/>
                  <a:gd name="T2" fmla="*/ 9 w 79"/>
                  <a:gd name="T3" fmla="*/ 2 h 23"/>
                  <a:gd name="T4" fmla="*/ 13 w 79"/>
                  <a:gd name="T5" fmla="*/ 6 h 23"/>
                  <a:gd name="T6" fmla="*/ 16 w 79"/>
                  <a:gd name="T7" fmla="*/ 7 h 23"/>
                  <a:gd name="T8" fmla="*/ 35 w 79"/>
                  <a:gd name="T9" fmla="*/ 11 h 23"/>
                  <a:gd name="T10" fmla="*/ 54 w 79"/>
                  <a:gd name="T11" fmla="*/ 9 h 23"/>
                  <a:gd name="T12" fmla="*/ 57 w 79"/>
                  <a:gd name="T13" fmla="*/ 13 h 23"/>
                  <a:gd name="T14" fmla="*/ 63 w 79"/>
                  <a:gd name="T15" fmla="*/ 15 h 23"/>
                  <a:gd name="T16" fmla="*/ 72 w 79"/>
                  <a:gd name="T17" fmla="*/ 15 h 23"/>
                  <a:gd name="T18" fmla="*/ 74 w 79"/>
                  <a:gd name="T19" fmla="*/ 20 h 23"/>
                  <a:gd name="T20" fmla="*/ 71 w 79"/>
                  <a:gd name="T21" fmla="*/ 20 h 23"/>
                  <a:gd name="T22" fmla="*/ 33 w 79"/>
                  <a:gd name="T23" fmla="*/ 15 h 23"/>
                  <a:gd name="T24" fmla="*/ 24 w 79"/>
                  <a:gd name="T25" fmla="*/ 15 h 23"/>
                  <a:gd name="T26" fmla="*/ 11 w 79"/>
                  <a:gd name="T27" fmla="*/ 11 h 23"/>
                  <a:gd name="T28" fmla="*/ 2 w 79"/>
                  <a:gd name="T2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3">
                    <a:moveTo>
                      <a:pt x="2" y="7"/>
                    </a:moveTo>
                    <a:cubicBezTo>
                      <a:pt x="0" y="1"/>
                      <a:pt x="8" y="5"/>
                      <a:pt x="9" y="2"/>
                    </a:cubicBezTo>
                    <a:cubicBezTo>
                      <a:pt x="13" y="0"/>
                      <a:pt x="11" y="4"/>
                      <a:pt x="13" y="6"/>
                    </a:cubicBezTo>
                    <a:cubicBezTo>
                      <a:pt x="14" y="6"/>
                      <a:pt x="17" y="5"/>
                      <a:pt x="16" y="7"/>
                    </a:cubicBezTo>
                    <a:cubicBezTo>
                      <a:pt x="25" y="5"/>
                      <a:pt x="28" y="6"/>
                      <a:pt x="35" y="11"/>
                    </a:cubicBezTo>
                    <a:cubicBezTo>
                      <a:pt x="42" y="7"/>
                      <a:pt x="44" y="9"/>
                      <a:pt x="54" y="9"/>
                    </a:cubicBezTo>
                    <a:cubicBezTo>
                      <a:pt x="57" y="9"/>
                      <a:pt x="57" y="11"/>
                      <a:pt x="57" y="13"/>
                    </a:cubicBezTo>
                    <a:cubicBezTo>
                      <a:pt x="60" y="13"/>
                      <a:pt x="63" y="13"/>
                      <a:pt x="63" y="15"/>
                    </a:cubicBezTo>
                    <a:cubicBezTo>
                      <a:pt x="68" y="12"/>
                      <a:pt x="72" y="19"/>
                      <a:pt x="72" y="15"/>
                    </a:cubicBezTo>
                    <a:cubicBezTo>
                      <a:pt x="79" y="15"/>
                      <a:pt x="68" y="21"/>
                      <a:pt x="74" y="20"/>
                    </a:cubicBezTo>
                    <a:cubicBezTo>
                      <a:pt x="73" y="23"/>
                      <a:pt x="73" y="20"/>
                      <a:pt x="71" y="20"/>
                    </a:cubicBezTo>
                    <a:cubicBezTo>
                      <a:pt x="56" y="23"/>
                      <a:pt x="45" y="17"/>
                      <a:pt x="33" y="15"/>
                    </a:cubicBezTo>
                    <a:cubicBezTo>
                      <a:pt x="30" y="14"/>
                      <a:pt x="27" y="15"/>
                      <a:pt x="24" y="15"/>
                    </a:cubicBezTo>
                    <a:cubicBezTo>
                      <a:pt x="19" y="14"/>
                      <a:pt x="15" y="12"/>
                      <a:pt x="11" y="11"/>
                    </a:cubicBezTo>
                    <a:cubicBezTo>
                      <a:pt x="7" y="10"/>
                      <a:pt x="2" y="1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ïs1íďé"/>
              <p:cNvSpPr/>
              <p:nvPr/>
            </p:nvSpPr>
            <p:spPr bwMode="auto">
              <a:xfrm>
                <a:off x="7547030" y="2360572"/>
                <a:ext cx="25214" cy="9806"/>
              </a:xfrm>
              <a:custGeom>
                <a:avLst/>
                <a:gdLst>
                  <a:gd name="T0" fmla="*/ 5 w 12"/>
                  <a:gd name="T1" fmla="*/ 3 h 5"/>
                  <a:gd name="T2" fmla="*/ 12 w 12"/>
                  <a:gd name="T3" fmla="*/ 5 h 5"/>
                  <a:gd name="T4" fmla="*/ 5 w 12"/>
                  <a:gd name="T5" fmla="*/ 5 h 5"/>
                  <a:gd name="T6" fmla="*/ 3 w 12"/>
                  <a:gd name="T7" fmla="*/ 3 h 5"/>
                  <a:gd name="T8" fmla="*/ 5 w 1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3"/>
                    </a:moveTo>
                    <a:cubicBezTo>
                      <a:pt x="8" y="3"/>
                      <a:pt x="12" y="2"/>
                      <a:pt x="12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0" y="0"/>
                      <a:pt x="4" y="1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îṣľîďê"/>
              <p:cNvSpPr/>
              <p:nvPr/>
            </p:nvSpPr>
            <p:spPr bwMode="auto">
              <a:xfrm>
                <a:off x="8288044" y="2892869"/>
                <a:ext cx="120467" cy="121868"/>
              </a:xfrm>
              <a:custGeom>
                <a:avLst/>
                <a:gdLst>
                  <a:gd name="T0" fmla="*/ 1 w 58"/>
                  <a:gd name="T1" fmla="*/ 51 h 59"/>
                  <a:gd name="T2" fmla="*/ 5 w 58"/>
                  <a:gd name="T3" fmla="*/ 43 h 59"/>
                  <a:gd name="T4" fmla="*/ 8 w 58"/>
                  <a:gd name="T5" fmla="*/ 41 h 59"/>
                  <a:gd name="T6" fmla="*/ 8 w 58"/>
                  <a:gd name="T7" fmla="*/ 38 h 59"/>
                  <a:gd name="T8" fmla="*/ 12 w 58"/>
                  <a:gd name="T9" fmla="*/ 38 h 59"/>
                  <a:gd name="T10" fmla="*/ 14 w 58"/>
                  <a:gd name="T11" fmla="*/ 34 h 59"/>
                  <a:gd name="T12" fmla="*/ 21 w 58"/>
                  <a:gd name="T13" fmla="*/ 32 h 59"/>
                  <a:gd name="T14" fmla="*/ 25 w 58"/>
                  <a:gd name="T15" fmla="*/ 28 h 59"/>
                  <a:gd name="T16" fmla="*/ 29 w 58"/>
                  <a:gd name="T17" fmla="*/ 23 h 59"/>
                  <a:gd name="T18" fmla="*/ 33 w 58"/>
                  <a:gd name="T19" fmla="*/ 19 h 59"/>
                  <a:gd name="T20" fmla="*/ 38 w 58"/>
                  <a:gd name="T21" fmla="*/ 21 h 59"/>
                  <a:gd name="T22" fmla="*/ 36 w 58"/>
                  <a:gd name="T23" fmla="*/ 13 h 59"/>
                  <a:gd name="T24" fmla="*/ 44 w 58"/>
                  <a:gd name="T25" fmla="*/ 4 h 59"/>
                  <a:gd name="T26" fmla="*/ 49 w 58"/>
                  <a:gd name="T27" fmla="*/ 0 h 59"/>
                  <a:gd name="T28" fmla="*/ 55 w 58"/>
                  <a:gd name="T29" fmla="*/ 4 h 59"/>
                  <a:gd name="T30" fmla="*/ 57 w 58"/>
                  <a:gd name="T31" fmla="*/ 13 h 59"/>
                  <a:gd name="T32" fmla="*/ 55 w 58"/>
                  <a:gd name="T33" fmla="*/ 19 h 59"/>
                  <a:gd name="T34" fmla="*/ 51 w 58"/>
                  <a:gd name="T35" fmla="*/ 19 h 59"/>
                  <a:gd name="T36" fmla="*/ 49 w 58"/>
                  <a:gd name="T37" fmla="*/ 28 h 59"/>
                  <a:gd name="T38" fmla="*/ 42 w 58"/>
                  <a:gd name="T39" fmla="*/ 30 h 59"/>
                  <a:gd name="T40" fmla="*/ 36 w 58"/>
                  <a:gd name="T41" fmla="*/ 43 h 59"/>
                  <a:gd name="T42" fmla="*/ 33 w 58"/>
                  <a:gd name="T43" fmla="*/ 51 h 59"/>
                  <a:gd name="T44" fmla="*/ 29 w 58"/>
                  <a:gd name="T45" fmla="*/ 54 h 59"/>
                  <a:gd name="T46" fmla="*/ 14 w 58"/>
                  <a:gd name="T47" fmla="*/ 49 h 59"/>
                  <a:gd name="T48" fmla="*/ 7 w 58"/>
                  <a:gd name="T49" fmla="*/ 51 h 59"/>
                  <a:gd name="T50" fmla="*/ 5 w 58"/>
                  <a:gd name="T51" fmla="*/ 47 h 59"/>
                  <a:gd name="T52" fmla="*/ 1 w 58"/>
                  <a:gd name="T53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9">
                    <a:moveTo>
                      <a:pt x="1" y="51"/>
                    </a:moveTo>
                    <a:cubicBezTo>
                      <a:pt x="0" y="48"/>
                      <a:pt x="3" y="45"/>
                      <a:pt x="5" y="43"/>
                    </a:cubicBezTo>
                    <a:cubicBezTo>
                      <a:pt x="5" y="43"/>
                      <a:pt x="8" y="42"/>
                      <a:pt x="8" y="41"/>
                    </a:cubicBezTo>
                    <a:cubicBezTo>
                      <a:pt x="9" y="41"/>
                      <a:pt x="8" y="38"/>
                      <a:pt x="8" y="38"/>
                    </a:cubicBezTo>
                    <a:cubicBezTo>
                      <a:pt x="9" y="37"/>
                      <a:pt x="12" y="38"/>
                      <a:pt x="12" y="38"/>
                    </a:cubicBezTo>
                    <a:cubicBezTo>
                      <a:pt x="13" y="37"/>
                      <a:pt x="13" y="34"/>
                      <a:pt x="14" y="34"/>
                    </a:cubicBezTo>
                    <a:cubicBezTo>
                      <a:pt x="16" y="33"/>
                      <a:pt x="20" y="34"/>
                      <a:pt x="21" y="32"/>
                    </a:cubicBezTo>
                    <a:cubicBezTo>
                      <a:pt x="23" y="29"/>
                      <a:pt x="21" y="29"/>
                      <a:pt x="25" y="28"/>
                    </a:cubicBezTo>
                    <a:cubicBezTo>
                      <a:pt x="29" y="28"/>
                      <a:pt x="27" y="25"/>
                      <a:pt x="29" y="23"/>
                    </a:cubicBezTo>
                    <a:cubicBezTo>
                      <a:pt x="29" y="22"/>
                      <a:pt x="35" y="27"/>
                      <a:pt x="33" y="19"/>
                    </a:cubicBezTo>
                    <a:cubicBezTo>
                      <a:pt x="36" y="18"/>
                      <a:pt x="36" y="21"/>
                      <a:pt x="38" y="21"/>
                    </a:cubicBezTo>
                    <a:cubicBezTo>
                      <a:pt x="38" y="17"/>
                      <a:pt x="36" y="17"/>
                      <a:pt x="36" y="13"/>
                    </a:cubicBezTo>
                    <a:cubicBezTo>
                      <a:pt x="43" y="15"/>
                      <a:pt x="42" y="7"/>
                      <a:pt x="44" y="4"/>
                    </a:cubicBezTo>
                    <a:cubicBezTo>
                      <a:pt x="45" y="2"/>
                      <a:pt x="50" y="4"/>
                      <a:pt x="49" y="0"/>
                    </a:cubicBezTo>
                    <a:cubicBezTo>
                      <a:pt x="51" y="1"/>
                      <a:pt x="51" y="5"/>
                      <a:pt x="55" y="4"/>
                    </a:cubicBezTo>
                    <a:cubicBezTo>
                      <a:pt x="53" y="9"/>
                      <a:pt x="58" y="9"/>
                      <a:pt x="57" y="13"/>
                    </a:cubicBezTo>
                    <a:cubicBezTo>
                      <a:pt x="54" y="13"/>
                      <a:pt x="56" y="17"/>
                      <a:pt x="55" y="19"/>
                    </a:cubicBezTo>
                    <a:cubicBezTo>
                      <a:pt x="55" y="19"/>
                      <a:pt x="52" y="18"/>
                      <a:pt x="51" y="19"/>
                    </a:cubicBezTo>
                    <a:cubicBezTo>
                      <a:pt x="50" y="20"/>
                      <a:pt x="50" y="24"/>
                      <a:pt x="49" y="28"/>
                    </a:cubicBezTo>
                    <a:cubicBezTo>
                      <a:pt x="46" y="31"/>
                      <a:pt x="46" y="27"/>
                      <a:pt x="42" y="30"/>
                    </a:cubicBezTo>
                    <a:cubicBezTo>
                      <a:pt x="37" y="33"/>
                      <a:pt x="38" y="39"/>
                      <a:pt x="36" y="43"/>
                    </a:cubicBezTo>
                    <a:cubicBezTo>
                      <a:pt x="36" y="44"/>
                      <a:pt x="31" y="45"/>
                      <a:pt x="33" y="51"/>
                    </a:cubicBezTo>
                    <a:cubicBezTo>
                      <a:pt x="29" y="50"/>
                      <a:pt x="29" y="52"/>
                      <a:pt x="29" y="54"/>
                    </a:cubicBezTo>
                    <a:cubicBezTo>
                      <a:pt x="24" y="49"/>
                      <a:pt x="15" y="59"/>
                      <a:pt x="14" y="49"/>
                    </a:cubicBezTo>
                    <a:cubicBezTo>
                      <a:pt x="13" y="49"/>
                      <a:pt x="9" y="52"/>
                      <a:pt x="7" y="51"/>
                    </a:cubicBezTo>
                    <a:cubicBezTo>
                      <a:pt x="6" y="51"/>
                      <a:pt x="4" y="47"/>
                      <a:pt x="5" y="47"/>
                    </a:cubicBezTo>
                    <a:cubicBezTo>
                      <a:pt x="1" y="47"/>
                      <a:pt x="9" y="54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iśḷiḓé"/>
              <p:cNvSpPr/>
              <p:nvPr/>
            </p:nvSpPr>
            <p:spPr bwMode="auto">
              <a:xfrm>
                <a:off x="4137527" y="505936"/>
                <a:ext cx="169495" cy="126070"/>
              </a:xfrm>
              <a:custGeom>
                <a:avLst/>
                <a:gdLst>
                  <a:gd name="T0" fmla="*/ 22 w 82"/>
                  <a:gd name="T1" fmla="*/ 0 h 61"/>
                  <a:gd name="T2" fmla="*/ 31 w 82"/>
                  <a:gd name="T3" fmla="*/ 8 h 61"/>
                  <a:gd name="T4" fmla="*/ 37 w 82"/>
                  <a:gd name="T5" fmla="*/ 9 h 61"/>
                  <a:gd name="T6" fmla="*/ 41 w 82"/>
                  <a:gd name="T7" fmla="*/ 9 h 61"/>
                  <a:gd name="T8" fmla="*/ 43 w 82"/>
                  <a:gd name="T9" fmla="*/ 11 h 61"/>
                  <a:gd name="T10" fmla="*/ 48 w 82"/>
                  <a:gd name="T11" fmla="*/ 15 h 61"/>
                  <a:gd name="T12" fmla="*/ 54 w 82"/>
                  <a:gd name="T13" fmla="*/ 15 h 61"/>
                  <a:gd name="T14" fmla="*/ 65 w 82"/>
                  <a:gd name="T15" fmla="*/ 19 h 61"/>
                  <a:gd name="T16" fmla="*/ 65 w 82"/>
                  <a:gd name="T17" fmla="*/ 24 h 61"/>
                  <a:gd name="T18" fmla="*/ 71 w 82"/>
                  <a:gd name="T19" fmla="*/ 24 h 61"/>
                  <a:gd name="T20" fmla="*/ 71 w 82"/>
                  <a:gd name="T21" fmla="*/ 28 h 61"/>
                  <a:gd name="T22" fmla="*/ 82 w 82"/>
                  <a:gd name="T23" fmla="*/ 36 h 61"/>
                  <a:gd name="T24" fmla="*/ 80 w 82"/>
                  <a:gd name="T25" fmla="*/ 41 h 61"/>
                  <a:gd name="T26" fmla="*/ 76 w 82"/>
                  <a:gd name="T27" fmla="*/ 39 h 61"/>
                  <a:gd name="T28" fmla="*/ 67 w 82"/>
                  <a:gd name="T29" fmla="*/ 45 h 61"/>
                  <a:gd name="T30" fmla="*/ 65 w 82"/>
                  <a:gd name="T31" fmla="*/ 49 h 61"/>
                  <a:gd name="T32" fmla="*/ 61 w 82"/>
                  <a:gd name="T33" fmla="*/ 52 h 61"/>
                  <a:gd name="T34" fmla="*/ 50 w 82"/>
                  <a:gd name="T35" fmla="*/ 52 h 61"/>
                  <a:gd name="T36" fmla="*/ 50 w 82"/>
                  <a:gd name="T37" fmla="*/ 54 h 61"/>
                  <a:gd name="T38" fmla="*/ 43 w 82"/>
                  <a:gd name="T39" fmla="*/ 56 h 61"/>
                  <a:gd name="T40" fmla="*/ 41 w 82"/>
                  <a:gd name="T41" fmla="*/ 52 h 61"/>
                  <a:gd name="T42" fmla="*/ 30 w 82"/>
                  <a:gd name="T43" fmla="*/ 52 h 61"/>
                  <a:gd name="T44" fmla="*/ 26 w 82"/>
                  <a:gd name="T45" fmla="*/ 49 h 61"/>
                  <a:gd name="T46" fmla="*/ 31 w 82"/>
                  <a:gd name="T47" fmla="*/ 45 h 61"/>
                  <a:gd name="T48" fmla="*/ 22 w 82"/>
                  <a:gd name="T49" fmla="*/ 43 h 61"/>
                  <a:gd name="T50" fmla="*/ 28 w 82"/>
                  <a:gd name="T51" fmla="*/ 39 h 61"/>
                  <a:gd name="T52" fmla="*/ 31 w 82"/>
                  <a:gd name="T53" fmla="*/ 36 h 61"/>
                  <a:gd name="T54" fmla="*/ 37 w 82"/>
                  <a:gd name="T55" fmla="*/ 37 h 61"/>
                  <a:gd name="T56" fmla="*/ 35 w 82"/>
                  <a:gd name="T57" fmla="*/ 32 h 61"/>
                  <a:gd name="T58" fmla="*/ 18 w 82"/>
                  <a:gd name="T59" fmla="*/ 36 h 61"/>
                  <a:gd name="T60" fmla="*/ 13 w 82"/>
                  <a:gd name="T61" fmla="*/ 34 h 61"/>
                  <a:gd name="T62" fmla="*/ 9 w 82"/>
                  <a:gd name="T63" fmla="*/ 30 h 61"/>
                  <a:gd name="T64" fmla="*/ 2 w 82"/>
                  <a:gd name="T65" fmla="*/ 26 h 61"/>
                  <a:gd name="T66" fmla="*/ 0 w 82"/>
                  <a:gd name="T67" fmla="*/ 21 h 61"/>
                  <a:gd name="T68" fmla="*/ 5 w 82"/>
                  <a:gd name="T69" fmla="*/ 17 h 61"/>
                  <a:gd name="T70" fmla="*/ 9 w 82"/>
                  <a:gd name="T71" fmla="*/ 13 h 61"/>
                  <a:gd name="T72" fmla="*/ 11 w 82"/>
                  <a:gd name="T73" fmla="*/ 8 h 61"/>
                  <a:gd name="T74" fmla="*/ 15 w 82"/>
                  <a:gd name="T75" fmla="*/ 8 h 61"/>
                  <a:gd name="T76" fmla="*/ 18 w 82"/>
                  <a:gd name="T77" fmla="*/ 4 h 61"/>
                  <a:gd name="T78" fmla="*/ 22 w 82"/>
                  <a:gd name="T7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1">
                    <a:moveTo>
                      <a:pt x="22" y="0"/>
                    </a:moveTo>
                    <a:cubicBezTo>
                      <a:pt x="25" y="3"/>
                      <a:pt x="30" y="3"/>
                      <a:pt x="31" y="8"/>
                    </a:cubicBezTo>
                    <a:cubicBezTo>
                      <a:pt x="35" y="6"/>
                      <a:pt x="36" y="9"/>
                      <a:pt x="37" y="9"/>
                    </a:cubicBezTo>
                    <a:cubicBezTo>
                      <a:pt x="38" y="10"/>
                      <a:pt x="40" y="9"/>
                      <a:pt x="41" y="9"/>
                    </a:cubicBezTo>
                    <a:cubicBezTo>
                      <a:pt x="41" y="10"/>
                      <a:pt x="41" y="13"/>
                      <a:pt x="43" y="11"/>
                    </a:cubicBezTo>
                    <a:cubicBezTo>
                      <a:pt x="46" y="8"/>
                      <a:pt x="45" y="13"/>
                      <a:pt x="48" y="15"/>
                    </a:cubicBezTo>
                    <a:cubicBezTo>
                      <a:pt x="49" y="16"/>
                      <a:pt x="52" y="14"/>
                      <a:pt x="54" y="15"/>
                    </a:cubicBezTo>
                    <a:cubicBezTo>
                      <a:pt x="55" y="16"/>
                      <a:pt x="58" y="21"/>
                      <a:pt x="65" y="19"/>
                    </a:cubicBezTo>
                    <a:cubicBezTo>
                      <a:pt x="65" y="21"/>
                      <a:pt x="65" y="22"/>
                      <a:pt x="65" y="24"/>
                    </a:cubicBezTo>
                    <a:cubicBezTo>
                      <a:pt x="66" y="25"/>
                      <a:pt x="69" y="23"/>
                      <a:pt x="71" y="24"/>
                    </a:cubicBezTo>
                    <a:cubicBezTo>
                      <a:pt x="71" y="25"/>
                      <a:pt x="70" y="28"/>
                      <a:pt x="71" y="28"/>
                    </a:cubicBezTo>
                    <a:cubicBezTo>
                      <a:pt x="73" y="30"/>
                      <a:pt x="78" y="32"/>
                      <a:pt x="82" y="36"/>
                    </a:cubicBezTo>
                    <a:cubicBezTo>
                      <a:pt x="82" y="37"/>
                      <a:pt x="81" y="41"/>
                      <a:pt x="80" y="41"/>
                    </a:cubicBezTo>
                    <a:cubicBezTo>
                      <a:pt x="78" y="42"/>
                      <a:pt x="76" y="39"/>
                      <a:pt x="76" y="39"/>
                    </a:cubicBezTo>
                    <a:cubicBezTo>
                      <a:pt x="73" y="41"/>
                      <a:pt x="71" y="44"/>
                      <a:pt x="67" y="45"/>
                    </a:cubicBezTo>
                    <a:cubicBezTo>
                      <a:pt x="65" y="45"/>
                      <a:pt x="65" y="47"/>
                      <a:pt x="65" y="49"/>
                    </a:cubicBezTo>
                    <a:cubicBezTo>
                      <a:pt x="62" y="48"/>
                      <a:pt x="61" y="50"/>
                      <a:pt x="61" y="52"/>
                    </a:cubicBezTo>
                    <a:cubicBezTo>
                      <a:pt x="55" y="53"/>
                      <a:pt x="54" y="48"/>
                      <a:pt x="50" y="52"/>
                    </a:cubicBezTo>
                    <a:cubicBezTo>
                      <a:pt x="48" y="53"/>
                      <a:pt x="49" y="54"/>
                      <a:pt x="50" y="54"/>
                    </a:cubicBezTo>
                    <a:cubicBezTo>
                      <a:pt x="49" y="61"/>
                      <a:pt x="43" y="49"/>
                      <a:pt x="43" y="56"/>
                    </a:cubicBezTo>
                    <a:cubicBezTo>
                      <a:pt x="41" y="56"/>
                      <a:pt x="41" y="54"/>
                      <a:pt x="41" y="52"/>
                    </a:cubicBezTo>
                    <a:cubicBezTo>
                      <a:pt x="37" y="56"/>
                      <a:pt x="35" y="51"/>
                      <a:pt x="30" y="52"/>
                    </a:cubicBezTo>
                    <a:cubicBezTo>
                      <a:pt x="30" y="49"/>
                      <a:pt x="28" y="49"/>
                      <a:pt x="26" y="49"/>
                    </a:cubicBezTo>
                    <a:cubicBezTo>
                      <a:pt x="26" y="46"/>
                      <a:pt x="31" y="48"/>
                      <a:pt x="31" y="45"/>
                    </a:cubicBezTo>
                    <a:cubicBezTo>
                      <a:pt x="32" y="41"/>
                      <a:pt x="25" y="44"/>
                      <a:pt x="22" y="43"/>
                    </a:cubicBezTo>
                    <a:cubicBezTo>
                      <a:pt x="21" y="38"/>
                      <a:pt x="25" y="40"/>
                      <a:pt x="28" y="39"/>
                    </a:cubicBezTo>
                    <a:cubicBezTo>
                      <a:pt x="28" y="39"/>
                      <a:pt x="31" y="36"/>
                      <a:pt x="31" y="36"/>
                    </a:cubicBezTo>
                    <a:cubicBezTo>
                      <a:pt x="33" y="35"/>
                      <a:pt x="34" y="38"/>
                      <a:pt x="37" y="37"/>
                    </a:cubicBezTo>
                    <a:cubicBezTo>
                      <a:pt x="37" y="34"/>
                      <a:pt x="35" y="34"/>
                      <a:pt x="35" y="32"/>
                    </a:cubicBezTo>
                    <a:cubicBezTo>
                      <a:pt x="33" y="33"/>
                      <a:pt x="22" y="32"/>
                      <a:pt x="18" y="36"/>
                    </a:cubicBezTo>
                    <a:cubicBezTo>
                      <a:pt x="15" y="39"/>
                      <a:pt x="18" y="35"/>
                      <a:pt x="13" y="34"/>
                    </a:cubicBezTo>
                    <a:cubicBezTo>
                      <a:pt x="7" y="32"/>
                      <a:pt x="3" y="35"/>
                      <a:pt x="9" y="30"/>
                    </a:cubicBezTo>
                    <a:cubicBezTo>
                      <a:pt x="9" y="26"/>
                      <a:pt x="3" y="29"/>
                      <a:pt x="2" y="26"/>
                    </a:cubicBezTo>
                    <a:cubicBezTo>
                      <a:pt x="4" y="22"/>
                      <a:pt x="8" y="17"/>
                      <a:pt x="0" y="21"/>
                    </a:cubicBezTo>
                    <a:cubicBezTo>
                      <a:pt x="0" y="18"/>
                      <a:pt x="2" y="17"/>
                      <a:pt x="5" y="17"/>
                    </a:cubicBezTo>
                    <a:cubicBezTo>
                      <a:pt x="7" y="16"/>
                      <a:pt x="7" y="13"/>
                      <a:pt x="9" y="13"/>
                    </a:cubicBezTo>
                    <a:cubicBezTo>
                      <a:pt x="12" y="13"/>
                      <a:pt x="9" y="9"/>
                      <a:pt x="11" y="8"/>
                    </a:cubicBezTo>
                    <a:cubicBezTo>
                      <a:pt x="11" y="7"/>
                      <a:pt x="14" y="8"/>
                      <a:pt x="15" y="8"/>
                    </a:cubicBezTo>
                    <a:cubicBezTo>
                      <a:pt x="17" y="7"/>
                      <a:pt x="16" y="4"/>
                      <a:pt x="18" y="4"/>
                    </a:cubicBezTo>
                    <a:cubicBezTo>
                      <a:pt x="19" y="2"/>
                      <a:pt x="22" y="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ṣḻíḓé"/>
              <p:cNvSpPr/>
              <p:nvPr/>
            </p:nvSpPr>
            <p:spPr bwMode="auto">
              <a:xfrm>
                <a:off x="5831072" y="552163"/>
                <a:ext cx="225526" cy="113464"/>
              </a:xfrm>
              <a:custGeom>
                <a:avLst/>
                <a:gdLst>
                  <a:gd name="T0" fmla="*/ 37 w 109"/>
                  <a:gd name="T1" fmla="*/ 38 h 55"/>
                  <a:gd name="T2" fmla="*/ 34 w 109"/>
                  <a:gd name="T3" fmla="*/ 40 h 55"/>
                  <a:gd name="T4" fmla="*/ 24 w 109"/>
                  <a:gd name="T5" fmla="*/ 38 h 55"/>
                  <a:gd name="T6" fmla="*/ 30 w 109"/>
                  <a:gd name="T7" fmla="*/ 34 h 55"/>
                  <a:gd name="T8" fmla="*/ 41 w 109"/>
                  <a:gd name="T9" fmla="*/ 27 h 55"/>
                  <a:gd name="T10" fmla="*/ 37 w 109"/>
                  <a:gd name="T11" fmla="*/ 21 h 55"/>
                  <a:gd name="T12" fmla="*/ 28 w 109"/>
                  <a:gd name="T13" fmla="*/ 21 h 55"/>
                  <a:gd name="T14" fmla="*/ 19 w 109"/>
                  <a:gd name="T15" fmla="*/ 28 h 55"/>
                  <a:gd name="T16" fmla="*/ 6 w 109"/>
                  <a:gd name="T17" fmla="*/ 27 h 55"/>
                  <a:gd name="T18" fmla="*/ 8 w 109"/>
                  <a:gd name="T19" fmla="*/ 14 h 55"/>
                  <a:gd name="T20" fmla="*/ 4 w 109"/>
                  <a:gd name="T21" fmla="*/ 15 h 55"/>
                  <a:gd name="T22" fmla="*/ 2 w 109"/>
                  <a:gd name="T23" fmla="*/ 6 h 55"/>
                  <a:gd name="T24" fmla="*/ 6 w 109"/>
                  <a:gd name="T25" fmla="*/ 8 h 55"/>
                  <a:gd name="T26" fmla="*/ 17 w 109"/>
                  <a:gd name="T27" fmla="*/ 4 h 55"/>
                  <a:gd name="T28" fmla="*/ 19 w 109"/>
                  <a:gd name="T29" fmla="*/ 10 h 55"/>
                  <a:gd name="T30" fmla="*/ 34 w 109"/>
                  <a:gd name="T31" fmla="*/ 12 h 55"/>
                  <a:gd name="T32" fmla="*/ 39 w 109"/>
                  <a:gd name="T33" fmla="*/ 4 h 55"/>
                  <a:gd name="T34" fmla="*/ 58 w 109"/>
                  <a:gd name="T35" fmla="*/ 6 h 55"/>
                  <a:gd name="T36" fmla="*/ 60 w 109"/>
                  <a:gd name="T37" fmla="*/ 6 h 55"/>
                  <a:gd name="T38" fmla="*/ 67 w 109"/>
                  <a:gd name="T39" fmla="*/ 12 h 55"/>
                  <a:gd name="T40" fmla="*/ 65 w 109"/>
                  <a:gd name="T41" fmla="*/ 15 h 55"/>
                  <a:gd name="T42" fmla="*/ 75 w 109"/>
                  <a:gd name="T43" fmla="*/ 14 h 55"/>
                  <a:gd name="T44" fmla="*/ 86 w 109"/>
                  <a:gd name="T45" fmla="*/ 17 h 55"/>
                  <a:gd name="T46" fmla="*/ 88 w 109"/>
                  <a:gd name="T47" fmla="*/ 21 h 55"/>
                  <a:gd name="T48" fmla="*/ 90 w 109"/>
                  <a:gd name="T49" fmla="*/ 23 h 55"/>
                  <a:gd name="T50" fmla="*/ 92 w 109"/>
                  <a:gd name="T51" fmla="*/ 27 h 55"/>
                  <a:gd name="T52" fmla="*/ 95 w 109"/>
                  <a:gd name="T53" fmla="*/ 27 h 55"/>
                  <a:gd name="T54" fmla="*/ 95 w 109"/>
                  <a:gd name="T55" fmla="*/ 30 h 55"/>
                  <a:gd name="T56" fmla="*/ 99 w 109"/>
                  <a:gd name="T57" fmla="*/ 30 h 55"/>
                  <a:gd name="T58" fmla="*/ 101 w 109"/>
                  <a:gd name="T59" fmla="*/ 36 h 55"/>
                  <a:gd name="T60" fmla="*/ 106 w 109"/>
                  <a:gd name="T61" fmla="*/ 36 h 55"/>
                  <a:gd name="T62" fmla="*/ 101 w 109"/>
                  <a:gd name="T63" fmla="*/ 40 h 55"/>
                  <a:gd name="T64" fmla="*/ 101 w 109"/>
                  <a:gd name="T65" fmla="*/ 41 h 55"/>
                  <a:gd name="T66" fmla="*/ 82 w 109"/>
                  <a:gd name="T67" fmla="*/ 41 h 55"/>
                  <a:gd name="T68" fmla="*/ 82 w 109"/>
                  <a:gd name="T69" fmla="*/ 30 h 55"/>
                  <a:gd name="T70" fmla="*/ 64 w 109"/>
                  <a:gd name="T71" fmla="*/ 28 h 55"/>
                  <a:gd name="T72" fmla="*/ 62 w 109"/>
                  <a:gd name="T73" fmla="*/ 34 h 55"/>
                  <a:gd name="T74" fmla="*/ 58 w 109"/>
                  <a:gd name="T75" fmla="*/ 34 h 55"/>
                  <a:gd name="T76" fmla="*/ 54 w 109"/>
                  <a:gd name="T77" fmla="*/ 38 h 55"/>
                  <a:gd name="T78" fmla="*/ 56 w 109"/>
                  <a:gd name="T79" fmla="*/ 40 h 55"/>
                  <a:gd name="T80" fmla="*/ 51 w 109"/>
                  <a:gd name="T81" fmla="*/ 41 h 55"/>
                  <a:gd name="T82" fmla="*/ 51 w 109"/>
                  <a:gd name="T83" fmla="*/ 53 h 55"/>
                  <a:gd name="T84" fmla="*/ 26 w 109"/>
                  <a:gd name="T85" fmla="*/ 45 h 55"/>
                  <a:gd name="T86" fmla="*/ 32 w 109"/>
                  <a:gd name="T87" fmla="*/ 41 h 55"/>
                  <a:gd name="T88" fmla="*/ 39 w 109"/>
                  <a:gd name="T89" fmla="*/ 41 h 55"/>
                  <a:gd name="T90" fmla="*/ 37 w 109"/>
                  <a:gd name="T91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55">
                    <a:moveTo>
                      <a:pt x="37" y="38"/>
                    </a:moveTo>
                    <a:cubicBezTo>
                      <a:pt x="37" y="34"/>
                      <a:pt x="34" y="40"/>
                      <a:pt x="34" y="40"/>
                    </a:cubicBezTo>
                    <a:cubicBezTo>
                      <a:pt x="31" y="40"/>
                      <a:pt x="29" y="36"/>
                      <a:pt x="24" y="38"/>
                    </a:cubicBezTo>
                    <a:cubicBezTo>
                      <a:pt x="25" y="34"/>
                      <a:pt x="28" y="35"/>
                      <a:pt x="30" y="34"/>
                    </a:cubicBezTo>
                    <a:cubicBezTo>
                      <a:pt x="34" y="32"/>
                      <a:pt x="36" y="27"/>
                      <a:pt x="41" y="27"/>
                    </a:cubicBezTo>
                    <a:cubicBezTo>
                      <a:pt x="40" y="25"/>
                      <a:pt x="37" y="25"/>
                      <a:pt x="37" y="21"/>
                    </a:cubicBezTo>
                    <a:cubicBezTo>
                      <a:pt x="34" y="20"/>
                      <a:pt x="30" y="26"/>
                      <a:pt x="28" y="21"/>
                    </a:cubicBezTo>
                    <a:cubicBezTo>
                      <a:pt x="25" y="24"/>
                      <a:pt x="23" y="27"/>
                      <a:pt x="19" y="28"/>
                    </a:cubicBezTo>
                    <a:cubicBezTo>
                      <a:pt x="13" y="29"/>
                      <a:pt x="12" y="25"/>
                      <a:pt x="6" y="27"/>
                    </a:cubicBezTo>
                    <a:cubicBezTo>
                      <a:pt x="10" y="23"/>
                      <a:pt x="10" y="19"/>
                      <a:pt x="8" y="14"/>
                    </a:cubicBezTo>
                    <a:cubicBezTo>
                      <a:pt x="5" y="13"/>
                      <a:pt x="4" y="14"/>
                      <a:pt x="4" y="15"/>
                    </a:cubicBezTo>
                    <a:cubicBezTo>
                      <a:pt x="0" y="16"/>
                      <a:pt x="3" y="9"/>
                      <a:pt x="2" y="6"/>
                    </a:cubicBezTo>
                    <a:cubicBezTo>
                      <a:pt x="4" y="6"/>
                      <a:pt x="5" y="6"/>
                      <a:pt x="6" y="8"/>
                    </a:cubicBezTo>
                    <a:cubicBezTo>
                      <a:pt x="7" y="4"/>
                      <a:pt x="16" y="8"/>
                      <a:pt x="17" y="4"/>
                    </a:cubicBezTo>
                    <a:cubicBezTo>
                      <a:pt x="19" y="4"/>
                      <a:pt x="19" y="8"/>
                      <a:pt x="19" y="10"/>
                    </a:cubicBezTo>
                    <a:cubicBezTo>
                      <a:pt x="26" y="11"/>
                      <a:pt x="33" y="0"/>
                      <a:pt x="34" y="12"/>
                    </a:cubicBezTo>
                    <a:cubicBezTo>
                      <a:pt x="39" y="12"/>
                      <a:pt x="40" y="9"/>
                      <a:pt x="39" y="4"/>
                    </a:cubicBezTo>
                    <a:cubicBezTo>
                      <a:pt x="44" y="6"/>
                      <a:pt x="51" y="5"/>
                      <a:pt x="58" y="6"/>
                    </a:cubicBezTo>
                    <a:cubicBezTo>
                      <a:pt x="59" y="6"/>
                      <a:pt x="60" y="9"/>
                      <a:pt x="60" y="6"/>
                    </a:cubicBezTo>
                    <a:cubicBezTo>
                      <a:pt x="63" y="7"/>
                      <a:pt x="60" y="15"/>
                      <a:pt x="67" y="12"/>
                    </a:cubicBezTo>
                    <a:cubicBezTo>
                      <a:pt x="67" y="13"/>
                      <a:pt x="65" y="13"/>
                      <a:pt x="65" y="15"/>
                    </a:cubicBezTo>
                    <a:cubicBezTo>
                      <a:pt x="68" y="14"/>
                      <a:pt x="75" y="18"/>
                      <a:pt x="75" y="14"/>
                    </a:cubicBezTo>
                    <a:cubicBezTo>
                      <a:pt x="76" y="15"/>
                      <a:pt x="78" y="19"/>
                      <a:pt x="86" y="17"/>
                    </a:cubicBezTo>
                    <a:cubicBezTo>
                      <a:pt x="83" y="21"/>
                      <a:pt x="85" y="20"/>
                      <a:pt x="88" y="21"/>
                    </a:cubicBezTo>
                    <a:cubicBezTo>
                      <a:pt x="89" y="21"/>
                      <a:pt x="88" y="23"/>
                      <a:pt x="90" y="23"/>
                    </a:cubicBezTo>
                    <a:cubicBezTo>
                      <a:pt x="92" y="23"/>
                      <a:pt x="90" y="25"/>
                      <a:pt x="92" y="27"/>
                    </a:cubicBezTo>
                    <a:cubicBezTo>
                      <a:pt x="92" y="27"/>
                      <a:pt x="95" y="26"/>
                      <a:pt x="95" y="27"/>
                    </a:cubicBezTo>
                    <a:cubicBezTo>
                      <a:pt x="96" y="27"/>
                      <a:pt x="95" y="30"/>
                      <a:pt x="95" y="30"/>
                    </a:cubicBezTo>
                    <a:cubicBezTo>
                      <a:pt x="96" y="31"/>
                      <a:pt x="99" y="30"/>
                      <a:pt x="99" y="30"/>
                    </a:cubicBezTo>
                    <a:cubicBezTo>
                      <a:pt x="100" y="32"/>
                      <a:pt x="99" y="35"/>
                      <a:pt x="101" y="36"/>
                    </a:cubicBezTo>
                    <a:cubicBezTo>
                      <a:pt x="104" y="36"/>
                      <a:pt x="106" y="33"/>
                      <a:pt x="106" y="36"/>
                    </a:cubicBezTo>
                    <a:cubicBezTo>
                      <a:pt x="109" y="41"/>
                      <a:pt x="102" y="38"/>
                      <a:pt x="101" y="40"/>
                    </a:cubicBezTo>
                    <a:cubicBezTo>
                      <a:pt x="101" y="40"/>
                      <a:pt x="101" y="41"/>
                      <a:pt x="101" y="41"/>
                    </a:cubicBezTo>
                    <a:cubicBezTo>
                      <a:pt x="96" y="43"/>
                      <a:pt x="88" y="40"/>
                      <a:pt x="82" y="41"/>
                    </a:cubicBezTo>
                    <a:cubicBezTo>
                      <a:pt x="80" y="36"/>
                      <a:pt x="82" y="37"/>
                      <a:pt x="82" y="30"/>
                    </a:cubicBezTo>
                    <a:cubicBezTo>
                      <a:pt x="80" y="25"/>
                      <a:pt x="68" y="25"/>
                      <a:pt x="64" y="28"/>
                    </a:cubicBezTo>
                    <a:cubicBezTo>
                      <a:pt x="61" y="28"/>
                      <a:pt x="63" y="32"/>
                      <a:pt x="62" y="34"/>
                    </a:cubicBezTo>
                    <a:cubicBezTo>
                      <a:pt x="61" y="35"/>
                      <a:pt x="58" y="33"/>
                      <a:pt x="58" y="34"/>
                    </a:cubicBezTo>
                    <a:cubicBezTo>
                      <a:pt x="57" y="36"/>
                      <a:pt x="58" y="39"/>
                      <a:pt x="54" y="38"/>
                    </a:cubicBezTo>
                    <a:cubicBezTo>
                      <a:pt x="54" y="39"/>
                      <a:pt x="55" y="40"/>
                      <a:pt x="56" y="40"/>
                    </a:cubicBezTo>
                    <a:cubicBezTo>
                      <a:pt x="56" y="42"/>
                      <a:pt x="53" y="41"/>
                      <a:pt x="51" y="41"/>
                    </a:cubicBezTo>
                    <a:cubicBezTo>
                      <a:pt x="48" y="47"/>
                      <a:pt x="50" y="46"/>
                      <a:pt x="51" y="53"/>
                    </a:cubicBezTo>
                    <a:cubicBezTo>
                      <a:pt x="44" y="54"/>
                      <a:pt x="27" y="55"/>
                      <a:pt x="26" y="45"/>
                    </a:cubicBezTo>
                    <a:cubicBezTo>
                      <a:pt x="30" y="45"/>
                      <a:pt x="31" y="44"/>
                      <a:pt x="32" y="41"/>
                    </a:cubicBezTo>
                    <a:cubicBezTo>
                      <a:pt x="37" y="41"/>
                      <a:pt x="36" y="45"/>
                      <a:pt x="39" y="41"/>
                    </a:cubicBezTo>
                    <a:cubicBezTo>
                      <a:pt x="38" y="40"/>
                      <a:pt x="34" y="39"/>
                      <a:pt x="37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ṩļíḑé"/>
              <p:cNvSpPr/>
              <p:nvPr/>
            </p:nvSpPr>
            <p:spPr bwMode="auto">
              <a:xfrm>
                <a:off x="3721494" y="640411"/>
                <a:ext cx="105059" cy="56031"/>
              </a:xfrm>
              <a:custGeom>
                <a:avLst/>
                <a:gdLst>
                  <a:gd name="T0" fmla="*/ 51 w 51"/>
                  <a:gd name="T1" fmla="*/ 4 h 27"/>
                  <a:gd name="T2" fmla="*/ 51 w 51"/>
                  <a:gd name="T3" fmla="*/ 10 h 27"/>
                  <a:gd name="T4" fmla="*/ 47 w 51"/>
                  <a:gd name="T5" fmla="*/ 10 h 27"/>
                  <a:gd name="T6" fmla="*/ 47 w 51"/>
                  <a:gd name="T7" fmla="*/ 15 h 27"/>
                  <a:gd name="T8" fmla="*/ 41 w 51"/>
                  <a:gd name="T9" fmla="*/ 19 h 27"/>
                  <a:gd name="T10" fmla="*/ 36 w 51"/>
                  <a:gd name="T11" fmla="*/ 13 h 27"/>
                  <a:gd name="T12" fmla="*/ 30 w 51"/>
                  <a:gd name="T13" fmla="*/ 17 h 27"/>
                  <a:gd name="T14" fmla="*/ 23 w 51"/>
                  <a:gd name="T15" fmla="*/ 25 h 27"/>
                  <a:gd name="T16" fmla="*/ 2 w 51"/>
                  <a:gd name="T17" fmla="*/ 25 h 27"/>
                  <a:gd name="T18" fmla="*/ 0 w 51"/>
                  <a:gd name="T19" fmla="*/ 17 h 27"/>
                  <a:gd name="T20" fmla="*/ 8 w 51"/>
                  <a:gd name="T21" fmla="*/ 19 h 27"/>
                  <a:gd name="T22" fmla="*/ 15 w 51"/>
                  <a:gd name="T23" fmla="*/ 13 h 27"/>
                  <a:gd name="T24" fmla="*/ 19 w 51"/>
                  <a:gd name="T25" fmla="*/ 10 h 27"/>
                  <a:gd name="T26" fmla="*/ 24 w 51"/>
                  <a:gd name="T27" fmla="*/ 8 h 27"/>
                  <a:gd name="T28" fmla="*/ 26 w 51"/>
                  <a:gd name="T29" fmla="*/ 8 h 27"/>
                  <a:gd name="T30" fmla="*/ 30 w 51"/>
                  <a:gd name="T31" fmla="*/ 4 h 27"/>
                  <a:gd name="T32" fmla="*/ 38 w 51"/>
                  <a:gd name="T33" fmla="*/ 4 h 27"/>
                  <a:gd name="T34" fmla="*/ 51 w 51"/>
                  <a:gd name="T3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7">
                    <a:moveTo>
                      <a:pt x="51" y="4"/>
                    </a:moveTo>
                    <a:cubicBezTo>
                      <a:pt x="50" y="5"/>
                      <a:pt x="51" y="9"/>
                      <a:pt x="51" y="10"/>
                    </a:cubicBezTo>
                    <a:cubicBezTo>
                      <a:pt x="50" y="10"/>
                      <a:pt x="47" y="9"/>
                      <a:pt x="47" y="10"/>
                    </a:cubicBezTo>
                    <a:cubicBezTo>
                      <a:pt x="47" y="10"/>
                      <a:pt x="49" y="15"/>
                      <a:pt x="47" y="15"/>
                    </a:cubicBezTo>
                    <a:cubicBezTo>
                      <a:pt x="45" y="16"/>
                      <a:pt x="42" y="12"/>
                      <a:pt x="41" y="19"/>
                    </a:cubicBezTo>
                    <a:cubicBezTo>
                      <a:pt x="38" y="19"/>
                      <a:pt x="40" y="13"/>
                      <a:pt x="36" y="13"/>
                    </a:cubicBezTo>
                    <a:cubicBezTo>
                      <a:pt x="32" y="12"/>
                      <a:pt x="33" y="17"/>
                      <a:pt x="30" y="17"/>
                    </a:cubicBezTo>
                    <a:cubicBezTo>
                      <a:pt x="28" y="20"/>
                      <a:pt x="22" y="19"/>
                      <a:pt x="23" y="25"/>
                    </a:cubicBezTo>
                    <a:cubicBezTo>
                      <a:pt x="15" y="27"/>
                      <a:pt x="11" y="25"/>
                      <a:pt x="2" y="25"/>
                    </a:cubicBezTo>
                    <a:cubicBezTo>
                      <a:pt x="2" y="21"/>
                      <a:pt x="0" y="21"/>
                      <a:pt x="0" y="17"/>
                    </a:cubicBezTo>
                    <a:cubicBezTo>
                      <a:pt x="2" y="19"/>
                      <a:pt x="4" y="19"/>
                      <a:pt x="8" y="19"/>
                    </a:cubicBezTo>
                    <a:cubicBezTo>
                      <a:pt x="11" y="19"/>
                      <a:pt x="11" y="14"/>
                      <a:pt x="15" y="13"/>
                    </a:cubicBezTo>
                    <a:cubicBezTo>
                      <a:pt x="16" y="13"/>
                      <a:pt x="18" y="9"/>
                      <a:pt x="19" y="10"/>
                    </a:cubicBezTo>
                    <a:cubicBezTo>
                      <a:pt x="23" y="13"/>
                      <a:pt x="19" y="8"/>
                      <a:pt x="24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7"/>
                      <a:pt x="30" y="4"/>
                      <a:pt x="30" y="4"/>
                    </a:cubicBezTo>
                    <a:cubicBezTo>
                      <a:pt x="32" y="3"/>
                      <a:pt x="35" y="5"/>
                      <a:pt x="38" y="4"/>
                    </a:cubicBezTo>
                    <a:cubicBezTo>
                      <a:pt x="39" y="4"/>
                      <a:pt x="4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išlîḍê"/>
              <p:cNvSpPr/>
              <p:nvPr/>
            </p:nvSpPr>
            <p:spPr bwMode="auto">
              <a:xfrm>
                <a:off x="4011456" y="664225"/>
                <a:ext cx="109261" cy="56031"/>
              </a:xfrm>
              <a:custGeom>
                <a:avLst/>
                <a:gdLst>
                  <a:gd name="T0" fmla="*/ 47 w 52"/>
                  <a:gd name="T1" fmla="*/ 2 h 27"/>
                  <a:gd name="T2" fmla="*/ 52 w 52"/>
                  <a:gd name="T3" fmla="*/ 19 h 27"/>
                  <a:gd name="T4" fmla="*/ 49 w 52"/>
                  <a:gd name="T5" fmla="*/ 17 h 27"/>
                  <a:gd name="T6" fmla="*/ 49 w 52"/>
                  <a:gd name="T7" fmla="*/ 23 h 27"/>
                  <a:gd name="T8" fmla="*/ 41 w 52"/>
                  <a:gd name="T9" fmla="*/ 25 h 27"/>
                  <a:gd name="T10" fmla="*/ 39 w 52"/>
                  <a:gd name="T11" fmla="*/ 27 h 27"/>
                  <a:gd name="T12" fmla="*/ 34 w 52"/>
                  <a:gd name="T13" fmla="*/ 27 h 27"/>
                  <a:gd name="T14" fmla="*/ 34 w 52"/>
                  <a:gd name="T15" fmla="*/ 19 h 27"/>
                  <a:gd name="T16" fmla="*/ 15 w 52"/>
                  <a:gd name="T17" fmla="*/ 17 h 27"/>
                  <a:gd name="T18" fmla="*/ 0 w 52"/>
                  <a:gd name="T19" fmla="*/ 8 h 27"/>
                  <a:gd name="T20" fmla="*/ 2 w 52"/>
                  <a:gd name="T21" fmla="*/ 4 h 27"/>
                  <a:gd name="T22" fmla="*/ 6 w 52"/>
                  <a:gd name="T23" fmla="*/ 6 h 27"/>
                  <a:gd name="T24" fmla="*/ 15 w 52"/>
                  <a:gd name="T25" fmla="*/ 10 h 27"/>
                  <a:gd name="T26" fmla="*/ 19 w 52"/>
                  <a:gd name="T27" fmla="*/ 10 h 27"/>
                  <a:gd name="T28" fmla="*/ 21 w 52"/>
                  <a:gd name="T29" fmla="*/ 14 h 27"/>
                  <a:gd name="T30" fmla="*/ 22 w 52"/>
                  <a:gd name="T31" fmla="*/ 6 h 27"/>
                  <a:gd name="T32" fmla="*/ 26 w 52"/>
                  <a:gd name="T33" fmla="*/ 10 h 27"/>
                  <a:gd name="T34" fmla="*/ 47 w 52"/>
                  <a:gd name="T3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47" y="2"/>
                    </a:moveTo>
                    <a:cubicBezTo>
                      <a:pt x="44" y="12"/>
                      <a:pt x="52" y="12"/>
                      <a:pt x="52" y="19"/>
                    </a:cubicBezTo>
                    <a:cubicBezTo>
                      <a:pt x="51" y="20"/>
                      <a:pt x="49" y="16"/>
                      <a:pt x="49" y="17"/>
                    </a:cubicBezTo>
                    <a:cubicBezTo>
                      <a:pt x="48" y="18"/>
                      <a:pt x="49" y="22"/>
                      <a:pt x="49" y="23"/>
                    </a:cubicBezTo>
                    <a:cubicBezTo>
                      <a:pt x="47" y="24"/>
                      <a:pt x="44" y="24"/>
                      <a:pt x="41" y="25"/>
                    </a:cubicBezTo>
                    <a:cubicBezTo>
                      <a:pt x="40" y="25"/>
                      <a:pt x="41" y="27"/>
                      <a:pt x="39" y="27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1" y="24"/>
                      <a:pt x="31" y="22"/>
                      <a:pt x="34" y="19"/>
                    </a:cubicBezTo>
                    <a:cubicBezTo>
                      <a:pt x="27" y="22"/>
                      <a:pt x="23" y="17"/>
                      <a:pt x="15" y="17"/>
                    </a:cubicBezTo>
                    <a:cubicBezTo>
                      <a:pt x="13" y="11"/>
                      <a:pt x="4" y="12"/>
                      <a:pt x="0" y="8"/>
                    </a:cubicBezTo>
                    <a:cubicBezTo>
                      <a:pt x="1" y="8"/>
                      <a:pt x="1" y="4"/>
                      <a:pt x="2" y="4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8" y="6"/>
                      <a:pt x="13" y="8"/>
                      <a:pt x="15" y="10"/>
                    </a:cubicBezTo>
                    <a:cubicBezTo>
                      <a:pt x="15" y="10"/>
                      <a:pt x="18" y="9"/>
                      <a:pt x="19" y="10"/>
                    </a:cubicBezTo>
                    <a:cubicBezTo>
                      <a:pt x="20" y="11"/>
                      <a:pt x="18" y="14"/>
                      <a:pt x="21" y="14"/>
                    </a:cubicBezTo>
                    <a:cubicBezTo>
                      <a:pt x="26" y="12"/>
                      <a:pt x="18" y="9"/>
                      <a:pt x="22" y="6"/>
                    </a:cubicBezTo>
                    <a:cubicBezTo>
                      <a:pt x="26" y="4"/>
                      <a:pt x="26" y="10"/>
                      <a:pt x="26" y="10"/>
                    </a:cubicBezTo>
                    <a:cubicBezTo>
                      <a:pt x="33" y="10"/>
                      <a:pt x="36" y="0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s1ïḋè"/>
              <p:cNvSpPr/>
              <p:nvPr/>
            </p:nvSpPr>
            <p:spPr bwMode="auto">
              <a:xfrm>
                <a:off x="3805541" y="665625"/>
                <a:ext cx="191908" cy="72841"/>
              </a:xfrm>
              <a:custGeom>
                <a:avLst/>
                <a:gdLst>
                  <a:gd name="T0" fmla="*/ 41 w 92"/>
                  <a:gd name="T1" fmla="*/ 13 h 35"/>
                  <a:gd name="T2" fmla="*/ 60 w 92"/>
                  <a:gd name="T3" fmla="*/ 20 h 35"/>
                  <a:gd name="T4" fmla="*/ 60 w 92"/>
                  <a:gd name="T5" fmla="*/ 11 h 35"/>
                  <a:gd name="T6" fmla="*/ 54 w 92"/>
                  <a:gd name="T7" fmla="*/ 3 h 35"/>
                  <a:gd name="T8" fmla="*/ 67 w 92"/>
                  <a:gd name="T9" fmla="*/ 1 h 35"/>
                  <a:gd name="T10" fmla="*/ 71 w 92"/>
                  <a:gd name="T11" fmla="*/ 5 h 35"/>
                  <a:gd name="T12" fmla="*/ 71 w 92"/>
                  <a:gd name="T13" fmla="*/ 9 h 35"/>
                  <a:gd name="T14" fmla="*/ 79 w 92"/>
                  <a:gd name="T15" fmla="*/ 14 h 35"/>
                  <a:gd name="T16" fmla="*/ 84 w 92"/>
                  <a:gd name="T17" fmla="*/ 11 h 35"/>
                  <a:gd name="T18" fmla="*/ 90 w 92"/>
                  <a:gd name="T19" fmla="*/ 14 h 35"/>
                  <a:gd name="T20" fmla="*/ 92 w 92"/>
                  <a:gd name="T21" fmla="*/ 18 h 35"/>
                  <a:gd name="T22" fmla="*/ 90 w 92"/>
                  <a:gd name="T23" fmla="*/ 26 h 35"/>
                  <a:gd name="T24" fmla="*/ 79 w 92"/>
                  <a:gd name="T25" fmla="*/ 27 h 35"/>
                  <a:gd name="T26" fmla="*/ 71 w 92"/>
                  <a:gd name="T27" fmla="*/ 26 h 35"/>
                  <a:gd name="T28" fmla="*/ 54 w 92"/>
                  <a:gd name="T29" fmla="*/ 29 h 35"/>
                  <a:gd name="T30" fmla="*/ 51 w 92"/>
                  <a:gd name="T31" fmla="*/ 29 h 35"/>
                  <a:gd name="T32" fmla="*/ 45 w 92"/>
                  <a:gd name="T33" fmla="*/ 31 h 35"/>
                  <a:gd name="T34" fmla="*/ 26 w 92"/>
                  <a:gd name="T35" fmla="*/ 35 h 35"/>
                  <a:gd name="T36" fmla="*/ 43 w 92"/>
                  <a:gd name="T37" fmla="*/ 29 h 35"/>
                  <a:gd name="T38" fmla="*/ 34 w 92"/>
                  <a:gd name="T39" fmla="*/ 26 h 35"/>
                  <a:gd name="T40" fmla="*/ 26 w 92"/>
                  <a:gd name="T41" fmla="*/ 22 h 35"/>
                  <a:gd name="T42" fmla="*/ 19 w 92"/>
                  <a:gd name="T43" fmla="*/ 26 h 35"/>
                  <a:gd name="T44" fmla="*/ 13 w 92"/>
                  <a:gd name="T45" fmla="*/ 24 h 35"/>
                  <a:gd name="T46" fmla="*/ 0 w 92"/>
                  <a:gd name="T47" fmla="*/ 22 h 35"/>
                  <a:gd name="T48" fmla="*/ 4 w 92"/>
                  <a:gd name="T49" fmla="*/ 18 h 35"/>
                  <a:gd name="T50" fmla="*/ 6 w 92"/>
                  <a:gd name="T51" fmla="*/ 13 h 35"/>
                  <a:gd name="T52" fmla="*/ 13 w 92"/>
                  <a:gd name="T53" fmla="*/ 11 h 35"/>
                  <a:gd name="T54" fmla="*/ 11 w 92"/>
                  <a:gd name="T55" fmla="*/ 7 h 35"/>
                  <a:gd name="T56" fmla="*/ 15 w 92"/>
                  <a:gd name="T57" fmla="*/ 7 h 35"/>
                  <a:gd name="T58" fmla="*/ 21 w 92"/>
                  <a:gd name="T59" fmla="*/ 5 h 35"/>
                  <a:gd name="T60" fmla="*/ 30 w 92"/>
                  <a:gd name="T61" fmla="*/ 7 h 35"/>
                  <a:gd name="T62" fmla="*/ 32 w 92"/>
                  <a:gd name="T63" fmla="*/ 11 h 35"/>
                  <a:gd name="T64" fmla="*/ 36 w 92"/>
                  <a:gd name="T65" fmla="*/ 11 h 35"/>
                  <a:gd name="T66" fmla="*/ 36 w 92"/>
                  <a:gd name="T67" fmla="*/ 16 h 35"/>
                  <a:gd name="T68" fmla="*/ 41 w 92"/>
                  <a:gd name="T6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35">
                    <a:moveTo>
                      <a:pt x="41" y="13"/>
                    </a:moveTo>
                    <a:cubicBezTo>
                      <a:pt x="39" y="19"/>
                      <a:pt x="56" y="16"/>
                      <a:pt x="60" y="20"/>
                    </a:cubicBezTo>
                    <a:cubicBezTo>
                      <a:pt x="63" y="12"/>
                      <a:pt x="47" y="11"/>
                      <a:pt x="60" y="11"/>
                    </a:cubicBezTo>
                    <a:cubicBezTo>
                      <a:pt x="63" y="4"/>
                      <a:pt x="52" y="10"/>
                      <a:pt x="54" y="3"/>
                    </a:cubicBezTo>
                    <a:cubicBezTo>
                      <a:pt x="60" y="4"/>
                      <a:pt x="61" y="0"/>
                      <a:pt x="67" y="1"/>
                    </a:cubicBezTo>
                    <a:cubicBezTo>
                      <a:pt x="66" y="5"/>
                      <a:pt x="70" y="4"/>
                      <a:pt x="71" y="5"/>
                    </a:cubicBezTo>
                    <a:cubicBezTo>
                      <a:pt x="72" y="6"/>
                      <a:pt x="70" y="8"/>
                      <a:pt x="71" y="9"/>
                    </a:cubicBezTo>
                    <a:cubicBezTo>
                      <a:pt x="73" y="10"/>
                      <a:pt x="76" y="11"/>
                      <a:pt x="79" y="14"/>
                    </a:cubicBezTo>
                    <a:cubicBezTo>
                      <a:pt x="80" y="13"/>
                      <a:pt x="80" y="10"/>
                      <a:pt x="84" y="11"/>
                    </a:cubicBezTo>
                    <a:cubicBezTo>
                      <a:pt x="87" y="11"/>
                      <a:pt x="89" y="13"/>
                      <a:pt x="90" y="14"/>
                    </a:cubicBezTo>
                    <a:cubicBezTo>
                      <a:pt x="90" y="15"/>
                      <a:pt x="92" y="18"/>
                      <a:pt x="92" y="18"/>
                    </a:cubicBezTo>
                    <a:cubicBezTo>
                      <a:pt x="89" y="21"/>
                      <a:pt x="92" y="20"/>
                      <a:pt x="90" y="26"/>
                    </a:cubicBezTo>
                    <a:cubicBezTo>
                      <a:pt x="86" y="21"/>
                      <a:pt x="82" y="27"/>
                      <a:pt x="79" y="27"/>
                    </a:cubicBezTo>
                    <a:cubicBezTo>
                      <a:pt x="75" y="28"/>
                      <a:pt x="75" y="26"/>
                      <a:pt x="71" y="26"/>
                    </a:cubicBezTo>
                    <a:cubicBezTo>
                      <a:pt x="66" y="26"/>
                      <a:pt x="58" y="28"/>
                      <a:pt x="54" y="29"/>
                    </a:cubicBezTo>
                    <a:cubicBezTo>
                      <a:pt x="54" y="30"/>
                      <a:pt x="51" y="29"/>
                      <a:pt x="51" y="29"/>
                    </a:cubicBezTo>
                    <a:cubicBezTo>
                      <a:pt x="49" y="31"/>
                      <a:pt x="48" y="30"/>
                      <a:pt x="45" y="31"/>
                    </a:cubicBezTo>
                    <a:cubicBezTo>
                      <a:pt x="43" y="32"/>
                      <a:pt x="33" y="34"/>
                      <a:pt x="26" y="35"/>
                    </a:cubicBezTo>
                    <a:cubicBezTo>
                      <a:pt x="27" y="28"/>
                      <a:pt x="36" y="30"/>
                      <a:pt x="43" y="29"/>
                    </a:cubicBezTo>
                    <a:cubicBezTo>
                      <a:pt x="44" y="21"/>
                      <a:pt x="37" y="26"/>
                      <a:pt x="34" y="26"/>
                    </a:cubicBezTo>
                    <a:cubicBezTo>
                      <a:pt x="30" y="25"/>
                      <a:pt x="30" y="24"/>
                      <a:pt x="26" y="22"/>
                    </a:cubicBezTo>
                    <a:cubicBezTo>
                      <a:pt x="23" y="21"/>
                      <a:pt x="22" y="25"/>
                      <a:pt x="19" y="26"/>
                    </a:cubicBezTo>
                    <a:cubicBezTo>
                      <a:pt x="16" y="26"/>
                      <a:pt x="16" y="24"/>
                      <a:pt x="13" y="24"/>
                    </a:cubicBezTo>
                    <a:cubicBezTo>
                      <a:pt x="9" y="23"/>
                      <a:pt x="3" y="25"/>
                      <a:pt x="0" y="22"/>
                    </a:cubicBezTo>
                    <a:cubicBezTo>
                      <a:pt x="0" y="20"/>
                      <a:pt x="3" y="19"/>
                      <a:pt x="4" y="18"/>
                    </a:cubicBezTo>
                    <a:cubicBezTo>
                      <a:pt x="4" y="17"/>
                      <a:pt x="5" y="13"/>
                      <a:pt x="6" y="13"/>
                    </a:cubicBezTo>
                    <a:cubicBezTo>
                      <a:pt x="8" y="11"/>
                      <a:pt x="11" y="13"/>
                      <a:pt x="13" y="11"/>
                    </a:cubicBezTo>
                    <a:cubicBezTo>
                      <a:pt x="14" y="10"/>
                      <a:pt x="7" y="8"/>
                      <a:pt x="11" y="7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7" y="6"/>
                      <a:pt x="19" y="5"/>
                      <a:pt x="21" y="5"/>
                    </a:cubicBezTo>
                    <a:cubicBezTo>
                      <a:pt x="22" y="5"/>
                      <a:pt x="29" y="6"/>
                      <a:pt x="30" y="7"/>
                    </a:cubicBezTo>
                    <a:cubicBezTo>
                      <a:pt x="31" y="8"/>
                      <a:pt x="30" y="10"/>
                      <a:pt x="32" y="11"/>
                    </a:cubicBezTo>
                    <a:cubicBezTo>
                      <a:pt x="33" y="11"/>
                      <a:pt x="35" y="10"/>
                      <a:pt x="36" y="11"/>
                    </a:cubicBezTo>
                    <a:cubicBezTo>
                      <a:pt x="37" y="12"/>
                      <a:pt x="32" y="17"/>
                      <a:pt x="36" y="16"/>
                    </a:cubicBezTo>
                    <a:cubicBezTo>
                      <a:pt x="37" y="16"/>
                      <a:pt x="38" y="11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lídè"/>
              <p:cNvSpPr/>
              <p:nvPr/>
            </p:nvSpPr>
            <p:spPr bwMode="auto">
              <a:xfrm>
                <a:off x="3675269" y="741268"/>
                <a:ext cx="151284" cy="100856"/>
              </a:xfrm>
              <a:custGeom>
                <a:avLst/>
                <a:gdLst>
                  <a:gd name="T0" fmla="*/ 9 w 73"/>
                  <a:gd name="T1" fmla="*/ 1 h 49"/>
                  <a:gd name="T2" fmla="*/ 41 w 73"/>
                  <a:gd name="T3" fmla="*/ 3 h 49"/>
                  <a:gd name="T4" fmla="*/ 45 w 73"/>
                  <a:gd name="T5" fmla="*/ 3 h 49"/>
                  <a:gd name="T6" fmla="*/ 52 w 73"/>
                  <a:gd name="T7" fmla="*/ 5 h 49"/>
                  <a:gd name="T8" fmla="*/ 60 w 73"/>
                  <a:gd name="T9" fmla="*/ 5 h 49"/>
                  <a:gd name="T10" fmla="*/ 61 w 73"/>
                  <a:gd name="T11" fmla="*/ 6 h 49"/>
                  <a:gd name="T12" fmla="*/ 73 w 73"/>
                  <a:gd name="T13" fmla="*/ 14 h 49"/>
                  <a:gd name="T14" fmla="*/ 56 w 73"/>
                  <a:gd name="T15" fmla="*/ 18 h 49"/>
                  <a:gd name="T16" fmla="*/ 54 w 73"/>
                  <a:gd name="T17" fmla="*/ 21 h 49"/>
                  <a:gd name="T18" fmla="*/ 50 w 73"/>
                  <a:gd name="T19" fmla="*/ 19 h 49"/>
                  <a:gd name="T20" fmla="*/ 48 w 73"/>
                  <a:gd name="T21" fmla="*/ 21 h 49"/>
                  <a:gd name="T22" fmla="*/ 50 w 73"/>
                  <a:gd name="T23" fmla="*/ 23 h 49"/>
                  <a:gd name="T24" fmla="*/ 46 w 73"/>
                  <a:gd name="T25" fmla="*/ 25 h 49"/>
                  <a:gd name="T26" fmla="*/ 46 w 73"/>
                  <a:gd name="T27" fmla="*/ 29 h 49"/>
                  <a:gd name="T28" fmla="*/ 43 w 73"/>
                  <a:gd name="T29" fmla="*/ 29 h 49"/>
                  <a:gd name="T30" fmla="*/ 39 w 73"/>
                  <a:gd name="T31" fmla="*/ 32 h 49"/>
                  <a:gd name="T32" fmla="*/ 39 w 73"/>
                  <a:gd name="T33" fmla="*/ 40 h 49"/>
                  <a:gd name="T34" fmla="*/ 17 w 73"/>
                  <a:gd name="T35" fmla="*/ 46 h 49"/>
                  <a:gd name="T36" fmla="*/ 0 w 73"/>
                  <a:gd name="T37" fmla="*/ 34 h 49"/>
                  <a:gd name="T38" fmla="*/ 5 w 73"/>
                  <a:gd name="T39" fmla="*/ 31 h 49"/>
                  <a:gd name="T40" fmla="*/ 7 w 73"/>
                  <a:gd name="T41" fmla="*/ 27 h 49"/>
                  <a:gd name="T42" fmla="*/ 5 w 73"/>
                  <a:gd name="T43" fmla="*/ 19 h 49"/>
                  <a:gd name="T44" fmla="*/ 9 w 73"/>
                  <a:gd name="T45" fmla="*/ 18 h 49"/>
                  <a:gd name="T46" fmla="*/ 13 w 73"/>
                  <a:gd name="T47" fmla="*/ 10 h 49"/>
                  <a:gd name="T48" fmla="*/ 9 w 73"/>
                  <a:gd name="T4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49">
                    <a:moveTo>
                      <a:pt x="9" y="1"/>
                    </a:moveTo>
                    <a:cubicBezTo>
                      <a:pt x="21" y="1"/>
                      <a:pt x="33" y="0"/>
                      <a:pt x="41" y="3"/>
                    </a:cubicBezTo>
                    <a:cubicBezTo>
                      <a:pt x="42" y="3"/>
                      <a:pt x="44" y="2"/>
                      <a:pt x="45" y="3"/>
                    </a:cubicBezTo>
                    <a:cubicBezTo>
                      <a:pt x="46" y="5"/>
                      <a:pt x="50" y="3"/>
                      <a:pt x="52" y="5"/>
                    </a:cubicBezTo>
                    <a:cubicBezTo>
                      <a:pt x="55" y="8"/>
                      <a:pt x="52" y="2"/>
                      <a:pt x="60" y="5"/>
                    </a:cubicBezTo>
                    <a:cubicBezTo>
                      <a:pt x="60" y="5"/>
                      <a:pt x="60" y="6"/>
                      <a:pt x="61" y="6"/>
                    </a:cubicBezTo>
                    <a:cubicBezTo>
                      <a:pt x="63" y="6"/>
                      <a:pt x="73" y="9"/>
                      <a:pt x="73" y="14"/>
                    </a:cubicBezTo>
                    <a:cubicBezTo>
                      <a:pt x="66" y="15"/>
                      <a:pt x="60" y="16"/>
                      <a:pt x="56" y="18"/>
                    </a:cubicBezTo>
                    <a:cubicBezTo>
                      <a:pt x="54" y="18"/>
                      <a:pt x="55" y="21"/>
                      <a:pt x="54" y="21"/>
                    </a:cubicBezTo>
                    <a:cubicBezTo>
                      <a:pt x="53" y="22"/>
                      <a:pt x="51" y="19"/>
                      <a:pt x="50" y="19"/>
                    </a:cubicBezTo>
                    <a:cubicBezTo>
                      <a:pt x="51" y="19"/>
                      <a:pt x="48" y="23"/>
                      <a:pt x="48" y="21"/>
                    </a:cubicBezTo>
                    <a:cubicBezTo>
                      <a:pt x="48" y="22"/>
                      <a:pt x="50" y="24"/>
                      <a:pt x="50" y="23"/>
                    </a:cubicBezTo>
                    <a:cubicBezTo>
                      <a:pt x="49" y="25"/>
                      <a:pt x="47" y="24"/>
                      <a:pt x="46" y="25"/>
                    </a:cubicBezTo>
                    <a:cubicBezTo>
                      <a:pt x="46" y="26"/>
                      <a:pt x="47" y="28"/>
                      <a:pt x="46" y="29"/>
                    </a:cubicBezTo>
                    <a:cubicBezTo>
                      <a:pt x="46" y="29"/>
                      <a:pt x="43" y="28"/>
                      <a:pt x="43" y="29"/>
                    </a:cubicBezTo>
                    <a:cubicBezTo>
                      <a:pt x="42" y="30"/>
                      <a:pt x="41" y="32"/>
                      <a:pt x="39" y="32"/>
                    </a:cubicBezTo>
                    <a:cubicBezTo>
                      <a:pt x="39" y="35"/>
                      <a:pt x="39" y="37"/>
                      <a:pt x="39" y="40"/>
                    </a:cubicBezTo>
                    <a:cubicBezTo>
                      <a:pt x="30" y="40"/>
                      <a:pt x="31" y="49"/>
                      <a:pt x="17" y="46"/>
                    </a:cubicBezTo>
                    <a:cubicBezTo>
                      <a:pt x="18" y="34"/>
                      <a:pt x="7" y="37"/>
                      <a:pt x="0" y="34"/>
                    </a:cubicBezTo>
                    <a:cubicBezTo>
                      <a:pt x="1" y="32"/>
                      <a:pt x="4" y="32"/>
                      <a:pt x="5" y="31"/>
                    </a:cubicBezTo>
                    <a:cubicBezTo>
                      <a:pt x="6" y="30"/>
                      <a:pt x="2" y="25"/>
                      <a:pt x="7" y="27"/>
                    </a:cubicBezTo>
                    <a:cubicBezTo>
                      <a:pt x="8" y="24"/>
                      <a:pt x="5" y="23"/>
                      <a:pt x="5" y="19"/>
                    </a:cubicBezTo>
                    <a:cubicBezTo>
                      <a:pt x="8" y="22"/>
                      <a:pt x="8" y="21"/>
                      <a:pt x="9" y="18"/>
                    </a:cubicBezTo>
                    <a:cubicBezTo>
                      <a:pt x="10" y="15"/>
                      <a:pt x="13" y="16"/>
                      <a:pt x="13" y="10"/>
                    </a:cubicBezTo>
                    <a:cubicBezTo>
                      <a:pt x="14" y="4"/>
                      <a:pt x="7" y="8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ṧ1íḋé"/>
              <p:cNvSpPr/>
              <p:nvPr/>
            </p:nvSpPr>
            <p:spPr bwMode="auto">
              <a:xfrm>
                <a:off x="3980639" y="760879"/>
                <a:ext cx="30817" cy="23814"/>
              </a:xfrm>
              <a:custGeom>
                <a:avLst/>
                <a:gdLst>
                  <a:gd name="T0" fmla="*/ 2 w 15"/>
                  <a:gd name="T1" fmla="*/ 0 h 11"/>
                  <a:gd name="T2" fmla="*/ 13 w 15"/>
                  <a:gd name="T3" fmla="*/ 0 h 11"/>
                  <a:gd name="T4" fmla="*/ 15 w 15"/>
                  <a:gd name="T5" fmla="*/ 8 h 11"/>
                  <a:gd name="T6" fmla="*/ 11 w 15"/>
                  <a:gd name="T7" fmla="*/ 11 h 11"/>
                  <a:gd name="T8" fmla="*/ 0 w 15"/>
                  <a:gd name="T9" fmla="*/ 6 h 11"/>
                  <a:gd name="T10" fmla="*/ 2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cubicBezTo>
                      <a:pt x="6" y="0"/>
                      <a:pt x="9" y="0"/>
                      <a:pt x="13" y="0"/>
                    </a:cubicBezTo>
                    <a:cubicBezTo>
                      <a:pt x="13" y="3"/>
                      <a:pt x="15" y="4"/>
                      <a:pt x="15" y="8"/>
                    </a:cubicBezTo>
                    <a:cubicBezTo>
                      <a:pt x="12" y="7"/>
                      <a:pt x="11" y="9"/>
                      <a:pt x="11" y="11"/>
                    </a:cubicBezTo>
                    <a:cubicBezTo>
                      <a:pt x="8" y="9"/>
                      <a:pt x="7" y="5"/>
                      <a:pt x="0" y="6"/>
                    </a:cubicBezTo>
                    <a:cubicBezTo>
                      <a:pt x="1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iṥľíḋè"/>
              <p:cNvSpPr/>
              <p:nvPr/>
            </p:nvSpPr>
            <p:spPr bwMode="auto">
              <a:xfrm>
                <a:off x="4148733" y="751074"/>
                <a:ext cx="77043" cy="54631"/>
              </a:xfrm>
              <a:custGeom>
                <a:avLst/>
                <a:gdLst>
                  <a:gd name="T0" fmla="*/ 33 w 37"/>
                  <a:gd name="T1" fmla="*/ 1 h 26"/>
                  <a:gd name="T2" fmla="*/ 35 w 37"/>
                  <a:gd name="T3" fmla="*/ 11 h 26"/>
                  <a:gd name="T4" fmla="*/ 31 w 37"/>
                  <a:gd name="T5" fmla="*/ 14 h 26"/>
                  <a:gd name="T6" fmla="*/ 22 w 37"/>
                  <a:gd name="T7" fmla="*/ 16 h 26"/>
                  <a:gd name="T8" fmla="*/ 7 w 37"/>
                  <a:gd name="T9" fmla="*/ 26 h 26"/>
                  <a:gd name="T10" fmla="*/ 5 w 37"/>
                  <a:gd name="T11" fmla="*/ 18 h 26"/>
                  <a:gd name="T12" fmla="*/ 1 w 37"/>
                  <a:gd name="T13" fmla="*/ 14 h 26"/>
                  <a:gd name="T14" fmla="*/ 1 w 37"/>
                  <a:gd name="T15" fmla="*/ 5 h 26"/>
                  <a:gd name="T16" fmla="*/ 5 w 37"/>
                  <a:gd name="T17" fmla="*/ 1 h 26"/>
                  <a:gd name="T18" fmla="*/ 10 w 37"/>
                  <a:gd name="T19" fmla="*/ 0 h 26"/>
                  <a:gd name="T20" fmla="*/ 25 w 37"/>
                  <a:gd name="T21" fmla="*/ 3 h 26"/>
                  <a:gd name="T22" fmla="*/ 33 w 37"/>
                  <a:gd name="T2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6">
                    <a:moveTo>
                      <a:pt x="33" y="1"/>
                    </a:moveTo>
                    <a:cubicBezTo>
                      <a:pt x="37" y="1"/>
                      <a:pt x="34" y="8"/>
                      <a:pt x="35" y="11"/>
                    </a:cubicBezTo>
                    <a:cubicBezTo>
                      <a:pt x="32" y="10"/>
                      <a:pt x="31" y="12"/>
                      <a:pt x="31" y="14"/>
                    </a:cubicBezTo>
                    <a:cubicBezTo>
                      <a:pt x="25" y="11"/>
                      <a:pt x="23" y="21"/>
                      <a:pt x="22" y="16"/>
                    </a:cubicBezTo>
                    <a:cubicBezTo>
                      <a:pt x="17" y="20"/>
                      <a:pt x="14" y="25"/>
                      <a:pt x="7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4" y="16"/>
                      <a:pt x="2" y="17"/>
                      <a:pt x="1" y="14"/>
                    </a:cubicBezTo>
                    <a:cubicBezTo>
                      <a:pt x="0" y="12"/>
                      <a:pt x="2" y="8"/>
                      <a:pt x="1" y="5"/>
                    </a:cubicBezTo>
                    <a:cubicBezTo>
                      <a:pt x="4" y="6"/>
                      <a:pt x="5" y="4"/>
                      <a:pt x="5" y="1"/>
                    </a:cubicBezTo>
                    <a:cubicBezTo>
                      <a:pt x="7" y="2"/>
                      <a:pt x="10" y="2"/>
                      <a:pt x="10" y="0"/>
                    </a:cubicBezTo>
                    <a:cubicBezTo>
                      <a:pt x="13" y="3"/>
                      <a:pt x="23" y="0"/>
                      <a:pt x="25" y="3"/>
                    </a:cubicBezTo>
                    <a:cubicBezTo>
                      <a:pt x="28" y="3"/>
                      <a:pt x="32" y="4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is1ïḍe"/>
              <p:cNvSpPr/>
              <p:nvPr/>
            </p:nvSpPr>
            <p:spPr bwMode="auto">
              <a:xfrm>
                <a:off x="5279164" y="962591"/>
                <a:ext cx="166694" cy="81245"/>
              </a:xfrm>
              <a:custGeom>
                <a:avLst/>
                <a:gdLst>
                  <a:gd name="T0" fmla="*/ 58 w 80"/>
                  <a:gd name="T1" fmla="*/ 0 h 39"/>
                  <a:gd name="T2" fmla="*/ 66 w 80"/>
                  <a:gd name="T3" fmla="*/ 4 h 39"/>
                  <a:gd name="T4" fmla="*/ 71 w 80"/>
                  <a:gd name="T5" fmla="*/ 6 h 39"/>
                  <a:gd name="T6" fmla="*/ 69 w 80"/>
                  <a:gd name="T7" fmla="*/ 9 h 39"/>
                  <a:gd name="T8" fmla="*/ 79 w 80"/>
                  <a:gd name="T9" fmla="*/ 15 h 39"/>
                  <a:gd name="T10" fmla="*/ 73 w 80"/>
                  <a:gd name="T11" fmla="*/ 26 h 39"/>
                  <a:gd name="T12" fmla="*/ 68 w 80"/>
                  <a:gd name="T13" fmla="*/ 28 h 39"/>
                  <a:gd name="T14" fmla="*/ 60 w 80"/>
                  <a:gd name="T15" fmla="*/ 32 h 39"/>
                  <a:gd name="T16" fmla="*/ 55 w 80"/>
                  <a:gd name="T17" fmla="*/ 34 h 39"/>
                  <a:gd name="T18" fmla="*/ 51 w 80"/>
                  <a:gd name="T19" fmla="*/ 35 h 39"/>
                  <a:gd name="T20" fmla="*/ 28 w 80"/>
                  <a:gd name="T21" fmla="*/ 37 h 39"/>
                  <a:gd name="T22" fmla="*/ 27 w 80"/>
                  <a:gd name="T23" fmla="*/ 35 h 39"/>
                  <a:gd name="T24" fmla="*/ 19 w 80"/>
                  <a:gd name="T25" fmla="*/ 32 h 39"/>
                  <a:gd name="T26" fmla="*/ 15 w 80"/>
                  <a:gd name="T27" fmla="*/ 30 h 39"/>
                  <a:gd name="T28" fmla="*/ 19 w 80"/>
                  <a:gd name="T29" fmla="*/ 28 h 39"/>
                  <a:gd name="T30" fmla="*/ 14 w 80"/>
                  <a:gd name="T31" fmla="*/ 24 h 39"/>
                  <a:gd name="T32" fmla="*/ 14 w 80"/>
                  <a:gd name="T33" fmla="*/ 13 h 39"/>
                  <a:gd name="T34" fmla="*/ 2 w 80"/>
                  <a:gd name="T35" fmla="*/ 15 h 39"/>
                  <a:gd name="T36" fmla="*/ 6 w 80"/>
                  <a:gd name="T37" fmla="*/ 7 h 39"/>
                  <a:gd name="T38" fmla="*/ 21 w 80"/>
                  <a:gd name="T39" fmla="*/ 7 h 39"/>
                  <a:gd name="T40" fmla="*/ 23 w 80"/>
                  <a:gd name="T41" fmla="*/ 15 h 39"/>
                  <a:gd name="T42" fmla="*/ 28 w 80"/>
                  <a:gd name="T43" fmla="*/ 7 h 39"/>
                  <a:gd name="T44" fmla="*/ 40 w 80"/>
                  <a:gd name="T45" fmla="*/ 11 h 39"/>
                  <a:gd name="T46" fmla="*/ 43 w 80"/>
                  <a:gd name="T47" fmla="*/ 7 h 39"/>
                  <a:gd name="T48" fmla="*/ 55 w 80"/>
                  <a:gd name="T49" fmla="*/ 6 h 39"/>
                  <a:gd name="T50" fmla="*/ 58 w 80"/>
                  <a:gd name="T5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39">
                    <a:moveTo>
                      <a:pt x="58" y="0"/>
                    </a:moveTo>
                    <a:cubicBezTo>
                      <a:pt x="60" y="1"/>
                      <a:pt x="63" y="2"/>
                      <a:pt x="66" y="4"/>
                    </a:cubicBezTo>
                    <a:cubicBezTo>
                      <a:pt x="66" y="4"/>
                      <a:pt x="71" y="5"/>
                      <a:pt x="71" y="6"/>
                    </a:cubicBezTo>
                    <a:cubicBezTo>
                      <a:pt x="72" y="6"/>
                      <a:pt x="69" y="9"/>
                      <a:pt x="69" y="9"/>
                    </a:cubicBezTo>
                    <a:cubicBezTo>
                      <a:pt x="70" y="13"/>
                      <a:pt x="74" y="16"/>
                      <a:pt x="79" y="15"/>
                    </a:cubicBezTo>
                    <a:cubicBezTo>
                      <a:pt x="80" y="20"/>
                      <a:pt x="78" y="22"/>
                      <a:pt x="73" y="26"/>
                    </a:cubicBezTo>
                    <a:cubicBezTo>
                      <a:pt x="72" y="27"/>
                      <a:pt x="69" y="27"/>
                      <a:pt x="68" y="28"/>
                    </a:cubicBezTo>
                    <a:cubicBezTo>
                      <a:pt x="64" y="30"/>
                      <a:pt x="65" y="30"/>
                      <a:pt x="60" y="32"/>
                    </a:cubicBezTo>
                    <a:cubicBezTo>
                      <a:pt x="60" y="32"/>
                      <a:pt x="55" y="33"/>
                      <a:pt x="55" y="34"/>
                    </a:cubicBezTo>
                    <a:cubicBezTo>
                      <a:pt x="53" y="35"/>
                      <a:pt x="53" y="35"/>
                      <a:pt x="51" y="35"/>
                    </a:cubicBezTo>
                    <a:cubicBezTo>
                      <a:pt x="49" y="36"/>
                      <a:pt x="35" y="39"/>
                      <a:pt x="28" y="37"/>
                    </a:cubicBezTo>
                    <a:cubicBezTo>
                      <a:pt x="28" y="37"/>
                      <a:pt x="28" y="36"/>
                      <a:pt x="27" y="35"/>
                    </a:cubicBezTo>
                    <a:cubicBezTo>
                      <a:pt x="24" y="35"/>
                      <a:pt x="23" y="32"/>
                      <a:pt x="19" y="32"/>
                    </a:cubicBezTo>
                    <a:cubicBezTo>
                      <a:pt x="18" y="32"/>
                      <a:pt x="17" y="30"/>
                      <a:pt x="15" y="30"/>
                    </a:cubicBezTo>
                    <a:cubicBezTo>
                      <a:pt x="15" y="28"/>
                      <a:pt x="18" y="28"/>
                      <a:pt x="19" y="28"/>
                    </a:cubicBezTo>
                    <a:cubicBezTo>
                      <a:pt x="19" y="26"/>
                      <a:pt x="14" y="26"/>
                      <a:pt x="14" y="24"/>
                    </a:cubicBezTo>
                    <a:cubicBezTo>
                      <a:pt x="12" y="21"/>
                      <a:pt x="15" y="18"/>
                      <a:pt x="14" y="13"/>
                    </a:cubicBezTo>
                    <a:cubicBezTo>
                      <a:pt x="6" y="11"/>
                      <a:pt x="7" y="20"/>
                      <a:pt x="2" y="15"/>
                    </a:cubicBezTo>
                    <a:cubicBezTo>
                      <a:pt x="0" y="9"/>
                      <a:pt x="8" y="14"/>
                      <a:pt x="6" y="7"/>
                    </a:cubicBezTo>
                    <a:cubicBezTo>
                      <a:pt x="14" y="9"/>
                      <a:pt x="13" y="8"/>
                      <a:pt x="21" y="7"/>
                    </a:cubicBezTo>
                    <a:cubicBezTo>
                      <a:pt x="22" y="11"/>
                      <a:pt x="27" y="11"/>
                      <a:pt x="23" y="15"/>
                    </a:cubicBezTo>
                    <a:cubicBezTo>
                      <a:pt x="28" y="15"/>
                      <a:pt x="29" y="12"/>
                      <a:pt x="28" y="7"/>
                    </a:cubicBezTo>
                    <a:cubicBezTo>
                      <a:pt x="29" y="11"/>
                      <a:pt x="45" y="3"/>
                      <a:pt x="40" y="11"/>
                    </a:cubicBezTo>
                    <a:cubicBezTo>
                      <a:pt x="44" y="13"/>
                      <a:pt x="42" y="8"/>
                      <a:pt x="43" y="7"/>
                    </a:cubicBezTo>
                    <a:cubicBezTo>
                      <a:pt x="46" y="6"/>
                      <a:pt x="51" y="7"/>
                      <a:pt x="55" y="6"/>
                    </a:cubicBezTo>
                    <a:cubicBezTo>
                      <a:pt x="57" y="5"/>
                      <a:pt x="58" y="3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ṩḻïďé"/>
              <p:cNvSpPr/>
              <p:nvPr/>
            </p:nvSpPr>
            <p:spPr bwMode="auto">
              <a:xfrm>
                <a:off x="4284608" y="982202"/>
                <a:ext cx="99456" cy="70039"/>
              </a:xfrm>
              <a:custGeom>
                <a:avLst/>
                <a:gdLst>
                  <a:gd name="T0" fmla="*/ 13 w 48"/>
                  <a:gd name="T1" fmla="*/ 0 h 34"/>
                  <a:gd name="T2" fmla="*/ 24 w 48"/>
                  <a:gd name="T3" fmla="*/ 12 h 34"/>
                  <a:gd name="T4" fmla="*/ 27 w 48"/>
                  <a:gd name="T5" fmla="*/ 10 h 34"/>
                  <a:gd name="T6" fmla="*/ 33 w 48"/>
                  <a:gd name="T7" fmla="*/ 15 h 34"/>
                  <a:gd name="T8" fmla="*/ 41 w 48"/>
                  <a:gd name="T9" fmla="*/ 25 h 34"/>
                  <a:gd name="T10" fmla="*/ 48 w 48"/>
                  <a:gd name="T11" fmla="*/ 26 h 34"/>
                  <a:gd name="T12" fmla="*/ 24 w 48"/>
                  <a:gd name="T13" fmla="*/ 28 h 34"/>
                  <a:gd name="T14" fmla="*/ 14 w 48"/>
                  <a:gd name="T15" fmla="*/ 34 h 34"/>
                  <a:gd name="T16" fmla="*/ 0 w 48"/>
                  <a:gd name="T17" fmla="*/ 28 h 34"/>
                  <a:gd name="T18" fmla="*/ 3 w 48"/>
                  <a:gd name="T19" fmla="*/ 26 h 34"/>
                  <a:gd name="T20" fmla="*/ 5 w 48"/>
                  <a:gd name="T21" fmla="*/ 23 h 34"/>
                  <a:gd name="T22" fmla="*/ 5 w 48"/>
                  <a:gd name="T23" fmla="*/ 6 h 34"/>
                  <a:gd name="T24" fmla="*/ 13 w 4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4">
                    <a:moveTo>
                      <a:pt x="13" y="0"/>
                    </a:moveTo>
                    <a:cubicBezTo>
                      <a:pt x="15" y="5"/>
                      <a:pt x="25" y="3"/>
                      <a:pt x="24" y="12"/>
                    </a:cubicBezTo>
                    <a:cubicBezTo>
                      <a:pt x="25" y="13"/>
                      <a:pt x="28" y="10"/>
                      <a:pt x="27" y="10"/>
                    </a:cubicBezTo>
                    <a:cubicBezTo>
                      <a:pt x="30" y="11"/>
                      <a:pt x="29" y="15"/>
                      <a:pt x="33" y="15"/>
                    </a:cubicBezTo>
                    <a:cubicBezTo>
                      <a:pt x="36" y="15"/>
                      <a:pt x="38" y="22"/>
                      <a:pt x="41" y="25"/>
                    </a:cubicBezTo>
                    <a:cubicBezTo>
                      <a:pt x="46" y="23"/>
                      <a:pt x="44" y="23"/>
                      <a:pt x="48" y="26"/>
                    </a:cubicBezTo>
                    <a:cubicBezTo>
                      <a:pt x="44" y="31"/>
                      <a:pt x="31" y="27"/>
                      <a:pt x="24" y="28"/>
                    </a:cubicBezTo>
                    <a:cubicBezTo>
                      <a:pt x="21" y="30"/>
                      <a:pt x="16" y="31"/>
                      <a:pt x="14" y="34"/>
                    </a:cubicBezTo>
                    <a:cubicBezTo>
                      <a:pt x="10" y="31"/>
                      <a:pt x="8" y="26"/>
                      <a:pt x="0" y="28"/>
                    </a:cubicBezTo>
                    <a:cubicBezTo>
                      <a:pt x="0" y="27"/>
                      <a:pt x="2" y="27"/>
                      <a:pt x="3" y="26"/>
                    </a:cubicBezTo>
                    <a:cubicBezTo>
                      <a:pt x="1" y="24"/>
                      <a:pt x="2" y="23"/>
                      <a:pt x="5" y="23"/>
                    </a:cubicBezTo>
                    <a:cubicBezTo>
                      <a:pt x="2" y="16"/>
                      <a:pt x="5" y="14"/>
                      <a:pt x="5" y="6"/>
                    </a:cubicBezTo>
                    <a:cubicBezTo>
                      <a:pt x="9" y="5"/>
                      <a:pt x="13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ṡľîḋé"/>
              <p:cNvSpPr/>
              <p:nvPr/>
            </p:nvSpPr>
            <p:spPr bwMode="auto">
              <a:xfrm>
                <a:off x="7168819" y="2123840"/>
                <a:ext cx="165292" cy="177900"/>
              </a:xfrm>
              <a:custGeom>
                <a:avLst/>
                <a:gdLst>
                  <a:gd name="T0" fmla="*/ 8 w 80"/>
                  <a:gd name="T1" fmla="*/ 12 h 86"/>
                  <a:gd name="T2" fmla="*/ 4 w 80"/>
                  <a:gd name="T3" fmla="*/ 11 h 86"/>
                  <a:gd name="T4" fmla="*/ 0 w 80"/>
                  <a:gd name="T5" fmla="*/ 5 h 86"/>
                  <a:gd name="T6" fmla="*/ 15 w 80"/>
                  <a:gd name="T7" fmla="*/ 3 h 86"/>
                  <a:gd name="T8" fmla="*/ 23 w 80"/>
                  <a:gd name="T9" fmla="*/ 7 h 86"/>
                  <a:gd name="T10" fmla="*/ 23 w 80"/>
                  <a:gd name="T11" fmla="*/ 11 h 86"/>
                  <a:gd name="T12" fmla="*/ 26 w 80"/>
                  <a:gd name="T13" fmla="*/ 14 h 86"/>
                  <a:gd name="T14" fmla="*/ 34 w 80"/>
                  <a:gd name="T15" fmla="*/ 18 h 86"/>
                  <a:gd name="T16" fmla="*/ 47 w 80"/>
                  <a:gd name="T17" fmla="*/ 29 h 86"/>
                  <a:gd name="T18" fmla="*/ 51 w 80"/>
                  <a:gd name="T19" fmla="*/ 35 h 86"/>
                  <a:gd name="T20" fmla="*/ 56 w 80"/>
                  <a:gd name="T21" fmla="*/ 37 h 86"/>
                  <a:gd name="T22" fmla="*/ 60 w 80"/>
                  <a:gd name="T23" fmla="*/ 40 h 86"/>
                  <a:gd name="T24" fmla="*/ 60 w 80"/>
                  <a:gd name="T25" fmla="*/ 44 h 86"/>
                  <a:gd name="T26" fmla="*/ 64 w 80"/>
                  <a:gd name="T27" fmla="*/ 48 h 86"/>
                  <a:gd name="T28" fmla="*/ 69 w 80"/>
                  <a:gd name="T29" fmla="*/ 53 h 86"/>
                  <a:gd name="T30" fmla="*/ 73 w 80"/>
                  <a:gd name="T31" fmla="*/ 57 h 86"/>
                  <a:gd name="T32" fmla="*/ 77 w 80"/>
                  <a:gd name="T33" fmla="*/ 66 h 86"/>
                  <a:gd name="T34" fmla="*/ 79 w 80"/>
                  <a:gd name="T35" fmla="*/ 74 h 86"/>
                  <a:gd name="T36" fmla="*/ 80 w 80"/>
                  <a:gd name="T37" fmla="*/ 80 h 86"/>
                  <a:gd name="T38" fmla="*/ 71 w 80"/>
                  <a:gd name="T39" fmla="*/ 81 h 86"/>
                  <a:gd name="T40" fmla="*/ 64 w 80"/>
                  <a:gd name="T41" fmla="*/ 81 h 86"/>
                  <a:gd name="T42" fmla="*/ 64 w 80"/>
                  <a:gd name="T43" fmla="*/ 78 h 86"/>
                  <a:gd name="T44" fmla="*/ 60 w 80"/>
                  <a:gd name="T45" fmla="*/ 78 h 86"/>
                  <a:gd name="T46" fmla="*/ 51 w 80"/>
                  <a:gd name="T47" fmla="*/ 70 h 86"/>
                  <a:gd name="T48" fmla="*/ 52 w 80"/>
                  <a:gd name="T49" fmla="*/ 66 h 86"/>
                  <a:gd name="T50" fmla="*/ 51 w 80"/>
                  <a:gd name="T51" fmla="*/ 66 h 86"/>
                  <a:gd name="T52" fmla="*/ 49 w 80"/>
                  <a:gd name="T53" fmla="*/ 63 h 86"/>
                  <a:gd name="T54" fmla="*/ 45 w 80"/>
                  <a:gd name="T55" fmla="*/ 63 h 86"/>
                  <a:gd name="T56" fmla="*/ 38 w 80"/>
                  <a:gd name="T57" fmla="*/ 55 h 86"/>
                  <a:gd name="T58" fmla="*/ 34 w 80"/>
                  <a:gd name="T59" fmla="*/ 42 h 86"/>
                  <a:gd name="T60" fmla="*/ 32 w 80"/>
                  <a:gd name="T61" fmla="*/ 46 h 86"/>
                  <a:gd name="T62" fmla="*/ 28 w 80"/>
                  <a:gd name="T63" fmla="*/ 37 h 86"/>
                  <a:gd name="T64" fmla="*/ 24 w 80"/>
                  <a:gd name="T65" fmla="*/ 33 h 86"/>
                  <a:gd name="T66" fmla="*/ 21 w 80"/>
                  <a:gd name="T67" fmla="*/ 31 h 86"/>
                  <a:gd name="T68" fmla="*/ 19 w 80"/>
                  <a:gd name="T69" fmla="*/ 24 h 86"/>
                  <a:gd name="T70" fmla="*/ 13 w 80"/>
                  <a:gd name="T71" fmla="*/ 20 h 86"/>
                  <a:gd name="T72" fmla="*/ 10 w 80"/>
                  <a:gd name="T73" fmla="*/ 16 h 86"/>
                  <a:gd name="T74" fmla="*/ 8 w 80"/>
                  <a:gd name="T75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6">
                    <a:moveTo>
                      <a:pt x="8" y="12"/>
                    </a:moveTo>
                    <a:cubicBezTo>
                      <a:pt x="8" y="10"/>
                      <a:pt x="5" y="11"/>
                      <a:pt x="4" y="11"/>
                    </a:cubicBezTo>
                    <a:cubicBezTo>
                      <a:pt x="2" y="9"/>
                      <a:pt x="4" y="4"/>
                      <a:pt x="0" y="5"/>
                    </a:cubicBezTo>
                    <a:cubicBezTo>
                      <a:pt x="5" y="0"/>
                      <a:pt x="9" y="6"/>
                      <a:pt x="15" y="3"/>
                    </a:cubicBezTo>
                    <a:cubicBezTo>
                      <a:pt x="15" y="8"/>
                      <a:pt x="20" y="5"/>
                      <a:pt x="23" y="7"/>
                    </a:cubicBezTo>
                    <a:cubicBezTo>
                      <a:pt x="23" y="7"/>
                      <a:pt x="22" y="10"/>
                      <a:pt x="23" y="11"/>
                    </a:cubicBezTo>
                    <a:cubicBezTo>
                      <a:pt x="24" y="12"/>
                      <a:pt x="27" y="10"/>
                      <a:pt x="26" y="14"/>
                    </a:cubicBezTo>
                    <a:cubicBezTo>
                      <a:pt x="31" y="13"/>
                      <a:pt x="30" y="18"/>
                      <a:pt x="34" y="18"/>
                    </a:cubicBezTo>
                    <a:cubicBezTo>
                      <a:pt x="37" y="18"/>
                      <a:pt x="42" y="29"/>
                      <a:pt x="47" y="29"/>
                    </a:cubicBezTo>
                    <a:cubicBezTo>
                      <a:pt x="51" y="29"/>
                      <a:pt x="49" y="33"/>
                      <a:pt x="51" y="35"/>
                    </a:cubicBezTo>
                    <a:cubicBezTo>
                      <a:pt x="52" y="36"/>
                      <a:pt x="55" y="36"/>
                      <a:pt x="56" y="37"/>
                    </a:cubicBezTo>
                    <a:cubicBezTo>
                      <a:pt x="57" y="37"/>
                      <a:pt x="59" y="40"/>
                      <a:pt x="60" y="40"/>
                    </a:cubicBezTo>
                    <a:cubicBezTo>
                      <a:pt x="61" y="41"/>
                      <a:pt x="59" y="43"/>
                      <a:pt x="60" y="44"/>
                    </a:cubicBezTo>
                    <a:cubicBezTo>
                      <a:pt x="61" y="45"/>
                      <a:pt x="63" y="47"/>
                      <a:pt x="64" y="48"/>
                    </a:cubicBezTo>
                    <a:cubicBezTo>
                      <a:pt x="65" y="49"/>
                      <a:pt x="66" y="53"/>
                      <a:pt x="69" y="53"/>
                    </a:cubicBezTo>
                    <a:cubicBezTo>
                      <a:pt x="70" y="53"/>
                      <a:pt x="72" y="57"/>
                      <a:pt x="73" y="57"/>
                    </a:cubicBezTo>
                    <a:cubicBezTo>
                      <a:pt x="75" y="59"/>
                      <a:pt x="74" y="66"/>
                      <a:pt x="77" y="66"/>
                    </a:cubicBezTo>
                    <a:cubicBezTo>
                      <a:pt x="79" y="67"/>
                      <a:pt x="79" y="72"/>
                      <a:pt x="79" y="74"/>
                    </a:cubicBezTo>
                    <a:cubicBezTo>
                      <a:pt x="78" y="77"/>
                      <a:pt x="74" y="80"/>
                      <a:pt x="80" y="80"/>
                    </a:cubicBezTo>
                    <a:cubicBezTo>
                      <a:pt x="80" y="86"/>
                      <a:pt x="74" y="82"/>
                      <a:pt x="71" y="81"/>
                    </a:cubicBezTo>
                    <a:cubicBezTo>
                      <a:pt x="69" y="81"/>
                      <a:pt x="66" y="82"/>
                      <a:pt x="64" y="81"/>
                    </a:cubicBezTo>
                    <a:cubicBezTo>
                      <a:pt x="63" y="81"/>
                      <a:pt x="64" y="78"/>
                      <a:pt x="64" y="78"/>
                    </a:cubicBezTo>
                    <a:cubicBezTo>
                      <a:pt x="63" y="77"/>
                      <a:pt x="61" y="78"/>
                      <a:pt x="60" y="78"/>
                    </a:cubicBezTo>
                    <a:cubicBezTo>
                      <a:pt x="58" y="76"/>
                      <a:pt x="55" y="70"/>
                      <a:pt x="51" y="70"/>
                    </a:cubicBezTo>
                    <a:cubicBezTo>
                      <a:pt x="51" y="69"/>
                      <a:pt x="52" y="68"/>
                      <a:pt x="52" y="66"/>
                    </a:cubicBezTo>
                    <a:cubicBezTo>
                      <a:pt x="52" y="64"/>
                      <a:pt x="51" y="65"/>
                      <a:pt x="51" y="66"/>
                    </a:cubicBezTo>
                    <a:cubicBezTo>
                      <a:pt x="48" y="67"/>
                      <a:pt x="50" y="63"/>
                      <a:pt x="49" y="63"/>
                    </a:cubicBezTo>
                    <a:cubicBezTo>
                      <a:pt x="48" y="62"/>
                      <a:pt x="46" y="63"/>
                      <a:pt x="45" y="63"/>
                    </a:cubicBezTo>
                    <a:cubicBezTo>
                      <a:pt x="43" y="60"/>
                      <a:pt x="43" y="55"/>
                      <a:pt x="38" y="55"/>
                    </a:cubicBezTo>
                    <a:cubicBezTo>
                      <a:pt x="40" y="48"/>
                      <a:pt x="34" y="48"/>
                      <a:pt x="34" y="42"/>
                    </a:cubicBezTo>
                    <a:cubicBezTo>
                      <a:pt x="32" y="42"/>
                      <a:pt x="32" y="44"/>
                      <a:pt x="32" y="46"/>
                    </a:cubicBezTo>
                    <a:cubicBezTo>
                      <a:pt x="29" y="44"/>
                      <a:pt x="30" y="40"/>
                      <a:pt x="28" y="37"/>
                    </a:cubicBezTo>
                    <a:cubicBezTo>
                      <a:pt x="28" y="36"/>
                      <a:pt x="25" y="34"/>
                      <a:pt x="24" y="33"/>
                    </a:cubicBezTo>
                    <a:cubicBezTo>
                      <a:pt x="24" y="32"/>
                      <a:pt x="23" y="31"/>
                      <a:pt x="21" y="31"/>
                    </a:cubicBezTo>
                    <a:cubicBezTo>
                      <a:pt x="22" y="27"/>
                      <a:pt x="20" y="26"/>
                      <a:pt x="19" y="24"/>
                    </a:cubicBezTo>
                    <a:cubicBezTo>
                      <a:pt x="18" y="21"/>
                      <a:pt x="15" y="21"/>
                      <a:pt x="13" y="20"/>
                    </a:cubicBezTo>
                    <a:cubicBezTo>
                      <a:pt x="13" y="20"/>
                      <a:pt x="9" y="16"/>
                      <a:pt x="10" y="16"/>
                    </a:cubicBezTo>
                    <a:cubicBezTo>
                      <a:pt x="8" y="12"/>
                      <a:pt x="14" y="9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ṣliḋê"/>
              <p:cNvSpPr/>
              <p:nvPr/>
            </p:nvSpPr>
            <p:spPr bwMode="auto">
              <a:xfrm>
                <a:off x="6346560" y="2401195"/>
                <a:ext cx="119067" cy="217122"/>
              </a:xfrm>
              <a:custGeom>
                <a:avLst/>
                <a:gdLst>
                  <a:gd name="T0" fmla="*/ 43 w 57"/>
                  <a:gd name="T1" fmla="*/ 0 h 104"/>
                  <a:gd name="T2" fmla="*/ 50 w 57"/>
                  <a:gd name="T3" fmla="*/ 1 h 104"/>
                  <a:gd name="T4" fmla="*/ 47 w 57"/>
                  <a:gd name="T5" fmla="*/ 35 h 104"/>
                  <a:gd name="T6" fmla="*/ 43 w 57"/>
                  <a:gd name="T7" fmla="*/ 57 h 104"/>
                  <a:gd name="T8" fmla="*/ 37 w 57"/>
                  <a:gd name="T9" fmla="*/ 67 h 104"/>
                  <a:gd name="T10" fmla="*/ 36 w 57"/>
                  <a:gd name="T11" fmla="*/ 78 h 104"/>
                  <a:gd name="T12" fmla="*/ 36 w 57"/>
                  <a:gd name="T13" fmla="*/ 82 h 104"/>
                  <a:gd name="T14" fmla="*/ 32 w 57"/>
                  <a:gd name="T15" fmla="*/ 83 h 104"/>
                  <a:gd name="T16" fmla="*/ 30 w 57"/>
                  <a:gd name="T17" fmla="*/ 95 h 104"/>
                  <a:gd name="T18" fmla="*/ 28 w 57"/>
                  <a:gd name="T19" fmla="*/ 96 h 104"/>
                  <a:gd name="T20" fmla="*/ 26 w 57"/>
                  <a:gd name="T21" fmla="*/ 102 h 104"/>
                  <a:gd name="T22" fmla="*/ 8 w 57"/>
                  <a:gd name="T23" fmla="*/ 104 h 104"/>
                  <a:gd name="T24" fmla="*/ 6 w 57"/>
                  <a:gd name="T25" fmla="*/ 95 h 104"/>
                  <a:gd name="T26" fmla="*/ 4 w 57"/>
                  <a:gd name="T27" fmla="*/ 91 h 104"/>
                  <a:gd name="T28" fmla="*/ 0 w 57"/>
                  <a:gd name="T29" fmla="*/ 89 h 104"/>
                  <a:gd name="T30" fmla="*/ 0 w 57"/>
                  <a:gd name="T31" fmla="*/ 82 h 104"/>
                  <a:gd name="T32" fmla="*/ 2 w 57"/>
                  <a:gd name="T33" fmla="*/ 80 h 104"/>
                  <a:gd name="T34" fmla="*/ 0 w 57"/>
                  <a:gd name="T35" fmla="*/ 78 h 104"/>
                  <a:gd name="T36" fmla="*/ 4 w 57"/>
                  <a:gd name="T37" fmla="*/ 70 h 104"/>
                  <a:gd name="T38" fmla="*/ 4 w 57"/>
                  <a:gd name="T39" fmla="*/ 67 h 104"/>
                  <a:gd name="T40" fmla="*/ 8 w 57"/>
                  <a:gd name="T41" fmla="*/ 65 h 104"/>
                  <a:gd name="T42" fmla="*/ 11 w 57"/>
                  <a:gd name="T43" fmla="*/ 55 h 104"/>
                  <a:gd name="T44" fmla="*/ 8 w 57"/>
                  <a:gd name="T45" fmla="*/ 50 h 104"/>
                  <a:gd name="T46" fmla="*/ 8 w 57"/>
                  <a:gd name="T47" fmla="*/ 39 h 104"/>
                  <a:gd name="T48" fmla="*/ 11 w 57"/>
                  <a:gd name="T49" fmla="*/ 35 h 104"/>
                  <a:gd name="T50" fmla="*/ 17 w 57"/>
                  <a:gd name="T51" fmla="*/ 31 h 104"/>
                  <a:gd name="T52" fmla="*/ 26 w 57"/>
                  <a:gd name="T53" fmla="*/ 24 h 104"/>
                  <a:gd name="T54" fmla="*/ 32 w 57"/>
                  <a:gd name="T55" fmla="*/ 26 h 104"/>
                  <a:gd name="T56" fmla="*/ 34 w 57"/>
                  <a:gd name="T57" fmla="*/ 14 h 104"/>
                  <a:gd name="T58" fmla="*/ 39 w 57"/>
                  <a:gd name="T59" fmla="*/ 13 h 104"/>
                  <a:gd name="T60" fmla="*/ 43 w 57"/>
                  <a:gd name="T6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" h="104">
                    <a:moveTo>
                      <a:pt x="43" y="0"/>
                    </a:moveTo>
                    <a:cubicBezTo>
                      <a:pt x="45" y="1"/>
                      <a:pt x="47" y="2"/>
                      <a:pt x="50" y="1"/>
                    </a:cubicBezTo>
                    <a:cubicBezTo>
                      <a:pt x="47" y="11"/>
                      <a:pt x="57" y="28"/>
                      <a:pt x="47" y="35"/>
                    </a:cubicBezTo>
                    <a:cubicBezTo>
                      <a:pt x="47" y="43"/>
                      <a:pt x="46" y="50"/>
                      <a:pt x="43" y="57"/>
                    </a:cubicBezTo>
                    <a:cubicBezTo>
                      <a:pt x="42" y="61"/>
                      <a:pt x="41" y="66"/>
                      <a:pt x="37" y="67"/>
                    </a:cubicBezTo>
                    <a:cubicBezTo>
                      <a:pt x="39" y="71"/>
                      <a:pt x="36" y="75"/>
                      <a:pt x="36" y="78"/>
                    </a:cubicBezTo>
                    <a:cubicBezTo>
                      <a:pt x="35" y="79"/>
                      <a:pt x="36" y="81"/>
                      <a:pt x="36" y="82"/>
                    </a:cubicBezTo>
                    <a:cubicBezTo>
                      <a:pt x="35" y="82"/>
                      <a:pt x="32" y="83"/>
                      <a:pt x="32" y="83"/>
                    </a:cubicBezTo>
                    <a:cubicBezTo>
                      <a:pt x="31" y="87"/>
                      <a:pt x="32" y="91"/>
                      <a:pt x="30" y="95"/>
                    </a:cubicBezTo>
                    <a:cubicBezTo>
                      <a:pt x="30" y="95"/>
                      <a:pt x="28" y="95"/>
                      <a:pt x="28" y="96"/>
                    </a:cubicBezTo>
                    <a:cubicBezTo>
                      <a:pt x="28" y="98"/>
                      <a:pt x="25" y="99"/>
                      <a:pt x="26" y="102"/>
                    </a:cubicBezTo>
                    <a:cubicBezTo>
                      <a:pt x="21" y="104"/>
                      <a:pt x="15" y="104"/>
                      <a:pt x="8" y="104"/>
                    </a:cubicBezTo>
                    <a:cubicBezTo>
                      <a:pt x="8" y="99"/>
                      <a:pt x="4" y="100"/>
                      <a:pt x="6" y="95"/>
                    </a:cubicBezTo>
                    <a:cubicBezTo>
                      <a:pt x="4" y="95"/>
                      <a:pt x="4" y="92"/>
                      <a:pt x="4" y="91"/>
                    </a:cubicBezTo>
                    <a:cubicBezTo>
                      <a:pt x="2" y="91"/>
                      <a:pt x="1" y="90"/>
                      <a:pt x="0" y="89"/>
                    </a:cubicBezTo>
                    <a:cubicBezTo>
                      <a:pt x="0" y="87"/>
                      <a:pt x="0" y="84"/>
                      <a:pt x="0" y="82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78"/>
                      <a:pt x="0" y="78"/>
                      <a:pt x="0" y="78"/>
                    </a:cubicBezTo>
                    <a:cubicBezTo>
                      <a:pt x="1" y="75"/>
                      <a:pt x="3" y="72"/>
                      <a:pt x="4" y="70"/>
                    </a:cubicBezTo>
                    <a:cubicBezTo>
                      <a:pt x="4" y="70"/>
                      <a:pt x="3" y="67"/>
                      <a:pt x="4" y="67"/>
                    </a:cubicBezTo>
                    <a:cubicBezTo>
                      <a:pt x="4" y="66"/>
                      <a:pt x="8" y="65"/>
                      <a:pt x="8" y="65"/>
                    </a:cubicBezTo>
                    <a:cubicBezTo>
                      <a:pt x="9" y="62"/>
                      <a:pt x="5" y="49"/>
                      <a:pt x="11" y="55"/>
                    </a:cubicBezTo>
                    <a:cubicBezTo>
                      <a:pt x="12" y="51"/>
                      <a:pt x="8" y="53"/>
                      <a:pt x="8" y="50"/>
                    </a:cubicBezTo>
                    <a:cubicBezTo>
                      <a:pt x="8" y="46"/>
                      <a:pt x="8" y="42"/>
                      <a:pt x="8" y="39"/>
                    </a:cubicBezTo>
                    <a:cubicBezTo>
                      <a:pt x="11" y="39"/>
                      <a:pt x="11" y="37"/>
                      <a:pt x="11" y="35"/>
                    </a:cubicBezTo>
                    <a:cubicBezTo>
                      <a:pt x="15" y="36"/>
                      <a:pt x="15" y="32"/>
                      <a:pt x="17" y="31"/>
                    </a:cubicBezTo>
                    <a:cubicBezTo>
                      <a:pt x="19" y="30"/>
                      <a:pt x="27" y="31"/>
                      <a:pt x="26" y="24"/>
                    </a:cubicBezTo>
                    <a:cubicBezTo>
                      <a:pt x="29" y="23"/>
                      <a:pt x="29" y="26"/>
                      <a:pt x="32" y="26"/>
                    </a:cubicBezTo>
                    <a:cubicBezTo>
                      <a:pt x="30" y="20"/>
                      <a:pt x="34" y="19"/>
                      <a:pt x="34" y="14"/>
                    </a:cubicBezTo>
                    <a:cubicBezTo>
                      <a:pt x="39" y="17"/>
                      <a:pt x="38" y="2"/>
                      <a:pt x="39" y="13"/>
                    </a:cubicBezTo>
                    <a:cubicBezTo>
                      <a:pt x="46" y="10"/>
                      <a:pt x="40" y="2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îšļíḍê"/>
              <p:cNvSpPr/>
              <p:nvPr/>
            </p:nvSpPr>
            <p:spPr bwMode="auto">
              <a:xfrm>
                <a:off x="7448976" y="2389989"/>
                <a:ext cx="638757" cy="469263"/>
              </a:xfrm>
              <a:custGeom>
                <a:avLst/>
                <a:gdLst>
                  <a:gd name="T0" fmla="*/ 178 w 307"/>
                  <a:gd name="T1" fmla="*/ 19 h 226"/>
                  <a:gd name="T2" fmla="*/ 171 w 307"/>
                  <a:gd name="T3" fmla="*/ 22 h 226"/>
                  <a:gd name="T4" fmla="*/ 180 w 307"/>
                  <a:gd name="T5" fmla="*/ 34 h 226"/>
                  <a:gd name="T6" fmla="*/ 206 w 307"/>
                  <a:gd name="T7" fmla="*/ 48 h 226"/>
                  <a:gd name="T8" fmla="*/ 214 w 307"/>
                  <a:gd name="T9" fmla="*/ 37 h 226"/>
                  <a:gd name="T10" fmla="*/ 216 w 307"/>
                  <a:gd name="T11" fmla="*/ 30 h 226"/>
                  <a:gd name="T12" fmla="*/ 218 w 307"/>
                  <a:gd name="T13" fmla="*/ 13 h 226"/>
                  <a:gd name="T14" fmla="*/ 223 w 307"/>
                  <a:gd name="T15" fmla="*/ 4 h 226"/>
                  <a:gd name="T16" fmla="*/ 229 w 307"/>
                  <a:gd name="T17" fmla="*/ 11 h 226"/>
                  <a:gd name="T18" fmla="*/ 238 w 307"/>
                  <a:gd name="T19" fmla="*/ 30 h 226"/>
                  <a:gd name="T20" fmla="*/ 247 w 307"/>
                  <a:gd name="T21" fmla="*/ 43 h 226"/>
                  <a:gd name="T22" fmla="*/ 257 w 307"/>
                  <a:gd name="T23" fmla="*/ 56 h 226"/>
                  <a:gd name="T24" fmla="*/ 262 w 307"/>
                  <a:gd name="T25" fmla="*/ 71 h 226"/>
                  <a:gd name="T26" fmla="*/ 268 w 307"/>
                  <a:gd name="T27" fmla="*/ 75 h 226"/>
                  <a:gd name="T28" fmla="*/ 279 w 307"/>
                  <a:gd name="T29" fmla="*/ 82 h 226"/>
                  <a:gd name="T30" fmla="*/ 288 w 307"/>
                  <a:gd name="T31" fmla="*/ 101 h 226"/>
                  <a:gd name="T32" fmla="*/ 292 w 307"/>
                  <a:gd name="T33" fmla="*/ 104 h 226"/>
                  <a:gd name="T34" fmla="*/ 303 w 307"/>
                  <a:gd name="T35" fmla="*/ 112 h 226"/>
                  <a:gd name="T36" fmla="*/ 307 w 307"/>
                  <a:gd name="T37" fmla="*/ 143 h 226"/>
                  <a:gd name="T38" fmla="*/ 301 w 307"/>
                  <a:gd name="T39" fmla="*/ 158 h 226"/>
                  <a:gd name="T40" fmla="*/ 301 w 307"/>
                  <a:gd name="T41" fmla="*/ 164 h 226"/>
                  <a:gd name="T42" fmla="*/ 298 w 307"/>
                  <a:gd name="T43" fmla="*/ 175 h 226"/>
                  <a:gd name="T44" fmla="*/ 287 w 307"/>
                  <a:gd name="T45" fmla="*/ 185 h 226"/>
                  <a:gd name="T46" fmla="*/ 277 w 307"/>
                  <a:gd name="T47" fmla="*/ 212 h 226"/>
                  <a:gd name="T48" fmla="*/ 260 w 307"/>
                  <a:gd name="T49" fmla="*/ 220 h 226"/>
                  <a:gd name="T50" fmla="*/ 253 w 307"/>
                  <a:gd name="T51" fmla="*/ 226 h 226"/>
                  <a:gd name="T52" fmla="*/ 238 w 307"/>
                  <a:gd name="T53" fmla="*/ 222 h 226"/>
                  <a:gd name="T54" fmla="*/ 205 w 307"/>
                  <a:gd name="T55" fmla="*/ 216 h 226"/>
                  <a:gd name="T56" fmla="*/ 203 w 307"/>
                  <a:gd name="T57" fmla="*/ 205 h 226"/>
                  <a:gd name="T58" fmla="*/ 201 w 307"/>
                  <a:gd name="T59" fmla="*/ 199 h 226"/>
                  <a:gd name="T60" fmla="*/ 186 w 307"/>
                  <a:gd name="T61" fmla="*/ 188 h 226"/>
                  <a:gd name="T62" fmla="*/ 178 w 307"/>
                  <a:gd name="T63" fmla="*/ 179 h 226"/>
                  <a:gd name="T64" fmla="*/ 164 w 307"/>
                  <a:gd name="T65" fmla="*/ 173 h 226"/>
                  <a:gd name="T66" fmla="*/ 156 w 307"/>
                  <a:gd name="T67" fmla="*/ 170 h 226"/>
                  <a:gd name="T68" fmla="*/ 121 w 307"/>
                  <a:gd name="T69" fmla="*/ 162 h 226"/>
                  <a:gd name="T70" fmla="*/ 102 w 307"/>
                  <a:gd name="T71" fmla="*/ 168 h 226"/>
                  <a:gd name="T72" fmla="*/ 95 w 307"/>
                  <a:gd name="T73" fmla="*/ 171 h 226"/>
                  <a:gd name="T74" fmla="*/ 89 w 307"/>
                  <a:gd name="T75" fmla="*/ 177 h 226"/>
                  <a:gd name="T76" fmla="*/ 85 w 307"/>
                  <a:gd name="T77" fmla="*/ 177 h 226"/>
                  <a:gd name="T78" fmla="*/ 52 w 307"/>
                  <a:gd name="T79" fmla="*/ 183 h 226"/>
                  <a:gd name="T80" fmla="*/ 46 w 307"/>
                  <a:gd name="T81" fmla="*/ 186 h 226"/>
                  <a:gd name="T82" fmla="*/ 14 w 307"/>
                  <a:gd name="T83" fmla="*/ 192 h 226"/>
                  <a:gd name="T84" fmla="*/ 18 w 307"/>
                  <a:gd name="T85" fmla="*/ 171 h 226"/>
                  <a:gd name="T86" fmla="*/ 14 w 307"/>
                  <a:gd name="T87" fmla="*/ 160 h 226"/>
                  <a:gd name="T88" fmla="*/ 14 w 307"/>
                  <a:gd name="T89" fmla="*/ 153 h 226"/>
                  <a:gd name="T90" fmla="*/ 9 w 307"/>
                  <a:gd name="T91" fmla="*/ 142 h 226"/>
                  <a:gd name="T92" fmla="*/ 7 w 307"/>
                  <a:gd name="T93" fmla="*/ 132 h 226"/>
                  <a:gd name="T94" fmla="*/ 3 w 307"/>
                  <a:gd name="T95" fmla="*/ 121 h 226"/>
                  <a:gd name="T96" fmla="*/ 5 w 307"/>
                  <a:gd name="T97" fmla="*/ 112 h 226"/>
                  <a:gd name="T98" fmla="*/ 5 w 307"/>
                  <a:gd name="T99" fmla="*/ 88 h 226"/>
                  <a:gd name="T100" fmla="*/ 26 w 307"/>
                  <a:gd name="T101" fmla="*/ 75 h 226"/>
                  <a:gd name="T102" fmla="*/ 50 w 307"/>
                  <a:gd name="T103" fmla="*/ 69 h 226"/>
                  <a:gd name="T104" fmla="*/ 63 w 307"/>
                  <a:gd name="T105" fmla="*/ 63 h 226"/>
                  <a:gd name="T106" fmla="*/ 68 w 307"/>
                  <a:gd name="T107" fmla="*/ 43 h 226"/>
                  <a:gd name="T108" fmla="*/ 85 w 307"/>
                  <a:gd name="T109" fmla="*/ 43 h 226"/>
                  <a:gd name="T110" fmla="*/ 89 w 307"/>
                  <a:gd name="T111" fmla="*/ 30 h 226"/>
                  <a:gd name="T112" fmla="*/ 104 w 307"/>
                  <a:gd name="T113" fmla="*/ 20 h 226"/>
                  <a:gd name="T114" fmla="*/ 115 w 307"/>
                  <a:gd name="T115" fmla="*/ 26 h 226"/>
                  <a:gd name="T116" fmla="*/ 119 w 307"/>
                  <a:gd name="T117" fmla="*/ 28 h 226"/>
                  <a:gd name="T118" fmla="*/ 123 w 307"/>
                  <a:gd name="T119" fmla="*/ 24 h 226"/>
                  <a:gd name="T120" fmla="*/ 136 w 307"/>
                  <a:gd name="T121" fmla="*/ 13 h 226"/>
                  <a:gd name="T122" fmla="*/ 145 w 307"/>
                  <a:gd name="T123" fmla="*/ 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7" h="226">
                    <a:moveTo>
                      <a:pt x="178" y="9"/>
                    </a:moveTo>
                    <a:cubicBezTo>
                      <a:pt x="178" y="12"/>
                      <a:pt x="178" y="16"/>
                      <a:pt x="178" y="19"/>
                    </a:cubicBezTo>
                    <a:cubicBezTo>
                      <a:pt x="177" y="19"/>
                      <a:pt x="175" y="19"/>
                      <a:pt x="173" y="19"/>
                    </a:cubicBezTo>
                    <a:cubicBezTo>
                      <a:pt x="175" y="21"/>
                      <a:pt x="174" y="22"/>
                      <a:pt x="171" y="22"/>
                    </a:cubicBezTo>
                    <a:cubicBezTo>
                      <a:pt x="174" y="26"/>
                      <a:pt x="171" y="25"/>
                      <a:pt x="171" y="30"/>
                    </a:cubicBezTo>
                    <a:cubicBezTo>
                      <a:pt x="173" y="33"/>
                      <a:pt x="176" y="34"/>
                      <a:pt x="180" y="34"/>
                    </a:cubicBezTo>
                    <a:cubicBezTo>
                      <a:pt x="181" y="42"/>
                      <a:pt x="193" y="38"/>
                      <a:pt x="193" y="47"/>
                    </a:cubicBezTo>
                    <a:cubicBezTo>
                      <a:pt x="198" y="47"/>
                      <a:pt x="204" y="46"/>
                      <a:pt x="206" y="48"/>
                    </a:cubicBezTo>
                    <a:cubicBezTo>
                      <a:pt x="210" y="48"/>
                      <a:pt x="207" y="40"/>
                      <a:pt x="214" y="43"/>
                    </a:cubicBezTo>
                    <a:cubicBezTo>
                      <a:pt x="213" y="42"/>
                      <a:pt x="211" y="37"/>
                      <a:pt x="214" y="37"/>
                    </a:cubicBezTo>
                    <a:cubicBezTo>
                      <a:pt x="216" y="37"/>
                      <a:pt x="213" y="34"/>
                      <a:pt x="214" y="32"/>
                    </a:cubicBezTo>
                    <a:cubicBezTo>
                      <a:pt x="214" y="32"/>
                      <a:pt x="216" y="31"/>
                      <a:pt x="216" y="30"/>
                    </a:cubicBezTo>
                    <a:cubicBezTo>
                      <a:pt x="216" y="28"/>
                      <a:pt x="218" y="26"/>
                      <a:pt x="218" y="22"/>
                    </a:cubicBezTo>
                    <a:cubicBezTo>
                      <a:pt x="217" y="21"/>
                      <a:pt x="215" y="19"/>
                      <a:pt x="218" y="13"/>
                    </a:cubicBezTo>
                    <a:cubicBezTo>
                      <a:pt x="218" y="13"/>
                      <a:pt x="221" y="13"/>
                      <a:pt x="221" y="13"/>
                    </a:cubicBezTo>
                    <a:cubicBezTo>
                      <a:pt x="223" y="11"/>
                      <a:pt x="221" y="5"/>
                      <a:pt x="223" y="4"/>
                    </a:cubicBezTo>
                    <a:cubicBezTo>
                      <a:pt x="227" y="3"/>
                      <a:pt x="224" y="9"/>
                      <a:pt x="227" y="11"/>
                    </a:cubicBezTo>
                    <a:cubicBezTo>
                      <a:pt x="227" y="11"/>
                      <a:pt x="229" y="11"/>
                      <a:pt x="229" y="11"/>
                    </a:cubicBezTo>
                    <a:cubicBezTo>
                      <a:pt x="230" y="14"/>
                      <a:pt x="231" y="18"/>
                      <a:pt x="232" y="20"/>
                    </a:cubicBezTo>
                    <a:cubicBezTo>
                      <a:pt x="234" y="24"/>
                      <a:pt x="238" y="26"/>
                      <a:pt x="238" y="30"/>
                    </a:cubicBezTo>
                    <a:cubicBezTo>
                      <a:pt x="243" y="25"/>
                      <a:pt x="240" y="33"/>
                      <a:pt x="246" y="32"/>
                    </a:cubicBezTo>
                    <a:cubicBezTo>
                      <a:pt x="245" y="36"/>
                      <a:pt x="245" y="40"/>
                      <a:pt x="247" y="43"/>
                    </a:cubicBezTo>
                    <a:cubicBezTo>
                      <a:pt x="250" y="46"/>
                      <a:pt x="247" y="50"/>
                      <a:pt x="249" y="56"/>
                    </a:cubicBezTo>
                    <a:cubicBezTo>
                      <a:pt x="254" y="50"/>
                      <a:pt x="250" y="55"/>
                      <a:pt x="257" y="56"/>
                    </a:cubicBezTo>
                    <a:cubicBezTo>
                      <a:pt x="257" y="59"/>
                      <a:pt x="255" y="59"/>
                      <a:pt x="255" y="61"/>
                    </a:cubicBezTo>
                    <a:cubicBezTo>
                      <a:pt x="258" y="64"/>
                      <a:pt x="263" y="64"/>
                      <a:pt x="262" y="71"/>
                    </a:cubicBezTo>
                    <a:cubicBezTo>
                      <a:pt x="264" y="71"/>
                      <a:pt x="267" y="70"/>
                      <a:pt x="268" y="71"/>
                    </a:cubicBezTo>
                    <a:cubicBezTo>
                      <a:pt x="268" y="71"/>
                      <a:pt x="267" y="74"/>
                      <a:pt x="268" y="75"/>
                    </a:cubicBezTo>
                    <a:cubicBezTo>
                      <a:pt x="268" y="75"/>
                      <a:pt x="271" y="74"/>
                      <a:pt x="272" y="75"/>
                    </a:cubicBezTo>
                    <a:cubicBezTo>
                      <a:pt x="274" y="77"/>
                      <a:pt x="273" y="83"/>
                      <a:pt x="279" y="82"/>
                    </a:cubicBezTo>
                    <a:cubicBezTo>
                      <a:pt x="279" y="87"/>
                      <a:pt x="282" y="92"/>
                      <a:pt x="285" y="95"/>
                    </a:cubicBezTo>
                    <a:cubicBezTo>
                      <a:pt x="286" y="97"/>
                      <a:pt x="287" y="99"/>
                      <a:pt x="288" y="101"/>
                    </a:cubicBezTo>
                    <a:cubicBezTo>
                      <a:pt x="289" y="101"/>
                      <a:pt x="291" y="100"/>
                      <a:pt x="292" y="101"/>
                    </a:cubicBezTo>
                    <a:cubicBezTo>
                      <a:pt x="293" y="101"/>
                      <a:pt x="291" y="104"/>
                      <a:pt x="292" y="104"/>
                    </a:cubicBezTo>
                    <a:cubicBezTo>
                      <a:pt x="294" y="106"/>
                      <a:pt x="297" y="105"/>
                      <a:pt x="296" y="104"/>
                    </a:cubicBezTo>
                    <a:cubicBezTo>
                      <a:pt x="300" y="108"/>
                      <a:pt x="297" y="113"/>
                      <a:pt x="303" y="112"/>
                    </a:cubicBezTo>
                    <a:cubicBezTo>
                      <a:pt x="299" y="117"/>
                      <a:pt x="304" y="124"/>
                      <a:pt x="305" y="132"/>
                    </a:cubicBezTo>
                    <a:cubicBezTo>
                      <a:pt x="306" y="137"/>
                      <a:pt x="303" y="141"/>
                      <a:pt x="307" y="143"/>
                    </a:cubicBezTo>
                    <a:cubicBezTo>
                      <a:pt x="303" y="146"/>
                      <a:pt x="304" y="149"/>
                      <a:pt x="303" y="157"/>
                    </a:cubicBezTo>
                    <a:cubicBezTo>
                      <a:pt x="303" y="156"/>
                      <a:pt x="300" y="157"/>
                      <a:pt x="301" y="158"/>
                    </a:cubicBezTo>
                    <a:cubicBezTo>
                      <a:pt x="302" y="158"/>
                      <a:pt x="303" y="158"/>
                      <a:pt x="303" y="158"/>
                    </a:cubicBezTo>
                    <a:cubicBezTo>
                      <a:pt x="303" y="159"/>
                      <a:pt x="302" y="163"/>
                      <a:pt x="301" y="164"/>
                    </a:cubicBezTo>
                    <a:cubicBezTo>
                      <a:pt x="301" y="164"/>
                      <a:pt x="298" y="166"/>
                      <a:pt x="298" y="166"/>
                    </a:cubicBezTo>
                    <a:cubicBezTo>
                      <a:pt x="297" y="168"/>
                      <a:pt x="301" y="171"/>
                      <a:pt x="298" y="175"/>
                    </a:cubicBezTo>
                    <a:cubicBezTo>
                      <a:pt x="294" y="175"/>
                      <a:pt x="295" y="180"/>
                      <a:pt x="290" y="179"/>
                    </a:cubicBezTo>
                    <a:cubicBezTo>
                      <a:pt x="291" y="183"/>
                      <a:pt x="290" y="185"/>
                      <a:pt x="287" y="185"/>
                    </a:cubicBezTo>
                    <a:cubicBezTo>
                      <a:pt x="288" y="192"/>
                      <a:pt x="284" y="194"/>
                      <a:pt x="285" y="201"/>
                    </a:cubicBezTo>
                    <a:cubicBezTo>
                      <a:pt x="277" y="200"/>
                      <a:pt x="278" y="207"/>
                      <a:pt x="277" y="212"/>
                    </a:cubicBezTo>
                    <a:cubicBezTo>
                      <a:pt x="275" y="212"/>
                      <a:pt x="272" y="212"/>
                      <a:pt x="272" y="214"/>
                    </a:cubicBezTo>
                    <a:cubicBezTo>
                      <a:pt x="271" y="218"/>
                      <a:pt x="264" y="218"/>
                      <a:pt x="260" y="220"/>
                    </a:cubicBezTo>
                    <a:cubicBezTo>
                      <a:pt x="259" y="221"/>
                      <a:pt x="258" y="223"/>
                      <a:pt x="257" y="224"/>
                    </a:cubicBezTo>
                    <a:cubicBezTo>
                      <a:pt x="255" y="224"/>
                      <a:pt x="253" y="223"/>
                      <a:pt x="253" y="226"/>
                    </a:cubicBezTo>
                    <a:cubicBezTo>
                      <a:pt x="249" y="223"/>
                      <a:pt x="247" y="219"/>
                      <a:pt x="242" y="218"/>
                    </a:cubicBezTo>
                    <a:cubicBezTo>
                      <a:pt x="238" y="216"/>
                      <a:pt x="239" y="221"/>
                      <a:pt x="238" y="222"/>
                    </a:cubicBezTo>
                    <a:cubicBezTo>
                      <a:pt x="234" y="224"/>
                      <a:pt x="228" y="221"/>
                      <a:pt x="225" y="226"/>
                    </a:cubicBezTo>
                    <a:cubicBezTo>
                      <a:pt x="218" y="222"/>
                      <a:pt x="213" y="217"/>
                      <a:pt x="205" y="216"/>
                    </a:cubicBezTo>
                    <a:cubicBezTo>
                      <a:pt x="207" y="214"/>
                      <a:pt x="207" y="212"/>
                      <a:pt x="205" y="207"/>
                    </a:cubicBezTo>
                    <a:cubicBezTo>
                      <a:pt x="204" y="206"/>
                      <a:pt x="203" y="207"/>
                      <a:pt x="203" y="205"/>
                    </a:cubicBezTo>
                    <a:cubicBezTo>
                      <a:pt x="203" y="205"/>
                      <a:pt x="203" y="203"/>
                      <a:pt x="203" y="203"/>
                    </a:cubicBezTo>
                    <a:cubicBezTo>
                      <a:pt x="202" y="201"/>
                      <a:pt x="197" y="200"/>
                      <a:pt x="201" y="199"/>
                    </a:cubicBezTo>
                    <a:cubicBezTo>
                      <a:pt x="200" y="198"/>
                      <a:pt x="192" y="194"/>
                      <a:pt x="191" y="198"/>
                    </a:cubicBezTo>
                    <a:cubicBezTo>
                      <a:pt x="189" y="195"/>
                      <a:pt x="189" y="190"/>
                      <a:pt x="186" y="188"/>
                    </a:cubicBezTo>
                    <a:cubicBezTo>
                      <a:pt x="185" y="184"/>
                      <a:pt x="187" y="183"/>
                      <a:pt x="188" y="181"/>
                    </a:cubicBezTo>
                    <a:cubicBezTo>
                      <a:pt x="186" y="179"/>
                      <a:pt x="184" y="180"/>
                      <a:pt x="178" y="179"/>
                    </a:cubicBezTo>
                    <a:cubicBezTo>
                      <a:pt x="175" y="181"/>
                      <a:pt x="175" y="188"/>
                      <a:pt x="167" y="186"/>
                    </a:cubicBezTo>
                    <a:cubicBezTo>
                      <a:pt x="169" y="179"/>
                      <a:pt x="162" y="181"/>
                      <a:pt x="164" y="173"/>
                    </a:cubicBezTo>
                    <a:cubicBezTo>
                      <a:pt x="159" y="173"/>
                      <a:pt x="158" y="170"/>
                      <a:pt x="152" y="171"/>
                    </a:cubicBezTo>
                    <a:cubicBezTo>
                      <a:pt x="152" y="170"/>
                      <a:pt x="155" y="170"/>
                      <a:pt x="156" y="170"/>
                    </a:cubicBezTo>
                    <a:cubicBezTo>
                      <a:pt x="151" y="164"/>
                      <a:pt x="147" y="169"/>
                      <a:pt x="137" y="168"/>
                    </a:cubicBezTo>
                    <a:cubicBezTo>
                      <a:pt x="131" y="166"/>
                      <a:pt x="126" y="164"/>
                      <a:pt x="121" y="162"/>
                    </a:cubicBezTo>
                    <a:cubicBezTo>
                      <a:pt x="116" y="164"/>
                      <a:pt x="111" y="163"/>
                      <a:pt x="109" y="168"/>
                    </a:cubicBezTo>
                    <a:cubicBezTo>
                      <a:pt x="107" y="168"/>
                      <a:pt x="104" y="167"/>
                      <a:pt x="102" y="168"/>
                    </a:cubicBezTo>
                    <a:cubicBezTo>
                      <a:pt x="100" y="168"/>
                      <a:pt x="101" y="169"/>
                      <a:pt x="100" y="170"/>
                    </a:cubicBezTo>
                    <a:cubicBezTo>
                      <a:pt x="97" y="170"/>
                      <a:pt x="98" y="166"/>
                      <a:pt x="95" y="171"/>
                    </a:cubicBezTo>
                    <a:cubicBezTo>
                      <a:pt x="94" y="172"/>
                      <a:pt x="92" y="173"/>
                      <a:pt x="93" y="175"/>
                    </a:cubicBezTo>
                    <a:cubicBezTo>
                      <a:pt x="90" y="173"/>
                      <a:pt x="89" y="169"/>
                      <a:pt x="89" y="177"/>
                    </a:cubicBezTo>
                    <a:cubicBezTo>
                      <a:pt x="87" y="177"/>
                      <a:pt x="87" y="175"/>
                      <a:pt x="85" y="175"/>
                    </a:cubicBezTo>
                    <a:cubicBezTo>
                      <a:pt x="83" y="175"/>
                      <a:pt x="85" y="177"/>
                      <a:pt x="85" y="177"/>
                    </a:cubicBezTo>
                    <a:cubicBezTo>
                      <a:pt x="83" y="181"/>
                      <a:pt x="77" y="179"/>
                      <a:pt x="76" y="185"/>
                    </a:cubicBezTo>
                    <a:cubicBezTo>
                      <a:pt x="71" y="181"/>
                      <a:pt x="60" y="183"/>
                      <a:pt x="52" y="183"/>
                    </a:cubicBezTo>
                    <a:cubicBezTo>
                      <a:pt x="49" y="182"/>
                      <a:pt x="51" y="186"/>
                      <a:pt x="50" y="186"/>
                    </a:cubicBezTo>
                    <a:cubicBezTo>
                      <a:pt x="49" y="187"/>
                      <a:pt x="47" y="186"/>
                      <a:pt x="46" y="186"/>
                    </a:cubicBezTo>
                    <a:cubicBezTo>
                      <a:pt x="44" y="187"/>
                      <a:pt x="43" y="188"/>
                      <a:pt x="40" y="188"/>
                    </a:cubicBezTo>
                    <a:cubicBezTo>
                      <a:pt x="35" y="190"/>
                      <a:pt x="26" y="194"/>
                      <a:pt x="14" y="192"/>
                    </a:cubicBezTo>
                    <a:cubicBezTo>
                      <a:pt x="15" y="187"/>
                      <a:pt x="14" y="181"/>
                      <a:pt x="20" y="181"/>
                    </a:cubicBezTo>
                    <a:cubicBezTo>
                      <a:pt x="19" y="178"/>
                      <a:pt x="22" y="172"/>
                      <a:pt x="18" y="171"/>
                    </a:cubicBezTo>
                    <a:cubicBezTo>
                      <a:pt x="13" y="171"/>
                      <a:pt x="20" y="170"/>
                      <a:pt x="18" y="164"/>
                    </a:cubicBezTo>
                    <a:cubicBezTo>
                      <a:pt x="16" y="159"/>
                      <a:pt x="16" y="168"/>
                      <a:pt x="14" y="160"/>
                    </a:cubicBezTo>
                    <a:cubicBezTo>
                      <a:pt x="14" y="160"/>
                      <a:pt x="15" y="157"/>
                      <a:pt x="14" y="157"/>
                    </a:cubicBezTo>
                    <a:cubicBezTo>
                      <a:pt x="12" y="154"/>
                      <a:pt x="15" y="156"/>
                      <a:pt x="14" y="153"/>
                    </a:cubicBezTo>
                    <a:cubicBezTo>
                      <a:pt x="14" y="149"/>
                      <a:pt x="10" y="146"/>
                      <a:pt x="13" y="143"/>
                    </a:cubicBezTo>
                    <a:cubicBezTo>
                      <a:pt x="13" y="141"/>
                      <a:pt x="10" y="143"/>
                      <a:pt x="9" y="142"/>
                    </a:cubicBezTo>
                    <a:cubicBezTo>
                      <a:pt x="8" y="141"/>
                      <a:pt x="9" y="139"/>
                      <a:pt x="9" y="138"/>
                    </a:cubicBezTo>
                    <a:cubicBezTo>
                      <a:pt x="9" y="138"/>
                      <a:pt x="7" y="132"/>
                      <a:pt x="7" y="132"/>
                    </a:cubicBezTo>
                    <a:cubicBezTo>
                      <a:pt x="4" y="130"/>
                      <a:pt x="8" y="131"/>
                      <a:pt x="7" y="129"/>
                    </a:cubicBezTo>
                    <a:cubicBezTo>
                      <a:pt x="6" y="126"/>
                      <a:pt x="2" y="125"/>
                      <a:pt x="3" y="121"/>
                    </a:cubicBezTo>
                    <a:cubicBezTo>
                      <a:pt x="8" y="122"/>
                      <a:pt x="5" y="114"/>
                      <a:pt x="9" y="114"/>
                    </a:cubicBezTo>
                    <a:cubicBezTo>
                      <a:pt x="9" y="111"/>
                      <a:pt x="6" y="113"/>
                      <a:pt x="5" y="112"/>
                    </a:cubicBezTo>
                    <a:cubicBezTo>
                      <a:pt x="4" y="110"/>
                      <a:pt x="6" y="105"/>
                      <a:pt x="1" y="106"/>
                    </a:cubicBezTo>
                    <a:cubicBezTo>
                      <a:pt x="0" y="98"/>
                      <a:pt x="4" y="94"/>
                      <a:pt x="5" y="88"/>
                    </a:cubicBezTo>
                    <a:cubicBezTo>
                      <a:pt x="7" y="91"/>
                      <a:pt x="14" y="89"/>
                      <a:pt x="14" y="84"/>
                    </a:cubicBezTo>
                    <a:cubicBezTo>
                      <a:pt x="15" y="80"/>
                      <a:pt x="26" y="83"/>
                      <a:pt x="26" y="75"/>
                    </a:cubicBezTo>
                    <a:cubicBezTo>
                      <a:pt x="36" y="76"/>
                      <a:pt x="41" y="71"/>
                      <a:pt x="50" y="71"/>
                    </a:cubicBezTo>
                    <a:cubicBezTo>
                      <a:pt x="52" y="71"/>
                      <a:pt x="50" y="68"/>
                      <a:pt x="50" y="69"/>
                    </a:cubicBezTo>
                    <a:cubicBezTo>
                      <a:pt x="53" y="65"/>
                      <a:pt x="59" y="68"/>
                      <a:pt x="59" y="61"/>
                    </a:cubicBezTo>
                    <a:cubicBezTo>
                      <a:pt x="61" y="62"/>
                      <a:pt x="61" y="63"/>
                      <a:pt x="63" y="63"/>
                    </a:cubicBezTo>
                    <a:cubicBezTo>
                      <a:pt x="67" y="64"/>
                      <a:pt x="62" y="55"/>
                      <a:pt x="68" y="58"/>
                    </a:cubicBezTo>
                    <a:cubicBezTo>
                      <a:pt x="67" y="50"/>
                      <a:pt x="68" y="51"/>
                      <a:pt x="68" y="43"/>
                    </a:cubicBezTo>
                    <a:cubicBezTo>
                      <a:pt x="73" y="43"/>
                      <a:pt x="76" y="45"/>
                      <a:pt x="80" y="47"/>
                    </a:cubicBezTo>
                    <a:cubicBezTo>
                      <a:pt x="82" y="45"/>
                      <a:pt x="82" y="42"/>
                      <a:pt x="85" y="43"/>
                    </a:cubicBezTo>
                    <a:cubicBezTo>
                      <a:pt x="83" y="39"/>
                      <a:pt x="90" y="36"/>
                      <a:pt x="85" y="35"/>
                    </a:cubicBezTo>
                    <a:cubicBezTo>
                      <a:pt x="86" y="33"/>
                      <a:pt x="89" y="33"/>
                      <a:pt x="89" y="30"/>
                    </a:cubicBezTo>
                    <a:cubicBezTo>
                      <a:pt x="95" y="31"/>
                      <a:pt x="91" y="23"/>
                      <a:pt x="98" y="26"/>
                    </a:cubicBezTo>
                    <a:cubicBezTo>
                      <a:pt x="100" y="24"/>
                      <a:pt x="102" y="22"/>
                      <a:pt x="104" y="20"/>
                    </a:cubicBezTo>
                    <a:cubicBezTo>
                      <a:pt x="106" y="22"/>
                      <a:pt x="109" y="23"/>
                      <a:pt x="113" y="22"/>
                    </a:cubicBezTo>
                    <a:cubicBezTo>
                      <a:pt x="109" y="26"/>
                      <a:pt x="114" y="24"/>
                      <a:pt x="115" y="26"/>
                    </a:cubicBezTo>
                    <a:cubicBezTo>
                      <a:pt x="115" y="26"/>
                      <a:pt x="115" y="28"/>
                      <a:pt x="115" y="28"/>
                    </a:cubicBezTo>
                    <a:cubicBezTo>
                      <a:pt x="116" y="28"/>
                      <a:pt x="118" y="27"/>
                      <a:pt x="119" y="28"/>
                    </a:cubicBezTo>
                    <a:cubicBezTo>
                      <a:pt x="119" y="28"/>
                      <a:pt x="121" y="33"/>
                      <a:pt x="126" y="32"/>
                    </a:cubicBezTo>
                    <a:cubicBezTo>
                      <a:pt x="129" y="33"/>
                      <a:pt x="127" y="22"/>
                      <a:pt x="123" y="24"/>
                    </a:cubicBezTo>
                    <a:cubicBezTo>
                      <a:pt x="124" y="22"/>
                      <a:pt x="126" y="21"/>
                      <a:pt x="128" y="20"/>
                    </a:cubicBezTo>
                    <a:cubicBezTo>
                      <a:pt x="128" y="16"/>
                      <a:pt x="131" y="13"/>
                      <a:pt x="136" y="13"/>
                    </a:cubicBezTo>
                    <a:cubicBezTo>
                      <a:pt x="135" y="9"/>
                      <a:pt x="137" y="7"/>
                      <a:pt x="141" y="7"/>
                    </a:cubicBezTo>
                    <a:cubicBezTo>
                      <a:pt x="138" y="13"/>
                      <a:pt x="140" y="10"/>
                      <a:pt x="145" y="9"/>
                    </a:cubicBezTo>
                    <a:cubicBezTo>
                      <a:pt x="153" y="0"/>
                      <a:pt x="168" y="9"/>
                      <a:pt x="1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ṩľîḓe"/>
            <p:cNvGrpSpPr/>
            <p:nvPr/>
          </p:nvGrpSpPr>
          <p:grpSpPr>
            <a:xfrm>
              <a:off x="6058185" y="3080460"/>
              <a:ext cx="98706" cy="451599"/>
              <a:chOff x="971550" y="1765300"/>
              <a:chExt cx="179388" cy="820738"/>
            </a:xfrm>
          </p:grpSpPr>
          <p:sp>
            <p:nvSpPr>
              <p:cNvPr id="45" name="í$ḷíḓé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îṡḻíḓê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ṣlîdé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ṡḷîďè"/>
            <p:cNvGrpSpPr/>
            <p:nvPr/>
          </p:nvGrpSpPr>
          <p:grpSpPr>
            <a:xfrm>
              <a:off x="6533466" y="2807583"/>
              <a:ext cx="184155" cy="842549"/>
              <a:chOff x="971550" y="1765300"/>
              <a:chExt cx="179388" cy="820738"/>
            </a:xfrm>
          </p:grpSpPr>
          <p:sp>
            <p:nvSpPr>
              <p:cNvPr id="41" name="ísḻiḋe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Sļíḋe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ḷîḑê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îşļiḋè"/>
            <p:cNvGrpSpPr/>
            <p:nvPr/>
          </p:nvGrpSpPr>
          <p:grpSpPr>
            <a:xfrm>
              <a:off x="8893348" y="2352304"/>
              <a:ext cx="184155" cy="842549"/>
              <a:chOff x="971550" y="1765300"/>
              <a:chExt cx="179388" cy="820738"/>
            </a:xfrm>
          </p:grpSpPr>
          <p:sp>
            <p:nvSpPr>
              <p:cNvPr id="37" name="îşḷiḍê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s1iďé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ṡlîḓé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ïṣļïďe"/>
            <p:cNvGrpSpPr/>
            <p:nvPr/>
          </p:nvGrpSpPr>
          <p:grpSpPr>
            <a:xfrm>
              <a:off x="10484720" y="4297783"/>
              <a:ext cx="83184" cy="380582"/>
              <a:chOff x="971550" y="1765300"/>
              <a:chExt cx="179388" cy="820738"/>
            </a:xfrm>
          </p:grpSpPr>
          <p:sp>
            <p:nvSpPr>
              <p:cNvPr id="33" name="ïṥliḋe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ṣḻiḑe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ṥḷîde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íşlïḓê"/>
            <p:cNvGrpSpPr/>
            <p:nvPr/>
          </p:nvGrpSpPr>
          <p:grpSpPr>
            <a:xfrm>
              <a:off x="8305428" y="3591832"/>
              <a:ext cx="116371" cy="532422"/>
              <a:chOff x="971550" y="1765300"/>
              <a:chExt cx="179388" cy="820738"/>
            </a:xfrm>
          </p:grpSpPr>
          <p:sp>
            <p:nvSpPr>
              <p:cNvPr id="29" name="î$ľíḍe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ślïḍê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sḻïḓè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iṡḷïdé"/>
            <p:cNvGrpSpPr/>
            <p:nvPr/>
          </p:nvGrpSpPr>
          <p:grpSpPr>
            <a:xfrm>
              <a:off x="7059643" y="3858136"/>
              <a:ext cx="207976" cy="951536"/>
              <a:chOff x="971550" y="1765300"/>
              <a:chExt cx="179388" cy="820738"/>
            </a:xfrm>
          </p:grpSpPr>
          <p:sp>
            <p:nvSpPr>
              <p:cNvPr id="25" name="ïŝḷíḋê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ŝļïḍe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Slîḓè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íṩlîḑê"/>
            <p:cNvGrpSpPr/>
            <p:nvPr/>
          </p:nvGrpSpPr>
          <p:grpSpPr>
            <a:xfrm>
              <a:off x="10052643" y="3402495"/>
              <a:ext cx="83184" cy="380582"/>
              <a:chOff x="971550" y="1765300"/>
              <a:chExt cx="179388" cy="820738"/>
            </a:xfrm>
          </p:grpSpPr>
          <p:sp>
            <p:nvSpPr>
              <p:cNvPr id="21" name="iSlïḍè"/>
              <p:cNvSpPr/>
              <p:nvPr/>
            </p:nvSpPr>
            <p:spPr bwMode="auto">
              <a:xfrm>
                <a:off x="971550" y="1765300"/>
                <a:ext cx="93663" cy="820738"/>
              </a:xfrm>
              <a:custGeom>
                <a:avLst/>
                <a:gdLst>
                  <a:gd name="T0" fmla="*/ 59 w 59"/>
                  <a:gd name="T1" fmla="*/ 0 h 517"/>
                  <a:gd name="T2" fmla="*/ 59 w 59"/>
                  <a:gd name="T3" fmla="*/ 517 h 517"/>
                  <a:gd name="T4" fmla="*/ 0 w 59"/>
                  <a:gd name="T5" fmla="*/ 460 h 517"/>
                  <a:gd name="T6" fmla="*/ 59 w 59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17">
                    <a:moveTo>
                      <a:pt x="59" y="0"/>
                    </a:moveTo>
                    <a:lnTo>
                      <a:pt x="59" y="517"/>
                    </a:lnTo>
                    <a:lnTo>
                      <a:pt x="0" y="46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ṣḻiḍé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š1ídé"/>
              <p:cNvSpPr/>
              <p:nvPr/>
            </p:nvSpPr>
            <p:spPr bwMode="auto">
              <a:xfrm>
                <a:off x="1065213" y="1765300"/>
                <a:ext cx="85725" cy="820738"/>
              </a:xfrm>
              <a:custGeom>
                <a:avLst/>
                <a:gdLst>
                  <a:gd name="T0" fmla="*/ 0 w 54"/>
                  <a:gd name="T1" fmla="*/ 0 h 517"/>
                  <a:gd name="T2" fmla="*/ 0 w 54"/>
                  <a:gd name="T3" fmla="*/ 517 h 517"/>
                  <a:gd name="T4" fmla="*/ 54 w 54"/>
                  <a:gd name="T5" fmla="*/ 460 h 517"/>
                  <a:gd name="T6" fmla="*/ 0 w 54"/>
                  <a:gd name="T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17">
                    <a:moveTo>
                      <a:pt x="0" y="0"/>
                    </a:moveTo>
                    <a:lnTo>
                      <a:pt x="0" y="517"/>
                    </a:lnTo>
                    <a:lnTo>
                      <a:pt x="54" y="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566156" y="1957655"/>
            <a:ext cx="3566938" cy="3597064"/>
            <a:chOff x="1297472" y="1957655"/>
            <a:chExt cx="3566938" cy="3597064"/>
          </a:xfrm>
        </p:grpSpPr>
        <p:grpSp>
          <p:nvGrpSpPr>
            <p:cNvPr id="167" name="组合 166"/>
            <p:cNvGrpSpPr/>
            <p:nvPr/>
          </p:nvGrpSpPr>
          <p:grpSpPr>
            <a:xfrm>
              <a:off x="1297472" y="1957655"/>
              <a:ext cx="3566938" cy="1009892"/>
              <a:chOff x="1769578" y="2349127"/>
              <a:chExt cx="3566938" cy="1009892"/>
            </a:xfrm>
          </p:grpSpPr>
          <p:sp>
            <p:nvSpPr>
              <p:cNvPr id="168" name="文本框 167"/>
              <p:cNvSpPr txBox="1"/>
              <p:nvPr/>
            </p:nvSpPr>
            <p:spPr>
              <a:xfrm>
                <a:off x="1769578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169" name="文本框 168"/>
              <p:cNvSpPr txBox="1"/>
              <p:nvPr/>
            </p:nvSpPr>
            <p:spPr>
              <a:xfrm>
                <a:off x="1769578" y="2687681"/>
                <a:ext cx="3566938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1297472" y="3251241"/>
              <a:ext cx="3566938" cy="1009892"/>
              <a:chOff x="1769578" y="2349127"/>
              <a:chExt cx="3566938" cy="1009892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1769578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1769578" y="2687681"/>
                <a:ext cx="3566938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1297472" y="4544827"/>
              <a:ext cx="3566938" cy="1009892"/>
              <a:chOff x="1769578" y="2349127"/>
              <a:chExt cx="3566938" cy="1009892"/>
            </a:xfrm>
          </p:grpSpPr>
          <p:sp>
            <p:nvSpPr>
              <p:cNvPr id="174" name="文本框 173"/>
              <p:cNvSpPr txBox="1"/>
              <p:nvPr/>
            </p:nvSpPr>
            <p:spPr>
              <a:xfrm>
                <a:off x="1769578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175" name="文本框 174"/>
              <p:cNvSpPr txBox="1"/>
              <p:nvPr/>
            </p:nvSpPr>
            <p:spPr>
              <a:xfrm>
                <a:off x="1769578" y="2687681"/>
                <a:ext cx="3566938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sp>
        <p:nvSpPr>
          <p:cNvPr id="161" name="文本框 160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ṡ1ídè"/>
          <p:cNvSpPr/>
          <p:nvPr/>
        </p:nvSpPr>
        <p:spPr bwMode="auto">
          <a:xfrm rot="18746405">
            <a:off x="5367231" y="1891036"/>
            <a:ext cx="679489" cy="671135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şḷîḑè"/>
          <p:cNvSpPr/>
          <p:nvPr/>
        </p:nvSpPr>
        <p:spPr bwMode="auto">
          <a:xfrm rot="21275257">
            <a:off x="5834333" y="2176087"/>
            <a:ext cx="1761381" cy="1762774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ṥḷíḋê"/>
          <p:cNvSpPr/>
          <p:nvPr/>
        </p:nvSpPr>
        <p:spPr bwMode="auto">
          <a:xfrm rot="21275257">
            <a:off x="3615596" y="2244704"/>
            <a:ext cx="2297454" cy="2297454"/>
          </a:xfrm>
          <a:custGeom>
            <a:avLst/>
            <a:gdLst>
              <a:gd name="T0" fmla="*/ 2147483647 w 2622"/>
              <a:gd name="T1" fmla="*/ 2147483647 h 2622"/>
              <a:gd name="T2" fmla="*/ 2147483647 w 2622"/>
              <a:gd name="T3" fmla="*/ 2147483647 h 2622"/>
              <a:gd name="T4" fmla="*/ 2147483647 w 2622"/>
              <a:gd name="T5" fmla="*/ 2147483647 h 2622"/>
              <a:gd name="T6" fmla="*/ 2147483647 w 2622"/>
              <a:gd name="T7" fmla="*/ 2147483647 h 2622"/>
              <a:gd name="T8" fmla="*/ 2147483647 w 2622"/>
              <a:gd name="T9" fmla="*/ 2147483647 h 2622"/>
              <a:gd name="T10" fmla="*/ 2147483647 w 2622"/>
              <a:gd name="T11" fmla="*/ 2147483647 h 2622"/>
              <a:gd name="T12" fmla="*/ 2147483647 w 2622"/>
              <a:gd name="T13" fmla="*/ 2147483647 h 2622"/>
              <a:gd name="T14" fmla="*/ 2147483647 w 2622"/>
              <a:gd name="T15" fmla="*/ 2147483647 h 2622"/>
              <a:gd name="T16" fmla="*/ 2147483647 w 2622"/>
              <a:gd name="T17" fmla="*/ 2147483647 h 2622"/>
              <a:gd name="T18" fmla="*/ 2147483647 w 2622"/>
              <a:gd name="T19" fmla="*/ 2147483647 h 2622"/>
              <a:gd name="T20" fmla="*/ 2147483647 w 2622"/>
              <a:gd name="T21" fmla="*/ 2147483647 h 2622"/>
              <a:gd name="T22" fmla="*/ 2147483647 w 2622"/>
              <a:gd name="T23" fmla="*/ 2147483647 h 2622"/>
              <a:gd name="T24" fmla="*/ 2147483647 w 2622"/>
              <a:gd name="T25" fmla="*/ 2147483647 h 2622"/>
              <a:gd name="T26" fmla="*/ 2147483647 w 2622"/>
              <a:gd name="T27" fmla="*/ 2147483647 h 2622"/>
              <a:gd name="T28" fmla="*/ 2147483647 w 2622"/>
              <a:gd name="T29" fmla="*/ 2147483647 h 2622"/>
              <a:gd name="T30" fmla="*/ 2147483647 w 2622"/>
              <a:gd name="T31" fmla="*/ 2147483647 h 2622"/>
              <a:gd name="T32" fmla="*/ 2147483647 w 2622"/>
              <a:gd name="T33" fmla="*/ 2147483647 h 2622"/>
              <a:gd name="T34" fmla="*/ 2147483647 w 2622"/>
              <a:gd name="T35" fmla="*/ 2147483647 h 2622"/>
              <a:gd name="T36" fmla="*/ 2147483647 w 2622"/>
              <a:gd name="T37" fmla="*/ 2147483647 h 2622"/>
              <a:gd name="T38" fmla="*/ 2147483647 w 2622"/>
              <a:gd name="T39" fmla="*/ 2147483647 h 2622"/>
              <a:gd name="T40" fmla="*/ 2147483647 w 2622"/>
              <a:gd name="T41" fmla="*/ 2147483647 h 2622"/>
              <a:gd name="T42" fmla="*/ 2147483647 w 2622"/>
              <a:gd name="T43" fmla="*/ 2147483647 h 2622"/>
              <a:gd name="T44" fmla="*/ 2147483647 w 2622"/>
              <a:gd name="T45" fmla="*/ 2147483647 h 2622"/>
              <a:gd name="T46" fmla="*/ 2147483647 w 2622"/>
              <a:gd name="T47" fmla="*/ 2147483647 h 2622"/>
              <a:gd name="T48" fmla="*/ 2147483647 w 2622"/>
              <a:gd name="T49" fmla="*/ 2147483647 h 2622"/>
              <a:gd name="T50" fmla="*/ 2147483647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2147483647 w 2622"/>
              <a:gd name="T67" fmla="*/ 2147483647 h 2622"/>
              <a:gd name="T68" fmla="*/ 2147483647 w 2622"/>
              <a:gd name="T69" fmla="*/ 2147483647 h 2622"/>
              <a:gd name="T70" fmla="*/ 2147483647 w 2622"/>
              <a:gd name="T71" fmla="*/ 2147483647 h 2622"/>
              <a:gd name="T72" fmla="*/ 2147483647 w 2622"/>
              <a:gd name="T73" fmla="*/ 2147483647 h 2622"/>
              <a:gd name="T74" fmla="*/ 2147483647 w 2622"/>
              <a:gd name="T75" fmla="*/ 2147483647 h 2622"/>
              <a:gd name="T76" fmla="*/ 2147483647 w 2622"/>
              <a:gd name="T77" fmla="*/ 2147483647 h 2622"/>
              <a:gd name="T78" fmla="*/ 2147483647 w 2622"/>
              <a:gd name="T79" fmla="*/ 2147483647 h 2622"/>
              <a:gd name="T80" fmla="*/ 2147483647 w 2622"/>
              <a:gd name="T81" fmla="*/ 2147483647 h 2622"/>
              <a:gd name="T82" fmla="*/ 2147483647 w 2622"/>
              <a:gd name="T83" fmla="*/ 2147483647 h 2622"/>
              <a:gd name="T84" fmla="*/ 2147483647 w 2622"/>
              <a:gd name="T85" fmla="*/ 2147483647 h 2622"/>
              <a:gd name="T86" fmla="*/ 2147483647 w 2622"/>
              <a:gd name="T87" fmla="*/ 2147483647 h 2622"/>
              <a:gd name="T88" fmla="*/ 2147483647 w 2622"/>
              <a:gd name="T89" fmla="*/ 2147483647 h 2622"/>
              <a:gd name="T90" fmla="*/ 2147483647 w 2622"/>
              <a:gd name="T91" fmla="*/ 2147483647 h 2622"/>
              <a:gd name="T92" fmla="*/ 2147483647 w 2622"/>
              <a:gd name="T93" fmla="*/ 2147483647 h 2622"/>
              <a:gd name="T94" fmla="*/ 2147483647 w 2622"/>
              <a:gd name="T95" fmla="*/ 2147483647 h 2622"/>
              <a:gd name="T96" fmla="*/ 2147483647 w 2622"/>
              <a:gd name="T97" fmla="*/ 2147483647 h 2622"/>
              <a:gd name="T98" fmla="*/ 2147483647 w 2622"/>
              <a:gd name="T99" fmla="*/ 2147483647 h 2622"/>
              <a:gd name="T100" fmla="*/ 2147483647 w 2622"/>
              <a:gd name="T101" fmla="*/ 2147483647 h 2622"/>
              <a:gd name="T102" fmla="*/ 2147483647 w 2622"/>
              <a:gd name="T103" fmla="*/ 2147483647 h 2622"/>
              <a:gd name="T104" fmla="*/ 2147483647 w 2622"/>
              <a:gd name="T105" fmla="*/ 2147483647 h 2622"/>
              <a:gd name="T106" fmla="*/ 2147483647 w 2622"/>
              <a:gd name="T107" fmla="*/ 214748364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ṣḻiḋe"/>
          <p:cNvSpPr/>
          <p:nvPr/>
        </p:nvSpPr>
        <p:spPr bwMode="auto">
          <a:xfrm rot="21275257">
            <a:off x="3861333" y="2490982"/>
            <a:ext cx="1806327" cy="180492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liḍé"/>
          <p:cNvSpPr/>
          <p:nvPr/>
        </p:nvSpPr>
        <p:spPr bwMode="auto">
          <a:xfrm rot="21275257">
            <a:off x="6115651" y="2447701"/>
            <a:ext cx="1207410" cy="120718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ŝḷiḑê"/>
          <p:cNvSpPr/>
          <p:nvPr/>
        </p:nvSpPr>
        <p:spPr bwMode="auto">
          <a:xfrm rot="21275257">
            <a:off x="6800007" y="3603683"/>
            <a:ext cx="1544167" cy="1544168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ṥliďé"/>
          <p:cNvSpPr/>
          <p:nvPr/>
        </p:nvSpPr>
        <p:spPr bwMode="auto">
          <a:xfrm rot="21275257">
            <a:off x="7043675" y="3847353"/>
            <a:ext cx="1056830" cy="105682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sḻîḓe"/>
          <p:cNvSpPr/>
          <p:nvPr/>
        </p:nvSpPr>
        <p:spPr bwMode="auto">
          <a:xfrm rot="7501686">
            <a:off x="5760583" y="3558431"/>
            <a:ext cx="1278219" cy="1037335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ḷíḋe"/>
          <p:cNvSpPr/>
          <p:nvPr/>
        </p:nvSpPr>
        <p:spPr bwMode="auto">
          <a:xfrm rot="256945">
            <a:off x="7841201" y="2850664"/>
            <a:ext cx="416326" cy="60290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$ḷiḑe"/>
          <p:cNvSpPr/>
          <p:nvPr/>
        </p:nvSpPr>
        <p:spPr bwMode="auto">
          <a:xfrm>
            <a:off x="6433857" y="2776733"/>
            <a:ext cx="562332" cy="55136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1" name="íšlidè"/>
          <p:cNvSpPr/>
          <p:nvPr/>
        </p:nvSpPr>
        <p:spPr bwMode="auto">
          <a:xfrm>
            <a:off x="7324909" y="4128959"/>
            <a:ext cx="494362" cy="493616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8" name="ïSľîďe"/>
          <p:cNvSpPr/>
          <p:nvPr/>
        </p:nvSpPr>
        <p:spPr bwMode="auto">
          <a:xfrm>
            <a:off x="4328937" y="2958528"/>
            <a:ext cx="871118" cy="86980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45" name="组合 44"/>
          <p:cNvGrpSpPr/>
          <p:nvPr/>
        </p:nvGrpSpPr>
        <p:grpSpPr>
          <a:xfrm>
            <a:off x="8394605" y="4598318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72090" y="1528096"/>
            <a:ext cx="2784999" cy="957185"/>
            <a:chOff x="1541719" y="2349127"/>
            <a:chExt cx="2784999" cy="957185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96031" y="4429042"/>
            <a:ext cx="2784999" cy="957185"/>
            <a:chOff x="1541719" y="2349127"/>
            <a:chExt cx="2784999" cy="957185"/>
          </a:xfrm>
        </p:grpSpPr>
        <p:sp>
          <p:nvSpPr>
            <p:cNvPr id="56" name="文本框 55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9" grpId="0" animBg="1"/>
      <p:bldP spid="51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87685" y="1670236"/>
            <a:ext cx="4595078" cy="4205903"/>
            <a:chOff x="6289285" y="1713779"/>
            <a:chExt cx="4595078" cy="4205903"/>
          </a:xfrm>
        </p:grpSpPr>
        <p:grpSp>
          <p:nvGrpSpPr>
            <p:cNvPr id="3" name="02b829cf-a0ea-4939-bd97-f36fe4c547c0"/>
            <p:cNvGrpSpPr>
              <a:grpSpLocks noChangeAspect="1"/>
            </p:cNvGrpSpPr>
            <p:nvPr/>
          </p:nvGrpSpPr>
          <p:grpSpPr>
            <a:xfrm>
              <a:off x="6644283" y="2022480"/>
              <a:ext cx="3502680" cy="3525660"/>
              <a:chOff x="3526069" y="784146"/>
              <a:chExt cx="5255233" cy="5289708"/>
            </a:xfrm>
          </p:grpSpPr>
          <p:sp>
            <p:nvSpPr>
              <p:cNvPr id="15" name="Freeform: Shape 2"/>
              <p:cNvSpPr/>
              <p:nvPr/>
            </p:nvSpPr>
            <p:spPr bwMode="auto">
              <a:xfrm>
                <a:off x="3526069" y="3209826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4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8" y="372"/>
                      <a:pt x="270" y="434"/>
                      <a:pt x="166" y="406"/>
                    </a:cubicBezTo>
                    <a:cubicBezTo>
                      <a:pt x="62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4"/>
              <p:cNvSpPr/>
              <p:nvPr/>
            </p:nvSpPr>
            <p:spPr bwMode="auto">
              <a:xfrm>
                <a:off x="6603114" y="3043599"/>
                <a:ext cx="1073703" cy="1215303"/>
              </a:xfrm>
              <a:custGeom>
                <a:avLst/>
                <a:gdLst>
                  <a:gd name="T0" fmla="*/ 0 w 369"/>
                  <a:gd name="T1" fmla="*/ 40 h 418"/>
                  <a:gd name="T2" fmla="*/ 309 w 369"/>
                  <a:gd name="T3" fmla="*/ 0 h 418"/>
                  <a:gd name="T4" fmla="*/ 369 w 369"/>
                  <a:gd name="T5" fmla="*/ 353 h 418"/>
                  <a:gd name="T6" fmla="*/ 64 w 369"/>
                  <a:gd name="T7" fmla="*/ 418 h 418"/>
                  <a:gd name="T8" fmla="*/ 0 w 369"/>
                  <a:gd name="T9" fmla="*/ 4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418">
                    <a:moveTo>
                      <a:pt x="0" y="40"/>
                    </a:moveTo>
                    <a:cubicBezTo>
                      <a:pt x="97" y="124"/>
                      <a:pt x="219" y="108"/>
                      <a:pt x="309" y="0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248" y="281"/>
                      <a:pt x="128" y="307"/>
                      <a:pt x="64" y="418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5"/>
              <p:cNvSpPr/>
              <p:nvPr/>
            </p:nvSpPr>
            <p:spPr bwMode="auto">
              <a:xfrm>
                <a:off x="5747352" y="2206309"/>
                <a:ext cx="1257168" cy="1168513"/>
              </a:xfrm>
              <a:custGeom>
                <a:avLst/>
                <a:gdLst>
                  <a:gd name="T0" fmla="*/ 0 w 432"/>
                  <a:gd name="T1" fmla="*/ 271 h 402"/>
                  <a:gd name="T2" fmla="*/ 131 w 432"/>
                  <a:gd name="T3" fmla="*/ 0 h 402"/>
                  <a:gd name="T4" fmla="*/ 432 w 432"/>
                  <a:gd name="T5" fmla="*/ 111 h 402"/>
                  <a:gd name="T6" fmla="*/ 356 w 432"/>
                  <a:gd name="T7" fmla="*/ 402 h 402"/>
                  <a:gd name="T8" fmla="*/ 0 w 432"/>
                  <a:gd name="T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02">
                    <a:moveTo>
                      <a:pt x="0" y="271"/>
                    </a:moveTo>
                    <a:cubicBezTo>
                      <a:pt x="114" y="232"/>
                      <a:pt x="165" y="128"/>
                      <a:pt x="131" y="0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324" y="186"/>
                      <a:pt x="294" y="298"/>
                      <a:pt x="356" y="402"/>
                    </a:cubicBez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6"/>
              <p:cNvSpPr/>
              <p:nvPr/>
            </p:nvSpPr>
            <p:spPr bwMode="auto">
              <a:xfrm>
                <a:off x="4418770" y="1548789"/>
                <a:ext cx="1808795" cy="2018117"/>
              </a:xfrm>
              <a:custGeom>
                <a:avLst/>
                <a:gdLst>
                  <a:gd name="T0" fmla="*/ 266 w 622"/>
                  <a:gd name="T1" fmla="*/ 694 h 694"/>
                  <a:gd name="T2" fmla="*/ 0 w 622"/>
                  <a:gd name="T3" fmla="*/ 177 h 694"/>
                  <a:gd name="T4" fmla="*/ 306 w 622"/>
                  <a:gd name="T5" fmla="*/ 0 h 694"/>
                  <a:gd name="T6" fmla="*/ 622 w 622"/>
                  <a:gd name="T7" fmla="*/ 488 h 694"/>
                  <a:gd name="T8" fmla="*/ 266 w 6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694">
                    <a:moveTo>
                      <a:pt x="266" y="694"/>
                    </a:moveTo>
                    <a:cubicBezTo>
                      <a:pt x="333" y="474"/>
                      <a:pt x="254" y="292"/>
                      <a:pt x="0" y="177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78" y="278"/>
                      <a:pt x="397" y="436"/>
                      <a:pt x="622" y="488"/>
                    </a:cubicBezTo>
                    <a:lnTo>
                      <a:pt x="266" y="69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7"/>
              <p:cNvSpPr/>
              <p:nvPr/>
            </p:nvSpPr>
            <p:spPr bwMode="auto">
              <a:xfrm>
                <a:off x="4482798" y="3227064"/>
                <a:ext cx="916095" cy="1204222"/>
              </a:xfrm>
              <a:custGeom>
                <a:avLst/>
                <a:gdLst>
                  <a:gd name="T0" fmla="*/ 315 w 315"/>
                  <a:gd name="T1" fmla="*/ 414 h 414"/>
                  <a:gd name="T2" fmla="*/ 3 w 315"/>
                  <a:gd name="T3" fmla="*/ 370 h 414"/>
                  <a:gd name="T4" fmla="*/ 0 w 315"/>
                  <a:gd name="T5" fmla="*/ 50 h 414"/>
                  <a:gd name="T6" fmla="*/ 311 w 315"/>
                  <a:gd name="T7" fmla="*/ 0 h 414"/>
                  <a:gd name="T8" fmla="*/ 315 w 315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14">
                    <a:moveTo>
                      <a:pt x="315" y="414"/>
                    </a:moveTo>
                    <a:cubicBezTo>
                      <a:pt x="236" y="332"/>
                      <a:pt x="86" y="309"/>
                      <a:pt x="3" y="3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4" y="109"/>
                      <a:pt x="233" y="84"/>
                      <a:pt x="311" y="0"/>
                    </a:cubicBezTo>
                    <a:lnTo>
                      <a:pt x="315" y="414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8"/>
              <p:cNvSpPr/>
              <p:nvPr/>
            </p:nvSpPr>
            <p:spPr bwMode="auto">
              <a:xfrm>
                <a:off x="3976728" y="784146"/>
                <a:ext cx="1401232" cy="1404924"/>
              </a:xfrm>
              <a:custGeom>
                <a:avLst/>
                <a:gdLst>
                  <a:gd name="T0" fmla="*/ 31 w 482"/>
                  <a:gd name="T1" fmla="*/ 185 h 483"/>
                  <a:gd name="T2" fmla="*/ 298 w 482"/>
                  <a:gd name="T3" fmla="*/ 32 h 483"/>
                  <a:gd name="T4" fmla="*/ 451 w 482"/>
                  <a:gd name="T5" fmla="*/ 298 h 483"/>
                  <a:gd name="T6" fmla="*/ 185 w 482"/>
                  <a:gd name="T7" fmla="*/ 452 h 483"/>
                  <a:gd name="T8" fmla="*/ 31 w 482"/>
                  <a:gd name="T9" fmla="*/ 18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31" y="185"/>
                    </a:moveTo>
                    <a:cubicBezTo>
                      <a:pt x="63" y="69"/>
                      <a:pt x="182" y="0"/>
                      <a:pt x="298" y="32"/>
                    </a:cubicBezTo>
                    <a:cubicBezTo>
                      <a:pt x="414" y="63"/>
                      <a:pt x="482" y="182"/>
                      <a:pt x="451" y="298"/>
                    </a:cubicBezTo>
                    <a:cubicBezTo>
                      <a:pt x="420" y="414"/>
                      <a:pt x="301" y="483"/>
                      <a:pt x="185" y="452"/>
                    </a:cubicBezTo>
                    <a:cubicBezTo>
                      <a:pt x="69" y="420"/>
                      <a:pt x="0" y="301"/>
                      <a:pt x="31" y="18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9"/>
              <p:cNvSpPr/>
              <p:nvPr/>
            </p:nvSpPr>
            <p:spPr bwMode="auto">
              <a:xfrm>
                <a:off x="4165120" y="976230"/>
                <a:ext cx="1024450" cy="1020756"/>
              </a:xfrm>
              <a:custGeom>
                <a:avLst/>
                <a:gdLst>
                  <a:gd name="T0" fmla="*/ 23 w 352"/>
                  <a:gd name="T1" fmla="*/ 134 h 351"/>
                  <a:gd name="T2" fmla="*/ 218 w 352"/>
                  <a:gd name="T3" fmla="*/ 23 h 351"/>
                  <a:gd name="T4" fmla="*/ 329 w 352"/>
                  <a:gd name="T5" fmla="*/ 217 h 351"/>
                  <a:gd name="T6" fmla="*/ 135 w 352"/>
                  <a:gd name="T7" fmla="*/ 329 h 351"/>
                  <a:gd name="T8" fmla="*/ 23 w 352"/>
                  <a:gd name="T9" fmla="*/ 13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351">
                    <a:moveTo>
                      <a:pt x="23" y="134"/>
                    </a:moveTo>
                    <a:cubicBezTo>
                      <a:pt x="46" y="50"/>
                      <a:pt x="133" y="0"/>
                      <a:pt x="218" y="23"/>
                    </a:cubicBezTo>
                    <a:cubicBezTo>
                      <a:pt x="302" y="45"/>
                      <a:pt x="352" y="132"/>
                      <a:pt x="329" y="217"/>
                    </a:cubicBezTo>
                    <a:cubicBezTo>
                      <a:pt x="307" y="301"/>
                      <a:pt x="220" y="351"/>
                      <a:pt x="135" y="329"/>
                    </a:cubicBezTo>
                    <a:cubicBezTo>
                      <a:pt x="50" y="306"/>
                      <a:pt x="0" y="219"/>
                      <a:pt x="23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0"/>
              <p:cNvSpPr/>
              <p:nvPr/>
            </p:nvSpPr>
            <p:spPr bwMode="auto">
              <a:xfrm>
                <a:off x="6050256" y="1429352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3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7" y="372"/>
                      <a:pt x="270" y="434"/>
                      <a:pt x="166" y="406"/>
                    </a:cubicBezTo>
                    <a:cubicBezTo>
                      <a:pt x="61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1"/>
              <p:cNvSpPr/>
              <p:nvPr/>
            </p:nvSpPr>
            <p:spPr bwMode="auto">
              <a:xfrm>
                <a:off x="6218946" y="1601734"/>
                <a:ext cx="922252" cy="918558"/>
              </a:xfrm>
              <a:custGeom>
                <a:avLst/>
                <a:gdLst>
                  <a:gd name="T0" fmla="*/ 21 w 317"/>
                  <a:gd name="T1" fmla="*/ 121 h 316"/>
                  <a:gd name="T2" fmla="*/ 196 w 317"/>
                  <a:gd name="T3" fmla="*/ 20 h 316"/>
                  <a:gd name="T4" fmla="*/ 296 w 317"/>
                  <a:gd name="T5" fmla="*/ 195 h 316"/>
                  <a:gd name="T6" fmla="*/ 121 w 317"/>
                  <a:gd name="T7" fmla="*/ 296 h 316"/>
                  <a:gd name="T8" fmla="*/ 21 w 317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16">
                    <a:moveTo>
                      <a:pt x="21" y="121"/>
                    </a:moveTo>
                    <a:cubicBezTo>
                      <a:pt x="41" y="45"/>
                      <a:pt x="120" y="0"/>
                      <a:pt x="196" y="20"/>
                    </a:cubicBezTo>
                    <a:cubicBezTo>
                      <a:pt x="272" y="41"/>
                      <a:pt x="317" y="119"/>
                      <a:pt x="296" y="195"/>
                    </a:cubicBezTo>
                    <a:cubicBezTo>
                      <a:pt x="276" y="271"/>
                      <a:pt x="198" y="316"/>
                      <a:pt x="121" y="296"/>
                    </a:cubicBezTo>
                    <a:cubicBezTo>
                      <a:pt x="45" y="275"/>
                      <a:pt x="0" y="197"/>
                      <a:pt x="21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2"/>
              <p:cNvSpPr/>
              <p:nvPr/>
            </p:nvSpPr>
            <p:spPr bwMode="auto">
              <a:xfrm>
                <a:off x="3697222" y="3380978"/>
                <a:ext cx="918558" cy="919789"/>
              </a:xfrm>
              <a:custGeom>
                <a:avLst/>
                <a:gdLst>
                  <a:gd name="T0" fmla="*/ 20 w 316"/>
                  <a:gd name="T1" fmla="*/ 121 h 316"/>
                  <a:gd name="T2" fmla="*/ 195 w 316"/>
                  <a:gd name="T3" fmla="*/ 20 h 316"/>
                  <a:gd name="T4" fmla="*/ 296 w 316"/>
                  <a:gd name="T5" fmla="*/ 195 h 316"/>
                  <a:gd name="T6" fmla="*/ 121 w 316"/>
                  <a:gd name="T7" fmla="*/ 296 h 316"/>
                  <a:gd name="T8" fmla="*/ 20 w 316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20" y="121"/>
                    </a:moveTo>
                    <a:cubicBezTo>
                      <a:pt x="41" y="45"/>
                      <a:pt x="119" y="0"/>
                      <a:pt x="195" y="20"/>
                    </a:cubicBezTo>
                    <a:cubicBezTo>
                      <a:pt x="271" y="41"/>
                      <a:pt x="316" y="119"/>
                      <a:pt x="296" y="195"/>
                    </a:cubicBezTo>
                    <a:cubicBezTo>
                      <a:pt x="275" y="271"/>
                      <a:pt x="197" y="316"/>
                      <a:pt x="121" y="296"/>
                    </a:cubicBezTo>
                    <a:cubicBezTo>
                      <a:pt x="45" y="275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3"/>
              <p:cNvSpPr/>
              <p:nvPr/>
            </p:nvSpPr>
            <p:spPr bwMode="auto">
              <a:xfrm>
                <a:off x="7269252" y="2727154"/>
                <a:ext cx="1512050" cy="1512049"/>
              </a:xfrm>
              <a:custGeom>
                <a:avLst/>
                <a:gdLst>
                  <a:gd name="T0" fmla="*/ 33 w 520"/>
                  <a:gd name="T1" fmla="*/ 199 h 520"/>
                  <a:gd name="T2" fmla="*/ 321 w 520"/>
                  <a:gd name="T3" fmla="*/ 34 h 520"/>
                  <a:gd name="T4" fmla="*/ 486 w 520"/>
                  <a:gd name="T5" fmla="*/ 321 h 520"/>
                  <a:gd name="T6" fmla="*/ 199 w 520"/>
                  <a:gd name="T7" fmla="*/ 487 h 520"/>
                  <a:gd name="T8" fmla="*/ 33 w 520"/>
                  <a:gd name="T9" fmla="*/ 19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33" y="199"/>
                    </a:moveTo>
                    <a:cubicBezTo>
                      <a:pt x="67" y="74"/>
                      <a:pt x="196" y="0"/>
                      <a:pt x="321" y="34"/>
                    </a:cubicBezTo>
                    <a:cubicBezTo>
                      <a:pt x="446" y="68"/>
                      <a:pt x="520" y="196"/>
                      <a:pt x="486" y="321"/>
                    </a:cubicBezTo>
                    <a:cubicBezTo>
                      <a:pt x="452" y="446"/>
                      <a:pt x="324" y="520"/>
                      <a:pt x="199" y="487"/>
                    </a:cubicBezTo>
                    <a:cubicBezTo>
                      <a:pt x="74" y="453"/>
                      <a:pt x="0" y="324"/>
                      <a:pt x="33" y="199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4"/>
              <p:cNvSpPr/>
              <p:nvPr/>
            </p:nvSpPr>
            <p:spPr bwMode="auto">
              <a:xfrm>
                <a:off x="7472420" y="2932781"/>
                <a:ext cx="1102022" cy="1103253"/>
              </a:xfrm>
              <a:custGeom>
                <a:avLst/>
                <a:gdLst>
                  <a:gd name="T0" fmla="*/ 25 w 379"/>
                  <a:gd name="T1" fmla="*/ 145 h 379"/>
                  <a:gd name="T2" fmla="*/ 234 w 379"/>
                  <a:gd name="T3" fmla="*/ 24 h 379"/>
                  <a:gd name="T4" fmla="*/ 355 w 379"/>
                  <a:gd name="T5" fmla="*/ 234 h 379"/>
                  <a:gd name="T6" fmla="*/ 145 w 379"/>
                  <a:gd name="T7" fmla="*/ 354 h 379"/>
                  <a:gd name="T8" fmla="*/ 25 w 379"/>
                  <a:gd name="T9" fmla="*/ 14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79">
                    <a:moveTo>
                      <a:pt x="25" y="145"/>
                    </a:moveTo>
                    <a:cubicBezTo>
                      <a:pt x="49" y="54"/>
                      <a:pt x="143" y="0"/>
                      <a:pt x="234" y="24"/>
                    </a:cubicBezTo>
                    <a:cubicBezTo>
                      <a:pt x="325" y="49"/>
                      <a:pt x="379" y="143"/>
                      <a:pt x="355" y="234"/>
                    </a:cubicBezTo>
                    <a:cubicBezTo>
                      <a:pt x="330" y="325"/>
                      <a:pt x="236" y="379"/>
                      <a:pt x="145" y="354"/>
                    </a:cubicBezTo>
                    <a:cubicBezTo>
                      <a:pt x="54" y="330"/>
                      <a:pt x="0" y="236"/>
                      <a:pt x="2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5"/>
              <p:cNvSpPr/>
              <p:nvPr/>
            </p:nvSpPr>
            <p:spPr bwMode="auto">
              <a:xfrm>
                <a:off x="5059051" y="2851516"/>
                <a:ext cx="1943008" cy="1943008"/>
              </a:xfrm>
              <a:custGeom>
                <a:avLst/>
                <a:gdLst>
                  <a:gd name="T0" fmla="*/ 43 w 668"/>
                  <a:gd name="T1" fmla="*/ 255 h 668"/>
                  <a:gd name="T2" fmla="*/ 412 w 668"/>
                  <a:gd name="T3" fmla="*/ 43 h 668"/>
                  <a:gd name="T4" fmla="*/ 625 w 668"/>
                  <a:gd name="T5" fmla="*/ 412 h 668"/>
                  <a:gd name="T6" fmla="*/ 255 w 668"/>
                  <a:gd name="T7" fmla="*/ 625 h 668"/>
                  <a:gd name="T8" fmla="*/ 43 w 668"/>
                  <a:gd name="T9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8">
                    <a:moveTo>
                      <a:pt x="43" y="255"/>
                    </a:moveTo>
                    <a:cubicBezTo>
                      <a:pt x="86" y="95"/>
                      <a:pt x="252" y="0"/>
                      <a:pt x="412" y="43"/>
                    </a:cubicBezTo>
                    <a:cubicBezTo>
                      <a:pt x="573" y="86"/>
                      <a:pt x="668" y="252"/>
                      <a:pt x="625" y="412"/>
                    </a:cubicBezTo>
                    <a:cubicBezTo>
                      <a:pt x="581" y="573"/>
                      <a:pt x="416" y="668"/>
                      <a:pt x="255" y="625"/>
                    </a:cubicBezTo>
                    <a:cubicBezTo>
                      <a:pt x="95" y="581"/>
                      <a:pt x="0" y="416"/>
                      <a:pt x="43" y="2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6"/>
              <p:cNvSpPr/>
              <p:nvPr/>
            </p:nvSpPr>
            <p:spPr bwMode="auto">
              <a:xfrm>
                <a:off x="6827212" y="4809298"/>
                <a:ext cx="1262093" cy="1264556"/>
              </a:xfrm>
              <a:custGeom>
                <a:avLst/>
                <a:gdLst>
                  <a:gd name="T0" fmla="*/ 28 w 434"/>
                  <a:gd name="T1" fmla="*/ 166 h 435"/>
                  <a:gd name="T2" fmla="*/ 268 w 434"/>
                  <a:gd name="T3" fmla="*/ 29 h 435"/>
                  <a:gd name="T4" fmla="*/ 406 w 434"/>
                  <a:gd name="T5" fmla="*/ 268 h 435"/>
                  <a:gd name="T6" fmla="*/ 166 w 434"/>
                  <a:gd name="T7" fmla="*/ 406 h 435"/>
                  <a:gd name="T8" fmla="*/ 28 w 434"/>
                  <a:gd name="T9" fmla="*/ 16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5">
                    <a:moveTo>
                      <a:pt x="28" y="166"/>
                    </a:moveTo>
                    <a:cubicBezTo>
                      <a:pt x="56" y="62"/>
                      <a:pt x="164" y="0"/>
                      <a:pt x="268" y="29"/>
                    </a:cubicBezTo>
                    <a:cubicBezTo>
                      <a:pt x="373" y="57"/>
                      <a:pt x="434" y="164"/>
                      <a:pt x="406" y="268"/>
                    </a:cubicBezTo>
                    <a:cubicBezTo>
                      <a:pt x="378" y="373"/>
                      <a:pt x="271" y="435"/>
                      <a:pt x="166" y="406"/>
                    </a:cubicBezTo>
                    <a:cubicBezTo>
                      <a:pt x="62" y="378"/>
                      <a:pt x="0" y="271"/>
                      <a:pt x="28" y="16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7"/>
              <p:cNvSpPr/>
              <p:nvPr/>
            </p:nvSpPr>
            <p:spPr bwMode="auto">
              <a:xfrm>
                <a:off x="6047793" y="3921523"/>
                <a:ext cx="1418469" cy="1457872"/>
              </a:xfrm>
              <a:custGeom>
                <a:avLst/>
                <a:gdLst>
                  <a:gd name="T0" fmla="*/ 291 w 488"/>
                  <a:gd name="T1" fmla="*/ 501 h 501"/>
                  <a:gd name="T2" fmla="*/ 0 w 488"/>
                  <a:gd name="T3" fmla="*/ 185 h 501"/>
                  <a:gd name="T4" fmla="*/ 211 w 488"/>
                  <a:gd name="T5" fmla="*/ 0 h 501"/>
                  <a:gd name="T6" fmla="*/ 488 w 488"/>
                  <a:gd name="T7" fmla="*/ 327 h 501"/>
                  <a:gd name="T8" fmla="*/ 291 w 488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01">
                    <a:moveTo>
                      <a:pt x="291" y="501"/>
                    </a:moveTo>
                    <a:cubicBezTo>
                      <a:pt x="310" y="329"/>
                      <a:pt x="173" y="180"/>
                      <a:pt x="0" y="185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84" y="170"/>
                      <a:pt x="315" y="325"/>
                      <a:pt x="488" y="327"/>
                    </a:cubicBezTo>
                    <a:lnTo>
                      <a:pt x="291" y="50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8"/>
              <p:cNvSpPr/>
              <p:nvPr/>
            </p:nvSpPr>
            <p:spPr bwMode="auto">
              <a:xfrm>
                <a:off x="7020297" y="4980451"/>
                <a:ext cx="919789" cy="922252"/>
              </a:xfrm>
              <a:custGeom>
                <a:avLst/>
                <a:gdLst>
                  <a:gd name="T0" fmla="*/ 20 w 316"/>
                  <a:gd name="T1" fmla="*/ 121 h 317"/>
                  <a:gd name="T2" fmla="*/ 195 w 316"/>
                  <a:gd name="T3" fmla="*/ 21 h 317"/>
                  <a:gd name="T4" fmla="*/ 296 w 316"/>
                  <a:gd name="T5" fmla="*/ 196 h 317"/>
                  <a:gd name="T6" fmla="*/ 121 w 316"/>
                  <a:gd name="T7" fmla="*/ 296 h 317"/>
                  <a:gd name="T8" fmla="*/ 20 w 316"/>
                  <a:gd name="T9" fmla="*/ 12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7">
                    <a:moveTo>
                      <a:pt x="20" y="121"/>
                    </a:moveTo>
                    <a:cubicBezTo>
                      <a:pt x="41" y="45"/>
                      <a:pt x="119" y="0"/>
                      <a:pt x="195" y="21"/>
                    </a:cubicBezTo>
                    <a:cubicBezTo>
                      <a:pt x="271" y="41"/>
                      <a:pt x="316" y="120"/>
                      <a:pt x="296" y="196"/>
                    </a:cubicBezTo>
                    <a:cubicBezTo>
                      <a:pt x="275" y="272"/>
                      <a:pt x="197" y="317"/>
                      <a:pt x="121" y="296"/>
                    </a:cubicBezTo>
                    <a:cubicBezTo>
                      <a:pt x="45" y="276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9"/>
              <p:cNvSpPr/>
              <p:nvPr/>
            </p:nvSpPr>
            <p:spPr bwMode="auto">
              <a:xfrm>
                <a:off x="5320087" y="3113784"/>
                <a:ext cx="1417239" cy="1416007"/>
              </a:xfrm>
              <a:custGeom>
                <a:avLst/>
                <a:gdLst>
                  <a:gd name="T0" fmla="*/ 32 w 487"/>
                  <a:gd name="T1" fmla="*/ 187 h 487"/>
                  <a:gd name="T2" fmla="*/ 301 w 487"/>
                  <a:gd name="T3" fmla="*/ 32 h 487"/>
                  <a:gd name="T4" fmla="*/ 456 w 487"/>
                  <a:gd name="T5" fmla="*/ 301 h 487"/>
                  <a:gd name="T6" fmla="*/ 187 w 487"/>
                  <a:gd name="T7" fmla="*/ 456 h 487"/>
                  <a:gd name="T8" fmla="*/ 32 w 487"/>
                  <a:gd name="T9" fmla="*/ 1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7">
                    <a:moveTo>
                      <a:pt x="32" y="187"/>
                    </a:moveTo>
                    <a:cubicBezTo>
                      <a:pt x="63" y="70"/>
                      <a:pt x="184" y="0"/>
                      <a:pt x="301" y="32"/>
                    </a:cubicBezTo>
                    <a:cubicBezTo>
                      <a:pt x="418" y="63"/>
                      <a:pt x="487" y="184"/>
                      <a:pt x="456" y="301"/>
                    </a:cubicBezTo>
                    <a:cubicBezTo>
                      <a:pt x="424" y="418"/>
                      <a:pt x="304" y="487"/>
                      <a:pt x="187" y="456"/>
                    </a:cubicBezTo>
                    <a:cubicBezTo>
                      <a:pt x="69" y="424"/>
                      <a:pt x="0" y="304"/>
                      <a:pt x="32" y="187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椭圆 48"/>
            <p:cNvSpPr/>
            <p:nvPr/>
          </p:nvSpPr>
          <p:spPr>
            <a:xfrm>
              <a:off x="7281918" y="2335776"/>
              <a:ext cx="259407" cy="30980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椭圆 49"/>
            <p:cNvSpPr/>
            <p:nvPr/>
          </p:nvSpPr>
          <p:spPr>
            <a:xfrm>
              <a:off x="6906700" y="3918724"/>
              <a:ext cx="309807" cy="282207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椭圆 50"/>
            <p:cNvSpPr/>
            <p:nvPr/>
          </p:nvSpPr>
          <p:spPr>
            <a:xfrm>
              <a:off x="8591012" y="2714935"/>
              <a:ext cx="309807" cy="30980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椭圆 51"/>
            <p:cNvSpPr/>
            <p:nvPr/>
          </p:nvSpPr>
          <p:spPr>
            <a:xfrm>
              <a:off x="9486928" y="3706515"/>
              <a:ext cx="309807" cy="22980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52"/>
            <p:cNvSpPr/>
            <p:nvPr/>
          </p:nvSpPr>
          <p:spPr>
            <a:xfrm>
              <a:off x="9118569" y="5001461"/>
              <a:ext cx="309807" cy="250512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椭圆 53"/>
            <p:cNvSpPr/>
            <p:nvPr/>
          </p:nvSpPr>
          <p:spPr>
            <a:xfrm>
              <a:off x="8179562" y="3877637"/>
              <a:ext cx="276195" cy="309807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7587249" y="1713779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9028825" y="2259441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12" name="TextBox 19"/>
            <p:cNvSpPr txBox="1"/>
            <p:nvPr/>
          </p:nvSpPr>
          <p:spPr>
            <a:xfrm>
              <a:off x="9796735" y="4260874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8051534" y="5581128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6289285" y="4576538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ea"/>
                </a:rPr>
                <a:t>文字添加</a:t>
              </a:r>
              <a:endParaRPr lang="en-US" sz="1600" dirty="0"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20756" y="2159605"/>
            <a:ext cx="4356935" cy="2626942"/>
            <a:chOff x="8602472" y="3626462"/>
            <a:chExt cx="4356935" cy="2626942"/>
          </a:xfrm>
        </p:grpSpPr>
        <p:sp>
          <p:nvSpPr>
            <p:cNvPr id="33" name="TextBox 19"/>
            <p:cNvSpPr txBox="1"/>
            <p:nvPr/>
          </p:nvSpPr>
          <p:spPr>
            <a:xfrm>
              <a:off x="8602472" y="3626462"/>
              <a:ext cx="2444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800" b="1" dirty="0">
                  <a:latin typeface="+mn-ea"/>
                </a:rPr>
                <a:t>标题文字添加</a:t>
              </a:r>
              <a:endParaRPr lang="en-US" sz="1800" b="1" dirty="0"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02473" y="3971012"/>
              <a:ext cx="435693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2473" y="5199269"/>
              <a:ext cx="4356934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orThe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printThe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computer, or print the presentation and make it into a film 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theThe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user can demonstrate on a projector or computer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308100" y="2436899"/>
            <a:ext cx="1872978" cy="1928344"/>
            <a:chOff x="1308100" y="2148607"/>
            <a:chExt cx="1872978" cy="1928344"/>
          </a:xfrm>
        </p:grpSpPr>
        <p:grpSp>
          <p:nvGrpSpPr>
            <p:cNvPr id="44" name="íš1ïḓê"/>
            <p:cNvGrpSpPr/>
            <p:nvPr/>
          </p:nvGrpSpPr>
          <p:grpSpPr>
            <a:xfrm>
              <a:off x="1308100" y="2148607"/>
              <a:ext cx="1872978" cy="1928344"/>
              <a:chOff x="4216400" y="1489075"/>
              <a:chExt cx="3759200" cy="3870326"/>
            </a:xfrm>
          </p:grpSpPr>
          <p:sp>
            <p:nvSpPr>
              <p:cNvPr id="48" name="ïsľïḓé"/>
              <p:cNvSpPr/>
              <p:nvPr/>
            </p:nvSpPr>
            <p:spPr bwMode="auto">
              <a:xfrm>
                <a:off x="4216400" y="1603375"/>
                <a:ext cx="3759200" cy="375602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9" name="ís1iďê"/>
              <p:cNvSpPr/>
              <p:nvPr/>
            </p:nvSpPr>
            <p:spPr bwMode="auto">
              <a:xfrm>
                <a:off x="5307013" y="4456113"/>
                <a:ext cx="2393950" cy="903288"/>
              </a:xfrm>
              <a:custGeom>
                <a:avLst/>
                <a:gdLst>
                  <a:gd name="T0" fmla="*/ 238 w 725"/>
                  <a:gd name="T1" fmla="*/ 274 h 274"/>
                  <a:gd name="T2" fmla="*/ 725 w 725"/>
                  <a:gd name="T3" fmla="*/ 0 h 274"/>
                  <a:gd name="T4" fmla="*/ 239 w 725"/>
                  <a:gd name="T5" fmla="*/ 140 h 274"/>
                  <a:gd name="T6" fmla="*/ 0 w 725"/>
                  <a:gd name="T7" fmla="*/ 221 h 274"/>
                  <a:gd name="T8" fmla="*/ 238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8" y="274"/>
                    </a:moveTo>
                    <a:cubicBezTo>
                      <a:pt x="444" y="274"/>
                      <a:pt x="625" y="164"/>
                      <a:pt x="725" y="0"/>
                    </a:cubicBezTo>
                    <a:cubicBezTo>
                      <a:pt x="715" y="7"/>
                      <a:pt x="560" y="163"/>
                      <a:pt x="239" y="140"/>
                    </a:cubicBezTo>
                    <a:cubicBezTo>
                      <a:pt x="76" y="128"/>
                      <a:pt x="18" y="174"/>
                      <a:pt x="0" y="221"/>
                    </a:cubicBezTo>
                    <a:cubicBezTo>
                      <a:pt x="72" y="255"/>
                      <a:pt x="153" y="274"/>
                      <a:pt x="238" y="274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işļiḑè"/>
              <p:cNvSpPr/>
              <p:nvPr/>
            </p:nvSpPr>
            <p:spPr bwMode="auto">
              <a:xfrm>
                <a:off x="4237038" y="3754438"/>
                <a:ext cx="3484563" cy="1528763"/>
              </a:xfrm>
              <a:custGeom>
                <a:avLst/>
                <a:gdLst>
                  <a:gd name="T0" fmla="*/ 1055 w 1055"/>
                  <a:gd name="T1" fmla="*/ 204 h 464"/>
                  <a:gd name="T2" fmla="*/ 585 w 1055"/>
                  <a:gd name="T3" fmla="*/ 352 h 464"/>
                  <a:gd name="T4" fmla="*/ 100 w 1055"/>
                  <a:gd name="T5" fmla="*/ 159 h 464"/>
                  <a:gd name="T6" fmla="*/ 0 w 1055"/>
                  <a:gd name="T7" fmla="*/ 0 h 464"/>
                  <a:gd name="T8" fmla="*/ 402 w 1055"/>
                  <a:gd name="T9" fmla="*/ 464 h 464"/>
                  <a:gd name="T10" fmla="*/ 585 w 1055"/>
                  <a:gd name="T11" fmla="*/ 355 h 464"/>
                  <a:gd name="T12" fmla="*/ 620 w 1055"/>
                  <a:gd name="T13" fmla="*/ 356 h 464"/>
                  <a:gd name="T14" fmla="*/ 1049 w 1055"/>
                  <a:gd name="T15" fmla="*/ 213 h 464"/>
                  <a:gd name="T16" fmla="*/ 1055 w 1055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5" h="464">
                    <a:moveTo>
                      <a:pt x="1055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0" y="159"/>
                    </a:cubicBezTo>
                    <a:cubicBezTo>
                      <a:pt x="43" y="98"/>
                      <a:pt x="13" y="35"/>
                      <a:pt x="0" y="0"/>
                    </a:cubicBezTo>
                    <a:cubicBezTo>
                      <a:pt x="32" y="222"/>
                      <a:pt x="192" y="402"/>
                      <a:pt x="402" y="464"/>
                    </a:cubicBezTo>
                    <a:cubicBezTo>
                      <a:pt x="457" y="418"/>
                      <a:pt x="516" y="353"/>
                      <a:pt x="585" y="355"/>
                    </a:cubicBezTo>
                    <a:cubicBezTo>
                      <a:pt x="597" y="356"/>
                      <a:pt x="608" y="356"/>
                      <a:pt x="620" y="356"/>
                    </a:cubicBezTo>
                    <a:cubicBezTo>
                      <a:pt x="796" y="356"/>
                      <a:pt x="941" y="308"/>
                      <a:pt x="1049" y="213"/>
                    </a:cubicBezTo>
                    <a:cubicBezTo>
                      <a:pt x="1051" y="210"/>
                      <a:pt x="1053" y="207"/>
                      <a:pt x="1055" y="2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iṩľïḋè"/>
              <p:cNvSpPr/>
              <p:nvPr/>
            </p:nvSpPr>
            <p:spPr bwMode="auto">
              <a:xfrm>
                <a:off x="4249738" y="1489075"/>
                <a:ext cx="1671638" cy="3725863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8 w 506"/>
                  <a:gd name="T5" fmla="*/ 52 h 1130"/>
                  <a:gd name="T6" fmla="*/ 358 w 506"/>
                  <a:gd name="T7" fmla="*/ 22 h 1130"/>
                  <a:gd name="T8" fmla="*/ 454 w 506"/>
                  <a:gd name="T9" fmla="*/ 45 h 1130"/>
                  <a:gd name="T10" fmla="*/ 470 w 506"/>
                  <a:gd name="T11" fmla="*/ 43 h 1130"/>
                  <a:gd name="T12" fmla="*/ 370 w 506"/>
                  <a:gd name="T13" fmla="*/ 5 h 1130"/>
                  <a:gd name="T14" fmla="*/ 311 w 506"/>
                  <a:gd name="T15" fmla="*/ 34 h 1130"/>
                  <a:gd name="T16" fmla="*/ 266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1 w 506"/>
                  <a:gd name="T25" fmla="*/ 481 h 1130"/>
                  <a:gd name="T26" fmla="*/ 71 w 506"/>
                  <a:gd name="T27" fmla="*/ 481 h 1130"/>
                  <a:gd name="T28" fmla="*/ 105 w 506"/>
                  <a:gd name="T29" fmla="*/ 561 h 1130"/>
                  <a:gd name="T30" fmla="*/ 105 w 506"/>
                  <a:gd name="T31" fmla="*/ 561 h 1130"/>
                  <a:gd name="T32" fmla="*/ 249 w 506"/>
                  <a:gd name="T33" fmla="*/ 1082 h 1130"/>
                  <a:gd name="T34" fmla="*/ 243 w 506"/>
                  <a:gd name="T35" fmla="*/ 1078 h 1130"/>
                  <a:gd name="T36" fmla="*/ 140 w 506"/>
                  <a:gd name="T37" fmla="*/ 601 h 1130"/>
                  <a:gd name="T38" fmla="*/ 204 w 506"/>
                  <a:gd name="T39" fmla="*/ 553 h 1130"/>
                  <a:gd name="T40" fmla="*/ 207 w 506"/>
                  <a:gd name="T41" fmla="*/ 554 h 1130"/>
                  <a:gd name="T42" fmla="*/ 211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8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7" y="1"/>
                      <a:pt x="454" y="45"/>
                      <a:pt x="454" y="45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39" y="6"/>
                      <a:pt x="401" y="0"/>
                      <a:pt x="370" y="5"/>
                    </a:cubicBezTo>
                    <a:cubicBezTo>
                      <a:pt x="348" y="8"/>
                      <a:pt x="328" y="19"/>
                      <a:pt x="311" y="34"/>
                    </a:cubicBezTo>
                    <a:cubicBezTo>
                      <a:pt x="286" y="56"/>
                      <a:pt x="266" y="52"/>
                      <a:pt x="266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1" y="52"/>
                      <a:pt x="257" y="52"/>
                      <a:pt x="253" y="52"/>
                    </a:cubicBezTo>
                    <a:cubicBezTo>
                      <a:pt x="113" y="52"/>
                      <a:pt x="0" y="165"/>
                      <a:pt x="0" y="305"/>
                    </a:cubicBezTo>
                    <a:cubicBezTo>
                      <a:pt x="0" y="374"/>
                      <a:pt x="27" y="436"/>
                      <a:pt x="71" y="481"/>
                    </a:cubicBezTo>
                    <a:cubicBezTo>
                      <a:pt x="71" y="481"/>
                      <a:pt x="71" y="481"/>
                      <a:pt x="71" y="481"/>
                    </a:cubicBezTo>
                    <a:cubicBezTo>
                      <a:pt x="111" y="521"/>
                      <a:pt x="105" y="561"/>
                      <a:pt x="105" y="561"/>
                    </a:cubicBezTo>
                    <a:cubicBezTo>
                      <a:pt x="105" y="561"/>
                      <a:pt x="105" y="561"/>
                      <a:pt x="105" y="561"/>
                    </a:cubicBezTo>
                    <a:cubicBezTo>
                      <a:pt x="76" y="769"/>
                      <a:pt x="52" y="1130"/>
                      <a:pt x="249" y="1082"/>
                    </a:cubicBezTo>
                    <a:cubicBezTo>
                      <a:pt x="243" y="1078"/>
                      <a:pt x="243" y="1078"/>
                      <a:pt x="243" y="1078"/>
                    </a:cubicBezTo>
                    <a:cubicBezTo>
                      <a:pt x="243" y="1078"/>
                      <a:pt x="65" y="1108"/>
                      <a:pt x="140" y="601"/>
                    </a:cubicBezTo>
                    <a:cubicBezTo>
                      <a:pt x="143" y="586"/>
                      <a:pt x="155" y="546"/>
                      <a:pt x="204" y="553"/>
                    </a:cubicBezTo>
                    <a:cubicBezTo>
                      <a:pt x="205" y="554"/>
                      <a:pt x="206" y="554"/>
                      <a:pt x="207" y="554"/>
                    </a:cubicBezTo>
                    <a:cubicBezTo>
                      <a:pt x="209" y="554"/>
                      <a:pt x="210" y="554"/>
                      <a:pt x="211" y="555"/>
                    </a:cubicBezTo>
                    <a:cubicBezTo>
                      <a:pt x="215" y="556"/>
                      <a:pt x="219" y="556"/>
                      <a:pt x="222" y="556"/>
                    </a:cubicBezTo>
                    <a:cubicBezTo>
                      <a:pt x="232" y="557"/>
                      <a:pt x="242" y="558"/>
                      <a:pt x="253" y="558"/>
                    </a:cubicBezTo>
                    <a:cubicBezTo>
                      <a:pt x="392" y="558"/>
                      <a:pt x="506" y="445"/>
                      <a:pt x="506" y="305"/>
                    </a:cubicBezTo>
                    <a:cubicBezTo>
                      <a:pt x="506" y="203"/>
                      <a:pt x="445" y="115"/>
                      <a:pt x="358" y="7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5" name="íṡľíḑê"/>
            <p:cNvSpPr/>
            <p:nvPr/>
          </p:nvSpPr>
          <p:spPr bwMode="auto">
            <a:xfrm>
              <a:off x="1418709" y="2314521"/>
              <a:ext cx="632239" cy="632238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46" name="iSļiḓé"/>
            <p:cNvSpPr/>
            <p:nvPr/>
          </p:nvSpPr>
          <p:spPr>
            <a:xfrm>
              <a:off x="2246006" y="2803877"/>
              <a:ext cx="352975" cy="29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47" name="i$1îḋe"/>
            <p:cNvSpPr txBox="1"/>
            <p:nvPr/>
          </p:nvSpPr>
          <p:spPr>
            <a:xfrm>
              <a:off x="1837163" y="3261421"/>
              <a:ext cx="1170660" cy="33565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关键词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875707" y="2436899"/>
            <a:ext cx="1872978" cy="1928344"/>
            <a:chOff x="3875707" y="2148607"/>
            <a:chExt cx="1872978" cy="1928344"/>
          </a:xfrm>
        </p:grpSpPr>
        <p:grpSp>
          <p:nvGrpSpPr>
            <p:cNvPr id="36" name="íşľîdê"/>
            <p:cNvGrpSpPr/>
            <p:nvPr/>
          </p:nvGrpSpPr>
          <p:grpSpPr>
            <a:xfrm>
              <a:off x="3875707" y="2148607"/>
              <a:ext cx="1872978" cy="1928344"/>
              <a:chOff x="4216400" y="1489075"/>
              <a:chExt cx="3759200" cy="3870326"/>
            </a:xfrm>
          </p:grpSpPr>
          <p:sp>
            <p:nvSpPr>
              <p:cNvPr id="40" name="iŝliďè"/>
              <p:cNvSpPr/>
              <p:nvPr/>
            </p:nvSpPr>
            <p:spPr bwMode="auto">
              <a:xfrm>
                <a:off x="4216400" y="1603375"/>
                <a:ext cx="3759200" cy="375602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ïşḻíḓe"/>
              <p:cNvSpPr/>
              <p:nvPr/>
            </p:nvSpPr>
            <p:spPr bwMode="auto">
              <a:xfrm>
                <a:off x="5307013" y="4456113"/>
                <a:ext cx="2393950" cy="903288"/>
              </a:xfrm>
              <a:custGeom>
                <a:avLst/>
                <a:gdLst>
                  <a:gd name="T0" fmla="*/ 238 w 725"/>
                  <a:gd name="T1" fmla="*/ 274 h 274"/>
                  <a:gd name="T2" fmla="*/ 725 w 725"/>
                  <a:gd name="T3" fmla="*/ 0 h 274"/>
                  <a:gd name="T4" fmla="*/ 239 w 725"/>
                  <a:gd name="T5" fmla="*/ 140 h 274"/>
                  <a:gd name="T6" fmla="*/ 0 w 725"/>
                  <a:gd name="T7" fmla="*/ 221 h 274"/>
                  <a:gd name="T8" fmla="*/ 238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8" y="274"/>
                    </a:moveTo>
                    <a:cubicBezTo>
                      <a:pt x="444" y="274"/>
                      <a:pt x="625" y="164"/>
                      <a:pt x="725" y="0"/>
                    </a:cubicBezTo>
                    <a:cubicBezTo>
                      <a:pt x="715" y="7"/>
                      <a:pt x="560" y="163"/>
                      <a:pt x="239" y="140"/>
                    </a:cubicBezTo>
                    <a:cubicBezTo>
                      <a:pt x="76" y="128"/>
                      <a:pt x="18" y="174"/>
                      <a:pt x="0" y="221"/>
                    </a:cubicBezTo>
                    <a:cubicBezTo>
                      <a:pt x="72" y="255"/>
                      <a:pt x="153" y="274"/>
                      <a:pt x="238" y="274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ï$ḻïḍè"/>
              <p:cNvSpPr/>
              <p:nvPr/>
            </p:nvSpPr>
            <p:spPr bwMode="auto">
              <a:xfrm>
                <a:off x="4237038" y="3754438"/>
                <a:ext cx="3484563" cy="1528763"/>
              </a:xfrm>
              <a:custGeom>
                <a:avLst/>
                <a:gdLst>
                  <a:gd name="T0" fmla="*/ 1055 w 1055"/>
                  <a:gd name="T1" fmla="*/ 204 h 464"/>
                  <a:gd name="T2" fmla="*/ 585 w 1055"/>
                  <a:gd name="T3" fmla="*/ 352 h 464"/>
                  <a:gd name="T4" fmla="*/ 100 w 1055"/>
                  <a:gd name="T5" fmla="*/ 159 h 464"/>
                  <a:gd name="T6" fmla="*/ 0 w 1055"/>
                  <a:gd name="T7" fmla="*/ 0 h 464"/>
                  <a:gd name="T8" fmla="*/ 402 w 1055"/>
                  <a:gd name="T9" fmla="*/ 464 h 464"/>
                  <a:gd name="T10" fmla="*/ 585 w 1055"/>
                  <a:gd name="T11" fmla="*/ 355 h 464"/>
                  <a:gd name="T12" fmla="*/ 620 w 1055"/>
                  <a:gd name="T13" fmla="*/ 356 h 464"/>
                  <a:gd name="T14" fmla="*/ 1049 w 1055"/>
                  <a:gd name="T15" fmla="*/ 213 h 464"/>
                  <a:gd name="T16" fmla="*/ 1055 w 1055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5" h="464">
                    <a:moveTo>
                      <a:pt x="1055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0" y="159"/>
                    </a:cubicBezTo>
                    <a:cubicBezTo>
                      <a:pt x="43" y="98"/>
                      <a:pt x="13" y="35"/>
                      <a:pt x="0" y="0"/>
                    </a:cubicBezTo>
                    <a:cubicBezTo>
                      <a:pt x="32" y="222"/>
                      <a:pt x="192" y="402"/>
                      <a:pt x="402" y="464"/>
                    </a:cubicBezTo>
                    <a:cubicBezTo>
                      <a:pt x="457" y="418"/>
                      <a:pt x="516" y="353"/>
                      <a:pt x="585" y="355"/>
                    </a:cubicBezTo>
                    <a:cubicBezTo>
                      <a:pt x="597" y="356"/>
                      <a:pt x="608" y="356"/>
                      <a:pt x="620" y="356"/>
                    </a:cubicBezTo>
                    <a:cubicBezTo>
                      <a:pt x="796" y="356"/>
                      <a:pt x="941" y="308"/>
                      <a:pt x="1049" y="213"/>
                    </a:cubicBezTo>
                    <a:cubicBezTo>
                      <a:pt x="1051" y="210"/>
                      <a:pt x="1053" y="207"/>
                      <a:pt x="1055" y="2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íšļiďê"/>
              <p:cNvSpPr/>
              <p:nvPr/>
            </p:nvSpPr>
            <p:spPr bwMode="auto">
              <a:xfrm>
                <a:off x="4249738" y="1489075"/>
                <a:ext cx="1671638" cy="3725863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8 w 506"/>
                  <a:gd name="T5" fmla="*/ 52 h 1130"/>
                  <a:gd name="T6" fmla="*/ 358 w 506"/>
                  <a:gd name="T7" fmla="*/ 22 h 1130"/>
                  <a:gd name="T8" fmla="*/ 454 w 506"/>
                  <a:gd name="T9" fmla="*/ 45 h 1130"/>
                  <a:gd name="T10" fmla="*/ 470 w 506"/>
                  <a:gd name="T11" fmla="*/ 43 h 1130"/>
                  <a:gd name="T12" fmla="*/ 370 w 506"/>
                  <a:gd name="T13" fmla="*/ 5 h 1130"/>
                  <a:gd name="T14" fmla="*/ 311 w 506"/>
                  <a:gd name="T15" fmla="*/ 34 h 1130"/>
                  <a:gd name="T16" fmla="*/ 266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1 w 506"/>
                  <a:gd name="T25" fmla="*/ 481 h 1130"/>
                  <a:gd name="T26" fmla="*/ 71 w 506"/>
                  <a:gd name="T27" fmla="*/ 481 h 1130"/>
                  <a:gd name="T28" fmla="*/ 105 w 506"/>
                  <a:gd name="T29" fmla="*/ 561 h 1130"/>
                  <a:gd name="T30" fmla="*/ 105 w 506"/>
                  <a:gd name="T31" fmla="*/ 561 h 1130"/>
                  <a:gd name="T32" fmla="*/ 249 w 506"/>
                  <a:gd name="T33" fmla="*/ 1082 h 1130"/>
                  <a:gd name="T34" fmla="*/ 243 w 506"/>
                  <a:gd name="T35" fmla="*/ 1078 h 1130"/>
                  <a:gd name="T36" fmla="*/ 140 w 506"/>
                  <a:gd name="T37" fmla="*/ 601 h 1130"/>
                  <a:gd name="T38" fmla="*/ 204 w 506"/>
                  <a:gd name="T39" fmla="*/ 553 h 1130"/>
                  <a:gd name="T40" fmla="*/ 207 w 506"/>
                  <a:gd name="T41" fmla="*/ 554 h 1130"/>
                  <a:gd name="T42" fmla="*/ 211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8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7" y="1"/>
                      <a:pt x="454" y="45"/>
                      <a:pt x="454" y="45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39" y="6"/>
                      <a:pt x="401" y="0"/>
                      <a:pt x="370" y="5"/>
                    </a:cubicBezTo>
                    <a:cubicBezTo>
                      <a:pt x="348" y="8"/>
                      <a:pt x="328" y="19"/>
                      <a:pt x="311" y="34"/>
                    </a:cubicBezTo>
                    <a:cubicBezTo>
                      <a:pt x="286" y="56"/>
                      <a:pt x="266" y="52"/>
                      <a:pt x="266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1" y="52"/>
                      <a:pt x="257" y="52"/>
                      <a:pt x="253" y="52"/>
                    </a:cubicBezTo>
                    <a:cubicBezTo>
                      <a:pt x="113" y="52"/>
                      <a:pt x="0" y="165"/>
                      <a:pt x="0" y="305"/>
                    </a:cubicBezTo>
                    <a:cubicBezTo>
                      <a:pt x="0" y="374"/>
                      <a:pt x="27" y="436"/>
                      <a:pt x="71" y="481"/>
                    </a:cubicBezTo>
                    <a:cubicBezTo>
                      <a:pt x="71" y="481"/>
                      <a:pt x="71" y="481"/>
                      <a:pt x="71" y="481"/>
                    </a:cubicBezTo>
                    <a:cubicBezTo>
                      <a:pt x="111" y="521"/>
                      <a:pt x="105" y="561"/>
                      <a:pt x="105" y="561"/>
                    </a:cubicBezTo>
                    <a:cubicBezTo>
                      <a:pt x="105" y="561"/>
                      <a:pt x="105" y="561"/>
                      <a:pt x="105" y="561"/>
                    </a:cubicBezTo>
                    <a:cubicBezTo>
                      <a:pt x="76" y="769"/>
                      <a:pt x="52" y="1130"/>
                      <a:pt x="249" y="1082"/>
                    </a:cubicBezTo>
                    <a:cubicBezTo>
                      <a:pt x="243" y="1078"/>
                      <a:pt x="243" y="1078"/>
                      <a:pt x="243" y="1078"/>
                    </a:cubicBezTo>
                    <a:cubicBezTo>
                      <a:pt x="243" y="1078"/>
                      <a:pt x="65" y="1108"/>
                      <a:pt x="140" y="601"/>
                    </a:cubicBezTo>
                    <a:cubicBezTo>
                      <a:pt x="143" y="586"/>
                      <a:pt x="155" y="546"/>
                      <a:pt x="204" y="553"/>
                    </a:cubicBezTo>
                    <a:cubicBezTo>
                      <a:pt x="205" y="554"/>
                      <a:pt x="206" y="554"/>
                      <a:pt x="207" y="554"/>
                    </a:cubicBezTo>
                    <a:cubicBezTo>
                      <a:pt x="209" y="554"/>
                      <a:pt x="210" y="554"/>
                      <a:pt x="211" y="555"/>
                    </a:cubicBezTo>
                    <a:cubicBezTo>
                      <a:pt x="215" y="556"/>
                      <a:pt x="219" y="556"/>
                      <a:pt x="222" y="556"/>
                    </a:cubicBezTo>
                    <a:cubicBezTo>
                      <a:pt x="232" y="557"/>
                      <a:pt x="242" y="558"/>
                      <a:pt x="253" y="558"/>
                    </a:cubicBezTo>
                    <a:cubicBezTo>
                      <a:pt x="392" y="558"/>
                      <a:pt x="506" y="445"/>
                      <a:pt x="506" y="305"/>
                    </a:cubicBezTo>
                    <a:cubicBezTo>
                      <a:pt x="506" y="203"/>
                      <a:pt x="445" y="115"/>
                      <a:pt x="358" y="75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iSlïdè"/>
            <p:cNvSpPr/>
            <p:nvPr/>
          </p:nvSpPr>
          <p:spPr bwMode="auto">
            <a:xfrm>
              <a:off x="3992635" y="2314521"/>
              <a:ext cx="632239" cy="632238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38" name="íṩlíḑé"/>
            <p:cNvSpPr/>
            <p:nvPr/>
          </p:nvSpPr>
          <p:spPr>
            <a:xfrm>
              <a:off x="4823523" y="2786203"/>
              <a:ext cx="333155" cy="33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7" y="0"/>
                  </a:moveTo>
                  <a:cubicBezTo>
                    <a:pt x="3608" y="0"/>
                    <a:pt x="2704" y="903"/>
                    <a:pt x="2704" y="2023"/>
                  </a:cubicBezTo>
                  <a:lnTo>
                    <a:pt x="2704" y="3375"/>
                  </a:lnTo>
                  <a:lnTo>
                    <a:pt x="2023" y="3375"/>
                  </a:lnTo>
                  <a:cubicBezTo>
                    <a:pt x="904" y="3375"/>
                    <a:pt x="0" y="4278"/>
                    <a:pt x="0" y="5397"/>
                  </a:cubicBezTo>
                  <a:lnTo>
                    <a:pt x="0" y="18896"/>
                  </a:lnTo>
                  <a:cubicBezTo>
                    <a:pt x="0" y="20387"/>
                    <a:pt x="1213" y="21600"/>
                    <a:pt x="2704" y="21600"/>
                  </a:cubicBezTo>
                  <a:lnTo>
                    <a:pt x="18896" y="21600"/>
                  </a:lnTo>
                  <a:cubicBezTo>
                    <a:pt x="20387" y="21600"/>
                    <a:pt x="21600" y="20387"/>
                    <a:pt x="21600" y="18896"/>
                  </a:cubicBezTo>
                  <a:lnTo>
                    <a:pt x="21600" y="2023"/>
                  </a:lnTo>
                  <a:cubicBezTo>
                    <a:pt x="21600" y="903"/>
                    <a:pt x="20696" y="0"/>
                    <a:pt x="19577" y="0"/>
                  </a:cubicBezTo>
                  <a:lnTo>
                    <a:pt x="4727" y="0"/>
                  </a:lnTo>
                  <a:close/>
                  <a:moveTo>
                    <a:pt x="4696" y="1321"/>
                  </a:moveTo>
                  <a:lnTo>
                    <a:pt x="19546" y="1321"/>
                  </a:lnTo>
                  <a:cubicBezTo>
                    <a:pt x="19919" y="1321"/>
                    <a:pt x="20217" y="1619"/>
                    <a:pt x="20217" y="1992"/>
                  </a:cubicBezTo>
                  <a:cubicBezTo>
                    <a:pt x="20217" y="1992"/>
                    <a:pt x="20217" y="18865"/>
                    <a:pt x="20217" y="18865"/>
                  </a:cubicBezTo>
                  <a:cubicBezTo>
                    <a:pt x="20217" y="19608"/>
                    <a:pt x="19610" y="20217"/>
                    <a:pt x="18865" y="20217"/>
                  </a:cubicBezTo>
                  <a:lnTo>
                    <a:pt x="2673" y="20217"/>
                  </a:lnTo>
                  <a:cubicBezTo>
                    <a:pt x="1928" y="20217"/>
                    <a:pt x="1321" y="19608"/>
                    <a:pt x="1321" y="18865"/>
                  </a:cubicBezTo>
                  <a:lnTo>
                    <a:pt x="1321" y="5366"/>
                  </a:lnTo>
                  <a:cubicBezTo>
                    <a:pt x="1321" y="4994"/>
                    <a:pt x="1620" y="4696"/>
                    <a:pt x="1992" y="4696"/>
                  </a:cubicBezTo>
                  <a:lnTo>
                    <a:pt x="2673" y="4696"/>
                  </a:lnTo>
                  <a:lnTo>
                    <a:pt x="2673" y="18194"/>
                  </a:lnTo>
                  <a:cubicBezTo>
                    <a:pt x="2673" y="18567"/>
                    <a:pt x="2971" y="18865"/>
                    <a:pt x="3344" y="18865"/>
                  </a:cubicBezTo>
                  <a:cubicBezTo>
                    <a:pt x="3717" y="18865"/>
                    <a:pt x="4025" y="18567"/>
                    <a:pt x="4025" y="18194"/>
                  </a:cubicBezTo>
                  <a:lnTo>
                    <a:pt x="4025" y="1992"/>
                  </a:lnTo>
                  <a:cubicBezTo>
                    <a:pt x="4025" y="1619"/>
                    <a:pt x="4323" y="1321"/>
                    <a:pt x="4696" y="1321"/>
                  </a:cubicBezTo>
                  <a:close/>
                  <a:moveTo>
                    <a:pt x="5955" y="2642"/>
                  </a:moveTo>
                  <a:cubicBezTo>
                    <a:pt x="5582" y="2642"/>
                    <a:pt x="5284" y="2940"/>
                    <a:pt x="5284" y="3313"/>
                  </a:cubicBezTo>
                  <a:lnTo>
                    <a:pt x="5284" y="8039"/>
                  </a:lnTo>
                  <a:cubicBezTo>
                    <a:pt x="5284" y="8412"/>
                    <a:pt x="5582" y="8710"/>
                    <a:pt x="5955" y="8710"/>
                  </a:cubicBezTo>
                  <a:lnTo>
                    <a:pt x="10681" y="8710"/>
                  </a:lnTo>
                  <a:cubicBezTo>
                    <a:pt x="11054" y="8710"/>
                    <a:pt x="11362" y="8412"/>
                    <a:pt x="11362" y="8039"/>
                  </a:cubicBezTo>
                  <a:lnTo>
                    <a:pt x="11362" y="3313"/>
                  </a:lnTo>
                  <a:cubicBezTo>
                    <a:pt x="11362" y="2940"/>
                    <a:pt x="11054" y="2642"/>
                    <a:pt x="10681" y="2642"/>
                  </a:cubicBezTo>
                  <a:lnTo>
                    <a:pt x="5955" y="2642"/>
                  </a:lnTo>
                  <a:close/>
                  <a:moveTo>
                    <a:pt x="6605" y="3963"/>
                  </a:moveTo>
                  <a:lnTo>
                    <a:pt x="9980" y="3963"/>
                  </a:lnTo>
                  <a:lnTo>
                    <a:pt x="9980" y="7338"/>
                  </a:lnTo>
                  <a:lnTo>
                    <a:pt x="6605" y="7338"/>
                  </a:lnTo>
                  <a:cubicBezTo>
                    <a:pt x="6605" y="7338"/>
                    <a:pt x="6605" y="3963"/>
                    <a:pt x="6605" y="3963"/>
                  </a:cubicBezTo>
                  <a:close/>
                  <a:moveTo>
                    <a:pt x="13045" y="3963"/>
                  </a:moveTo>
                  <a:cubicBezTo>
                    <a:pt x="12858" y="3963"/>
                    <a:pt x="12704" y="4117"/>
                    <a:pt x="12704" y="4303"/>
                  </a:cubicBezTo>
                  <a:cubicBezTo>
                    <a:pt x="12704" y="4490"/>
                    <a:pt x="12858" y="4634"/>
                    <a:pt x="13045" y="4634"/>
                  </a:cubicBezTo>
                  <a:lnTo>
                    <a:pt x="18442" y="4634"/>
                  </a:lnTo>
                  <a:cubicBezTo>
                    <a:pt x="18629" y="4634"/>
                    <a:pt x="18783" y="4490"/>
                    <a:pt x="18783" y="4303"/>
                  </a:cubicBezTo>
                  <a:cubicBezTo>
                    <a:pt x="18783" y="4117"/>
                    <a:pt x="18629" y="3963"/>
                    <a:pt x="18442" y="3963"/>
                  </a:cubicBezTo>
                  <a:lnTo>
                    <a:pt x="13045" y="3963"/>
                  </a:lnTo>
                  <a:close/>
                  <a:moveTo>
                    <a:pt x="13045" y="5986"/>
                  </a:moveTo>
                  <a:cubicBezTo>
                    <a:pt x="12858" y="5986"/>
                    <a:pt x="12704" y="6140"/>
                    <a:pt x="12704" y="6326"/>
                  </a:cubicBezTo>
                  <a:cubicBezTo>
                    <a:pt x="12704" y="6512"/>
                    <a:pt x="12858" y="6667"/>
                    <a:pt x="13045" y="6667"/>
                  </a:cubicBezTo>
                  <a:lnTo>
                    <a:pt x="18442" y="6667"/>
                  </a:lnTo>
                  <a:cubicBezTo>
                    <a:pt x="18629" y="6667"/>
                    <a:pt x="18783" y="6512"/>
                    <a:pt x="18783" y="6326"/>
                  </a:cubicBezTo>
                  <a:cubicBezTo>
                    <a:pt x="18783" y="6140"/>
                    <a:pt x="18629" y="5986"/>
                    <a:pt x="18442" y="5986"/>
                  </a:cubicBezTo>
                  <a:lnTo>
                    <a:pt x="13045" y="5986"/>
                  </a:lnTo>
                  <a:close/>
                  <a:moveTo>
                    <a:pt x="13045" y="8008"/>
                  </a:moveTo>
                  <a:cubicBezTo>
                    <a:pt x="12858" y="8008"/>
                    <a:pt x="12704" y="8163"/>
                    <a:pt x="12704" y="8349"/>
                  </a:cubicBezTo>
                  <a:cubicBezTo>
                    <a:pt x="12704" y="8535"/>
                    <a:pt x="12858" y="8690"/>
                    <a:pt x="13045" y="8690"/>
                  </a:cubicBezTo>
                  <a:lnTo>
                    <a:pt x="18442" y="8690"/>
                  </a:lnTo>
                  <a:cubicBezTo>
                    <a:pt x="18629" y="8690"/>
                    <a:pt x="18783" y="8535"/>
                    <a:pt x="18783" y="8349"/>
                  </a:cubicBezTo>
                  <a:cubicBezTo>
                    <a:pt x="18783" y="8163"/>
                    <a:pt x="18629" y="8008"/>
                    <a:pt x="18442" y="8008"/>
                  </a:cubicBezTo>
                  <a:lnTo>
                    <a:pt x="13045" y="8008"/>
                  </a:lnTo>
                  <a:close/>
                  <a:moveTo>
                    <a:pt x="5624" y="10041"/>
                  </a:moveTo>
                  <a:cubicBezTo>
                    <a:pt x="5439" y="10041"/>
                    <a:pt x="5284" y="10186"/>
                    <a:pt x="5284" y="10372"/>
                  </a:cubicBezTo>
                  <a:cubicBezTo>
                    <a:pt x="5284" y="10558"/>
                    <a:pt x="5439" y="10712"/>
                    <a:pt x="5624" y="10712"/>
                  </a:cubicBezTo>
                  <a:lnTo>
                    <a:pt x="18442" y="10712"/>
                  </a:lnTo>
                  <a:cubicBezTo>
                    <a:pt x="18628" y="10712"/>
                    <a:pt x="18783" y="10558"/>
                    <a:pt x="18783" y="10372"/>
                  </a:cubicBezTo>
                  <a:cubicBezTo>
                    <a:pt x="18783" y="10186"/>
                    <a:pt x="18628" y="10041"/>
                    <a:pt x="18442" y="10041"/>
                  </a:cubicBezTo>
                  <a:lnTo>
                    <a:pt x="5624" y="10041"/>
                  </a:lnTo>
                  <a:close/>
                  <a:moveTo>
                    <a:pt x="5624" y="12064"/>
                  </a:moveTo>
                  <a:cubicBezTo>
                    <a:pt x="5439" y="12064"/>
                    <a:pt x="5284" y="12209"/>
                    <a:pt x="5284" y="12394"/>
                  </a:cubicBezTo>
                  <a:cubicBezTo>
                    <a:pt x="5284" y="12582"/>
                    <a:pt x="5439" y="12735"/>
                    <a:pt x="5624" y="12735"/>
                  </a:cubicBezTo>
                  <a:lnTo>
                    <a:pt x="18442" y="12735"/>
                  </a:lnTo>
                  <a:cubicBezTo>
                    <a:pt x="18628" y="12735"/>
                    <a:pt x="18783" y="12582"/>
                    <a:pt x="18783" y="12394"/>
                  </a:cubicBezTo>
                  <a:cubicBezTo>
                    <a:pt x="18783" y="12209"/>
                    <a:pt x="18628" y="12064"/>
                    <a:pt x="18442" y="12064"/>
                  </a:cubicBezTo>
                  <a:lnTo>
                    <a:pt x="5624" y="12064"/>
                  </a:lnTo>
                  <a:close/>
                  <a:moveTo>
                    <a:pt x="5624" y="14087"/>
                  </a:moveTo>
                  <a:cubicBezTo>
                    <a:pt x="5439" y="14087"/>
                    <a:pt x="5284" y="14241"/>
                    <a:pt x="5284" y="14428"/>
                  </a:cubicBezTo>
                  <a:cubicBezTo>
                    <a:pt x="5284" y="14615"/>
                    <a:pt x="5439" y="14758"/>
                    <a:pt x="5624" y="14758"/>
                  </a:cubicBezTo>
                  <a:lnTo>
                    <a:pt x="11022" y="14758"/>
                  </a:lnTo>
                  <a:cubicBezTo>
                    <a:pt x="11208" y="14758"/>
                    <a:pt x="11362" y="14615"/>
                    <a:pt x="11362" y="14428"/>
                  </a:cubicBezTo>
                  <a:cubicBezTo>
                    <a:pt x="11362" y="14241"/>
                    <a:pt x="11208" y="14087"/>
                    <a:pt x="11022" y="14087"/>
                  </a:cubicBezTo>
                  <a:lnTo>
                    <a:pt x="5624" y="14087"/>
                  </a:lnTo>
                  <a:close/>
                  <a:moveTo>
                    <a:pt x="13045" y="14087"/>
                  </a:moveTo>
                  <a:cubicBezTo>
                    <a:pt x="12859" y="14087"/>
                    <a:pt x="12704" y="14241"/>
                    <a:pt x="12704" y="14428"/>
                  </a:cubicBezTo>
                  <a:cubicBezTo>
                    <a:pt x="12704" y="14615"/>
                    <a:pt x="12859" y="14758"/>
                    <a:pt x="13045" y="14758"/>
                  </a:cubicBezTo>
                  <a:lnTo>
                    <a:pt x="18442" y="14758"/>
                  </a:lnTo>
                  <a:cubicBezTo>
                    <a:pt x="18628" y="14758"/>
                    <a:pt x="18783" y="14615"/>
                    <a:pt x="18783" y="14428"/>
                  </a:cubicBezTo>
                  <a:cubicBezTo>
                    <a:pt x="18783" y="14241"/>
                    <a:pt x="18628" y="14087"/>
                    <a:pt x="18442" y="14087"/>
                  </a:cubicBezTo>
                  <a:lnTo>
                    <a:pt x="13045" y="14087"/>
                  </a:lnTo>
                  <a:close/>
                  <a:moveTo>
                    <a:pt x="5624" y="16110"/>
                  </a:moveTo>
                  <a:cubicBezTo>
                    <a:pt x="5439" y="16110"/>
                    <a:pt x="5284" y="16264"/>
                    <a:pt x="5284" y="16450"/>
                  </a:cubicBezTo>
                  <a:cubicBezTo>
                    <a:pt x="5284" y="16637"/>
                    <a:pt x="5439" y="16791"/>
                    <a:pt x="5624" y="16791"/>
                  </a:cubicBezTo>
                  <a:lnTo>
                    <a:pt x="11022" y="16791"/>
                  </a:lnTo>
                  <a:cubicBezTo>
                    <a:pt x="11208" y="16791"/>
                    <a:pt x="11362" y="16637"/>
                    <a:pt x="11362" y="16450"/>
                  </a:cubicBezTo>
                  <a:cubicBezTo>
                    <a:pt x="11362" y="16264"/>
                    <a:pt x="11208" y="16110"/>
                    <a:pt x="11022" y="16110"/>
                  </a:cubicBezTo>
                  <a:lnTo>
                    <a:pt x="5624" y="16110"/>
                  </a:lnTo>
                  <a:close/>
                  <a:moveTo>
                    <a:pt x="13045" y="16110"/>
                  </a:moveTo>
                  <a:cubicBezTo>
                    <a:pt x="12859" y="16110"/>
                    <a:pt x="12704" y="16264"/>
                    <a:pt x="12704" y="16450"/>
                  </a:cubicBezTo>
                  <a:cubicBezTo>
                    <a:pt x="12704" y="16637"/>
                    <a:pt x="12859" y="16791"/>
                    <a:pt x="13045" y="16791"/>
                  </a:cubicBezTo>
                  <a:lnTo>
                    <a:pt x="18442" y="16791"/>
                  </a:lnTo>
                  <a:cubicBezTo>
                    <a:pt x="18628" y="16791"/>
                    <a:pt x="18783" y="16637"/>
                    <a:pt x="18783" y="16450"/>
                  </a:cubicBezTo>
                  <a:cubicBezTo>
                    <a:pt x="18783" y="16264"/>
                    <a:pt x="18628" y="16110"/>
                    <a:pt x="18442" y="16110"/>
                  </a:cubicBezTo>
                  <a:lnTo>
                    <a:pt x="13045" y="16110"/>
                  </a:lnTo>
                  <a:close/>
                  <a:moveTo>
                    <a:pt x="5624" y="18132"/>
                  </a:moveTo>
                  <a:cubicBezTo>
                    <a:pt x="5439" y="18132"/>
                    <a:pt x="5284" y="18287"/>
                    <a:pt x="5284" y="18473"/>
                  </a:cubicBezTo>
                  <a:cubicBezTo>
                    <a:pt x="5284" y="18660"/>
                    <a:pt x="5439" y="18814"/>
                    <a:pt x="5624" y="18814"/>
                  </a:cubicBezTo>
                  <a:lnTo>
                    <a:pt x="11022" y="18814"/>
                  </a:lnTo>
                  <a:cubicBezTo>
                    <a:pt x="11208" y="18814"/>
                    <a:pt x="11362" y="18660"/>
                    <a:pt x="11362" y="18473"/>
                  </a:cubicBezTo>
                  <a:cubicBezTo>
                    <a:pt x="11362" y="18287"/>
                    <a:pt x="11208" y="18132"/>
                    <a:pt x="11022" y="18132"/>
                  </a:cubicBezTo>
                  <a:lnTo>
                    <a:pt x="5624" y="18132"/>
                  </a:lnTo>
                  <a:close/>
                  <a:moveTo>
                    <a:pt x="13045" y="18132"/>
                  </a:moveTo>
                  <a:cubicBezTo>
                    <a:pt x="12859" y="18132"/>
                    <a:pt x="12704" y="18287"/>
                    <a:pt x="12704" y="18473"/>
                  </a:cubicBezTo>
                  <a:cubicBezTo>
                    <a:pt x="12704" y="18660"/>
                    <a:pt x="12859" y="18814"/>
                    <a:pt x="13045" y="18814"/>
                  </a:cubicBezTo>
                  <a:lnTo>
                    <a:pt x="18442" y="18814"/>
                  </a:lnTo>
                  <a:cubicBezTo>
                    <a:pt x="18628" y="18814"/>
                    <a:pt x="18783" y="18660"/>
                    <a:pt x="18783" y="18473"/>
                  </a:cubicBezTo>
                  <a:cubicBezTo>
                    <a:pt x="18783" y="18287"/>
                    <a:pt x="18628" y="18132"/>
                    <a:pt x="18442" y="18132"/>
                  </a:cubicBezTo>
                  <a:lnTo>
                    <a:pt x="13045" y="1813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9" name="i$ľiḑé"/>
            <p:cNvSpPr txBox="1"/>
            <p:nvPr/>
          </p:nvSpPr>
          <p:spPr>
            <a:xfrm>
              <a:off x="4408366" y="3261421"/>
              <a:ext cx="1170660" cy="33565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关键词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443314" y="2436899"/>
            <a:ext cx="1872978" cy="1928344"/>
            <a:chOff x="6443315" y="2148607"/>
            <a:chExt cx="1872978" cy="1928344"/>
          </a:xfrm>
        </p:grpSpPr>
        <p:grpSp>
          <p:nvGrpSpPr>
            <p:cNvPr id="28" name="ïṩḻíḋe"/>
            <p:cNvGrpSpPr/>
            <p:nvPr/>
          </p:nvGrpSpPr>
          <p:grpSpPr>
            <a:xfrm>
              <a:off x="6443315" y="2148607"/>
              <a:ext cx="1872978" cy="1928344"/>
              <a:chOff x="4216400" y="1489075"/>
              <a:chExt cx="3759200" cy="3870326"/>
            </a:xfrm>
          </p:grpSpPr>
          <p:sp>
            <p:nvSpPr>
              <p:cNvPr id="32" name="išlídé"/>
              <p:cNvSpPr/>
              <p:nvPr/>
            </p:nvSpPr>
            <p:spPr bwMode="auto">
              <a:xfrm>
                <a:off x="4216400" y="1603375"/>
                <a:ext cx="3759200" cy="375602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ï$ḷîḍè"/>
              <p:cNvSpPr/>
              <p:nvPr/>
            </p:nvSpPr>
            <p:spPr bwMode="auto">
              <a:xfrm>
                <a:off x="5307013" y="4456113"/>
                <a:ext cx="2393950" cy="903288"/>
              </a:xfrm>
              <a:custGeom>
                <a:avLst/>
                <a:gdLst>
                  <a:gd name="T0" fmla="*/ 238 w 725"/>
                  <a:gd name="T1" fmla="*/ 274 h 274"/>
                  <a:gd name="T2" fmla="*/ 725 w 725"/>
                  <a:gd name="T3" fmla="*/ 0 h 274"/>
                  <a:gd name="T4" fmla="*/ 239 w 725"/>
                  <a:gd name="T5" fmla="*/ 140 h 274"/>
                  <a:gd name="T6" fmla="*/ 0 w 725"/>
                  <a:gd name="T7" fmla="*/ 221 h 274"/>
                  <a:gd name="T8" fmla="*/ 238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8" y="274"/>
                    </a:moveTo>
                    <a:cubicBezTo>
                      <a:pt x="444" y="274"/>
                      <a:pt x="625" y="164"/>
                      <a:pt x="725" y="0"/>
                    </a:cubicBezTo>
                    <a:cubicBezTo>
                      <a:pt x="715" y="7"/>
                      <a:pt x="560" y="163"/>
                      <a:pt x="239" y="140"/>
                    </a:cubicBezTo>
                    <a:cubicBezTo>
                      <a:pt x="76" y="128"/>
                      <a:pt x="18" y="174"/>
                      <a:pt x="0" y="221"/>
                    </a:cubicBezTo>
                    <a:cubicBezTo>
                      <a:pt x="72" y="255"/>
                      <a:pt x="153" y="274"/>
                      <a:pt x="238" y="274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íSḻîďê"/>
              <p:cNvSpPr/>
              <p:nvPr/>
            </p:nvSpPr>
            <p:spPr bwMode="auto">
              <a:xfrm>
                <a:off x="4237038" y="3754438"/>
                <a:ext cx="3484563" cy="1528763"/>
              </a:xfrm>
              <a:custGeom>
                <a:avLst/>
                <a:gdLst>
                  <a:gd name="T0" fmla="*/ 1055 w 1055"/>
                  <a:gd name="T1" fmla="*/ 204 h 464"/>
                  <a:gd name="T2" fmla="*/ 585 w 1055"/>
                  <a:gd name="T3" fmla="*/ 352 h 464"/>
                  <a:gd name="T4" fmla="*/ 100 w 1055"/>
                  <a:gd name="T5" fmla="*/ 159 h 464"/>
                  <a:gd name="T6" fmla="*/ 0 w 1055"/>
                  <a:gd name="T7" fmla="*/ 0 h 464"/>
                  <a:gd name="T8" fmla="*/ 402 w 1055"/>
                  <a:gd name="T9" fmla="*/ 464 h 464"/>
                  <a:gd name="T10" fmla="*/ 585 w 1055"/>
                  <a:gd name="T11" fmla="*/ 355 h 464"/>
                  <a:gd name="T12" fmla="*/ 620 w 1055"/>
                  <a:gd name="T13" fmla="*/ 356 h 464"/>
                  <a:gd name="T14" fmla="*/ 1049 w 1055"/>
                  <a:gd name="T15" fmla="*/ 213 h 464"/>
                  <a:gd name="T16" fmla="*/ 1055 w 1055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5" h="464">
                    <a:moveTo>
                      <a:pt x="1055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0" y="159"/>
                    </a:cubicBezTo>
                    <a:cubicBezTo>
                      <a:pt x="43" y="98"/>
                      <a:pt x="13" y="35"/>
                      <a:pt x="0" y="0"/>
                    </a:cubicBezTo>
                    <a:cubicBezTo>
                      <a:pt x="32" y="222"/>
                      <a:pt x="192" y="402"/>
                      <a:pt x="402" y="464"/>
                    </a:cubicBezTo>
                    <a:cubicBezTo>
                      <a:pt x="457" y="418"/>
                      <a:pt x="516" y="353"/>
                      <a:pt x="585" y="355"/>
                    </a:cubicBezTo>
                    <a:cubicBezTo>
                      <a:pt x="597" y="356"/>
                      <a:pt x="608" y="356"/>
                      <a:pt x="620" y="356"/>
                    </a:cubicBezTo>
                    <a:cubicBezTo>
                      <a:pt x="796" y="356"/>
                      <a:pt x="941" y="308"/>
                      <a:pt x="1049" y="213"/>
                    </a:cubicBezTo>
                    <a:cubicBezTo>
                      <a:pt x="1051" y="210"/>
                      <a:pt x="1053" y="207"/>
                      <a:pt x="1055" y="2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isḻîďè"/>
              <p:cNvSpPr/>
              <p:nvPr/>
            </p:nvSpPr>
            <p:spPr bwMode="auto">
              <a:xfrm>
                <a:off x="4249738" y="1489075"/>
                <a:ext cx="1671638" cy="3725863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8 w 506"/>
                  <a:gd name="T5" fmla="*/ 52 h 1130"/>
                  <a:gd name="T6" fmla="*/ 358 w 506"/>
                  <a:gd name="T7" fmla="*/ 22 h 1130"/>
                  <a:gd name="T8" fmla="*/ 454 w 506"/>
                  <a:gd name="T9" fmla="*/ 45 h 1130"/>
                  <a:gd name="T10" fmla="*/ 470 w 506"/>
                  <a:gd name="T11" fmla="*/ 43 h 1130"/>
                  <a:gd name="T12" fmla="*/ 370 w 506"/>
                  <a:gd name="T13" fmla="*/ 5 h 1130"/>
                  <a:gd name="T14" fmla="*/ 311 w 506"/>
                  <a:gd name="T15" fmla="*/ 34 h 1130"/>
                  <a:gd name="T16" fmla="*/ 266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1 w 506"/>
                  <a:gd name="T25" fmla="*/ 481 h 1130"/>
                  <a:gd name="T26" fmla="*/ 71 w 506"/>
                  <a:gd name="T27" fmla="*/ 481 h 1130"/>
                  <a:gd name="T28" fmla="*/ 105 w 506"/>
                  <a:gd name="T29" fmla="*/ 561 h 1130"/>
                  <a:gd name="T30" fmla="*/ 105 w 506"/>
                  <a:gd name="T31" fmla="*/ 561 h 1130"/>
                  <a:gd name="T32" fmla="*/ 249 w 506"/>
                  <a:gd name="T33" fmla="*/ 1082 h 1130"/>
                  <a:gd name="T34" fmla="*/ 243 w 506"/>
                  <a:gd name="T35" fmla="*/ 1078 h 1130"/>
                  <a:gd name="T36" fmla="*/ 140 w 506"/>
                  <a:gd name="T37" fmla="*/ 601 h 1130"/>
                  <a:gd name="T38" fmla="*/ 204 w 506"/>
                  <a:gd name="T39" fmla="*/ 553 h 1130"/>
                  <a:gd name="T40" fmla="*/ 207 w 506"/>
                  <a:gd name="T41" fmla="*/ 554 h 1130"/>
                  <a:gd name="T42" fmla="*/ 211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8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7" y="1"/>
                      <a:pt x="454" y="45"/>
                      <a:pt x="454" y="45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39" y="6"/>
                      <a:pt x="401" y="0"/>
                      <a:pt x="370" y="5"/>
                    </a:cubicBezTo>
                    <a:cubicBezTo>
                      <a:pt x="348" y="8"/>
                      <a:pt x="328" y="19"/>
                      <a:pt x="311" y="34"/>
                    </a:cubicBezTo>
                    <a:cubicBezTo>
                      <a:pt x="286" y="56"/>
                      <a:pt x="266" y="52"/>
                      <a:pt x="266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1" y="52"/>
                      <a:pt x="257" y="52"/>
                      <a:pt x="253" y="52"/>
                    </a:cubicBezTo>
                    <a:cubicBezTo>
                      <a:pt x="113" y="52"/>
                      <a:pt x="0" y="165"/>
                      <a:pt x="0" y="305"/>
                    </a:cubicBezTo>
                    <a:cubicBezTo>
                      <a:pt x="0" y="374"/>
                      <a:pt x="27" y="436"/>
                      <a:pt x="71" y="481"/>
                    </a:cubicBezTo>
                    <a:cubicBezTo>
                      <a:pt x="71" y="481"/>
                      <a:pt x="71" y="481"/>
                      <a:pt x="71" y="481"/>
                    </a:cubicBezTo>
                    <a:cubicBezTo>
                      <a:pt x="111" y="521"/>
                      <a:pt x="105" y="561"/>
                      <a:pt x="105" y="561"/>
                    </a:cubicBezTo>
                    <a:cubicBezTo>
                      <a:pt x="105" y="561"/>
                      <a:pt x="105" y="561"/>
                      <a:pt x="105" y="561"/>
                    </a:cubicBezTo>
                    <a:cubicBezTo>
                      <a:pt x="76" y="769"/>
                      <a:pt x="52" y="1130"/>
                      <a:pt x="249" y="1082"/>
                    </a:cubicBezTo>
                    <a:cubicBezTo>
                      <a:pt x="243" y="1078"/>
                      <a:pt x="243" y="1078"/>
                      <a:pt x="243" y="1078"/>
                    </a:cubicBezTo>
                    <a:cubicBezTo>
                      <a:pt x="243" y="1078"/>
                      <a:pt x="65" y="1108"/>
                      <a:pt x="140" y="601"/>
                    </a:cubicBezTo>
                    <a:cubicBezTo>
                      <a:pt x="143" y="586"/>
                      <a:pt x="155" y="546"/>
                      <a:pt x="204" y="553"/>
                    </a:cubicBezTo>
                    <a:cubicBezTo>
                      <a:pt x="205" y="554"/>
                      <a:pt x="206" y="554"/>
                      <a:pt x="207" y="554"/>
                    </a:cubicBezTo>
                    <a:cubicBezTo>
                      <a:pt x="209" y="554"/>
                      <a:pt x="210" y="554"/>
                      <a:pt x="211" y="555"/>
                    </a:cubicBezTo>
                    <a:cubicBezTo>
                      <a:pt x="215" y="556"/>
                      <a:pt x="219" y="556"/>
                      <a:pt x="222" y="556"/>
                    </a:cubicBezTo>
                    <a:cubicBezTo>
                      <a:pt x="232" y="557"/>
                      <a:pt x="242" y="558"/>
                      <a:pt x="253" y="558"/>
                    </a:cubicBezTo>
                    <a:cubicBezTo>
                      <a:pt x="392" y="558"/>
                      <a:pt x="506" y="445"/>
                      <a:pt x="506" y="305"/>
                    </a:cubicBezTo>
                    <a:cubicBezTo>
                      <a:pt x="506" y="203"/>
                      <a:pt x="445" y="115"/>
                      <a:pt x="358" y="75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" name="ïṩļíḓe"/>
            <p:cNvSpPr/>
            <p:nvPr/>
          </p:nvSpPr>
          <p:spPr bwMode="auto">
            <a:xfrm>
              <a:off x="6560243" y="2314521"/>
              <a:ext cx="632239" cy="632238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30" name="iśľidê"/>
            <p:cNvSpPr/>
            <p:nvPr/>
          </p:nvSpPr>
          <p:spPr>
            <a:xfrm>
              <a:off x="7367471" y="2786203"/>
              <a:ext cx="380473" cy="33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2" y="0"/>
                  </a:moveTo>
                  <a:cubicBezTo>
                    <a:pt x="10633" y="0"/>
                    <a:pt x="10476" y="23"/>
                    <a:pt x="10320" y="63"/>
                  </a:cubicBezTo>
                  <a:lnTo>
                    <a:pt x="1569" y="2361"/>
                  </a:lnTo>
                  <a:cubicBezTo>
                    <a:pt x="647" y="2604"/>
                    <a:pt x="0" y="3536"/>
                    <a:pt x="0" y="4617"/>
                  </a:cubicBezTo>
                  <a:cubicBezTo>
                    <a:pt x="0" y="5699"/>
                    <a:pt x="647" y="6620"/>
                    <a:pt x="1569" y="6863"/>
                  </a:cubicBezTo>
                  <a:lnTo>
                    <a:pt x="3369" y="7337"/>
                  </a:lnTo>
                  <a:lnTo>
                    <a:pt x="3369" y="13841"/>
                  </a:lnTo>
                  <a:cubicBezTo>
                    <a:pt x="3369" y="15882"/>
                    <a:pt x="5418" y="17689"/>
                    <a:pt x="10782" y="17689"/>
                  </a:cubicBezTo>
                  <a:cubicBezTo>
                    <a:pt x="16144" y="17689"/>
                    <a:pt x="18185" y="15882"/>
                    <a:pt x="18185" y="13841"/>
                  </a:cubicBezTo>
                  <a:lnTo>
                    <a:pt x="18185" y="7337"/>
                  </a:lnTo>
                  <a:lnTo>
                    <a:pt x="19985" y="6863"/>
                  </a:lnTo>
                  <a:cubicBezTo>
                    <a:pt x="20907" y="6620"/>
                    <a:pt x="21554" y="5699"/>
                    <a:pt x="21554" y="4617"/>
                  </a:cubicBezTo>
                  <a:cubicBezTo>
                    <a:pt x="21554" y="3536"/>
                    <a:pt x="20906" y="2604"/>
                    <a:pt x="19985" y="2361"/>
                  </a:cubicBezTo>
                  <a:lnTo>
                    <a:pt x="11225" y="53"/>
                  </a:lnTo>
                  <a:cubicBezTo>
                    <a:pt x="11078" y="15"/>
                    <a:pt x="10930" y="0"/>
                    <a:pt x="10782" y="0"/>
                  </a:cubicBezTo>
                  <a:close/>
                  <a:moveTo>
                    <a:pt x="10615" y="1687"/>
                  </a:moveTo>
                  <a:cubicBezTo>
                    <a:pt x="10666" y="1687"/>
                    <a:pt x="10713" y="1695"/>
                    <a:pt x="10763" y="1708"/>
                  </a:cubicBezTo>
                  <a:lnTo>
                    <a:pt x="19523" y="4016"/>
                  </a:lnTo>
                  <a:cubicBezTo>
                    <a:pt x="19830" y="4097"/>
                    <a:pt x="20040" y="4407"/>
                    <a:pt x="20040" y="4765"/>
                  </a:cubicBezTo>
                  <a:cubicBezTo>
                    <a:pt x="20040" y="5123"/>
                    <a:pt x="19830" y="5433"/>
                    <a:pt x="19523" y="5513"/>
                  </a:cubicBezTo>
                  <a:lnTo>
                    <a:pt x="10763" y="7822"/>
                  </a:lnTo>
                  <a:cubicBezTo>
                    <a:pt x="10713" y="7835"/>
                    <a:pt x="10666" y="7843"/>
                    <a:pt x="10615" y="7843"/>
                  </a:cubicBezTo>
                  <a:cubicBezTo>
                    <a:pt x="10564" y="7843"/>
                    <a:pt x="10508" y="7835"/>
                    <a:pt x="10458" y="7822"/>
                  </a:cubicBezTo>
                  <a:lnTo>
                    <a:pt x="1708" y="5513"/>
                  </a:lnTo>
                  <a:cubicBezTo>
                    <a:pt x="1402" y="5433"/>
                    <a:pt x="1182" y="5123"/>
                    <a:pt x="1182" y="4765"/>
                  </a:cubicBezTo>
                  <a:cubicBezTo>
                    <a:pt x="1182" y="4407"/>
                    <a:pt x="1402" y="4097"/>
                    <a:pt x="1708" y="4016"/>
                  </a:cubicBezTo>
                  <a:lnTo>
                    <a:pt x="10458" y="1708"/>
                  </a:lnTo>
                  <a:cubicBezTo>
                    <a:pt x="10508" y="1695"/>
                    <a:pt x="10564" y="1687"/>
                    <a:pt x="10615" y="1687"/>
                  </a:cubicBezTo>
                  <a:close/>
                  <a:moveTo>
                    <a:pt x="4726" y="7759"/>
                  </a:moveTo>
                  <a:lnTo>
                    <a:pt x="10338" y="9235"/>
                  </a:lnTo>
                  <a:cubicBezTo>
                    <a:pt x="10486" y="9272"/>
                    <a:pt x="10642" y="9298"/>
                    <a:pt x="10791" y="9298"/>
                  </a:cubicBezTo>
                  <a:cubicBezTo>
                    <a:pt x="10939" y="9298"/>
                    <a:pt x="11086" y="9275"/>
                    <a:pt x="11243" y="9235"/>
                  </a:cubicBezTo>
                  <a:lnTo>
                    <a:pt x="16846" y="7759"/>
                  </a:lnTo>
                  <a:cubicBezTo>
                    <a:pt x="16846" y="7759"/>
                    <a:pt x="16846" y="13915"/>
                    <a:pt x="16846" y="13915"/>
                  </a:cubicBezTo>
                  <a:cubicBezTo>
                    <a:pt x="16846" y="14765"/>
                    <a:pt x="14832" y="16213"/>
                    <a:pt x="10791" y="16213"/>
                  </a:cubicBezTo>
                  <a:cubicBezTo>
                    <a:pt x="6749" y="16213"/>
                    <a:pt x="4726" y="14765"/>
                    <a:pt x="4726" y="13915"/>
                  </a:cubicBezTo>
                  <a:lnTo>
                    <a:pt x="4726" y="7759"/>
                  </a:lnTo>
                  <a:close/>
                  <a:moveTo>
                    <a:pt x="20252" y="7759"/>
                  </a:moveTo>
                  <a:cubicBezTo>
                    <a:pt x="19881" y="7759"/>
                    <a:pt x="19578" y="8103"/>
                    <a:pt x="19578" y="8528"/>
                  </a:cubicBezTo>
                  <a:lnTo>
                    <a:pt x="19578" y="15454"/>
                  </a:lnTo>
                  <a:cubicBezTo>
                    <a:pt x="19578" y="15880"/>
                    <a:pt x="19881" y="16224"/>
                    <a:pt x="20252" y="16224"/>
                  </a:cubicBezTo>
                  <a:cubicBezTo>
                    <a:pt x="20624" y="16224"/>
                    <a:pt x="20926" y="15880"/>
                    <a:pt x="20926" y="15454"/>
                  </a:cubicBezTo>
                  <a:lnTo>
                    <a:pt x="20926" y="8528"/>
                  </a:lnTo>
                  <a:cubicBezTo>
                    <a:pt x="20926" y="8103"/>
                    <a:pt x="20624" y="7759"/>
                    <a:pt x="20252" y="7759"/>
                  </a:cubicBezTo>
                  <a:close/>
                  <a:moveTo>
                    <a:pt x="20252" y="16993"/>
                  </a:moveTo>
                  <a:cubicBezTo>
                    <a:pt x="19509" y="16993"/>
                    <a:pt x="18905" y="19222"/>
                    <a:pt x="18905" y="20071"/>
                  </a:cubicBezTo>
                  <a:cubicBezTo>
                    <a:pt x="18905" y="20920"/>
                    <a:pt x="19509" y="21600"/>
                    <a:pt x="20252" y="21600"/>
                  </a:cubicBezTo>
                  <a:cubicBezTo>
                    <a:pt x="20995" y="21600"/>
                    <a:pt x="21600" y="20920"/>
                    <a:pt x="21600" y="20071"/>
                  </a:cubicBezTo>
                  <a:cubicBezTo>
                    <a:pt x="21600" y="19222"/>
                    <a:pt x="20995" y="16993"/>
                    <a:pt x="20252" y="1699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31" name="îṧḻîďê"/>
            <p:cNvSpPr txBox="1"/>
            <p:nvPr/>
          </p:nvSpPr>
          <p:spPr>
            <a:xfrm>
              <a:off x="6979571" y="3261421"/>
              <a:ext cx="1170660" cy="33565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关键词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10922" y="2436899"/>
            <a:ext cx="1872978" cy="1928344"/>
            <a:chOff x="9010922" y="2148607"/>
            <a:chExt cx="1872978" cy="1928344"/>
          </a:xfrm>
        </p:grpSpPr>
        <p:grpSp>
          <p:nvGrpSpPr>
            <p:cNvPr id="20" name="ïṧľiďê"/>
            <p:cNvGrpSpPr/>
            <p:nvPr/>
          </p:nvGrpSpPr>
          <p:grpSpPr>
            <a:xfrm>
              <a:off x="9010922" y="2148607"/>
              <a:ext cx="1872978" cy="1928344"/>
              <a:chOff x="4216400" y="1489075"/>
              <a:chExt cx="3759200" cy="3870326"/>
            </a:xfrm>
          </p:grpSpPr>
          <p:sp>
            <p:nvSpPr>
              <p:cNvPr id="24" name="îš1ïdé"/>
              <p:cNvSpPr/>
              <p:nvPr/>
            </p:nvSpPr>
            <p:spPr bwMode="auto">
              <a:xfrm>
                <a:off x="4216400" y="1603375"/>
                <a:ext cx="3759200" cy="375602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îṣlíďè"/>
              <p:cNvSpPr/>
              <p:nvPr/>
            </p:nvSpPr>
            <p:spPr bwMode="auto">
              <a:xfrm>
                <a:off x="5307013" y="4456113"/>
                <a:ext cx="2393950" cy="903288"/>
              </a:xfrm>
              <a:custGeom>
                <a:avLst/>
                <a:gdLst>
                  <a:gd name="T0" fmla="*/ 238 w 725"/>
                  <a:gd name="T1" fmla="*/ 274 h 274"/>
                  <a:gd name="T2" fmla="*/ 725 w 725"/>
                  <a:gd name="T3" fmla="*/ 0 h 274"/>
                  <a:gd name="T4" fmla="*/ 239 w 725"/>
                  <a:gd name="T5" fmla="*/ 140 h 274"/>
                  <a:gd name="T6" fmla="*/ 0 w 725"/>
                  <a:gd name="T7" fmla="*/ 221 h 274"/>
                  <a:gd name="T8" fmla="*/ 238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8" y="274"/>
                    </a:moveTo>
                    <a:cubicBezTo>
                      <a:pt x="444" y="274"/>
                      <a:pt x="625" y="164"/>
                      <a:pt x="725" y="0"/>
                    </a:cubicBezTo>
                    <a:cubicBezTo>
                      <a:pt x="715" y="7"/>
                      <a:pt x="560" y="163"/>
                      <a:pt x="239" y="140"/>
                    </a:cubicBezTo>
                    <a:cubicBezTo>
                      <a:pt x="76" y="128"/>
                      <a:pt x="18" y="174"/>
                      <a:pt x="0" y="221"/>
                    </a:cubicBezTo>
                    <a:cubicBezTo>
                      <a:pt x="72" y="255"/>
                      <a:pt x="153" y="274"/>
                      <a:pt x="238" y="274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îṡḻïḑé"/>
              <p:cNvSpPr/>
              <p:nvPr/>
            </p:nvSpPr>
            <p:spPr bwMode="auto">
              <a:xfrm>
                <a:off x="4237038" y="3754438"/>
                <a:ext cx="3484563" cy="1528763"/>
              </a:xfrm>
              <a:custGeom>
                <a:avLst/>
                <a:gdLst>
                  <a:gd name="T0" fmla="*/ 1055 w 1055"/>
                  <a:gd name="T1" fmla="*/ 204 h 464"/>
                  <a:gd name="T2" fmla="*/ 585 w 1055"/>
                  <a:gd name="T3" fmla="*/ 352 h 464"/>
                  <a:gd name="T4" fmla="*/ 100 w 1055"/>
                  <a:gd name="T5" fmla="*/ 159 h 464"/>
                  <a:gd name="T6" fmla="*/ 0 w 1055"/>
                  <a:gd name="T7" fmla="*/ 0 h 464"/>
                  <a:gd name="T8" fmla="*/ 402 w 1055"/>
                  <a:gd name="T9" fmla="*/ 464 h 464"/>
                  <a:gd name="T10" fmla="*/ 585 w 1055"/>
                  <a:gd name="T11" fmla="*/ 355 h 464"/>
                  <a:gd name="T12" fmla="*/ 620 w 1055"/>
                  <a:gd name="T13" fmla="*/ 356 h 464"/>
                  <a:gd name="T14" fmla="*/ 1049 w 1055"/>
                  <a:gd name="T15" fmla="*/ 213 h 464"/>
                  <a:gd name="T16" fmla="*/ 1055 w 1055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5" h="464">
                    <a:moveTo>
                      <a:pt x="1055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0" y="159"/>
                    </a:cubicBezTo>
                    <a:cubicBezTo>
                      <a:pt x="43" y="98"/>
                      <a:pt x="13" y="35"/>
                      <a:pt x="0" y="0"/>
                    </a:cubicBezTo>
                    <a:cubicBezTo>
                      <a:pt x="32" y="222"/>
                      <a:pt x="192" y="402"/>
                      <a:pt x="402" y="464"/>
                    </a:cubicBezTo>
                    <a:cubicBezTo>
                      <a:pt x="457" y="418"/>
                      <a:pt x="516" y="353"/>
                      <a:pt x="585" y="355"/>
                    </a:cubicBezTo>
                    <a:cubicBezTo>
                      <a:pt x="597" y="356"/>
                      <a:pt x="608" y="356"/>
                      <a:pt x="620" y="356"/>
                    </a:cubicBezTo>
                    <a:cubicBezTo>
                      <a:pt x="796" y="356"/>
                      <a:pt x="941" y="308"/>
                      <a:pt x="1049" y="213"/>
                    </a:cubicBezTo>
                    <a:cubicBezTo>
                      <a:pt x="1051" y="210"/>
                      <a:pt x="1053" y="207"/>
                      <a:pt x="1055" y="2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ïṥļîḍe"/>
              <p:cNvSpPr/>
              <p:nvPr/>
            </p:nvSpPr>
            <p:spPr bwMode="auto">
              <a:xfrm>
                <a:off x="4249738" y="1489075"/>
                <a:ext cx="1671638" cy="3725863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8 w 506"/>
                  <a:gd name="T5" fmla="*/ 52 h 1130"/>
                  <a:gd name="T6" fmla="*/ 358 w 506"/>
                  <a:gd name="T7" fmla="*/ 22 h 1130"/>
                  <a:gd name="T8" fmla="*/ 454 w 506"/>
                  <a:gd name="T9" fmla="*/ 45 h 1130"/>
                  <a:gd name="T10" fmla="*/ 470 w 506"/>
                  <a:gd name="T11" fmla="*/ 43 h 1130"/>
                  <a:gd name="T12" fmla="*/ 370 w 506"/>
                  <a:gd name="T13" fmla="*/ 5 h 1130"/>
                  <a:gd name="T14" fmla="*/ 311 w 506"/>
                  <a:gd name="T15" fmla="*/ 34 h 1130"/>
                  <a:gd name="T16" fmla="*/ 266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1 w 506"/>
                  <a:gd name="T25" fmla="*/ 481 h 1130"/>
                  <a:gd name="T26" fmla="*/ 71 w 506"/>
                  <a:gd name="T27" fmla="*/ 481 h 1130"/>
                  <a:gd name="T28" fmla="*/ 105 w 506"/>
                  <a:gd name="T29" fmla="*/ 561 h 1130"/>
                  <a:gd name="T30" fmla="*/ 105 w 506"/>
                  <a:gd name="T31" fmla="*/ 561 h 1130"/>
                  <a:gd name="T32" fmla="*/ 249 w 506"/>
                  <a:gd name="T33" fmla="*/ 1082 h 1130"/>
                  <a:gd name="T34" fmla="*/ 243 w 506"/>
                  <a:gd name="T35" fmla="*/ 1078 h 1130"/>
                  <a:gd name="T36" fmla="*/ 140 w 506"/>
                  <a:gd name="T37" fmla="*/ 601 h 1130"/>
                  <a:gd name="T38" fmla="*/ 204 w 506"/>
                  <a:gd name="T39" fmla="*/ 553 h 1130"/>
                  <a:gd name="T40" fmla="*/ 207 w 506"/>
                  <a:gd name="T41" fmla="*/ 554 h 1130"/>
                  <a:gd name="T42" fmla="*/ 211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8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7" y="1"/>
                      <a:pt x="454" y="45"/>
                      <a:pt x="454" y="45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39" y="6"/>
                      <a:pt x="401" y="0"/>
                      <a:pt x="370" y="5"/>
                    </a:cubicBezTo>
                    <a:cubicBezTo>
                      <a:pt x="348" y="8"/>
                      <a:pt x="328" y="19"/>
                      <a:pt x="311" y="34"/>
                    </a:cubicBezTo>
                    <a:cubicBezTo>
                      <a:pt x="286" y="56"/>
                      <a:pt x="266" y="52"/>
                      <a:pt x="266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1" y="52"/>
                      <a:pt x="257" y="52"/>
                      <a:pt x="253" y="52"/>
                    </a:cubicBezTo>
                    <a:cubicBezTo>
                      <a:pt x="113" y="52"/>
                      <a:pt x="0" y="165"/>
                      <a:pt x="0" y="305"/>
                    </a:cubicBezTo>
                    <a:cubicBezTo>
                      <a:pt x="0" y="374"/>
                      <a:pt x="27" y="436"/>
                      <a:pt x="71" y="481"/>
                    </a:cubicBezTo>
                    <a:cubicBezTo>
                      <a:pt x="71" y="481"/>
                      <a:pt x="71" y="481"/>
                      <a:pt x="71" y="481"/>
                    </a:cubicBezTo>
                    <a:cubicBezTo>
                      <a:pt x="111" y="521"/>
                      <a:pt x="105" y="561"/>
                      <a:pt x="105" y="561"/>
                    </a:cubicBezTo>
                    <a:cubicBezTo>
                      <a:pt x="105" y="561"/>
                      <a:pt x="105" y="561"/>
                      <a:pt x="105" y="561"/>
                    </a:cubicBezTo>
                    <a:cubicBezTo>
                      <a:pt x="76" y="769"/>
                      <a:pt x="52" y="1130"/>
                      <a:pt x="249" y="1082"/>
                    </a:cubicBezTo>
                    <a:cubicBezTo>
                      <a:pt x="243" y="1078"/>
                      <a:pt x="243" y="1078"/>
                      <a:pt x="243" y="1078"/>
                    </a:cubicBezTo>
                    <a:cubicBezTo>
                      <a:pt x="243" y="1078"/>
                      <a:pt x="65" y="1108"/>
                      <a:pt x="140" y="601"/>
                    </a:cubicBezTo>
                    <a:cubicBezTo>
                      <a:pt x="143" y="586"/>
                      <a:pt x="155" y="546"/>
                      <a:pt x="204" y="553"/>
                    </a:cubicBezTo>
                    <a:cubicBezTo>
                      <a:pt x="205" y="554"/>
                      <a:pt x="206" y="554"/>
                      <a:pt x="207" y="554"/>
                    </a:cubicBezTo>
                    <a:cubicBezTo>
                      <a:pt x="209" y="554"/>
                      <a:pt x="210" y="554"/>
                      <a:pt x="211" y="555"/>
                    </a:cubicBezTo>
                    <a:cubicBezTo>
                      <a:pt x="215" y="556"/>
                      <a:pt x="219" y="556"/>
                      <a:pt x="222" y="556"/>
                    </a:cubicBezTo>
                    <a:cubicBezTo>
                      <a:pt x="232" y="557"/>
                      <a:pt x="242" y="558"/>
                      <a:pt x="253" y="558"/>
                    </a:cubicBezTo>
                    <a:cubicBezTo>
                      <a:pt x="392" y="558"/>
                      <a:pt x="506" y="445"/>
                      <a:pt x="506" y="305"/>
                    </a:cubicBezTo>
                    <a:cubicBezTo>
                      <a:pt x="506" y="203"/>
                      <a:pt x="445" y="115"/>
                      <a:pt x="358" y="75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1" name="iṡḻïďe"/>
            <p:cNvSpPr/>
            <p:nvPr/>
          </p:nvSpPr>
          <p:spPr bwMode="auto">
            <a:xfrm>
              <a:off x="9127850" y="2314521"/>
              <a:ext cx="632239" cy="632238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22" name="ïṩ1ide"/>
            <p:cNvSpPr/>
            <p:nvPr/>
          </p:nvSpPr>
          <p:spPr>
            <a:xfrm>
              <a:off x="9928171" y="2798708"/>
              <a:ext cx="394287" cy="30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extrusionOk="0">
                  <a:moveTo>
                    <a:pt x="10547" y="0"/>
                  </a:moveTo>
                  <a:cubicBezTo>
                    <a:pt x="7670" y="0"/>
                    <a:pt x="4754" y="229"/>
                    <a:pt x="1879" y="686"/>
                  </a:cubicBezTo>
                  <a:cubicBezTo>
                    <a:pt x="1331" y="773"/>
                    <a:pt x="883" y="1299"/>
                    <a:pt x="755" y="2002"/>
                  </a:cubicBezTo>
                  <a:cubicBezTo>
                    <a:pt x="-252" y="7551"/>
                    <a:pt x="-252" y="13178"/>
                    <a:pt x="755" y="18728"/>
                  </a:cubicBezTo>
                  <a:cubicBezTo>
                    <a:pt x="883" y="19431"/>
                    <a:pt x="1331" y="19958"/>
                    <a:pt x="1879" y="20044"/>
                  </a:cubicBezTo>
                  <a:cubicBezTo>
                    <a:pt x="3264" y="20265"/>
                    <a:pt x="4658" y="20428"/>
                    <a:pt x="6053" y="20543"/>
                  </a:cubicBezTo>
                  <a:cubicBezTo>
                    <a:pt x="5978" y="20604"/>
                    <a:pt x="5931" y="20669"/>
                    <a:pt x="5931" y="20734"/>
                  </a:cubicBezTo>
                  <a:cubicBezTo>
                    <a:pt x="5931" y="21212"/>
                    <a:pt x="7997" y="21600"/>
                    <a:pt x="10547" y="21600"/>
                  </a:cubicBezTo>
                  <a:cubicBezTo>
                    <a:pt x="13097" y="21600"/>
                    <a:pt x="15163" y="21212"/>
                    <a:pt x="15163" y="20734"/>
                  </a:cubicBezTo>
                  <a:cubicBezTo>
                    <a:pt x="15163" y="20669"/>
                    <a:pt x="15114" y="20604"/>
                    <a:pt x="15038" y="20543"/>
                  </a:cubicBezTo>
                  <a:cubicBezTo>
                    <a:pt x="16433" y="20428"/>
                    <a:pt x="17830" y="20265"/>
                    <a:pt x="19215" y="20044"/>
                  </a:cubicBezTo>
                  <a:cubicBezTo>
                    <a:pt x="19762" y="19958"/>
                    <a:pt x="20212" y="19431"/>
                    <a:pt x="20339" y="18728"/>
                  </a:cubicBezTo>
                  <a:cubicBezTo>
                    <a:pt x="21348" y="13178"/>
                    <a:pt x="21348" y="7551"/>
                    <a:pt x="20339" y="2002"/>
                  </a:cubicBezTo>
                  <a:cubicBezTo>
                    <a:pt x="20212" y="1299"/>
                    <a:pt x="19762" y="773"/>
                    <a:pt x="19215" y="686"/>
                  </a:cubicBezTo>
                  <a:cubicBezTo>
                    <a:pt x="16339" y="229"/>
                    <a:pt x="13423" y="0"/>
                    <a:pt x="10547" y="0"/>
                  </a:cubicBezTo>
                  <a:close/>
                  <a:moveTo>
                    <a:pt x="10602" y="1795"/>
                  </a:moveTo>
                  <a:cubicBezTo>
                    <a:pt x="13438" y="1795"/>
                    <a:pt x="16273" y="2018"/>
                    <a:pt x="19109" y="2469"/>
                  </a:cubicBezTo>
                  <a:cubicBezTo>
                    <a:pt x="20074" y="7778"/>
                    <a:pt x="20074" y="13088"/>
                    <a:pt x="19109" y="18397"/>
                  </a:cubicBezTo>
                  <a:cubicBezTo>
                    <a:pt x="13437" y="19298"/>
                    <a:pt x="7764" y="19298"/>
                    <a:pt x="2092" y="18397"/>
                  </a:cubicBezTo>
                  <a:cubicBezTo>
                    <a:pt x="1127" y="13088"/>
                    <a:pt x="1127" y="7778"/>
                    <a:pt x="2092" y="2469"/>
                  </a:cubicBezTo>
                  <a:cubicBezTo>
                    <a:pt x="4928" y="2018"/>
                    <a:pt x="7766" y="1795"/>
                    <a:pt x="10602" y="1795"/>
                  </a:cubicBezTo>
                  <a:close/>
                  <a:moveTo>
                    <a:pt x="9332" y="3231"/>
                  </a:moveTo>
                  <a:cubicBezTo>
                    <a:pt x="7547" y="3231"/>
                    <a:pt x="5731" y="3472"/>
                    <a:pt x="3946" y="3953"/>
                  </a:cubicBezTo>
                  <a:cubicBezTo>
                    <a:pt x="3715" y="4016"/>
                    <a:pt x="3527" y="4238"/>
                    <a:pt x="3453" y="4531"/>
                  </a:cubicBezTo>
                  <a:cubicBezTo>
                    <a:pt x="2502" y="8317"/>
                    <a:pt x="2502" y="12151"/>
                    <a:pt x="3453" y="15936"/>
                  </a:cubicBezTo>
                  <a:cubicBezTo>
                    <a:pt x="3527" y="16230"/>
                    <a:pt x="3715" y="16452"/>
                    <a:pt x="3946" y="16514"/>
                  </a:cubicBezTo>
                  <a:cubicBezTo>
                    <a:pt x="5731" y="16996"/>
                    <a:pt x="7547" y="17240"/>
                    <a:pt x="9332" y="17240"/>
                  </a:cubicBezTo>
                  <a:cubicBezTo>
                    <a:pt x="11120" y="17240"/>
                    <a:pt x="12929" y="16996"/>
                    <a:pt x="14715" y="16514"/>
                  </a:cubicBezTo>
                  <a:cubicBezTo>
                    <a:pt x="14947" y="16452"/>
                    <a:pt x="15135" y="16230"/>
                    <a:pt x="15209" y="15936"/>
                  </a:cubicBezTo>
                  <a:cubicBezTo>
                    <a:pt x="16161" y="12151"/>
                    <a:pt x="16161" y="8317"/>
                    <a:pt x="15209" y="4531"/>
                  </a:cubicBezTo>
                  <a:cubicBezTo>
                    <a:pt x="15135" y="4238"/>
                    <a:pt x="14947" y="4016"/>
                    <a:pt x="14715" y="3953"/>
                  </a:cubicBezTo>
                  <a:cubicBezTo>
                    <a:pt x="12929" y="3472"/>
                    <a:pt x="11120" y="3231"/>
                    <a:pt x="9332" y="3231"/>
                  </a:cubicBezTo>
                  <a:close/>
                  <a:moveTo>
                    <a:pt x="9223" y="3949"/>
                  </a:moveTo>
                  <a:cubicBezTo>
                    <a:pt x="10973" y="3949"/>
                    <a:pt x="12724" y="4184"/>
                    <a:pt x="14475" y="4655"/>
                  </a:cubicBezTo>
                  <a:cubicBezTo>
                    <a:pt x="15385" y="8277"/>
                    <a:pt x="15385" y="11899"/>
                    <a:pt x="14475" y="15521"/>
                  </a:cubicBezTo>
                  <a:cubicBezTo>
                    <a:pt x="10973" y="16463"/>
                    <a:pt x="7472" y="16463"/>
                    <a:pt x="3971" y="15521"/>
                  </a:cubicBezTo>
                  <a:cubicBezTo>
                    <a:pt x="3060" y="11899"/>
                    <a:pt x="3060" y="8277"/>
                    <a:pt x="3971" y="4655"/>
                  </a:cubicBezTo>
                  <a:cubicBezTo>
                    <a:pt x="5721" y="4184"/>
                    <a:pt x="7472" y="3949"/>
                    <a:pt x="9223" y="3949"/>
                  </a:cubicBezTo>
                  <a:close/>
                  <a:moveTo>
                    <a:pt x="17434" y="4308"/>
                  </a:moveTo>
                  <a:cubicBezTo>
                    <a:pt x="16888" y="4308"/>
                    <a:pt x="16445" y="4888"/>
                    <a:pt x="16445" y="5604"/>
                  </a:cubicBezTo>
                  <a:cubicBezTo>
                    <a:pt x="16445" y="6320"/>
                    <a:pt x="16888" y="6901"/>
                    <a:pt x="17434" y="6901"/>
                  </a:cubicBezTo>
                  <a:cubicBezTo>
                    <a:pt x="17980" y="6901"/>
                    <a:pt x="18421" y="6320"/>
                    <a:pt x="18421" y="5604"/>
                  </a:cubicBezTo>
                  <a:cubicBezTo>
                    <a:pt x="18421" y="4888"/>
                    <a:pt x="17980" y="4308"/>
                    <a:pt x="17434" y="4308"/>
                  </a:cubicBezTo>
                  <a:close/>
                  <a:moveTo>
                    <a:pt x="17410" y="5170"/>
                  </a:moveTo>
                  <a:cubicBezTo>
                    <a:pt x="17591" y="5170"/>
                    <a:pt x="17739" y="5366"/>
                    <a:pt x="17739" y="5604"/>
                  </a:cubicBezTo>
                  <a:cubicBezTo>
                    <a:pt x="17739" y="5841"/>
                    <a:pt x="17591" y="6035"/>
                    <a:pt x="17410" y="6035"/>
                  </a:cubicBezTo>
                  <a:cubicBezTo>
                    <a:pt x="17229" y="6035"/>
                    <a:pt x="17081" y="5841"/>
                    <a:pt x="17081" y="5604"/>
                  </a:cubicBezTo>
                  <a:cubicBezTo>
                    <a:pt x="17081" y="5366"/>
                    <a:pt x="17229" y="5170"/>
                    <a:pt x="17410" y="5170"/>
                  </a:cubicBezTo>
                  <a:close/>
                  <a:moveTo>
                    <a:pt x="9089" y="6821"/>
                  </a:moveTo>
                  <a:lnTo>
                    <a:pt x="6065" y="7132"/>
                  </a:lnTo>
                  <a:cubicBezTo>
                    <a:pt x="5886" y="7160"/>
                    <a:pt x="5713" y="7373"/>
                    <a:pt x="5682" y="7607"/>
                  </a:cubicBezTo>
                  <a:lnTo>
                    <a:pt x="5481" y="10016"/>
                  </a:lnTo>
                  <a:cubicBezTo>
                    <a:pt x="5473" y="10254"/>
                    <a:pt x="5614" y="10447"/>
                    <a:pt x="5794" y="10447"/>
                  </a:cubicBezTo>
                  <a:cubicBezTo>
                    <a:pt x="5975" y="10447"/>
                    <a:pt x="6128" y="10251"/>
                    <a:pt x="6135" y="10012"/>
                  </a:cubicBezTo>
                  <a:lnTo>
                    <a:pt x="6245" y="8377"/>
                  </a:lnTo>
                  <a:cubicBezTo>
                    <a:pt x="6269" y="8141"/>
                    <a:pt x="6436" y="7930"/>
                    <a:pt x="6617" y="7906"/>
                  </a:cubicBezTo>
                  <a:lnTo>
                    <a:pt x="9089" y="7683"/>
                  </a:lnTo>
                  <a:cubicBezTo>
                    <a:pt x="9270" y="7674"/>
                    <a:pt x="9421" y="7474"/>
                    <a:pt x="9421" y="7236"/>
                  </a:cubicBezTo>
                  <a:cubicBezTo>
                    <a:pt x="9421" y="6998"/>
                    <a:pt x="9270" y="6812"/>
                    <a:pt x="9089" y="6821"/>
                  </a:cubicBezTo>
                  <a:close/>
                  <a:moveTo>
                    <a:pt x="17002" y="10447"/>
                  </a:moveTo>
                  <a:cubicBezTo>
                    <a:pt x="16820" y="10447"/>
                    <a:pt x="16673" y="10639"/>
                    <a:pt x="16673" y="10878"/>
                  </a:cubicBezTo>
                  <a:cubicBezTo>
                    <a:pt x="16673" y="11116"/>
                    <a:pt x="16820" y="11309"/>
                    <a:pt x="17002" y="11309"/>
                  </a:cubicBezTo>
                  <a:lnTo>
                    <a:pt x="18981" y="11309"/>
                  </a:lnTo>
                  <a:cubicBezTo>
                    <a:pt x="19163" y="11309"/>
                    <a:pt x="19310" y="11116"/>
                    <a:pt x="19310" y="10878"/>
                  </a:cubicBezTo>
                  <a:cubicBezTo>
                    <a:pt x="19310" y="10639"/>
                    <a:pt x="19163" y="10447"/>
                    <a:pt x="18981" y="10447"/>
                  </a:cubicBezTo>
                  <a:lnTo>
                    <a:pt x="17002" y="10447"/>
                  </a:lnTo>
                  <a:close/>
                  <a:moveTo>
                    <a:pt x="17002" y="13040"/>
                  </a:moveTo>
                  <a:cubicBezTo>
                    <a:pt x="16820" y="13040"/>
                    <a:pt x="16673" y="13232"/>
                    <a:pt x="16673" y="13471"/>
                  </a:cubicBezTo>
                  <a:cubicBezTo>
                    <a:pt x="16673" y="13708"/>
                    <a:pt x="16820" y="13901"/>
                    <a:pt x="17002" y="13901"/>
                  </a:cubicBezTo>
                  <a:lnTo>
                    <a:pt x="18981" y="13901"/>
                  </a:lnTo>
                  <a:cubicBezTo>
                    <a:pt x="19163" y="13901"/>
                    <a:pt x="19310" y="13708"/>
                    <a:pt x="19310" y="13471"/>
                  </a:cubicBezTo>
                  <a:cubicBezTo>
                    <a:pt x="19310" y="13232"/>
                    <a:pt x="19163" y="13040"/>
                    <a:pt x="18981" y="13040"/>
                  </a:cubicBezTo>
                  <a:lnTo>
                    <a:pt x="17002" y="13040"/>
                  </a:lnTo>
                  <a:close/>
                  <a:moveTo>
                    <a:pt x="16344" y="15629"/>
                  </a:moveTo>
                  <a:cubicBezTo>
                    <a:pt x="16162" y="15629"/>
                    <a:pt x="16015" y="15825"/>
                    <a:pt x="16015" y="16063"/>
                  </a:cubicBezTo>
                  <a:cubicBezTo>
                    <a:pt x="16015" y="16302"/>
                    <a:pt x="16162" y="16494"/>
                    <a:pt x="16344" y="16494"/>
                  </a:cubicBezTo>
                  <a:lnTo>
                    <a:pt x="18323" y="16494"/>
                  </a:lnTo>
                  <a:cubicBezTo>
                    <a:pt x="18505" y="16494"/>
                    <a:pt x="18652" y="16302"/>
                    <a:pt x="18652" y="16063"/>
                  </a:cubicBezTo>
                  <a:cubicBezTo>
                    <a:pt x="18652" y="15825"/>
                    <a:pt x="18505" y="15629"/>
                    <a:pt x="18323" y="15629"/>
                  </a:cubicBezTo>
                  <a:lnTo>
                    <a:pt x="16344" y="1562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23" name="íSľiḑe"/>
            <p:cNvSpPr txBox="1"/>
            <p:nvPr/>
          </p:nvSpPr>
          <p:spPr>
            <a:xfrm>
              <a:off x="9550774" y="3261421"/>
              <a:ext cx="1170660" cy="335658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关键词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880521" y="4657815"/>
            <a:ext cx="2133781" cy="957185"/>
            <a:chOff x="3733626" y="2412339"/>
            <a:chExt cx="2133781" cy="957185"/>
          </a:xfrm>
        </p:grpSpPr>
        <p:sp>
          <p:nvSpPr>
            <p:cNvPr id="57" name="文本框 56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864027" y="2750893"/>
              <a:ext cx="187297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presnd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make it film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54777" y="4657815"/>
            <a:ext cx="2133781" cy="957185"/>
            <a:chOff x="3733626" y="2412339"/>
            <a:chExt cx="2133781" cy="957185"/>
          </a:xfrm>
        </p:grpSpPr>
        <p:sp>
          <p:nvSpPr>
            <p:cNvPr id="60" name="文本框 59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864027" y="2750893"/>
              <a:ext cx="187297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presnd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make it film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745305" y="4657815"/>
            <a:ext cx="2133781" cy="957185"/>
            <a:chOff x="3733626" y="2412339"/>
            <a:chExt cx="2133781" cy="957185"/>
          </a:xfrm>
        </p:grpSpPr>
        <p:sp>
          <p:nvSpPr>
            <p:cNvPr id="63" name="文本框 62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864027" y="2750893"/>
              <a:ext cx="187297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presnd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make it film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77698" y="4657815"/>
            <a:ext cx="2133781" cy="957185"/>
            <a:chOff x="3733626" y="2412339"/>
            <a:chExt cx="2133781" cy="957185"/>
          </a:xfrm>
        </p:grpSpPr>
        <p:sp>
          <p:nvSpPr>
            <p:cNvPr id="66" name="文本框 65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864027" y="2750893"/>
              <a:ext cx="187297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presnd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make it film</a:t>
              </a: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301766" y="1380361"/>
            <a:ext cx="7906022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分钟之内。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圆角矩形 67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1889222" y="2967876"/>
            <a:ext cx="8721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540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448928" y="3936050"/>
            <a:ext cx="7602216" cy="336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此处添加详细文本描述，建议与标题相关并符合整体语言风格，语言描述尽量简洁生动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…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79" name="等腰三角形 78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4480705" y="629499"/>
            <a:ext cx="3526743" cy="1502257"/>
          </a:xfrm>
          <a:custGeom>
            <a:avLst/>
            <a:gdLst>
              <a:gd name="connsiteX0" fmla="*/ 0 w 3526743"/>
              <a:gd name="connsiteY0" fmla="*/ 0 h 1502257"/>
              <a:gd name="connsiteX1" fmla="*/ 3526743 w 3526743"/>
              <a:gd name="connsiteY1" fmla="*/ 0 h 1502257"/>
              <a:gd name="connsiteX2" fmla="*/ 3526743 w 3526743"/>
              <a:gd name="connsiteY2" fmla="*/ 1050070 h 1502257"/>
              <a:gd name="connsiteX3" fmla="*/ 3501693 w 3526743"/>
              <a:gd name="connsiteY3" fmla="*/ 1052595 h 1502257"/>
              <a:gd name="connsiteX4" fmla="*/ 3135209 w 3526743"/>
              <a:gd name="connsiteY4" fmla="*/ 1502254 h 1502257"/>
              <a:gd name="connsiteX5" fmla="*/ 3135209 w 3526743"/>
              <a:gd name="connsiteY5" fmla="*/ 1502257 h 1502257"/>
              <a:gd name="connsiteX6" fmla="*/ 2525609 w 3526743"/>
              <a:gd name="connsiteY6" fmla="*/ 1502257 h 1502257"/>
              <a:gd name="connsiteX7" fmla="*/ 2221779 w 3526743"/>
              <a:gd name="connsiteY7" fmla="*/ 1502257 h 1502257"/>
              <a:gd name="connsiteX8" fmla="*/ 1959628 w 3526743"/>
              <a:gd name="connsiteY8" fmla="*/ 1502257 h 1502257"/>
              <a:gd name="connsiteX9" fmla="*/ 1612179 w 3526743"/>
              <a:gd name="connsiteY9" fmla="*/ 1502257 h 1502257"/>
              <a:gd name="connsiteX10" fmla="*/ 1350028 w 3526743"/>
              <a:gd name="connsiteY10" fmla="*/ 1502257 h 1502257"/>
              <a:gd name="connsiteX11" fmla="*/ 1046198 w 3526743"/>
              <a:gd name="connsiteY11" fmla="*/ 1502257 h 1502257"/>
              <a:gd name="connsiteX12" fmla="*/ 436598 w 3526743"/>
              <a:gd name="connsiteY12" fmla="*/ 1502257 h 1502257"/>
              <a:gd name="connsiteX13" fmla="*/ 436598 w 3526743"/>
              <a:gd name="connsiteY13" fmla="*/ 1502254 h 1502257"/>
              <a:gd name="connsiteX14" fmla="*/ 70114 w 3526743"/>
              <a:gd name="connsiteY14" fmla="*/ 1052595 h 1502257"/>
              <a:gd name="connsiteX15" fmla="*/ 0 w 3526743"/>
              <a:gd name="connsiteY15" fmla="*/ 1045526 h 1502257"/>
              <a:gd name="connsiteX16" fmla="*/ 0 w 3526743"/>
              <a:gd name="connsiteY16" fmla="*/ 0 h 15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6743" h="1502257">
                <a:moveTo>
                  <a:pt x="0" y="0"/>
                </a:moveTo>
                <a:lnTo>
                  <a:pt x="3526743" y="0"/>
                </a:lnTo>
                <a:lnTo>
                  <a:pt x="3526743" y="1050070"/>
                </a:lnTo>
                <a:lnTo>
                  <a:pt x="3501693" y="1052595"/>
                </a:lnTo>
                <a:cubicBezTo>
                  <a:pt x="3292541" y="1095393"/>
                  <a:pt x="3135209" y="1280450"/>
                  <a:pt x="3135209" y="1502254"/>
                </a:cubicBezTo>
                <a:lnTo>
                  <a:pt x="3135209" y="1502257"/>
                </a:lnTo>
                <a:lnTo>
                  <a:pt x="2525609" y="1502257"/>
                </a:lnTo>
                <a:lnTo>
                  <a:pt x="2221779" y="1502257"/>
                </a:lnTo>
                <a:lnTo>
                  <a:pt x="1959628" y="1502257"/>
                </a:lnTo>
                <a:lnTo>
                  <a:pt x="1612179" y="1502257"/>
                </a:lnTo>
                <a:lnTo>
                  <a:pt x="1350028" y="1502257"/>
                </a:lnTo>
                <a:lnTo>
                  <a:pt x="1046198" y="1502257"/>
                </a:lnTo>
                <a:lnTo>
                  <a:pt x="436598" y="1502257"/>
                </a:lnTo>
                <a:lnTo>
                  <a:pt x="436598" y="1502254"/>
                </a:lnTo>
                <a:cubicBezTo>
                  <a:pt x="436598" y="1280450"/>
                  <a:pt x="279266" y="1095393"/>
                  <a:pt x="70114" y="1052595"/>
                </a:cubicBezTo>
                <a:lnTo>
                  <a:pt x="0" y="10455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34774" y="657352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0" y="3481682"/>
            <a:ext cx="12192000" cy="0"/>
          </a:xfrm>
          <a:prstGeom prst="line">
            <a:avLst/>
          </a:prstGeom>
          <a:ln w="12700" cmpd="sng">
            <a:solidFill>
              <a:srgbClr val="4FAF3C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318059" y="2486555"/>
            <a:ext cx="9136782" cy="2256954"/>
            <a:chOff x="911427" y="2533909"/>
            <a:chExt cx="9931714" cy="2453317"/>
          </a:xfrm>
        </p:grpSpPr>
        <p:sp>
          <p:nvSpPr>
            <p:cNvPr id="38" name="îśḷîḓê"/>
            <p:cNvSpPr/>
            <p:nvPr/>
          </p:nvSpPr>
          <p:spPr>
            <a:xfrm>
              <a:off x="911427" y="3320943"/>
              <a:ext cx="1788473" cy="876133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36" name="îšḻïde"/>
            <p:cNvSpPr/>
            <p:nvPr/>
          </p:nvSpPr>
          <p:spPr>
            <a:xfrm>
              <a:off x="2916851" y="3320943"/>
              <a:ext cx="1812694" cy="876133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34" name="ïṡ1iďè"/>
            <p:cNvSpPr/>
            <p:nvPr/>
          </p:nvSpPr>
          <p:spPr>
            <a:xfrm>
              <a:off x="4946497" y="3320943"/>
              <a:ext cx="1814335" cy="876133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32" name="išļiḑê"/>
            <p:cNvSpPr/>
            <p:nvPr/>
          </p:nvSpPr>
          <p:spPr>
            <a:xfrm>
              <a:off x="6977784" y="3318562"/>
              <a:ext cx="1824203" cy="876133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sp>
          <p:nvSpPr>
            <p:cNvPr id="30" name="iśļîďe"/>
            <p:cNvSpPr/>
            <p:nvPr/>
          </p:nvSpPr>
          <p:spPr>
            <a:xfrm>
              <a:off x="9018938" y="3318562"/>
              <a:ext cx="1824203" cy="876133"/>
            </a:xfrm>
            <a:prstGeom prst="rect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/>
            </a:p>
          </p:txBody>
        </p:sp>
        <p:cxnSp>
          <p:nvCxnSpPr>
            <p:cNvPr id="27" name="Straight Connector 20"/>
            <p:cNvCxnSpPr/>
            <p:nvPr/>
          </p:nvCxnSpPr>
          <p:spPr>
            <a:xfrm flipV="1">
              <a:off x="1775526" y="2678536"/>
              <a:ext cx="518175" cy="628368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îSľiḍe"/>
            <p:cNvSpPr/>
            <p:nvPr/>
          </p:nvSpPr>
          <p:spPr>
            <a:xfrm>
              <a:off x="2246488" y="2569098"/>
              <a:ext cx="144000" cy="144000"/>
            </a:xfrm>
            <a:prstGeom prst="roundRect">
              <a:avLst>
                <a:gd name="adj" fmla="val 47373"/>
              </a:avLst>
            </a:prstGeom>
            <a:solidFill>
              <a:schemeClr val="accent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850409" y="2687267"/>
              <a:ext cx="545479" cy="618283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îṡļíḑé"/>
            <p:cNvSpPr/>
            <p:nvPr/>
          </p:nvSpPr>
          <p:spPr>
            <a:xfrm>
              <a:off x="6358641" y="2533909"/>
              <a:ext cx="144000" cy="144000"/>
            </a:xfrm>
            <a:prstGeom prst="roundRect">
              <a:avLst>
                <a:gd name="adj" fmla="val 47373"/>
              </a:avLst>
            </a:prstGeom>
            <a:solidFill>
              <a:schemeClr val="accent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ïṥľïḑè"/>
            <p:cNvSpPr/>
            <p:nvPr/>
          </p:nvSpPr>
          <p:spPr>
            <a:xfrm>
              <a:off x="10388991" y="2535291"/>
              <a:ext cx="144000" cy="144000"/>
            </a:xfrm>
            <a:prstGeom prst="roundRect">
              <a:avLst>
                <a:gd name="adj" fmla="val 47373"/>
              </a:avLst>
            </a:prstGeom>
            <a:solidFill>
              <a:schemeClr val="accent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50"/>
            <p:cNvCxnSpPr/>
            <p:nvPr/>
          </p:nvCxnSpPr>
          <p:spPr>
            <a:xfrm flipV="1">
              <a:off x="9881540" y="2678547"/>
              <a:ext cx="545480" cy="63807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şḻîḍé"/>
            <p:cNvSpPr/>
            <p:nvPr/>
          </p:nvSpPr>
          <p:spPr>
            <a:xfrm>
              <a:off x="3119342" y="4813204"/>
              <a:ext cx="144000" cy="144000"/>
            </a:xfrm>
            <a:prstGeom prst="roundRect">
              <a:avLst>
                <a:gd name="adj" fmla="val 47373"/>
              </a:avLst>
            </a:prstGeom>
            <a:solidFill>
              <a:schemeClr val="tx2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51"/>
            <p:cNvCxnSpPr/>
            <p:nvPr/>
          </p:nvCxnSpPr>
          <p:spPr>
            <a:xfrm flipV="1">
              <a:off x="3260881" y="4190371"/>
              <a:ext cx="518176" cy="628369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ṧľîḋé"/>
            <p:cNvSpPr/>
            <p:nvPr/>
          </p:nvSpPr>
          <p:spPr>
            <a:xfrm>
              <a:off x="7209190" y="4843226"/>
              <a:ext cx="144000" cy="144000"/>
            </a:xfrm>
            <a:prstGeom prst="roundRect">
              <a:avLst>
                <a:gd name="adj" fmla="val 47373"/>
              </a:avLst>
            </a:prstGeom>
            <a:solidFill>
              <a:schemeClr val="tx2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52"/>
            <p:cNvCxnSpPr/>
            <p:nvPr/>
          </p:nvCxnSpPr>
          <p:spPr>
            <a:xfrm flipV="1">
              <a:off x="7335768" y="4194711"/>
              <a:ext cx="545480" cy="63807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8880355" y="1622239"/>
            <a:ext cx="235147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42069" y="1622239"/>
            <a:ext cx="235147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327584" y="1622239"/>
            <a:ext cx="235147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112635" y="4838026"/>
            <a:ext cx="235147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331870" y="4838026"/>
            <a:ext cx="235147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095999" y="1541192"/>
            <a:ext cx="5040312" cy="3857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5688" y="1541192"/>
            <a:ext cx="5040312" cy="3857714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575300" y="2949349"/>
            <a:ext cx="1041400" cy="1041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21"/>
          <p:cNvSpPr/>
          <p:nvPr/>
        </p:nvSpPr>
        <p:spPr>
          <a:xfrm>
            <a:off x="5879471" y="3209699"/>
            <a:ext cx="433057" cy="52070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920871" y="1984219"/>
            <a:ext cx="3840182" cy="781752"/>
            <a:chOff x="3624780" y="2412339"/>
            <a:chExt cx="3840182" cy="781752"/>
          </a:xfrm>
        </p:grpSpPr>
        <p:sp>
          <p:nvSpPr>
            <p:cNvPr id="14" name="文本框 1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24780" y="2750893"/>
              <a:ext cx="38401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20871" y="3090515"/>
            <a:ext cx="3840182" cy="781752"/>
            <a:chOff x="3624780" y="2412339"/>
            <a:chExt cx="3840182" cy="781752"/>
          </a:xfrm>
        </p:grpSpPr>
        <p:sp>
          <p:nvSpPr>
            <p:cNvPr id="17" name="文本框 1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624780" y="2750893"/>
              <a:ext cx="38401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20871" y="4196811"/>
            <a:ext cx="3840182" cy="781752"/>
            <a:chOff x="3624780" y="2412339"/>
            <a:chExt cx="3840182" cy="781752"/>
          </a:xfrm>
        </p:grpSpPr>
        <p:sp>
          <p:nvSpPr>
            <p:cNvPr id="20" name="文本框 1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24780" y="2750893"/>
              <a:ext cx="38401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462115" y="1981200"/>
            <a:ext cx="9267768" cy="2959100"/>
            <a:chOff x="1462115" y="1828800"/>
            <a:chExt cx="9267768" cy="2959100"/>
          </a:xfrm>
        </p:grpSpPr>
        <p:grpSp>
          <p:nvGrpSpPr>
            <p:cNvPr id="20" name="组合 19"/>
            <p:cNvGrpSpPr/>
            <p:nvPr/>
          </p:nvGrpSpPr>
          <p:grpSpPr>
            <a:xfrm>
              <a:off x="1462115" y="1828800"/>
              <a:ext cx="2133638" cy="2959100"/>
              <a:chOff x="763471" y="1740786"/>
              <a:chExt cx="2052869" cy="2378903"/>
            </a:xfrm>
          </p:grpSpPr>
          <p:sp>
            <p:nvSpPr>
              <p:cNvPr id="4" name="íṩḷîḓe"/>
              <p:cNvSpPr/>
              <p:nvPr/>
            </p:nvSpPr>
            <p:spPr>
              <a:xfrm>
                <a:off x="763471" y="1740786"/>
                <a:ext cx="2052869" cy="2965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8" name="íṣļíḓê"/>
              <p:cNvSpPr/>
              <p:nvPr/>
            </p:nvSpPr>
            <p:spPr>
              <a:xfrm>
                <a:off x="763473" y="2060856"/>
                <a:ext cx="2052867" cy="2058833"/>
              </a:xfrm>
              <a:prstGeom prst="rect">
                <a:avLst/>
              </a:prstGeom>
              <a:blipFill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840158" y="1828800"/>
              <a:ext cx="2133638" cy="2959100"/>
              <a:chOff x="763471" y="1740786"/>
              <a:chExt cx="2052869" cy="2378903"/>
            </a:xfrm>
          </p:grpSpPr>
          <p:sp>
            <p:nvSpPr>
              <p:cNvPr id="25" name="íṩḷîḓe"/>
              <p:cNvSpPr/>
              <p:nvPr/>
            </p:nvSpPr>
            <p:spPr>
              <a:xfrm>
                <a:off x="763471" y="1740786"/>
                <a:ext cx="2052869" cy="2965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26" name="íṣļíḓê"/>
              <p:cNvSpPr/>
              <p:nvPr/>
            </p:nvSpPr>
            <p:spPr>
              <a:xfrm>
                <a:off x="763473" y="2060856"/>
                <a:ext cx="2052867" cy="2058833"/>
              </a:xfrm>
              <a:prstGeom prst="rect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218201" y="1828800"/>
              <a:ext cx="2133638" cy="2959100"/>
              <a:chOff x="763471" y="1740786"/>
              <a:chExt cx="2052869" cy="2378903"/>
            </a:xfrm>
          </p:grpSpPr>
          <p:sp>
            <p:nvSpPr>
              <p:cNvPr id="28" name="íṩḷîḓe"/>
              <p:cNvSpPr/>
              <p:nvPr/>
            </p:nvSpPr>
            <p:spPr>
              <a:xfrm>
                <a:off x="763471" y="1740786"/>
                <a:ext cx="2052869" cy="2965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29" name="íṣļíḓê"/>
              <p:cNvSpPr/>
              <p:nvPr/>
            </p:nvSpPr>
            <p:spPr>
              <a:xfrm>
                <a:off x="763473" y="2060856"/>
                <a:ext cx="2052867" cy="2058833"/>
              </a:xfrm>
              <a:prstGeom prst="rect">
                <a:avLst/>
              </a:prstGeom>
              <a:blipFill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596245" y="1828800"/>
              <a:ext cx="2133638" cy="2959100"/>
              <a:chOff x="763471" y="1740786"/>
              <a:chExt cx="2052869" cy="2378903"/>
            </a:xfrm>
          </p:grpSpPr>
          <p:sp>
            <p:nvSpPr>
              <p:cNvPr id="31" name="íṩḷîḓe"/>
              <p:cNvSpPr/>
              <p:nvPr/>
            </p:nvSpPr>
            <p:spPr>
              <a:xfrm>
                <a:off x="763471" y="1740786"/>
                <a:ext cx="2052869" cy="2965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32" name="íṣļíḓê"/>
              <p:cNvSpPr/>
              <p:nvPr/>
            </p:nvSpPr>
            <p:spPr>
              <a:xfrm>
                <a:off x="763473" y="2060856"/>
                <a:ext cx="2052867" cy="2058833"/>
              </a:xfrm>
              <a:prstGeom prst="rect">
                <a:avLst/>
              </a:prstGeom>
              <a:blipFill>
                <a:blip r:embed="rId6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1734509" y="1997301"/>
            <a:ext cx="158884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112551" y="1997301"/>
            <a:ext cx="158884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90592" y="1997301"/>
            <a:ext cx="158884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868640" y="1997301"/>
            <a:ext cx="158884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62113" y="5101452"/>
            <a:ext cx="213364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40160" y="5101452"/>
            <a:ext cx="213364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18203" y="5101452"/>
            <a:ext cx="213364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96246" y="5101452"/>
            <a:ext cx="213364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0" grpId="0"/>
      <p:bldP spid="36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ślíḍé"/>
          <p:cNvGrpSpPr/>
          <p:nvPr/>
        </p:nvGrpSpPr>
        <p:grpSpPr>
          <a:xfrm>
            <a:off x="1144588" y="2202945"/>
            <a:ext cx="9926638" cy="2381954"/>
            <a:chOff x="2711093" y="1849852"/>
            <a:chExt cx="11649937" cy="2795468"/>
          </a:xfrm>
        </p:grpSpPr>
        <p:grpSp>
          <p:nvGrpSpPr>
            <p:cNvPr id="13" name="ïşlîḓe"/>
            <p:cNvGrpSpPr/>
            <p:nvPr/>
          </p:nvGrpSpPr>
          <p:grpSpPr>
            <a:xfrm>
              <a:off x="6074475" y="1849852"/>
              <a:ext cx="4909086" cy="2795468"/>
              <a:chOff x="2448694" y="1658841"/>
              <a:chExt cx="7294609" cy="4153896"/>
            </a:xfrm>
          </p:grpSpPr>
          <p:grpSp>
            <p:nvGrpSpPr>
              <p:cNvPr id="17" name="íşļiḋê"/>
              <p:cNvGrpSpPr/>
              <p:nvPr/>
            </p:nvGrpSpPr>
            <p:grpSpPr bwMode="auto">
              <a:xfrm>
                <a:off x="2448694" y="1658841"/>
                <a:ext cx="7294609" cy="4153896"/>
                <a:chOff x="8540751" y="4843463"/>
                <a:chExt cx="8012112" cy="4562475"/>
              </a:xfrm>
              <a:effectLst/>
            </p:grpSpPr>
            <p:sp>
              <p:nvSpPr>
                <p:cNvPr id="19" name="iṡḷídê"/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ïsľîḓè"/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ṣliḑè"/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ïṥḻíḓè"/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şḻíďê"/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iṩļîdè"/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" name="íṩ1îḋé"/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ïṡľîḓê"/>
            <p:cNvSpPr/>
            <p:nvPr/>
          </p:nvSpPr>
          <p:spPr>
            <a:xfrm>
              <a:off x="6705961" y="2061150"/>
              <a:ext cx="3646113" cy="2300955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$1ïḑé"/>
            <p:cNvSpPr/>
            <p:nvPr/>
          </p:nvSpPr>
          <p:spPr>
            <a:xfrm>
              <a:off x="2711093" y="2061150"/>
              <a:ext cx="3646111" cy="2300955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ŝḷíde"/>
            <p:cNvSpPr/>
            <p:nvPr/>
          </p:nvSpPr>
          <p:spPr>
            <a:xfrm>
              <a:off x="10714917" y="2061150"/>
              <a:ext cx="3646113" cy="2300955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20247" y="4584899"/>
            <a:ext cx="2351472" cy="1132618"/>
            <a:chOff x="3624780" y="2412339"/>
            <a:chExt cx="2351472" cy="1132618"/>
          </a:xfrm>
        </p:grpSpPr>
        <p:sp>
          <p:nvSpPr>
            <p:cNvPr id="27" name="文本框 2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37381" y="4584899"/>
            <a:ext cx="2351472" cy="1132618"/>
            <a:chOff x="3624780" y="2412339"/>
            <a:chExt cx="2351472" cy="1132618"/>
          </a:xfrm>
        </p:grpSpPr>
        <p:sp>
          <p:nvSpPr>
            <p:cNvPr id="30" name="文本框 29"/>
            <p:cNvSpPr txBox="1"/>
            <p:nvPr/>
          </p:nvSpPr>
          <p:spPr>
            <a:xfrm>
              <a:off x="384247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24780" y="2750893"/>
              <a:ext cx="235147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21382" y="4760332"/>
            <a:ext cx="3379964" cy="957185"/>
            <a:chOff x="3110534" y="2412339"/>
            <a:chExt cx="3379964" cy="957185"/>
          </a:xfrm>
        </p:grpSpPr>
        <p:sp>
          <p:nvSpPr>
            <p:cNvPr id="33" name="文本框 32"/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10534" y="2750893"/>
              <a:ext cx="33799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51970" y="629203"/>
            <a:ext cx="2977244" cy="5574483"/>
            <a:chOff x="0" y="-7674"/>
            <a:chExt cx="2977244" cy="557448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V="1">
              <a:off x="0" y="-7674"/>
              <a:ext cx="2977244" cy="1308036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4258773"/>
              <a:ext cx="2977244" cy="1308036"/>
            </a:xfrm>
            <a:prstGeom prst="rect">
              <a:avLst/>
            </a:prstGeom>
          </p:spPr>
        </p:pic>
      </p:grpSp>
      <p:sp>
        <p:nvSpPr>
          <p:cNvPr id="26" name="任意多边形 25"/>
          <p:cNvSpPr/>
          <p:nvPr/>
        </p:nvSpPr>
        <p:spPr>
          <a:xfrm>
            <a:off x="551970" y="2187947"/>
            <a:ext cx="2961700" cy="2419596"/>
          </a:xfrm>
          <a:custGeom>
            <a:avLst/>
            <a:gdLst>
              <a:gd name="connsiteX0" fmla="*/ 0 w 2961700"/>
              <a:gd name="connsiteY0" fmla="*/ 0 h 2419596"/>
              <a:gd name="connsiteX1" fmla="*/ 2333465 w 2961700"/>
              <a:gd name="connsiteY1" fmla="*/ 0 h 2419596"/>
              <a:gd name="connsiteX2" fmla="*/ 2336973 w 2961700"/>
              <a:gd name="connsiteY2" fmla="*/ 34802 h 2419596"/>
              <a:gd name="connsiteX3" fmla="*/ 2961696 w 2961700"/>
              <a:gd name="connsiteY3" fmla="*/ 543968 h 2419596"/>
              <a:gd name="connsiteX4" fmla="*/ 2961700 w 2961700"/>
              <a:gd name="connsiteY4" fmla="*/ 543968 h 2419596"/>
              <a:gd name="connsiteX5" fmla="*/ 2961700 w 2961700"/>
              <a:gd name="connsiteY5" fmla="*/ 1813019 h 2419596"/>
              <a:gd name="connsiteX6" fmla="*/ 2961696 w 2961700"/>
              <a:gd name="connsiteY6" fmla="*/ 1813019 h 2419596"/>
              <a:gd name="connsiteX7" fmla="*/ 2336973 w 2961700"/>
              <a:gd name="connsiteY7" fmla="*/ 2322184 h 2419596"/>
              <a:gd name="connsiteX8" fmla="*/ 2327152 w 2961700"/>
              <a:gd name="connsiteY8" fmla="*/ 2419596 h 2419596"/>
              <a:gd name="connsiteX9" fmla="*/ 0 w 2961700"/>
              <a:gd name="connsiteY9" fmla="*/ 2419596 h 2419596"/>
              <a:gd name="connsiteX10" fmla="*/ 0 w 2961700"/>
              <a:gd name="connsiteY10" fmla="*/ 0 h 241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700" h="2419596">
                <a:moveTo>
                  <a:pt x="0" y="0"/>
                </a:moveTo>
                <a:lnTo>
                  <a:pt x="2333465" y="0"/>
                </a:lnTo>
                <a:lnTo>
                  <a:pt x="2336973" y="34802"/>
                </a:lnTo>
                <a:cubicBezTo>
                  <a:pt x="2396433" y="325383"/>
                  <a:pt x="2653538" y="543968"/>
                  <a:pt x="2961696" y="543968"/>
                </a:cubicBezTo>
                <a:lnTo>
                  <a:pt x="2961700" y="543968"/>
                </a:lnTo>
                <a:lnTo>
                  <a:pt x="2961700" y="1813019"/>
                </a:lnTo>
                <a:lnTo>
                  <a:pt x="2961696" y="1813019"/>
                </a:lnTo>
                <a:cubicBezTo>
                  <a:pt x="2653538" y="1813019"/>
                  <a:pt x="2396433" y="2031604"/>
                  <a:pt x="2336973" y="2322184"/>
                </a:cubicBezTo>
                <a:lnTo>
                  <a:pt x="2327152" y="2419596"/>
                </a:lnTo>
                <a:lnTo>
                  <a:pt x="0" y="24195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374586" y="1712957"/>
            <a:ext cx="4102085" cy="686459"/>
            <a:chOff x="7717943" y="1707592"/>
            <a:chExt cx="3595949" cy="601760"/>
          </a:xfrm>
        </p:grpSpPr>
        <p:sp>
          <p:nvSpPr>
            <p:cNvPr id="50" name="文本框 49"/>
            <p:cNvSpPr txBox="1"/>
            <p:nvPr/>
          </p:nvSpPr>
          <p:spPr>
            <a:xfrm>
              <a:off x="7717943" y="1707592"/>
              <a:ext cx="3360154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01 </a:t>
              </a:r>
              <a:r>
                <a:rPr lang="en-US" altLang="zh-CN" sz="2400" b="1" dirty="0" smtClean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. </a:t>
              </a:r>
              <a:r>
                <a:rPr lang="zh-CN" altLang="en-US" sz="2400" b="1" dirty="0" smtClean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单</a:t>
              </a:r>
              <a:r>
                <a:rPr lang="zh-CN" altLang="en-US" sz="2400" b="1" dirty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击此处添加标题文本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717943" y="2086766"/>
              <a:ext cx="3595949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CLICK HERE TO ADD TITLE TEXT 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976737" y="2662443"/>
            <a:ext cx="4190986" cy="686459"/>
            <a:chOff x="7717943" y="1707592"/>
            <a:chExt cx="3673880" cy="601760"/>
          </a:xfrm>
        </p:grpSpPr>
        <p:sp>
          <p:nvSpPr>
            <p:cNvPr id="56" name="文本框 55"/>
            <p:cNvSpPr txBox="1"/>
            <p:nvPr/>
          </p:nvSpPr>
          <p:spPr>
            <a:xfrm>
              <a:off x="7717943" y="1707592"/>
              <a:ext cx="3360154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02 </a:t>
              </a:r>
              <a:r>
                <a:rPr lang="en-US" altLang="zh-CN" sz="2400" b="1" dirty="0" smtClean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. </a:t>
              </a:r>
              <a:r>
                <a:rPr lang="zh-CN" altLang="en-US" sz="2400" b="1" dirty="0" smtClean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单</a:t>
              </a:r>
              <a:r>
                <a:rPr lang="zh-CN" altLang="en-US" sz="24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击此处添加标题文本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717943" y="2086766"/>
              <a:ext cx="3673880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CLICK HERE TO ADD TITLE TEXT 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35706" y="2689859"/>
            <a:ext cx="229575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目录</a:t>
            </a: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CONTENTS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976737" y="3604212"/>
            <a:ext cx="4190986" cy="686459"/>
            <a:chOff x="7717943" y="1707592"/>
            <a:chExt cx="3673880" cy="601760"/>
          </a:xfrm>
        </p:grpSpPr>
        <p:sp>
          <p:nvSpPr>
            <p:cNvPr id="30" name="文本框 29"/>
            <p:cNvSpPr txBox="1"/>
            <p:nvPr/>
          </p:nvSpPr>
          <p:spPr>
            <a:xfrm>
              <a:off x="7717943" y="1707592"/>
              <a:ext cx="3361558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 smtClean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03 . </a:t>
              </a:r>
              <a:r>
                <a:rPr lang="zh-CN" altLang="en-US" sz="2400" b="1" dirty="0" smtClean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单</a:t>
              </a:r>
              <a:r>
                <a:rPr lang="zh-CN" altLang="en-US" sz="2400" b="1" dirty="0">
                  <a:solidFill>
                    <a:srgbClr val="E53238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击此处添加标题文本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17943" y="2086766"/>
              <a:ext cx="3673880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CLICK HERE TO ADD TITLE TEXT 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74586" y="4576940"/>
            <a:ext cx="4102085" cy="686459"/>
            <a:chOff x="7717943" y="1707592"/>
            <a:chExt cx="3595949" cy="601760"/>
          </a:xfrm>
        </p:grpSpPr>
        <p:sp>
          <p:nvSpPr>
            <p:cNvPr id="33" name="文本框 32"/>
            <p:cNvSpPr txBox="1"/>
            <p:nvPr/>
          </p:nvSpPr>
          <p:spPr>
            <a:xfrm>
              <a:off x="7717943" y="1707592"/>
              <a:ext cx="3360154" cy="40470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 smtClean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04 . </a:t>
              </a:r>
              <a:r>
                <a:rPr lang="zh-CN" altLang="en-US" sz="2400" b="1" dirty="0" smtClean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单</a:t>
              </a:r>
              <a:r>
                <a:rPr lang="zh-CN" altLang="en-US" sz="2400" b="1" dirty="0"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</a:rPr>
                <a:t>击此处添加标题文本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17943" y="2086766"/>
              <a:ext cx="3595949" cy="222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 CLICK HERE TO ADD TITLE TEXT 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30400" y="2702461"/>
            <a:ext cx="2994303" cy="309516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 flipH="1">
            <a:off x="8823279" y="629203"/>
            <a:ext cx="2846206" cy="5574483"/>
            <a:chOff x="0" y="-7674"/>
            <a:chExt cx="2977244" cy="557448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flipV="1">
              <a:off x="0" y="-7674"/>
              <a:ext cx="2977244" cy="1308036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0" y="4258773"/>
              <a:ext cx="2977244" cy="130803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$ļíḓe"/>
          <p:cNvSpPr/>
          <p:nvPr/>
        </p:nvSpPr>
        <p:spPr bwMode="auto">
          <a:xfrm flipH="1">
            <a:off x="4926303" y="1854250"/>
            <a:ext cx="1169306" cy="2129517"/>
          </a:xfrm>
          <a:custGeom>
            <a:avLst/>
            <a:gdLst>
              <a:gd name="T0" fmla="*/ 1170782 w 21600"/>
              <a:gd name="T1" fmla="*/ 1804194 h 21600"/>
              <a:gd name="T2" fmla="*/ 1170782 w 21600"/>
              <a:gd name="T3" fmla="*/ 1804194 h 21600"/>
              <a:gd name="T4" fmla="*/ 1170782 w 21600"/>
              <a:gd name="T5" fmla="*/ 1804194 h 21600"/>
              <a:gd name="T6" fmla="*/ 1170782 w 21600"/>
              <a:gd name="T7" fmla="*/ 18041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0269"/>
                </a:moveTo>
                <a:lnTo>
                  <a:pt x="0" y="21600"/>
                </a:lnTo>
                <a:lnTo>
                  <a:pt x="0" y="0"/>
                </a:lnTo>
                <a:lnTo>
                  <a:pt x="21599" y="1433"/>
                </a:lnTo>
                <a:cubicBezTo>
                  <a:pt x="21599" y="1433"/>
                  <a:pt x="21599" y="20269"/>
                  <a:pt x="21599" y="20269"/>
                </a:cubicBezTo>
                <a:close/>
              </a:path>
            </a:pathLst>
          </a:custGeom>
          <a:blipFill>
            <a:blip r:embed="rId3" cstate="screen"/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5" name="iṣḷíde"/>
          <p:cNvSpPr/>
          <p:nvPr/>
        </p:nvSpPr>
        <p:spPr bwMode="auto">
          <a:xfrm flipH="1">
            <a:off x="3764132" y="1848630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6" name="íṧḷíḋe"/>
          <p:cNvSpPr/>
          <p:nvPr/>
        </p:nvSpPr>
        <p:spPr bwMode="auto">
          <a:xfrm flipH="1">
            <a:off x="2594033" y="1854250"/>
            <a:ext cx="1170099" cy="2129517"/>
          </a:xfrm>
          <a:custGeom>
            <a:avLst/>
            <a:gdLst>
              <a:gd name="T0" fmla="*/ 1171575 w 21600"/>
              <a:gd name="T1" fmla="*/ 1804194 h 21600"/>
              <a:gd name="T2" fmla="*/ 1171575 w 21600"/>
              <a:gd name="T3" fmla="*/ 1804194 h 21600"/>
              <a:gd name="T4" fmla="*/ 1171575 w 21600"/>
              <a:gd name="T5" fmla="*/ 1804194 h 21600"/>
              <a:gd name="T6" fmla="*/ 1171575 w 21600"/>
              <a:gd name="T7" fmla="*/ 18041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0269"/>
                </a:moveTo>
                <a:lnTo>
                  <a:pt x="0" y="21600"/>
                </a:lnTo>
                <a:lnTo>
                  <a:pt x="0" y="0"/>
                </a:lnTo>
                <a:lnTo>
                  <a:pt x="21599" y="1433"/>
                </a:lnTo>
                <a:cubicBezTo>
                  <a:pt x="21599" y="1433"/>
                  <a:pt x="21599" y="20269"/>
                  <a:pt x="21599" y="20269"/>
                </a:cubicBezTo>
                <a:close/>
              </a:path>
            </a:pathLst>
          </a:custGeom>
          <a:blipFill>
            <a:blip r:embed="rId4" cstate="screen"/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7" name="îs1ïḋè"/>
          <p:cNvSpPr/>
          <p:nvPr/>
        </p:nvSpPr>
        <p:spPr bwMode="auto">
          <a:xfrm flipH="1">
            <a:off x="1431862" y="1848630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8" name="íşḷiḍe"/>
          <p:cNvSpPr/>
          <p:nvPr/>
        </p:nvSpPr>
        <p:spPr bwMode="auto">
          <a:xfrm flipH="1">
            <a:off x="6095609" y="1848630"/>
            <a:ext cx="1162964" cy="2139822"/>
          </a:xfrm>
          <a:custGeom>
            <a:avLst/>
            <a:gdLst>
              <a:gd name="T0" fmla="*/ 1164431 w 21600"/>
              <a:gd name="T1" fmla="*/ 1812925 h 21600"/>
              <a:gd name="T2" fmla="*/ 1164431 w 21600"/>
              <a:gd name="T3" fmla="*/ 1812925 h 21600"/>
              <a:gd name="T4" fmla="*/ 1164431 w 21600"/>
              <a:gd name="T5" fmla="*/ 1812925 h 21600"/>
              <a:gd name="T6" fmla="*/ 1164431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9" name="íṧľïḓè"/>
          <p:cNvSpPr/>
          <p:nvPr/>
        </p:nvSpPr>
        <p:spPr bwMode="auto">
          <a:xfrm flipH="1">
            <a:off x="7258573" y="1854250"/>
            <a:ext cx="1169306" cy="2129517"/>
          </a:xfrm>
          <a:custGeom>
            <a:avLst/>
            <a:gdLst>
              <a:gd name="T0" fmla="*/ 1170782 w 21600"/>
              <a:gd name="T1" fmla="*/ 1804194 h 21600"/>
              <a:gd name="T2" fmla="*/ 1170782 w 21600"/>
              <a:gd name="T3" fmla="*/ 1804194 h 21600"/>
              <a:gd name="T4" fmla="*/ 1170782 w 21600"/>
              <a:gd name="T5" fmla="*/ 1804194 h 21600"/>
              <a:gd name="T6" fmla="*/ 1170782 w 21600"/>
              <a:gd name="T7" fmla="*/ 18041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0269"/>
                </a:moveTo>
                <a:lnTo>
                  <a:pt x="0" y="21600"/>
                </a:lnTo>
                <a:lnTo>
                  <a:pt x="0" y="0"/>
                </a:lnTo>
                <a:lnTo>
                  <a:pt x="21599" y="1433"/>
                </a:lnTo>
                <a:cubicBezTo>
                  <a:pt x="21599" y="1433"/>
                  <a:pt x="21599" y="20269"/>
                  <a:pt x="21599" y="20269"/>
                </a:cubicBezTo>
                <a:close/>
              </a:path>
            </a:pathLst>
          </a:custGeom>
          <a:blipFill>
            <a:blip r:embed="rId5" cstate="screen"/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10" name="isḷíḑê"/>
          <p:cNvSpPr/>
          <p:nvPr/>
        </p:nvSpPr>
        <p:spPr bwMode="auto">
          <a:xfrm flipH="1">
            <a:off x="8427880" y="1848630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11" name="íṩḷïḑè"/>
          <p:cNvSpPr/>
          <p:nvPr/>
        </p:nvSpPr>
        <p:spPr bwMode="auto">
          <a:xfrm flipH="1">
            <a:off x="9590051" y="1854250"/>
            <a:ext cx="1170099" cy="2129517"/>
          </a:xfrm>
          <a:custGeom>
            <a:avLst/>
            <a:gdLst>
              <a:gd name="T0" fmla="*/ 1171575 w 21600"/>
              <a:gd name="T1" fmla="*/ 1804194 h 21600"/>
              <a:gd name="T2" fmla="*/ 1171575 w 21600"/>
              <a:gd name="T3" fmla="*/ 1804194 h 21600"/>
              <a:gd name="T4" fmla="*/ 1171575 w 21600"/>
              <a:gd name="T5" fmla="*/ 1804194 h 21600"/>
              <a:gd name="T6" fmla="*/ 1171575 w 21600"/>
              <a:gd name="T7" fmla="*/ 18041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20269"/>
                </a:moveTo>
                <a:lnTo>
                  <a:pt x="0" y="21600"/>
                </a:lnTo>
                <a:lnTo>
                  <a:pt x="0" y="0"/>
                </a:lnTo>
                <a:lnTo>
                  <a:pt x="21599" y="1433"/>
                </a:lnTo>
                <a:cubicBezTo>
                  <a:pt x="21599" y="1433"/>
                  <a:pt x="21599" y="20269"/>
                  <a:pt x="21599" y="20269"/>
                </a:cubicBezTo>
                <a:close/>
              </a:path>
            </a:pathLst>
          </a:custGeom>
          <a:blipFill>
            <a:blip r:embed="rId6" cstate="screen"/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12" name="iS1ïḋé"/>
          <p:cNvSpPr/>
          <p:nvPr/>
        </p:nvSpPr>
        <p:spPr bwMode="auto">
          <a:xfrm>
            <a:off x="1733900" y="2540042"/>
            <a:ext cx="558888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245">
              <a:defRPr/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14" name="íṧlîdè"/>
          <p:cNvSpPr/>
          <p:nvPr/>
        </p:nvSpPr>
        <p:spPr bwMode="auto">
          <a:xfrm>
            <a:off x="4065376" y="2540042"/>
            <a:ext cx="559682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245">
              <a:defRPr/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16" name="ísľiḑê"/>
          <p:cNvSpPr/>
          <p:nvPr/>
        </p:nvSpPr>
        <p:spPr bwMode="auto">
          <a:xfrm>
            <a:off x="6397647" y="2540042"/>
            <a:ext cx="558890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245">
              <a:defRPr/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18" name="ïṩļîḋe"/>
          <p:cNvSpPr/>
          <p:nvPr/>
        </p:nvSpPr>
        <p:spPr bwMode="auto">
          <a:xfrm>
            <a:off x="8729124" y="2540042"/>
            <a:ext cx="559682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245">
              <a:defRPr/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04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527142" y="4369953"/>
            <a:ext cx="2133782" cy="1132618"/>
            <a:chOff x="3624780" y="2412339"/>
            <a:chExt cx="2133782" cy="1132618"/>
          </a:xfrm>
        </p:grpSpPr>
        <p:sp>
          <p:nvSpPr>
            <p:cNvPr id="33" name="文本框 32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59148" y="4369953"/>
            <a:ext cx="2133782" cy="1132618"/>
            <a:chOff x="3624780" y="2412339"/>
            <a:chExt cx="2133782" cy="1132618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91154" y="4369953"/>
            <a:ext cx="2133782" cy="1132618"/>
            <a:chOff x="3624780" y="2412339"/>
            <a:chExt cx="2133782" cy="1132618"/>
          </a:xfrm>
        </p:grpSpPr>
        <p:sp>
          <p:nvSpPr>
            <p:cNvPr id="39" name="文本框 38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23160" y="4369953"/>
            <a:ext cx="2133782" cy="1132618"/>
            <a:chOff x="3624780" y="2412339"/>
            <a:chExt cx="2133782" cy="1132618"/>
          </a:xfrm>
        </p:grpSpPr>
        <p:sp>
          <p:nvSpPr>
            <p:cNvPr id="42" name="文本框 41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圆角矩形 67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1889222" y="2967876"/>
            <a:ext cx="8721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540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448928" y="3936050"/>
            <a:ext cx="7602216" cy="336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此处添加详细文本描述，建议与标题相关并符合整体语言风格，语言描述尽量简洁生动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…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79" name="等腰三角形 78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4480705" y="629499"/>
            <a:ext cx="3526743" cy="1502257"/>
          </a:xfrm>
          <a:custGeom>
            <a:avLst/>
            <a:gdLst>
              <a:gd name="connsiteX0" fmla="*/ 0 w 3526743"/>
              <a:gd name="connsiteY0" fmla="*/ 0 h 1502257"/>
              <a:gd name="connsiteX1" fmla="*/ 3526743 w 3526743"/>
              <a:gd name="connsiteY1" fmla="*/ 0 h 1502257"/>
              <a:gd name="connsiteX2" fmla="*/ 3526743 w 3526743"/>
              <a:gd name="connsiteY2" fmla="*/ 1050070 h 1502257"/>
              <a:gd name="connsiteX3" fmla="*/ 3501693 w 3526743"/>
              <a:gd name="connsiteY3" fmla="*/ 1052595 h 1502257"/>
              <a:gd name="connsiteX4" fmla="*/ 3135209 w 3526743"/>
              <a:gd name="connsiteY4" fmla="*/ 1502254 h 1502257"/>
              <a:gd name="connsiteX5" fmla="*/ 3135209 w 3526743"/>
              <a:gd name="connsiteY5" fmla="*/ 1502257 h 1502257"/>
              <a:gd name="connsiteX6" fmla="*/ 2525609 w 3526743"/>
              <a:gd name="connsiteY6" fmla="*/ 1502257 h 1502257"/>
              <a:gd name="connsiteX7" fmla="*/ 2221779 w 3526743"/>
              <a:gd name="connsiteY7" fmla="*/ 1502257 h 1502257"/>
              <a:gd name="connsiteX8" fmla="*/ 1959628 w 3526743"/>
              <a:gd name="connsiteY8" fmla="*/ 1502257 h 1502257"/>
              <a:gd name="connsiteX9" fmla="*/ 1612179 w 3526743"/>
              <a:gd name="connsiteY9" fmla="*/ 1502257 h 1502257"/>
              <a:gd name="connsiteX10" fmla="*/ 1350028 w 3526743"/>
              <a:gd name="connsiteY10" fmla="*/ 1502257 h 1502257"/>
              <a:gd name="connsiteX11" fmla="*/ 1046198 w 3526743"/>
              <a:gd name="connsiteY11" fmla="*/ 1502257 h 1502257"/>
              <a:gd name="connsiteX12" fmla="*/ 436598 w 3526743"/>
              <a:gd name="connsiteY12" fmla="*/ 1502257 h 1502257"/>
              <a:gd name="connsiteX13" fmla="*/ 436598 w 3526743"/>
              <a:gd name="connsiteY13" fmla="*/ 1502254 h 1502257"/>
              <a:gd name="connsiteX14" fmla="*/ 70114 w 3526743"/>
              <a:gd name="connsiteY14" fmla="*/ 1052595 h 1502257"/>
              <a:gd name="connsiteX15" fmla="*/ 0 w 3526743"/>
              <a:gd name="connsiteY15" fmla="*/ 1045526 h 1502257"/>
              <a:gd name="connsiteX16" fmla="*/ 0 w 3526743"/>
              <a:gd name="connsiteY16" fmla="*/ 0 h 15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6743" h="1502257">
                <a:moveTo>
                  <a:pt x="0" y="0"/>
                </a:moveTo>
                <a:lnTo>
                  <a:pt x="3526743" y="0"/>
                </a:lnTo>
                <a:lnTo>
                  <a:pt x="3526743" y="1050070"/>
                </a:lnTo>
                <a:lnTo>
                  <a:pt x="3501693" y="1052595"/>
                </a:lnTo>
                <a:cubicBezTo>
                  <a:pt x="3292541" y="1095393"/>
                  <a:pt x="3135209" y="1280450"/>
                  <a:pt x="3135209" y="1502254"/>
                </a:cubicBezTo>
                <a:lnTo>
                  <a:pt x="3135209" y="1502257"/>
                </a:lnTo>
                <a:lnTo>
                  <a:pt x="2525609" y="1502257"/>
                </a:lnTo>
                <a:lnTo>
                  <a:pt x="2221779" y="1502257"/>
                </a:lnTo>
                <a:lnTo>
                  <a:pt x="1959628" y="1502257"/>
                </a:lnTo>
                <a:lnTo>
                  <a:pt x="1612179" y="1502257"/>
                </a:lnTo>
                <a:lnTo>
                  <a:pt x="1350028" y="1502257"/>
                </a:lnTo>
                <a:lnTo>
                  <a:pt x="1046198" y="1502257"/>
                </a:lnTo>
                <a:lnTo>
                  <a:pt x="436598" y="1502257"/>
                </a:lnTo>
                <a:lnTo>
                  <a:pt x="436598" y="1502254"/>
                </a:lnTo>
                <a:cubicBezTo>
                  <a:pt x="436598" y="1280450"/>
                  <a:pt x="279266" y="1095393"/>
                  <a:pt x="70114" y="1052595"/>
                </a:cubicBezTo>
                <a:lnTo>
                  <a:pt x="0" y="10455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34774" y="657352"/>
            <a:ext cx="1353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675e6d6-624e-448d-9914-e2be31ec61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2" y="2074113"/>
            <a:ext cx="10201277" cy="4236380"/>
            <a:chOff x="-2" y="1751465"/>
            <a:chExt cx="11277602" cy="4683356"/>
          </a:xfrm>
        </p:grpSpPr>
        <p:grpSp>
          <p:nvGrpSpPr>
            <p:cNvPr id="4" name="išḷïḋe"/>
            <p:cNvGrpSpPr/>
            <p:nvPr/>
          </p:nvGrpSpPr>
          <p:grpSpPr>
            <a:xfrm>
              <a:off x="-2" y="1977122"/>
              <a:ext cx="11277602" cy="4457699"/>
              <a:chOff x="-2" y="1455737"/>
              <a:chExt cx="8953502" cy="4457699"/>
            </a:xfrm>
          </p:grpSpPr>
          <p:sp>
            <p:nvSpPr>
              <p:cNvPr id="20" name="íṩḷîḑe"/>
              <p:cNvSpPr/>
              <p:nvPr/>
            </p:nvSpPr>
            <p:spPr bwMode="auto">
              <a:xfrm>
                <a:off x="-2" y="1629185"/>
                <a:ext cx="8799595" cy="4284251"/>
              </a:xfrm>
              <a:custGeom>
                <a:avLst/>
                <a:gdLst>
                  <a:gd name="T0" fmla="*/ 1311 w 16920"/>
                  <a:gd name="T1" fmla="*/ 7223 h 8424"/>
                  <a:gd name="T2" fmla="*/ 1661 w 16920"/>
                  <a:gd name="T3" fmla="*/ 7222 h 8424"/>
                  <a:gd name="T4" fmla="*/ 2090 w 16920"/>
                  <a:gd name="T5" fmla="*/ 7210 h 8424"/>
                  <a:gd name="T6" fmla="*/ 2858 w 16920"/>
                  <a:gd name="T7" fmla="*/ 7164 h 8424"/>
                  <a:gd name="T8" fmla="*/ 3683 w 16920"/>
                  <a:gd name="T9" fmla="*/ 7074 h 8424"/>
                  <a:gd name="T10" fmla="*/ 4195 w 16920"/>
                  <a:gd name="T11" fmla="*/ 6996 h 8424"/>
                  <a:gd name="T12" fmla="*/ 5032 w 16920"/>
                  <a:gd name="T13" fmla="*/ 6736 h 8424"/>
                  <a:gd name="T14" fmla="*/ 5487 w 16920"/>
                  <a:gd name="T15" fmla="*/ 6362 h 8424"/>
                  <a:gd name="T16" fmla="*/ 5701 w 16920"/>
                  <a:gd name="T17" fmla="*/ 5921 h 8424"/>
                  <a:gd name="T18" fmla="*/ 5810 w 16920"/>
                  <a:gd name="T19" fmla="*/ 5460 h 8424"/>
                  <a:gd name="T20" fmla="*/ 5951 w 16920"/>
                  <a:gd name="T21" fmla="*/ 5030 h 8424"/>
                  <a:gd name="T22" fmla="*/ 6259 w 16920"/>
                  <a:gd name="T23" fmla="*/ 4680 h 8424"/>
                  <a:gd name="T24" fmla="*/ 6831 w 16920"/>
                  <a:gd name="T25" fmla="*/ 4447 h 8424"/>
                  <a:gd name="T26" fmla="*/ 7542 w 16920"/>
                  <a:gd name="T27" fmla="*/ 4298 h 8424"/>
                  <a:gd name="T28" fmla="*/ 8629 w 16920"/>
                  <a:gd name="T29" fmla="*/ 4121 h 8424"/>
                  <a:gd name="T30" fmla="*/ 9390 w 16920"/>
                  <a:gd name="T31" fmla="*/ 3943 h 8424"/>
                  <a:gd name="T32" fmla="*/ 10065 w 16920"/>
                  <a:gd name="T33" fmla="*/ 3659 h 8424"/>
                  <a:gd name="T34" fmla="*/ 10596 w 16920"/>
                  <a:gd name="T35" fmla="*/ 3212 h 8424"/>
                  <a:gd name="T36" fmla="*/ 10994 w 16920"/>
                  <a:gd name="T37" fmla="*/ 2633 h 8424"/>
                  <a:gd name="T38" fmla="*/ 11499 w 16920"/>
                  <a:gd name="T39" fmla="*/ 2223 h 8424"/>
                  <a:gd name="T40" fmla="*/ 12104 w 16920"/>
                  <a:gd name="T41" fmla="*/ 1970 h 8424"/>
                  <a:gd name="T42" fmla="*/ 12768 w 16920"/>
                  <a:gd name="T43" fmla="*/ 1828 h 8424"/>
                  <a:gd name="T44" fmla="*/ 13450 w 16920"/>
                  <a:gd name="T45" fmla="*/ 1749 h 8424"/>
                  <a:gd name="T46" fmla="*/ 14110 w 16920"/>
                  <a:gd name="T47" fmla="*/ 1686 h 8424"/>
                  <a:gd name="T48" fmla="*/ 14710 w 16920"/>
                  <a:gd name="T49" fmla="*/ 1590 h 8424"/>
                  <a:gd name="T50" fmla="*/ 15264 w 16920"/>
                  <a:gd name="T51" fmla="*/ 1379 h 8424"/>
                  <a:gd name="T52" fmla="*/ 15774 w 16920"/>
                  <a:gd name="T53" fmla="*/ 1070 h 8424"/>
                  <a:gd name="T54" fmla="*/ 16216 w 16920"/>
                  <a:gd name="T55" fmla="*/ 719 h 8424"/>
                  <a:gd name="T56" fmla="*/ 16569 w 16920"/>
                  <a:gd name="T57" fmla="*/ 386 h 8424"/>
                  <a:gd name="T58" fmla="*/ 16870 w 16920"/>
                  <a:gd name="T59" fmla="*/ 59 h 8424"/>
                  <a:gd name="T60" fmla="*/ 16862 w 16920"/>
                  <a:gd name="T61" fmla="*/ 114 h 8424"/>
                  <a:gd name="T62" fmla="*/ 16688 w 16920"/>
                  <a:gd name="T63" fmla="*/ 407 h 8424"/>
                  <a:gd name="T64" fmla="*/ 16404 w 16920"/>
                  <a:gd name="T65" fmla="*/ 812 h 8424"/>
                  <a:gd name="T66" fmla="*/ 16012 w 16920"/>
                  <a:gd name="T67" fmla="*/ 1254 h 8424"/>
                  <a:gd name="T68" fmla="*/ 15517 w 16920"/>
                  <a:gd name="T69" fmla="*/ 1664 h 8424"/>
                  <a:gd name="T70" fmla="*/ 14920 w 16920"/>
                  <a:gd name="T71" fmla="*/ 1971 h 8424"/>
                  <a:gd name="T72" fmla="*/ 14248 w 16920"/>
                  <a:gd name="T73" fmla="*/ 2131 h 8424"/>
                  <a:gd name="T74" fmla="*/ 13332 w 16920"/>
                  <a:gd name="T75" fmla="*/ 2276 h 8424"/>
                  <a:gd name="T76" fmla="*/ 12726 w 16920"/>
                  <a:gd name="T77" fmla="*/ 2406 h 8424"/>
                  <a:gd name="T78" fmla="*/ 12177 w 16920"/>
                  <a:gd name="T79" fmla="*/ 2623 h 8424"/>
                  <a:gd name="T80" fmla="*/ 11702 w 16920"/>
                  <a:gd name="T81" fmla="*/ 2980 h 8424"/>
                  <a:gd name="T82" fmla="*/ 11315 w 16920"/>
                  <a:gd name="T83" fmla="*/ 3534 h 8424"/>
                  <a:gd name="T84" fmla="*/ 10944 w 16920"/>
                  <a:gd name="T85" fmla="*/ 4233 h 8424"/>
                  <a:gd name="T86" fmla="*/ 10300 w 16920"/>
                  <a:gd name="T87" fmla="*/ 4711 h 8424"/>
                  <a:gd name="T88" fmla="*/ 9479 w 16920"/>
                  <a:gd name="T89" fmla="*/ 5008 h 8424"/>
                  <a:gd name="T90" fmla="*/ 8621 w 16920"/>
                  <a:gd name="T91" fmla="*/ 5212 h 8424"/>
                  <a:gd name="T92" fmla="*/ 7861 w 16920"/>
                  <a:gd name="T93" fmla="*/ 5413 h 8424"/>
                  <a:gd name="T94" fmla="*/ 7341 w 16920"/>
                  <a:gd name="T95" fmla="*/ 5700 h 8424"/>
                  <a:gd name="T96" fmla="*/ 7185 w 16920"/>
                  <a:gd name="T97" fmla="*/ 6155 h 8424"/>
                  <a:gd name="T98" fmla="*/ 7083 w 16920"/>
                  <a:gd name="T99" fmla="*/ 6651 h 8424"/>
                  <a:gd name="T100" fmla="*/ 6852 w 16920"/>
                  <a:gd name="T101" fmla="*/ 7096 h 8424"/>
                  <a:gd name="T102" fmla="*/ 6490 w 16920"/>
                  <a:gd name="T103" fmla="*/ 7486 h 8424"/>
                  <a:gd name="T104" fmla="*/ 6002 w 16920"/>
                  <a:gd name="T105" fmla="*/ 7810 h 8424"/>
                  <a:gd name="T106" fmla="*/ 5389 w 16920"/>
                  <a:gd name="T107" fmla="*/ 8061 h 8424"/>
                  <a:gd name="T108" fmla="*/ 4653 w 16920"/>
                  <a:gd name="T109" fmla="*/ 8232 h 8424"/>
                  <a:gd name="T110" fmla="*/ 4156 w 16920"/>
                  <a:gd name="T111" fmla="*/ 8296 h 8424"/>
                  <a:gd name="T112" fmla="*/ 3710 w 16920"/>
                  <a:gd name="T113" fmla="*/ 8335 h 8424"/>
                  <a:gd name="T114" fmla="*/ 3242 w 16920"/>
                  <a:gd name="T115" fmla="*/ 8363 h 8424"/>
                  <a:gd name="T116" fmla="*/ 0 w 16920"/>
                  <a:gd name="T117" fmla="*/ 8424 h 8424"/>
                  <a:gd name="connsiteX0" fmla="*/ 0 w 10000"/>
                  <a:gd name="connsiteY0" fmla="*/ 8573 h 10000"/>
                  <a:gd name="connsiteX1" fmla="*/ 659 w 10000"/>
                  <a:gd name="connsiteY1" fmla="*/ 8573 h 10000"/>
                  <a:gd name="connsiteX2" fmla="*/ 697 w 10000"/>
                  <a:gd name="connsiteY2" fmla="*/ 8573 h 10000"/>
                  <a:gd name="connsiteX3" fmla="*/ 736 w 10000"/>
                  <a:gd name="connsiteY3" fmla="*/ 8574 h 10000"/>
                  <a:gd name="connsiteX4" fmla="*/ 775 w 10000"/>
                  <a:gd name="connsiteY4" fmla="*/ 8574 h 10000"/>
                  <a:gd name="connsiteX5" fmla="*/ 815 w 10000"/>
                  <a:gd name="connsiteY5" fmla="*/ 8574 h 10000"/>
                  <a:gd name="connsiteX6" fmla="*/ 856 w 10000"/>
                  <a:gd name="connsiteY6" fmla="*/ 8574 h 10000"/>
                  <a:gd name="connsiteX7" fmla="*/ 898 w 10000"/>
                  <a:gd name="connsiteY7" fmla="*/ 8574 h 10000"/>
                  <a:gd name="connsiteX8" fmla="*/ 939 w 10000"/>
                  <a:gd name="connsiteY8" fmla="*/ 8573 h 10000"/>
                  <a:gd name="connsiteX9" fmla="*/ 982 w 10000"/>
                  <a:gd name="connsiteY9" fmla="*/ 8573 h 10000"/>
                  <a:gd name="connsiteX10" fmla="*/ 984 w 10000"/>
                  <a:gd name="connsiteY10" fmla="*/ 8573 h 10000"/>
                  <a:gd name="connsiteX11" fmla="*/ 984 w 10000"/>
                  <a:gd name="connsiteY11" fmla="*/ 8572 h 10000"/>
                  <a:gd name="connsiteX12" fmla="*/ 1066 w 10000"/>
                  <a:gd name="connsiteY12" fmla="*/ 8570 h 10000"/>
                  <a:gd name="connsiteX13" fmla="*/ 1150 w 10000"/>
                  <a:gd name="connsiteY13" fmla="*/ 8566 h 10000"/>
                  <a:gd name="connsiteX14" fmla="*/ 1235 w 10000"/>
                  <a:gd name="connsiteY14" fmla="*/ 8559 h 10000"/>
                  <a:gd name="connsiteX15" fmla="*/ 1323 w 10000"/>
                  <a:gd name="connsiteY15" fmla="*/ 8552 h 10000"/>
                  <a:gd name="connsiteX16" fmla="*/ 1412 w 10000"/>
                  <a:gd name="connsiteY16" fmla="*/ 8543 h 10000"/>
                  <a:gd name="connsiteX17" fmla="*/ 1503 w 10000"/>
                  <a:gd name="connsiteY17" fmla="*/ 8532 h 10000"/>
                  <a:gd name="connsiteX18" fmla="*/ 1596 w 10000"/>
                  <a:gd name="connsiteY18" fmla="*/ 8520 h 10000"/>
                  <a:gd name="connsiteX19" fmla="*/ 1689 w 10000"/>
                  <a:gd name="connsiteY19" fmla="*/ 8504 h 10000"/>
                  <a:gd name="connsiteX20" fmla="*/ 1784 w 10000"/>
                  <a:gd name="connsiteY20" fmla="*/ 8488 h 10000"/>
                  <a:gd name="connsiteX21" fmla="*/ 1881 w 10000"/>
                  <a:gd name="connsiteY21" fmla="*/ 8469 h 10000"/>
                  <a:gd name="connsiteX22" fmla="*/ 1979 w 10000"/>
                  <a:gd name="connsiteY22" fmla="*/ 8447 h 10000"/>
                  <a:gd name="connsiteX23" fmla="*/ 2077 w 10000"/>
                  <a:gd name="connsiteY23" fmla="*/ 8424 h 10000"/>
                  <a:gd name="connsiteX24" fmla="*/ 2177 w 10000"/>
                  <a:gd name="connsiteY24" fmla="*/ 8397 h 10000"/>
                  <a:gd name="connsiteX25" fmla="*/ 2277 w 10000"/>
                  <a:gd name="connsiteY25" fmla="*/ 8370 h 10000"/>
                  <a:gd name="connsiteX26" fmla="*/ 2327 w 10000"/>
                  <a:gd name="connsiteY26" fmla="*/ 8355 h 10000"/>
                  <a:gd name="connsiteX27" fmla="*/ 2378 w 10000"/>
                  <a:gd name="connsiteY27" fmla="*/ 8338 h 10000"/>
                  <a:gd name="connsiteX28" fmla="*/ 2428 w 10000"/>
                  <a:gd name="connsiteY28" fmla="*/ 8321 h 10000"/>
                  <a:gd name="connsiteX29" fmla="*/ 2479 w 10000"/>
                  <a:gd name="connsiteY29" fmla="*/ 8305 h 10000"/>
                  <a:gd name="connsiteX30" fmla="*/ 2600 w 10000"/>
                  <a:gd name="connsiteY30" fmla="*/ 8256 h 10000"/>
                  <a:gd name="connsiteX31" fmla="*/ 2709 w 10000"/>
                  <a:gd name="connsiteY31" fmla="*/ 8202 h 10000"/>
                  <a:gd name="connsiteX32" fmla="*/ 2807 w 10000"/>
                  <a:gd name="connsiteY32" fmla="*/ 8140 h 10000"/>
                  <a:gd name="connsiteX33" fmla="*/ 2895 w 10000"/>
                  <a:gd name="connsiteY33" fmla="*/ 8071 h 10000"/>
                  <a:gd name="connsiteX34" fmla="*/ 2974 w 10000"/>
                  <a:gd name="connsiteY34" fmla="*/ 7996 h 10000"/>
                  <a:gd name="connsiteX35" fmla="*/ 3043 w 10000"/>
                  <a:gd name="connsiteY35" fmla="*/ 7918 h 10000"/>
                  <a:gd name="connsiteX36" fmla="*/ 3104 w 10000"/>
                  <a:gd name="connsiteY36" fmla="*/ 7832 h 10000"/>
                  <a:gd name="connsiteX37" fmla="*/ 3157 w 10000"/>
                  <a:gd name="connsiteY37" fmla="*/ 7743 h 10000"/>
                  <a:gd name="connsiteX38" fmla="*/ 3203 w 10000"/>
                  <a:gd name="connsiteY38" fmla="*/ 7650 h 10000"/>
                  <a:gd name="connsiteX39" fmla="*/ 3243 w 10000"/>
                  <a:gd name="connsiteY39" fmla="*/ 7552 h 10000"/>
                  <a:gd name="connsiteX40" fmla="*/ 3278 w 10000"/>
                  <a:gd name="connsiteY40" fmla="*/ 7451 h 10000"/>
                  <a:gd name="connsiteX41" fmla="*/ 3306 w 10000"/>
                  <a:gd name="connsiteY41" fmla="*/ 7349 h 10000"/>
                  <a:gd name="connsiteX42" fmla="*/ 3331 w 10000"/>
                  <a:gd name="connsiteY42" fmla="*/ 7244 h 10000"/>
                  <a:gd name="connsiteX43" fmla="*/ 3352 w 10000"/>
                  <a:gd name="connsiteY43" fmla="*/ 7137 h 10000"/>
                  <a:gd name="connsiteX44" fmla="*/ 3369 w 10000"/>
                  <a:gd name="connsiteY44" fmla="*/ 7029 h 10000"/>
                  <a:gd name="connsiteX45" fmla="*/ 3385 w 10000"/>
                  <a:gd name="connsiteY45" fmla="*/ 6918 h 10000"/>
                  <a:gd name="connsiteX46" fmla="*/ 3398 w 10000"/>
                  <a:gd name="connsiteY46" fmla="*/ 6809 h 10000"/>
                  <a:gd name="connsiteX47" fmla="*/ 3410 w 10000"/>
                  <a:gd name="connsiteY47" fmla="*/ 6700 h 10000"/>
                  <a:gd name="connsiteX48" fmla="*/ 3422 w 10000"/>
                  <a:gd name="connsiteY48" fmla="*/ 6590 h 10000"/>
                  <a:gd name="connsiteX49" fmla="*/ 3434 w 10000"/>
                  <a:gd name="connsiteY49" fmla="*/ 6481 h 10000"/>
                  <a:gd name="connsiteX50" fmla="*/ 3446 w 10000"/>
                  <a:gd name="connsiteY50" fmla="*/ 6373 h 10000"/>
                  <a:gd name="connsiteX51" fmla="*/ 3460 w 10000"/>
                  <a:gd name="connsiteY51" fmla="*/ 6270 h 10000"/>
                  <a:gd name="connsiteX52" fmla="*/ 3476 w 10000"/>
                  <a:gd name="connsiteY52" fmla="*/ 6167 h 10000"/>
                  <a:gd name="connsiteX53" fmla="*/ 3494 w 10000"/>
                  <a:gd name="connsiteY53" fmla="*/ 6067 h 10000"/>
                  <a:gd name="connsiteX54" fmla="*/ 3517 w 10000"/>
                  <a:gd name="connsiteY54" fmla="*/ 5971 h 10000"/>
                  <a:gd name="connsiteX55" fmla="*/ 3543 w 10000"/>
                  <a:gd name="connsiteY55" fmla="*/ 5878 h 10000"/>
                  <a:gd name="connsiteX56" fmla="*/ 3573 w 10000"/>
                  <a:gd name="connsiteY56" fmla="*/ 5789 h 10000"/>
                  <a:gd name="connsiteX57" fmla="*/ 3609 w 10000"/>
                  <a:gd name="connsiteY57" fmla="*/ 5706 h 10000"/>
                  <a:gd name="connsiteX58" fmla="*/ 3651 w 10000"/>
                  <a:gd name="connsiteY58" fmla="*/ 5628 h 10000"/>
                  <a:gd name="connsiteX59" fmla="*/ 3699 w 10000"/>
                  <a:gd name="connsiteY59" fmla="*/ 5556 h 10000"/>
                  <a:gd name="connsiteX60" fmla="*/ 3755 w 10000"/>
                  <a:gd name="connsiteY60" fmla="*/ 5488 h 10000"/>
                  <a:gd name="connsiteX61" fmla="*/ 3818 w 10000"/>
                  <a:gd name="connsiteY61" fmla="*/ 5427 h 10000"/>
                  <a:gd name="connsiteX62" fmla="*/ 3888 w 10000"/>
                  <a:gd name="connsiteY62" fmla="*/ 5373 h 10000"/>
                  <a:gd name="connsiteX63" fmla="*/ 3961 w 10000"/>
                  <a:gd name="connsiteY63" fmla="*/ 5323 h 10000"/>
                  <a:gd name="connsiteX64" fmla="*/ 4037 w 10000"/>
                  <a:gd name="connsiteY64" fmla="*/ 5279 h 10000"/>
                  <a:gd name="connsiteX65" fmla="*/ 4116 w 10000"/>
                  <a:gd name="connsiteY65" fmla="*/ 5237 h 10000"/>
                  <a:gd name="connsiteX66" fmla="*/ 4198 w 10000"/>
                  <a:gd name="connsiteY66" fmla="*/ 5199 h 10000"/>
                  <a:gd name="connsiteX67" fmla="*/ 4283 w 10000"/>
                  <a:gd name="connsiteY67" fmla="*/ 5165 h 10000"/>
                  <a:gd name="connsiteX68" fmla="*/ 4369 w 10000"/>
                  <a:gd name="connsiteY68" fmla="*/ 5132 h 10000"/>
                  <a:gd name="connsiteX69" fmla="*/ 4457 w 10000"/>
                  <a:gd name="connsiteY69" fmla="*/ 5102 h 10000"/>
                  <a:gd name="connsiteX70" fmla="*/ 4638 w 10000"/>
                  <a:gd name="connsiteY70" fmla="*/ 5043 h 10000"/>
                  <a:gd name="connsiteX71" fmla="*/ 4822 w 10000"/>
                  <a:gd name="connsiteY71" fmla="*/ 4986 h 10000"/>
                  <a:gd name="connsiteX72" fmla="*/ 4914 w 10000"/>
                  <a:gd name="connsiteY72" fmla="*/ 4956 h 10000"/>
                  <a:gd name="connsiteX73" fmla="*/ 5008 w 10000"/>
                  <a:gd name="connsiteY73" fmla="*/ 4925 h 10000"/>
                  <a:gd name="connsiteX74" fmla="*/ 5100 w 10000"/>
                  <a:gd name="connsiteY74" fmla="*/ 4892 h 10000"/>
                  <a:gd name="connsiteX75" fmla="*/ 5192 w 10000"/>
                  <a:gd name="connsiteY75" fmla="*/ 4856 h 10000"/>
                  <a:gd name="connsiteX76" fmla="*/ 5283 w 10000"/>
                  <a:gd name="connsiteY76" fmla="*/ 4820 h 10000"/>
                  <a:gd name="connsiteX77" fmla="*/ 5373 w 10000"/>
                  <a:gd name="connsiteY77" fmla="*/ 4777 h 10000"/>
                  <a:gd name="connsiteX78" fmla="*/ 5462 w 10000"/>
                  <a:gd name="connsiteY78" fmla="*/ 4732 h 10000"/>
                  <a:gd name="connsiteX79" fmla="*/ 5550 w 10000"/>
                  <a:gd name="connsiteY79" fmla="*/ 4681 h 10000"/>
                  <a:gd name="connsiteX80" fmla="*/ 5634 w 10000"/>
                  <a:gd name="connsiteY80" fmla="*/ 4626 h 10000"/>
                  <a:gd name="connsiteX81" fmla="*/ 5717 w 10000"/>
                  <a:gd name="connsiteY81" fmla="*/ 4564 h 10000"/>
                  <a:gd name="connsiteX82" fmla="*/ 5797 w 10000"/>
                  <a:gd name="connsiteY82" fmla="*/ 4498 h 10000"/>
                  <a:gd name="connsiteX83" fmla="*/ 5874 w 10000"/>
                  <a:gd name="connsiteY83" fmla="*/ 4423 h 10000"/>
                  <a:gd name="connsiteX84" fmla="*/ 5949 w 10000"/>
                  <a:gd name="connsiteY84" fmla="*/ 4344 h 10000"/>
                  <a:gd name="connsiteX85" fmla="*/ 6020 w 10000"/>
                  <a:gd name="connsiteY85" fmla="*/ 4255 h 10000"/>
                  <a:gd name="connsiteX86" fmla="*/ 6087 w 10000"/>
                  <a:gd name="connsiteY86" fmla="*/ 4157 h 10000"/>
                  <a:gd name="connsiteX87" fmla="*/ 6150 w 10000"/>
                  <a:gd name="connsiteY87" fmla="*/ 4052 h 10000"/>
                  <a:gd name="connsiteX88" fmla="*/ 6209 w 10000"/>
                  <a:gd name="connsiteY88" fmla="*/ 3938 h 10000"/>
                  <a:gd name="connsiteX89" fmla="*/ 6262 w 10000"/>
                  <a:gd name="connsiteY89" fmla="*/ 3813 h 10000"/>
                  <a:gd name="connsiteX90" fmla="*/ 6312 w 10000"/>
                  <a:gd name="connsiteY90" fmla="*/ 3678 h 10000"/>
                  <a:gd name="connsiteX91" fmla="*/ 6356 w 10000"/>
                  <a:gd name="connsiteY91" fmla="*/ 3532 h 10000"/>
                  <a:gd name="connsiteX92" fmla="*/ 6400 w 10000"/>
                  <a:gd name="connsiteY92" fmla="*/ 3386 h 10000"/>
                  <a:gd name="connsiteX93" fmla="*/ 6447 w 10000"/>
                  <a:gd name="connsiteY93" fmla="*/ 3251 h 10000"/>
                  <a:gd name="connsiteX94" fmla="*/ 6498 w 10000"/>
                  <a:gd name="connsiteY94" fmla="*/ 3126 h 10000"/>
                  <a:gd name="connsiteX95" fmla="*/ 6551 w 10000"/>
                  <a:gd name="connsiteY95" fmla="*/ 3010 h 10000"/>
                  <a:gd name="connsiteX96" fmla="*/ 6608 w 10000"/>
                  <a:gd name="connsiteY96" fmla="*/ 2905 h 10000"/>
                  <a:gd name="connsiteX97" fmla="*/ 6668 w 10000"/>
                  <a:gd name="connsiteY97" fmla="*/ 2809 h 10000"/>
                  <a:gd name="connsiteX98" fmla="*/ 6730 w 10000"/>
                  <a:gd name="connsiteY98" fmla="*/ 2720 h 10000"/>
                  <a:gd name="connsiteX99" fmla="*/ 6796 w 10000"/>
                  <a:gd name="connsiteY99" fmla="*/ 2639 h 10000"/>
                  <a:gd name="connsiteX100" fmla="*/ 6863 w 10000"/>
                  <a:gd name="connsiteY100" fmla="*/ 2566 h 10000"/>
                  <a:gd name="connsiteX101" fmla="*/ 6933 w 10000"/>
                  <a:gd name="connsiteY101" fmla="*/ 2499 h 10000"/>
                  <a:gd name="connsiteX102" fmla="*/ 7005 w 10000"/>
                  <a:gd name="connsiteY102" fmla="*/ 2439 h 10000"/>
                  <a:gd name="connsiteX103" fmla="*/ 7079 w 10000"/>
                  <a:gd name="connsiteY103" fmla="*/ 2386 h 10000"/>
                  <a:gd name="connsiteX104" fmla="*/ 7154 w 10000"/>
                  <a:gd name="connsiteY104" fmla="*/ 2339 h 10000"/>
                  <a:gd name="connsiteX105" fmla="*/ 7230 w 10000"/>
                  <a:gd name="connsiteY105" fmla="*/ 2296 h 10000"/>
                  <a:gd name="connsiteX106" fmla="*/ 7307 w 10000"/>
                  <a:gd name="connsiteY106" fmla="*/ 2258 h 10000"/>
                  <a:gd name="connsiteX107" fmla="*/ 7387 w 10000"/>
                  <a:gd name="connsiteY107" fmla="*/ 2226 h 10000"/>
                  <a:gd name="connsiteX108" fmla="*/ 7466 w 10000"/>
                  <a:gd name="connsiteY108" fmla="*/ 2195 h 10000"/>
                  <a:gd name="connsiteX109" fmla="*/ 7546 w 10000"/>
                  <a:gd name="connsiteY109" fmla="*/ 2170 h 10000"/>
                  <a:gd name="connsiteX110" fmla="*/ 7627 w 10000"/>
                  <a:gd name="connsiteY110" fmla="*/ 2146 h 10000"/>
                  <a:gd name="connsiteX111" fmla="*/ 7707 w 10000"/>
                  <a:gd name="connsiteY111" fmla="*/ 2126 h 10000"/>
                  <a:gd name="connsiteX112" fmla="*/ 7788 w 10000"/>
                  <a:gd name="connsiteY112" fmla="*/ 2108 h 10000"/>
                  <a:gd name="connsiteX113" fmla="*/ 7869 w 10000"/>
                  <a:gd name="connsiteY113" fmla="*/ 2093 h 10000"/>
                  <a:gd name="connsiteX114" fmla="*/ 7949 w 10000"/>
                  <a:gd name="connsiteY114" fmla="*/ 2076 h 10000"/>
                  <a:gd name="connsiteX115" fmla="*/ 8030 w 10000"/>
                  <a:gd name="connsiteY115" fmla="*/ 2062 h 10000"/>
                  <a:gd name="connsiteX116" fmla="*/ 8109 w 10000"/>
                  <a:gd name="connsiteY116" fmla="*/ 2048 h 10000"/>
                  <a:gd name="connsiteX117" fmla="*/ 8187 w 10000"/>
                  <a:gd name="connsiteY117" fmla="*/ 2033 h 10000"/>
                  <a:gd name="connsiteX118" fmla="*/ 8264 w 10000"/>
                  <a:gd name="connsiteY118" fmla="*/ 2018 h 10000"/>
                  <a:gd name="connsiteX119" fmla="*/ 8339 w 10000"/>
                  <a:gd name="connsiteY119" fmla="*/ 2001 h 10000"/>
                  <a:gd name="connsiteX120" fmla="*/ 8414 w 10000"/>
                  <a:gd name="connsiteY120" fmla="*/ 1985 h 10000"/>
                  <a:gd name="connsiteX121" fmla="*/ 8487 w 10000"/>
                  <a:gd name="connsiteY121" fmla="*/ 1965 h 10000"/>
                  <a:gd name="connsiteX122" fmla="*/ 8557 w 10000"/>
                  <a:gd name="connsiteY122" fmla="*/ 1943 h 10000"/>
                  <a:gd name="connsiteX123" fmla="*/ 8626 w 10000"/>
                  <a:gd name="connsiteY123" fmla="*/ 1918 h 10000"/>
                  <a:gd name="connsiteX124" fmla="*/ 8694 w 10000"/>
                  <a:gd name="connsiteY124" fmla="*/ 1887 h 10000"/>
                  <a:gd name="connsiteX125" fmla="*/ 8761 w 10000"/>
                  <a:gd name="connsiteY125" fmla="*/ 1849 h 10000"/>
                  <a:gd name="connsiteX126" fmla="*/ 8827 w 10000"/>
                  <a:gd name="connsiteY126" fmla="*/ 1806 h 10000"/>
                  <a:gd name="connsiteX127" fmla="*/ 8892 w 10000"/>
                  <a:gd name="connsiteY127" fmla="*/ 1755 h 10000"/>
                  <a:gd name="connsiteX128" fmla="*/ 8957 w 10000"/>
                  <a:gd name="connsiteY128" fmla="*/ 1698 h 10000"/>
                  <a:gd name="connsiteX129" fmla="*/ 9021 w 10000"/>
                  <a:gd name="connsiteY129" fmla="*/ 1637 h 10000"/>
                  <a:gd name="connsiteX130" fmla="*/ 9084 w 10000"/>
                  <a:gd name="connsiteY130" fmla="*/ 1571 h 10000"/>
                  <a:gd name="connsiteX131" fmla="*/ 9145 w 10000"/>
                  <a:gd name="connsiteY131" fmla="*/ 1499 h 10000"/>
                  <a:gd name="connsiteX132" fmla="*/ 9206 w 10000"/>
                  <a:gd name="connsiteY132" fmla="*/ 1426 h 10000"/>
                  <a:gd name="connsiteX133" fmla="*/ 9265 w 10000"/>
                  <a:gd name="connsiteY133" fmla="*/ 1349 h 10000"/>
                  <a:gd name="connsiteX134" fmla="*/ 9323 w 10000"/>
                  <a:gd name="connsiteY134" fmla="*/ 1270 h 10000"/>
                  <a:gd name="connsiteX135" fmla="*/ 9378 w 10000"/>
                  <a:gd name="connsiteY135" fmla="*/ 1188 h 10000"/>
                  <a:gd name="connsiteX136" fmla="*/ 9433 w 10000"/>
                  <a:gd name="connsiteY136" fmla="*/ 1105 h 10000"/>
                  <a:gd name="connsiteX137" fmla="*/ 9485 w 10000"/>
                  <a:gd name="connsiteY137" fmla="*/ 1021 h 10000"/>
                  <a:gd name="connsiteX138" fmla="*/ 9535 w 10000"/>
                  <a:gd name="connsiteY138" fmla="*/ 937 h 10000"/>
                  <a:gd name="connsiteX139" fmla="*/ 9584 w 10000"/>
                  <a:gd name="connsiteY139" fmla="*/ 854 h 10000"/>
                  <a:gd name="connsiteX140" fmla="*/ 9630 w 10000"/>
                  <a:gd name="connsiteY140" fmla="*/ 772 h 10000"/>
                  <a:gd name="connsiteX141" fmla="*/ 9674 w 10000"/>
                  <a:gd name="connsiteY141" fmla="*/ 690 h 10000"/>
                  <a:gd name="connsiteX142" fmla="*/ 9716 w 10000"/>
                  <a:gd name="connsiteY142" fmla="*/ 610 h 10000"/>
                  <a:gd name="connsiteX143" fmla="*/ 9756 w 10000"/>
                  <a:gd name="connsiteY143" fmla="*/ 533 h 10000"/>
                  <a:gd name="connsiteX144" fmla="*/ 9793 w 10000"/>
                  <a:gd name="connsiteY144" fmla="*/ 458 h 10000"/>
                  <a:gd name="connsiteX145" fmla="*/ 9827 w 10000"/>
                  <a:gd name="connsiteY145" fmla="*/ 388 h 10000"/>
                  <a:gd name="connsiteX146" fmla="*/ 9858 w 10000"/>
                  <a:gd name="connsiteY146" fmla="*/ 322 h 10000"/>
                  <a:gd name="connsiteX147" fmla="*/ 9887 w 10000"/>
                  <a:gd name="connsiteY147" fmla="*/ 260 h 10000"/>
                  <a:gd name="connsiteX148" fmla="*/ 9935 w 10000"/>
                  <a:gd name="connsiteY148" fmla="*/ 153 h 10000"/>
                  <a:gd name="connsiteX149" fmla="*/ 9970 w 10000"/>
                  <a:gd name="connsiteY149" fmla="*/ 70 h 10000"/>
                  <a:gd name="connsiteX150" fmla="*/ 9992 w 10000"/>
                  <a:gd name="connsiteY150" fmla="*/ 19 h 10000"/>
                  <a:gd name="connsiteX151" fmla="*/ 10000 w 10000"/>
                  <a:gd name="connsiteY151" fmla="*/ 0 h 10000"/>
                  <a:gd name="connsiteX152" fmla="*/ 9978 w 10000"/>
                  <a:gd name="connsiteY152" fmla="*/ 88 h 10000"/>
                  <a:gd name="connsiteX153" fmla="*/ 9966 w 10000"/>
                  <a:gd name="connsiteY153" fmla="*/ 135 h 10000"/>
                  <a:gd name="connsiteX154" fmla="*/ 9950 w 10000"/>
                  <a:gd name="connsiteY154" fmla="*/ 191 h 10000"/>
                  <a:gd name="connsiteX155" fmla="*/ 9933 w 10000"/>
                  <a:gd name="connsiteY155" fmla="*/ 254 h 10000"/>
                  <a:gd name="connsiteX156" fmla="*/ 9912 w 10000"/>
                  <a:gd name="connsiteY156" fmla="*/ 324 h 10000"/>
                  <a:gd name="connsiteX157" fmla="*/ 9889 w 10000"/>
                  <a:gd name="connsiteY157" fmla="*/ 401 h 10000"/>
                  <a:gd name="connsiteX158" fmla="*/ 9863 w 10000"/>
                  <a:gd name="connsiteY158" fmla="*/ 483 h 10000"/>
                  <a:gd name="connsiteX159" fmla="*/ 9835 w 10000"/>
                  <a:gd name="connsiteY159" fmla="*/ 572 h 10000"/>
                  <a:gd name="connsiteX160" fmla="*/ 9804 w 10000"/>
                  <a:gd name="connsiteY160" fmla="*/ 665 h 10000"/>
                  <a:gd name="connsiteX161" fmla="*/ 9770 w 10000"/>
                  <a:gd name="connsiteY161" fmla="*/ 761 h 10000"/>
                  <a:gd name="connsiteX162" fmla="*/ 9734 w 10000"/>
                  <a:gd name="connsiteY162" fmla="*/ 862 h 10000"/>
                  <a:gd name="connsiteX163" fmla="*/ 9695 w 10000"/>
                  <a:gd name="connsiteY163" fmla="*/ 964 h 10000"/>
                  <a:gd name="connsiteX164" fmla="*/ 9654 w 10000"/>
                  <a:gd name="connsiteY164" fmla="*/ 1067 h 10000"/>
                  <a:gd name="connsiteX165" fmla="*/ 9610 w 10000"/>
                  <a:gd name="connsiteY165" fmla="*/ 1173 h 10000"/>
                  <a:gd name="connsiteX166" fmla="*/ 9564 w 10000"/>
                  <a:gd name="connsiteY166" fmla="*/ 1278 h 10000"/>
                  <a:gd name="connsiteX167" fmla="*/ 9515 w 10000"/>
                  <a:gd name="connsiteY167" fmla="*/ 1384 h 10000"/>
                  <a:gd name="connsiteX168" fmla="*/ 9463 w 10000"/>
                  <a:gd name="connsiteY168" fmla="*/ 1489 h 10000"/>
                  <a:gd name="connsiteX169" fmla="*/ 9410 w 10000"/>
                  <a:gd name="connsiteY169" fmla="*/ 1592 h 10000"/>
                  <a:gd name="connsiteX170" fmla="*/ 9354 w 10000"/>
                  <a:gd name="connsiteY170" fmla="*/ 1692 h 10000"/>
                  <a:gd name="connsiteX171" fmla="*/ 9295 w 10000"/>
                  <a:gd name="connsiteY171" fmla="*/ 1791 h 10000"/>
                  <a:gd name="connsiteX172" fmla="*/ 9234 w 10000"/>
                  <a:gd name="connsiteY172" fmla="*/ 1885 h 10000"/>
                  <a:gd name="connsiteX173" fmla="*/ 9171 w 10000"/>
                  <a:gd name="connsiteY173" fmla="*/ 1975 h 10000"/>
                  <a:gd name="connsiteX174" fmla="*/ 9105 w 10000"/>
                  <a:gd name="connsiteY174" fmla="*/ 2061 h 10000"/>
                  <a:gd name="connsiteX175" fmla="*/ 9036 w 10000"/>
                  <a:gd name="connsiteY175" fmla="*/ 2140 h 10000"/>
                  <a:gd name="connsiteX176" fmla="*/ 8966 w 10000"/>
                  <a:gd name="connsiteY176" fmla="*/ 2214 h 10000"/>
                  <a:gd name="connsiteX177" fmla="*/ 8893 w 10000"/>
                  <a:gd name="connsiteY177" fmla="*/ 2280 h 10000"/>
                  <a:gd name="connsiteX178" fmla="*/ 8818 w 10000"/>
                  <a:gd name="connsiteY178" fmla="*/ 2340 h 10000"/>
                  <a:gd name="connsiteX179" fmla="*/ 8741 w 10000"/>
                  <a:gd name="connsiteY179" fmla="*/ 2391 h 10000"/>
                  <a:gd name="connsiteX180" fmla="*/ 8661 w 10000"/>
                  <a:gd name="connsiteY180" fmla="*/ 2432 h 10000"/>
                  <a:gd name="connsiteX181" fmla="*/ 8580 w 10000"/>
                  <a:gd name="connsiteY181" fmla="*/ 2468 h 10000"/>
                  <a:gd name="connsiteX182" fmla="*/ 8501 w 10000"/>
                  <a:gd name="connsiteY182" fmla="*/ 2501 h 10000"/>
                  <a:gd name="connsiteX183" fmla="*/ 8421 w 10000"/>
                  <a:gd name="connsiteY183" fmla="*/ 2530 h 10000"/>
                  <a:gd name="connsiteX184" fmla="*/ 8341 w 10000"/>
                  <a:gd name="connsiteY184" fmla="*/ 2557 h 10000"/>
                  <a:gd name="connsiteX185" fmla="*/ 8184 w 10000"/>
                  <a:gd name="connsiteY185" fmla="*/ 2606 h 10000"/>
                  <a:gd name="connsiteX186" fmla="*/ 8030 w 10000"/>
                  <a:gd name="connsiteY186" fmla="*/ 2654 h 10000"/>
                  <a:gd name="connsiteX187" fmla="*/ 7954 w 10000"/>
                  <a:gd name="connsiteY187" fmla="*/ 2677 h 10000"/>
                  <a:gd name="connsiteX188" fmla="*/ 7879 w 10000"/>
                  <a:gd name="connsiteY188" fmla="*/ 2702 h 10000"/>
                  <a:gd name="connsiteX189" fmla="*/ 7806 w 10000"/>
                  <a:gd name="connsiteY189" fmla="*/ 2728 h 10000"/>
                  <a:gd name="connsiteX190" fmla="*/ 7732 w 10000"/>
                  <a:gd name="connsiteY190" fmla="*/ 2755 h 10000"/>
                  <a:gd name="connsiteX191" fmla="*/ 7661 w 10000"/>
                  <a:gd name="connsiteY191" fmla="*/ 2786 h 10000"/>
                  <a:gd name="connsiteX192" fmla="*/ 7590 w 10000"/>
                  <a:gd name="connsiteY192" fmla="*/ 2819 h 10000"/>
                  <a:gd name="connsiteX193" fmla="*/ 7521 w 10000"/>
                  <a:gd name="connsiteY193" fmla="*/ 2856 h 10000"/>
                  <a:gd name="connsiteX194" fmla="*/ 7453 w 10000"/>
                  <a:gd name="connsiteY194" fmla="*/ 2898 h 10000"/>
                  <a:gd name="connsiteX195" fmla="*/ 7387 w 10000"/>
                  <a:gd name="connsiteY195" fmla="*/ 2944 h 10000"/>
                  <a:gd name="connsiteX196" fmla="*/ 7322 w 10000"/>
                  <a:gd name="connsiteY196" fmla="*/ 2994 h 10000"/>
                  <a:gd name="connsiteX197" fmla="*/ 7259 w 10000"/>
                  <a:gd name="connsiteY197" fmla="*/ 3051 h 10000"/>
                  <a:gd name="connsiteX198" fmla="*/ 7197 w 10000"/>
                  <a:gd name="connsiteY198" fmla="*/ 3114 h 10000"/>
                  <a:gd name="connsiteX199" fmla="*/ 7138 w 10000"/>
                  <a:gd name="connsiteY199" fmla="*/ 3183 h 10000"/>
                  <a:gd name="connsiteX200" fmla="*/ 7079 w 10000"/>
                  <a:gd name="connsiteY200" fmla="*/ 3260 h 10000"/>
                  <a:gd name="connsiteX201" fmla="*/ 7023 w 10000"/>
                  <a:gd name="connsiteY201" fmla="*/ 3343 h 10000"/>
                  <a:gd name="connsiteX202" fmla="*/ 6969 w 10000"/>
                  <a:gd name="connsiteY202" fmla="*/ 3437 h 10000"/>
                  <a:gd name="connsiteX203" fmla="*/ 6916 w 10000"/>
                  <a:gd name="connsiteY203" fmla="*/ 3538 h 10000"/>
                  <a:gd name="connsiteX204" fmla="*/ 6866 w 10000"/>
                  <a:gd name="connsiteY204" fmla="*/ 3649 h 10000"/>
                  <a:gd name="connsiteX205" fmla="*/ 6818 w 10000"/>
                  <a:gd name="connsiteY205" fmla="*/ 3769 h 10000"/>
                  <a:gd name="connsiteX206" fmla="*/ 6772 w 10000"/>
                  <a:gd name="connsiteY206" fmla="*/ 3900 h 10000"/>
                  <a:gd name="connsiteX207" fmla="*/ 6729 w 10000"/>
                  <a:gd name="connsiteY207" fmla="*/ 4042 h 10000"/>
                  <a:gd name="connsiteX208" fmla="*/ 6687 w 10000"/>
                  <a:gd name="connsiteY208" fmla="*/ 4195 h 10000"/>
                  <a:gd name="connsiteX209" fmla="*/ 6649 w 10000"/>
                  <a:gd name="connsiteY209" fmla="*/ 4360 h 10000"/>
                  <a:gd name="connsiteX210" fmla="*/ 6612 w 10000"/>
                  <a:gd name="connsiteY210" fmla="*/ 4538 h 10000"/>
                  <a:gd name="connsiteX211" fmla="*/ 6573 w 10000"/>
                  <a:gd name="connsiteY211" fmla="*/ 4715 h 10000"/>
                  <a:gd name="connsiteX212" fmla="*/ 6524 w 10000"/>
                  <a:gd name="connsiteY212" fmla="*/ 4877 h 10000"/>
                  <a:gd name="connsiteX213" fmla="*/ 6468 w 10000"/>
                  <a:gd name="connsiteY213" fmla="*/ 5025 h 10000"/>
                  <a:gd name="connsiteX214" fmla="*/ 6404 w 10000"/>
                  <a:gd name="connsiteY214" fmla="*/ 5160 h 10000"/>
                  <a:gd name="connsiteX215" fmla="*/ 6334 w 10000"/>
                  <a:gd name="connsiteY215" fmla="*/ 5285 h 10000"/>
                  <a:gd name="connsiteX216" fmla="*/ 6257 w 10000"/>
                  <a:gd name="connsiteY216" fmla="*/ 5398 h 10000"/>
                  <a:gd name="connsiteX217" fmla="*/ 6174 w 10000"/>
                  <a:gd name="connsiteY217" fmla="*/ 5500 h 10000"/>
                  <a:gd name="connsiteX218" fmla="*/ 6087 w 10000"/>
                  <a:gd name="connsiteY218" fmla="*/ 5592 h 10000"/>
                  <a:gd name="connsiteX219" fmla="*/ 5996 w 10000"/>
                  <a:gd name="connsiteY219" fmla="*/ 5677 h 10000"/>
                  <a:gd name="connsiteX220" fmla="*/ 5901 w 10000"/>
                  <a:gd name="connsiteY220" fmla="*/ 5754 h 10000"/>
                  <a:gd name="connsiteX221" fmla="*/ 5804 w 10000"/>
                  <a:gd name="connsiteY221" fmla="*/ 5823 h 10000"/>
                  <a:gd name="connsiteX222" fmla="*/ 5704 w 10000"/>
                  <a:gd name="connsiteY222" fmla="*/ 5887 h 10000"/>
                  <a:gd name="connsiteX223" fmla="*/ 5602 w 10000"/>
                  <a:gd name="connsiteY223" fmla="*/ 5945 h 10000"/>
                  <a:gd name="connsiteX224" fmla="*/ 5500 w 10000"/>
                  <a:gd name="connsiteY224" fmla="*/ 5998 h 10000"/>
                  <a:gd name="connsiteX225" fmla="*/ 5398 w 10000"/>
                  <a:gd name="connsiteY225" fmla="*/ 6048 h 10000"/>
                  <a:gd name="connsiteX226" fmla="*/ 5296 w 10000"/>
                  <a:gd name="connsiteY226" fmla="*/ 6097 h 10000"/>
                  <a:gd name="connsiteX227" fmla="*/ 5194 w 10000"/>
                  <a:gd name="connsiteY227" fmla="*/ 6143 h 10000"/>
                  <a:gd name="connsiteX228" fmla="*/ 5095 w 10000"/>
                  <a:gd name="connsiteY228" fmla="*/ 6187 h 10000"/>
                  <a:gd name="connsiteX229" fmla="*/ 4998 w 10000"/>
                  <a:gd name="connsiteY229" fmla="*/ 6232 h 10000"/>
                  <a:gd name="connsiteX230" fmla="*/ 4904 w 10000"/>
                  <a:gd name="connsiteY230" fmla="*/ 6277 h 10000"/>
                  <a:gd name="connsiteX231" fmla="*/ 4813 w 10000"/>
                  <a:gd name="connsiteY231" fmla="*/ 6324 h 10000"/>
                  <a:gd name="connsiteX232" fmla="*/ 4728 w 10000"/>
                  <a:gd name="connsiteY232" fmla="*/ 6373 h 10000"/>
                  <a:gd name="connsiteX233" fmla="*/ 4646 w 10000"/>
                  <a:gd name="connsiteY233" fmla="*/ 6426 h 10000"/>
                  <a:gd name="connsiteX234" fmla="*/ 4570 w 10000"/>
                  <a:gd name="connsiteY234" fmla="*/ 6481 h 10000"/>
                  <a:gd name="connsiteX235" fmla="*/ 4502 w 10000"/>
                  <a:gd name="connsiteY235" fmla="*/ 6543 h 10000"/>
                  <a:gd name="connsiteX236" fmla="*/ 4439 w 10000"/>
                  <a:gd name="connsiteY236" fmla="*/ 6611 h 10000"/>
                  <a:gd name="connsiteX237" fmla="*/ 4385 w 10000"/>
                  <a:gd name="connsiteY237" fmla="*/ 6684 h 10000"/>
                  <a:gd name="connsiteX238" fmla="*/ 4339 w 10000"/>
                  <a:gd name="connsiteY238" fmla="*/ 6766 h 10000"/>
                  <a:gd name="connsiteX239" fmla="*/ 4301 w 10000"/>
                  <a:gd name="connsiteY239" fmla="*/ 6855 h 10000"/>
                  <a:gd name="connsiteX240" fmla="*/ 4274 w 10000"/>
                  <a:gd name="connsiteY240" fmla="*/ 6954 h 10000"/>
                  <a:gd name="connsiteX241" fmla="*/ 4256 w 10000"/>
                  <a:gd name="connsiteY241" fmla="*/ 7062 h 10000"/>
                  <a:gd name="connsiteX242" fmla="*/ 4249 w 10000"/>
                  <a:gd name="connsiteY242" fmla="*/ 7182 h 10000"/>
                  <a:gd name="connsiteX243" fmla="*/ 4246 w 10000"/>
                  <a:gd name="connsiteY243" fmla="*/ 7307 h 10000"/>
                  <a:gd name="connsiteX244" fmla="*/ 4241 w 10000"/>
                  <a:gd name="connsiteY244" fmla="*/ 7428 h 10000"/>
                  <a:gd name="connsiteX245" fmla="*/ 4232 w 10000"/>
                  <a:gd name="connsiteY245" fmla="*/ 7547 h 10000"/>
                  <a:gd name="connsiteX246" fmla="*/ 4220 w 10000"/>
                  <a:gd name="connsiteY246" fmla="*/ 7665 h 10000"/>
                  <a:gd name="connsiteX247" fmla="*/ 4204 w 10000"/>
                  <a:gd name="connsiteY247" fmla="*/ 7780 h 10000"/>
                  <a:gd name="connsiteX248" fmla="*/ 4186 w 10000"/>
                  <a:gd name="connsiteY248" fmla="*/ 7895 h 10000"/>
                  <a:gd name="connsiteX249" fmla="*/ 4165 w 10000"/>
                  <a:gd name="connsiteY249" fmla="*/ 8006 h 10000"/>
                  <a:gd name="connsiteX250" fmla="*/ 4141 w 10000"/>
                  <a:gd name="connsiteY250" fmla="*/ 8114 h 10000"/>
                  <a:gd name="connsiteX251" fmla="*/ 4113 w 10000"/>
                  <a:gd name="connsiteY251" fmla="*/ 8221 h 10000"/>
                  <a:gd name="connsiteX252" fmla="*/ 4083 w 10000"/>
                  <a:gd name="connsiteY252" fmla="*/ 8324 h 10000"/>
                  <a:gd name="connsiteX253" fmla="*/ 4050 w 10000"/>
                  <a:gd name="connsiteY253" fmla="*/ 8424 h 10000"/>
                  <a:gd name="connsiteX254" fmla="*/ 4012 w 10000"/>
                  <a:gd name="connsiteY254" fmla="*/ 8523 h 10000"/>
                  <a:gd name="connsiteX255" fmla="*/ 3973 w 10000"/>
                  <a:gd name="connsiteY255" fmla="*/ 8618 h 10000"/>
                  <a:gd name="connsiteX256" fmla="*/ 3930 w 10000"/>
                  <a:gd name="connsiteY256" fmla="*/ 8710 h 10000"/>
                  <a:gd name="connsiteX257" fmla="*/ 3884 w 10000"/>
                  <a:gd name="connsiteY257" fmla="*/ 8800 h 10000"/>
                  <a:gd name="connsiteX258" fmla="*/ 3836 w 10000"/>
                  <a:gd name="connsiteY258" fmla="*/ 8887 h 10000"/>
                  <a:gd name="connsiteX259" fmla="*/ 3784 w 10000"/>
                  <a:gd name="connsiteY259" fmla="*/ 8970 h 10000"/>
                  <a:gd name="connsiteX260" fmla="*/ 3729 w 10000"/>
                  <a:gd name="connsiteY260" fmla="*/ 9050 h 10000"/>
                  <a:gd name="connsiteX261" fmla="*/ 3672 w 10000"/>
                  <a:gd name="connsiteY261" fmla="*/ 9127 h 10000"/>
                  <a:gd name="connsiteX262" fmla="*/ 3611 w 10000"/>
                  <a:gd name="connsiteY262" fmla="*/ 9201 h 10000"/>
                  <a:gd name="connsiteX263" fmla="*/ 3547 w 10000"/>
                  <a:gd name="connsiteY263" fmla="*/ 9271 h 10000"/>
                  <a:gd name="connsiteX264" fmla="*/ 3480 w 10000"/>
                  <a:gd name="connsiteY264" fmla="*/ 9338 h 10000"/>
                  <a:gd name="connsiteX265" fmla="*/ 3411 w 10000"/>
                  <a:gd name="connsiteY265" fmla="*/ 9401 h 10000"/>
                  <a:gd name="connsiteX266" fmla="*/ 3339 w 10000"/>
                  <a:gd name="connsiteY266" fmla="*/ 9461 h 10000"/>
                  <a:gd name="connsiteX267" fmla="*/ 3264 w 10000"/>
                  <a:gd name="connsiteY267" fmla="*/ 9518 h 10000"/>
                  <a:gd name="connsiteX268" fmla="*/ 3185 w 10000"/>
                  <a:gd name="connsiteY268" fmla="*/ 9569 h 10000"/>
                  <a:gd name="connsiteX269" fmla="*/ 3104 w 10000"/>
                  <a:gd name="connsiteY269" fmla="*/ 9618 h 10000"/>
                  <a:gd name="connsiteX270" fmla="*/ 3020 w 10000"/>
                  <a:gd name="connsiteY270" fmla="*/ 9663 h 10000"/>
                  <a:gd name="connsiteX271" fmla="*/ 2933 w 10000"/>
                  <a:gd name="connsiteY271" fmla="*/ 9703 h 10000"/>
                  <a:gd name="connsiteX272" fmla="*/ 2843 w 10000"/>
                  <a:gd name="connsiteY272" fmla="*/ 9740 h 10000"/>
                  <a:gd name="connsiteX273" fmla="*/ 2750 w 10000"/>
                  <a:gd name="connsiteY273" fmla="*/ 9772 h 10000"/>
                  <a:gd name="connsiteX274" fmla="*/ 2654 w 10000"/>
                  <a:gd name="connsiteY274" fmla="*/ 9802 h 10000"/>
                  <a:gd name="connsiteX275" fmla="*/ 2606 w 10000"/>
                  <a:gd name="connsiteY275" fmla="*/ 9814 h 10000"/>
                  <a:gd name="connsiteX276" fmla="*/ 2557 w 10000"/>
                  <a:gd name="connsiteY276" fmla="*/ 9827 h 10000"/>
                  <a:gd name="connsiteX277" fmla="*/ 2507 w 10000"/>
                  <a:gd name="connsiteY277" fmla="*/ 9839 h 10000"/>
                  <a:gd name="connsiteX278" fmla="*/ 2456 w 10000"/>
                  <a:gd name="connsiteY278" fmla="*/ 9848 h 10000"/>
                  <a:gd name="connsiteX279" fmla="*/ 2405 w 10000"/>
                  <a:gd name="connsiteY279" fmla="*/ 9858 h 10000"/>
                  <a:gd name="connsiteX280" fmla="*/ 2352 w 10000"/>
                  <a:gd name="connsiteY280" fmla="*/ 9868 h 10000"/>
                  <a:gd name="connsiteX281" fmla="*/ 2300 w 10000"/>
                  <a:gd name="connsiteY281" fmla="*/ 9877 h 10000"/>
                  <a:gd name="connsiteX282" fmla="*/ 2246 w 10000"/>
                  <a:gd name="connsiteY282" fmla="*/ 9886 h 10000"/>
                  <a:gd name="connsiteX283" fmla="*/ 2193 w 10000"/>
                  <a:gd name="connsiteY283" fmla="*/ 9894 h 10000"/>
                  <a:gd name="connsiteX284" fmla="*/ 2138 w 10000"/>
                  <a:gd name="connsiteY284" fmla="*/ 9901 h 10000"/>
                  <a:gd name="connsiteX285" fmla="*/ 2083 w 10000"/>
                  <a:gd name="connsiteY285" fmla="*/ 9909 h 10000"/>
                  <a:gd name="connsiteX286" fmla="*/ 2028 w 10000"/>
                  <a:gd name="connsiteY286" fmla="*/ 9916 h 10000"/>
                  <a:gd name="connsiteX287" fmla="*/ 1972 w 10000"/>
                  <a:gd name="connsiteY287" fmla="*/ 9920 h 10000"/>
                  <a:gd name="connsiteX288" fmla="*/ 1916 w 10000"/>
                  <a:gd name="connsiteY288" fmla="*/ 9928 h 10000"/>
                  <a:gd name="connsiteX289" fmla="*/ 1860 w 10000"/>
                  <a:gd name="connsiteY289" fmla="*/ 9932 h 10000"/>
                  <a:gd name="connsiteX290" fmla="*/ 1804 w 10000"/>
                  <a:gd name="connsiteY290" fmla="*/ 9937 h 10000"/>
                  <a:gd name="connsiteX291" fmla="*/ 1804 w 10000"/>
                  <a:gd name="connsiteY291" fmla="*/ 9937 h 10000"/>
                  <a:gd name="connsiteX292" fmla="*/ 1561 w 10000"/>
                  <a:gd name="connsiteY292" fmla="*/ 9970 h 10000"/>
                  <a:gd name="connsiteX293" fmla="*/ 0 w 10000"/>
                  <a:gd name="connsiteY293" fmla="*/ 10000 h 10000"/>
                  <a:gd name="connsiteX294" fmla="*/ 0 w 10000"/>
                  <a:gd name="connsiteY294" fmla="*/ 8573 h 10000"/>
                  <a:gd name="connsiteX0-1" fmla="*/ 0 w 9992"/>
                  <a:gd name="connsiteY0-2" fmla="*/ 8554 h 9981"/>
                  <a:gd name="connsiteX1-3" fmla="*/ 659 w 9992"/>
                  <a:gd name="connsiteY1-4" fmla="*/ 8554 h 9981"/>
                  <a:gd name="connsiteX2-5" fmla="*/ 697 w 9992"/>
                  <a:gd name="connsiteY2-6" fmla="*/ 8554 h 9981"/>
                  <a:gd name="connsiteX3-7" fmla="*/ 736 w 9992"/>
                  <a:gd name="connsiteY3-8" fmla="*/ 8555 h 9981"/>
                  <a:gd name="connsiteX4-9" fmla="*/ 775 w 9992"/>
                  <a:gd name="connsiteY4-10" fmla="*/ 8555 h 9981"/>
                  <a:gd name="connsiteX5-11" fmla="*/ 815 w 9992"/>
                  <a:gd name="connsiteY5-12" fmla="*/ 8555 h 9981"/>
                  <a:gd name="connsiteX6-13" fmla="*/ 856 w 9992"/>
                  <a:gd name="connsiteY6-14" fmla="*/ 8555 h 9981"/>
                  <a:gd name="connsiteX7-15" fmla="*/ 898 w 9992"/>
                  <a:gd name="connsiteY7-16" fmla="*/ 8555 h 9981"/>
                  <a:gd name="connsiteX8-17" fmla="*/ 939 w 9992"/>
                  <a:gd name="connsiteY8-18" fmla="*/ 8554 h 9981"/>
                  <a:gd name="connsiteX9-19" fmla="*/ 982 w 9992"/>
                  <a:gd name="connsiteY9-20" fmla="*/ 8554 h 9981"/>
                  <a:gd name="connsiteX10-21" fmla="*/ 984 w 9992"/>
                  <a:gd name="connsiteY10-22" fmla="*/ 8554 h 9981"/>
                  <a:gd name="connsiteX11-23" fmla="*/ 984 w 9992"/>
                  <a:gd name="connsiteY11-24" fmla="*/ 8553 h 9981"/>
                  <a:gd name="connsiteX12-25" fmla="*/ 1066 w 9992"/>
                  <a:gd name="connsiteY12-26" fmla="*/ 8551 h 9981"/>
                  <a:gd name="connsiteX13-27" fmla="*/ 1150 w 9992"/>
                  <a:gd name="connsiteY13-28" fmla="*/ 8547 h 9981"/>
                  <a:gd name="connsiteX14-29" fmla="*/ 1235 w 9992"/>
                  <a:gd name="connsiteY14-30" fmla="*/ 8540 h 9981"/>
                  <a:gd name="connsiteX15-31" fmla="*/ 1323 w 9992"/>
                  <a:gd name="connsiteY15-32" fmla="*/ 8533 h 9981"/>
                  <a:gd name="connsiteX16-33" fmla="*/ 1412 w 9992"/>
                  <a:gd name="connsiteY16-34" fmla="*/ 8524 h 9981"/>
                  <a:gd name="connsiteX17-35" fmla="*/ 1503 w 9992"/>
                  <a:gd name="connsiteY17-36" fmla="*/ 8513 h 9981"/>
                  <a:gd name="connsiteX18-37" fmla="*/ 1596 w 9992"/>
                  <a:gd name="connsiteY18-38" fmla="*/ 8501 h 9981"/>
                  <a:gd name="connsiteX19-39" fmla="*/ 1689 w 9992"/>
                  <a:gd name="connsiteY19-40" fmla="*/ 8485 h 9981"/>
                  <a:gd name="connsiteX20-41" fmla="*/ 1784 w 9992"/>
                  <a:gd name="connsiteY20-42" fmla="*/ 8469 h 9981"/>
                  <a:gd name="connsiteX21-43" fmla="*/ 1881 w 9992"/>
                  <a:gd name="connsiteY21-44" fmla="*/ 8450 h 9981"/>
                  <a:gd name="connsiteX22-45" fmla="*/ 1979 w 9992"/>
                  <a:gd name="connsiteY22-46" fmla="*/ 8428 h 9981"/>
                  <a:gd name="connsiteX23-47" fmla="*/ 2077 w 9992"/>
                  <a:gd name="connsiteY23-48" fmla="*/ 8405 h 9981"/>
                  <a:gd name="connsiteX24-49" fmla="*/ 2177 w 9992"/>
                  <a:gd name="connsiteY24-50" fmla="*/ 8378 h 9981"/>
                  <a:gd name="connsiteX25-51" fmla="*/ 2277 w 9992"/>
                  <a:gd name="connsiteY25-52" fmla="*/ 8351 h 9981"/>
                  <a:gd name="connsiteX26-53" fmla="*/ 2327 w 9992"/>
                  <a:gd name="connsiteY26-54" fmla="*/ 8336 h 9981"/>
                  <a:gd name="connsiteX27-55" fmla="*/ 2378 w 9992"/>
                  <a:gd name="connsiteY27-56" fmla="*/ 8319 h 9981"/>
                  <a:gd name="connsiteX28-57" fmla="*/ 2428 w 9992"/>
                  <a:gd name="connsiteY28-58" fmla="*/ 8302 h 9981"/>
                  <a:gd name="connsiteX29-59" fmla="*/ 2479 w 9992"/>
                  <a:gd name="connsiteY29-60" fmla="*/ 8286 h 9981"/>
                  <a:gd name="connsiteX30-61" fmla="*/ 2600 w 9992"/>
                  <a:gd name="connsiteY30-62" fmla="*/ 8237 h 9981"/>
                  <a:gd name="connsiteX31-63" fmla="*/ 2709 w 9992"/>
                  <a:gd name="connsiteY31-64" fmla="*/ 8183 h 9981"/>
                  <a:gd name="connsiteX32-65" fmla="*/ 2807 w 9992"/>
                  <a:gd name="connsiteY32-66" fmla="*/ 8121 h 9981"/>
                  <a:gd name="connsiteX33-67" fmla="*/ 2895 w 9992"/>
                  <a:gd name="connsiteY33-68" fmla="*/ 8052 h 9981"/>
                  <a:gd name="connsiteX34-69" fmla="*/ 2974 w 9992"/>
                  <a:gd name="connsiteY34-70" fmla="*/ 7977 h 9981"/>
                  <a:gd name="connsiteX35-71" fmla="*/ 3043 w 9992"/>
                  <a:gd name="connsiteY35-72" fmla="*/ 7899 h 9981"/>
                  <a:gd name="connsiteX36-73" fmla="*/ 3104 w 9992"/>
                  <a:gd name="connsiteY36-74" fmla="*/ 7813 h 9981"/>
                  <a:gd name="connsiteX37-75" fmla="*/ 3157 w 9992"/>
                  <a:gd name="connsiteY37-76" fmla="*/ 7724 h 9981"/>
                  <a:gd name="connsiteX38-77" fmla="*/ 3203 w 9992"/>
                  <a:gd name="connsiteY38-78" fmla="*/ 7631 h 9981"/>
                  <a:gd name="connsiteX39-79" fmla="*/ 3243 w 9992"/>
                  <a:gd name="connsiteY39-80" fmla="*/ 7533 h 9981"/>
                  <a:gd name="connsiteX40-81" fmla="*/ 3278 w 9992"/>
                  <a:gd name="connsiteY40-82" fmla="*/ 7432 h 9981"/>
                  <a:gd name="connsiteX41-83" fmla="*/ 3306 w 9992"/>
                  <a:gd name="connsiteY41-84" fmla="*/ 7330 h 9981"/>
                  <a:gd name="connsiteX42-85" fmla="*/ 3331 w 9992"/>
                  <a:gd name="connsiteY42-86" fmla="*/ 7225 h 9981"/>
                  <a:gd name="connsiteX43-87" fmla="*/ 3352 w 9992"/>
                  <a:gd name="connsiteY43-88" fmla="*/ 7118 h 9981"/>
                  <a:gd name="connsiteX44-89" fmla="*/ 3369 w 9992"/>
                  <a:gd name="connsiteY44-90" fmla="*/ 7010 h 9981"/>
                  <a:gd name="connsiteX45-91" fmla="*/ 3385 w 9992"/>
                  <a:gd name="connsiteY45-92" fmla="*/ 6899 h 9981"/>
                  <a:gd name="connsiteX46-93" fmla="*/ 3398 w 9992"/>
                  <a:gd name="connsiteY46-94" fmla="*/ 6790 h 9981"/>
                  <a:gd name="connsiteX47-95" fmla="*/ 3410 w 9992"/>
                  <a:gd name="connsiteY47-96" fmla="*/ 6681 h 9981"/>
                  <a:gd name="connsiteX48-97" fmla="*/ 3422 w 9992"/>
                  <a:gd name="connsiteY48-98" fmla="*/ 6571 h 9981"/>
                  <a:gd name="connsiteX49-99" fmla="*/ 3434 w 9992"/>
                  <a:gd name="connsiteY49-100" fmla="*/ 6462 h 9981"/>
                  <a:gd name="connsiteX50-101" fmla="*/ 3446 w 9992"/>
                  <a:gd name="connsiteY50-102" fmla="*/ 6354 h 9981"/>
                  <a:gd name="connsiteX51-103" fmla="*/ 3460 w 9992"/>
                  <a:gd name="connsiteY51-104" fmla="*/ 6251 h 9981"/>
                  <a:gd name="connsiteX52-105" fmla="*/ 3476 w 9992"/>
                  <a:gd name="connsiteY52-106" fmla="*/ 6148 h 9981"/>
                  <a:gd name="connsiteX53-107" fmla="*/ 3494 w 9992"/>
                  <a:gd name="connsiteY53-108" fmla="*/ 6048 h 9981"/>
                  <a:gd name="connsiteX54-109" fmla="*/ 3517 w 9992"/>
                  <a:gd name="connsiteY54-110" fmla="*/ 5952 h 9981"/>
                  <a:gd name="connsiteX55-111" fmla="*/ 3543 w 9992"/>
                  <a:gd name="connsiteY55-112" fmla="*/ 5859 h 9981"/>
                  <a:gd name="connsiteX56-113" fmla="*/ 3573 w 9992"/>
                  <a:gd name="connsiteY56-114" fmla="*/ 5770 h 9981"/>
                  <a:gd name="connsiteX57-115" fmla="*/ 3609 w 9992"/>
                  <a:gd name="connsiteY57-116" fmla="*/ 5687 h 9981"/>
                  <a:gd name="connsiteX58-117" fmla="*/ 3651 w 9992"/>
                  <a:gd name="connsiteY58-118" fmla="*/ 5609 h 9981"/>
                  <a:gd name="connsiteX59-119" fmla="*/ 3699 w 9992"/>
                  <a:gd name="connsiteY59-120" fmla="*/ 5537 h 9981"/>
                  <a:gd name="connsiteX60-121" fmla="*/ 3755 w 9992"/>
                  <a:gd name="connsiteY60-122" fmla="*/ 5469 h 9981"/>
                  <a:gd name="connsiteX61-123" fmla="*/ 3818 w 9992"/>
                  <a:gd name="connsiteY61-124" fmla="*/ 5408 h 9981"/>
                  <a:gd name="connsiteX62-125" fmla="*/ 3888 w 9992"/>
                  <a:gd name="connsiteY62-126" fmla="*/ 5354 h 9981"/>
                  <a:gd name="connsiteX63-127" fmla="*/ 3961 w 9992"/>
                  <a:gd name="connsiteY63-128" fmla="*/ 5304 h 9981"/>
                  <a:gd name="connsiteX64-129" fmla="*/ 4037 w 9992"/>
                  <a:gd name="connsiteY64-130" fmla="*/ 5260 h 9981"/>
                  <a:gd name="connsiteX65-131" fmla="*/ 4116 w 9992"/>
                  <a:gd name="connsiteY65-132" fmla="*/ 5218 h 9981"/>
                  <a:gd name="connsiteX66-133" fmla="*/ 4198 w 9992"/>
                  <a:gd name="connsiteY66-134" fmla="*/ 5180 h 9981"/>
                  <a:gd name="connsiteX67-135" fmla="*/ 4283 w 9992"/>
                  <a:gd name="connsiteY67-136" fmla="*/ 5146 h 9981"/>
                  <a:gd name="connsiteX68-137" fmla="*/ 4369 w 9992"/>
                  <a:gd name="connsiteY68-138" fmla="*/ 5113 h 9981"/>
                  <a:gd name="connsiteX69-139" fmla="*/ 4457 w 9992"/>
                  <a:gd name="connsiteY69-140" fmla="*/ 5083 h 9981"/>
                  <a:gd name="connsiteX70-141" fmla="*/ 4638 w 9992"/>
                  <a:gd name="connsiteY70-142" fmla="*/ 5024 h 9981"/>
                  <a:gd name="connsiteX71-143" fmla="*/ 4822 w 9992"/>
                  <a:gd name="connsiteY71-144" fmla="*/ 4967 h 9981"/>
                  <a:gd name="connsiteX72-145" fmla="*/ 4914 w 9992"/>
                  <a:gd name="connsiteY72-146" fmla="*/ 4937 h 9981"/>
                  <a:gd name="connsiteX73-147" fmla="*/ 5008 w 9992"/>
                  <a:gd name="connsiteY73-148" fmla="*/ 4906 h 9981"/>
                  <a:gd name="connsiteX74-149" fmla="*/ 5100 w 9992"/>
                  <a:gd name="connsiteY74-150" fmla="*/ 4873 h 9981"/>
                  <a:gd name="connsiteX75-151" fmla="*/ 5192 w 9992"/>
                  <a:gd name="connsiteY75-152" fmla="*/ 4837 h 9981"/>
                  <a:gd name="connsiteX76-153" fmla="*/ 5283 w 9992"/>
                  <a:gd name="connsiteY76-154" fmla="*/ 4801 h 9981"/>
                  <a:gd name="connsiteX77-155" fmla="*/ 5373 w 9992"/>
                  <a:gd name="connsiteY77-156" fmla="*/ 4758 h 9981"/>
                  <a:gd name="connsiteX78-157" fmla="*/ 5462 w 9992"/>
                  <a:gd name="connsiteY78-158" fmla="*/ 4713 h 9981"/>
                  <a:gd name="connsiteX79-159" fmla="*/ 5550 w 9992"/>
                  <a:gd name="connsiteY79-160" fmla="*/ 4662 h 9981"/>
                  <a:gd name="connsiteX80-161" fmla="*/ 5634 w 9992"/>
                  <a:gd name="connsiteY80-162" fmla="*/ 4607 h 9981"/>
                  <a:gd name="connsiteX81-163" fmla="*/ 5717 w 9992"/>
                  <a:gd name="connsiteY81-164" fmla="*/ 4545 h 9981"/>
                  <a:gd name="connsiteX82-165" fmla="*/ 5797 w 9992"/>
                  <a:gd name="connsiteY82-166" fmla="*/ 4479 h 9981"/>
                  <a:gd name="connsiteX83-167" fmla="*/ 5874 w 9992"/>
                  <a:gd name="connsiteY83-168" fmla="*/ 4404 h 9981"/>
                  <a:gd name="connsiteX84-169" fmla="*/ 5949 w 9992"/>
                  <a:gd name="connsiteY84-170" fmla="*/ 4325 h 9981"/>
                  <a:gd name="connsiteX85-171" fmla="*/ 6020 w 9992"/>
                  <a:gd name="connsiteY85-172" fmla="*/ 4236 h 9981"/>
                  <a:gd name="connsiteX86-173" fmla="*/ 6087 w 9992"/>
                  <a:gd name="connsiteY86-174" fmla="*/ 4138 h 9981"/>
                  <a:gd name="connsiteX87-175" fmla="*/ 6150 w 9992"/>
                  <a:gd name="connsiteY87-176" fmla="*/ 4033 h 9981"/>
                  <a:gd name="connsiteX88-177" fmla="*/ 6209 w 9992"/>
                  <a:gd name="connsiteY88-178" fmla="*/ 3919 h 9981"/>
                  <a:gd name="connsiteX89-179" fmla="*/ 6262 w 9992"/>
                  <a:gd name="connsiteY89-180" fmla="*/ 3794 h 9981"/>
                  <a:gd name="connsiteX90-181" fmla="*/ 6312 w 9992"/>
                  <a:gd name="connsiteY90-182" fmla="*/ 3659 h 9981"/>
                  <a:gd name="connsiteX91-183" fmla="*/ 6356 w 9992"/>
                  <a:gd name="connsiteY91-184" fmla="*/ 3513 h 9981"/>
                  <a:gd name="connsiteX92-185" fmla="*/ 6400 w 9992"/>
                  <a:gd name="connsiteY92-186" fmla="*/ 3367 h 9981"/>
                  <a:gd name="connsiteX93-187" fmla="*/ 6447 w 9992"/>
                  <a:gd name="connsiteY93-188" fmla="*/ 3232 h 9981"/>
                  <a:gd name="connsiteX94-189" fmla="*/ 6498 w 9992"/>
                  <a:gd name="connsiteY94-190" fmla="*/ 3107 h 9981"/>
                  <a:gd name="connsiteX95-191" fmla="*/ 6551 w 9992"/>
                  <a:gd name="connsiteY95-192" fmla="*/ 2991 h 9981"/>
                  <a:gd name="connsiteX96-193" fmla="*/ 6608 w 9992"/>
                  <a:gd name="connsiteY96-194" fmla="*/ 2886 h 9981"/>
                  <a:gd name="connsiteX97-195" fmla="*/ 6668 w 9992"/>
                  <a:gd name="connsiteY97-196" fmla="*/ 2790 h 9981"/>
                  <a:gd name="connsiteX98-197" fmla="*/ 6730 w 9992"/>
                  <a:gd name="connsiteY98-198" fmla="*/ 2701 h 9981"/>
                  <a:gd name="connsiteX99-199" fmla="*/ 6796 w 9992"/>
                  <a:gd name="connsiteY99-200" fmla="*/ 2620 h 9981"/>
                  <a:gd name="connsiteX100-201" fmla="*/ 6863 w 9992"/>
                  <a:gd name="connsiteY100-202" fmla="*/ 2547 h 9981"/>
                  <a:gd name="connsiteX101-203" fmla="*/ 6933 w 9992"/>
                  <a:gd name="connsiteY101-204" fmla="*/ 2480 h 9981"/>
                  <a:gd name="connsiteX102-205" fmla="*/ 7005 w 9992"/>
                  <a:gd name="connsiteY102-206" fmla="*/ 2420 h 9981"/>
                  <a:gd name="connsiteX103-207" fmla="*/ 7079 w 9992"/>
                  <a:gd name="connsiteY103-208" fmla="*/ 2367 h 9981"/>
                  <a:gd name="connsiteX104-209" fmla="*/ 7154 w 9992"/>
                  <a:gd name="connsiteY104-210" fmla="*/ 2320 h 9981"/>
                  <a:gd name="connsiteX105-211" fmla="*/ 7230 w 9992"/>
                  <a:gd name="connsiteY105-212" fmla="*/ 2277 h 9981"/>
                  <a:gd name="connsiteX106-213" fmla="*/ 7307 w 9992"/>
                  <a:gd name="connsiteY106-214" fmla="*/ 2239 h 9981"/>
                  <a:gd name="connsiteX107-215" fmla="*/ 7387 w 9992"/>
                  <a:gd name="connsiteY107-216" fmla="*/ 2207 h 9981"/>
                  <a:gd name="connsiteX108-217" fmla="*/ 7466 w 9992"/>
                  <a:gd name="connsiteY108-218" fmla="*/ 2176 h 9981"/>
                  <a:gd name="connsiteX109-219" fmla="*/ 7546 w 9992"/>
                  <a:gd name="connsiteY109-220" fmla="*/ 2151 h 9981"/>
                  <a:gd name="connsiteX110-221" fmla="*/ 7627 w 9992"/>
                  <a:gd name="connsiteY110-222" fmla="*/ 2127 h 9981"/>
                  <a:gd name="connsiteX111-223" fmla="*/ 7707 w 9992"/>
                  <a:gd name="connsiteY111-224" fmla="*/ 2107 h 9981"/>
                  <a:gd name="connsiteX112-225" fmla="*/ 7788 w 9992"/>
                  <a:gd name="connsiteY112-226" fmla="*/ 2089 h 9981"/>
                  <a:gd name="connsiteX113-227" fmla="*/ 7869 w 9992"/>
                  <a:gd name="connsiteY113-228" fmla="*/ 2074 h 9981"/>
                  <a:gd name="connsiteX114-229" fmla="*/ 7949 w 9992"/>
                  <a:gd name="connsiteY114-230" fmla="*/ 2057 h 9981"/>
                  <a:gd name="connsiteX115-231" fmla="*/ 8030 w 9992"/>
                  <a:gd name="connsiteY115-232" fmla="*/ 2043 h 9981"/>
                  <a:gd name="connsiteX116-233" fmla="*/ 8109 w 9992"/>
                  <a:gd name="connsiteY116-234" fmla="*/ 2029 h 9981"/>
                  <a:gd name="connsiteX117-235" fmla="*/ 8187 w 9992"/>
                  <a:gd name="connsiteY117-236" fmla="*/ 2014 h 9981"/>
                  <a:gd name="connsiteX118-237" fmla="*/ 8264 w 9992"/>
                  <a:gd name="connsiteY118-238" fmla="*/ 1999 h 9981"/>
                  <a:gd name="connsiteX119-239" fmla="*/ 8339 w 9992"/>
                  <a:gd name="connsiteY119-240" fmla="*/ 1982 h 9981"/>
                  <a:gd name="connsiteX120-241" fmla="*/ 8414 w 9992"/>
                  <a:gd name="connsiteY120-242" fmla="*/ 1966 h 9981"/>
                  <a:gd name="connsiteX121-243" fmla="*/ 8487 w 9992"/>
                  <a:gd name="connsiteY121-244" fmla="*/ 1946 h 9981"/>
                  <a:gd name="connsiteX122-245" fmla="*/ 8557 w 9992"/>
                  <a:gd name="connsiteY122-246" fmla="*/ 1924 h 9981"/>
                  <a:gd name="connsiteX123-247" fmla="*/ 8626 w 9992"/>
                  <a:gd name="connsiteY123-248" fmla="*/ 1899 h 9981"/>
                  <a:gd name="connsiteX124-249" fmla="*/ 8694 w 9992"/>
                  <a:gd name="connsiteY124-250" fmla="*/ 1868 h 9981"/>
                  <a:gd name="connsiteX125-251" fmla="*/ 8761 w 9992"/>
                  <a:gd name="connsiteY125-252" fmla="*/ 1830 h 9981"/>
                  <a:gd name="connsiteX126-253" fmla="*/ 8827 w 9992"/>
                  <a:gd name="connsiteY126-254" fmla="*/ 1787 h 9981"/>
                  <a:gd name="connsiteX127-255" fmla="*/ 8892 w 9992"/>
                  <a:gd name="connsiteY127-256" fmla="*/ 1736 h 9981"/>
                  <a:gd name="connsiteX128-257" fmla="*/ 8957 w 9992"/>
                  <a:gd name="connsiteY128-258" fmla="*/ 1679 h 9981"/>
                  <a:gd name="connsiteX129-259" fmla="*/ 9021 w 9992"/>
                  <a:gd name="connsiteY129-260" fmla="*/ 1618 h 9981"/>
                  <a:gd name="connsiteX130-261" fmla="*/ 9084 w 9992"/>
                  <a:gd name="connsiteY130-262" fmla="*/ 1552 h 9981"/>
                  <a:gd name="connsiteX131-263" fmla="*/ 9145 w 9992"/>
                  <a:gd name="connsiteY131-264" fmla="*/ 1480 h 9981"/>
                  <a:gd name="connsiteX132-265" fmla="*/ 9206 w 9992"/>
                  <a:gd name="connsiteY132-266" fmla="*/ 1407 h 9981"/>
                  <a:gd name="connsiteX133-267" fmla="*/ 9265 w 9992"/>
                  <a:gd name="connsiteY133-268" fmla="*/ 1330 h 9981"/>
                  <a:gd name="connsiteX134-269" fmla="*/ 9323 w 9992"/>
                  <a:gd name="connsiteY134-270" fmla="*/ 1251 h 9981"/>
                  <a:gd name="connsiteX135-271" fmla="*/ 9378 w 9992"/>
                  <a:gd name="connsiteY135-272" fmla="*/ 1169 h 9981"/>
                  <a:gd name="connsiteX136-273" fmla="*/ 9433 w 9992"/>
                  <a:gd name="connsiteY136-274" fmla="*/ 1086 h 9981"/>
                  <a:gd name="connsiteX137-275" fmla="*/ 9485 w 9992"/>
                  <a:gd name="connsiteY137-276" fmla="*/ 1002 h 9981"/>
                  <a:gd name="connsiteX138-277" fmla="*/ 9535 w 9992"/>
                  <a:gd name="connsiteY138-278" fmla="*/ 918 h 9981"/>
                  <a:gd name="connsiteX139-279" fmla="*/ 9584 w 9992"/>
                  <a:gd name="connsiteY139-280" fmla="*/ 835 h 9981"/>
                  <a:gd name="connsiteX140-281" fmla="*/ 9630 w 9992"/>
                  <a:gd name="connsiteY140-282" fmla="*/ 753 h 9981"/>
                  <a:gd name="connsiteX141-283" fmla="*/ 9674 w 9992"/>
                  <a:gd name="connsiteY141-284" fmla="*/ 671 h 9981"/>
                  <a:gd name="connsiteX142-285" fmla="*/ 9716 w 9992"/>
                  <a:gd name="connsiteY142-286" fmla="*/ 591 h 9981"/>
                  <a:gd name="connsiteX143-287" fmla="*/ 9756 w 9992"/>
                  <a:gd name="connsiteY143-288" fmla="*/ 514 h 9981"/>
                  <a:gd name="connsiteX144-289" fmla="*/ 9793 w 9992"/>
                  <a:gd name="connsiteY144-290" fmla="*/ 439 h 9981"/>
                  <a:gd name="connsiteX145-291" fmla="*/ 9827 w 9992"/>
                  <a:gd name="connsiteY145-292" fmla="*/ 369 h 9981"/>
                  <a:gd name="connsiteX146-293" fmla="*/ 9858 w 9992"/>
                  <a:gd name="connsiteY146-294" fmla="*/ 303 h 9981"/>
                  <a:gd name="connsiteX147-295" fmla="*/ 9887 w 9992"/>
                  <a:gd name="connsiteY147-296" fmla="*/ 241 h 9981"/>
                  <a:gd name="connsiteX148-297" fmla="*/ 9935 w 9992"/>
                  <a:gd name="connsiteY148-298" fmla="*/ 134 h 9981"/>
                  <a:gd name="connsiteX149-299" fmla="*/ 9970 w 9992"/>
                  <a:gd name="connsiteY149-300" fmla="*/ 51 h 9981"/>
                  <a:gd name="connsiteX150-301" fmla="*/ 9992 w 9992"/>
                  <a:gd name="connsiteY150-302" fmla="*/ 0 h 9981"/>
                  <a:gd name="connsiteX151-303" fmla="*/ 9978 w 9992"/>
                  <a:gd name="connsiteY151-304" fmla="*/ 69 h 9981"/>
                  <a:gd name="connsiteX152-305" fmla="*/ 9966 w 9992"/>
                  <a:gd name="connsiteY152-306" fmla="*/ 116 h 9981"/>
                  <a:gd name="connsiteX153-307" fmla="*/ 9950 w 9992"/>
                  <a:gd name="connsiteY153-308" fmla="*/ 172 h 9981"/>
                  <a:gd name="connsiteX154-309" fmla="*/ 9933 w 9992"/>
                  <a:gd name="connsiteY154-310" fmla="*/ 235 h 9981"/>
                  <a:gd name="connsiteX155-311" fmla="*/ 9912 w 9992"/>
                  <a:gd name="connsiteY155-312" fmla="*/ 305 h 9981"/>
                  <a:gd name="connsiteX156-313" fmla="*/ 9889 w 9992"/>
                  <a:gd name="connsiteY156-314" fmla="*/ 382 h 9981"/>
                  <a:gd name="connsiteX157-315" fmla="*/ 9863 w 9992"/>
                  <a:gd name="connsiteY157-316" fmla="*/ 464 h 9981"/>
                  <a:gd name="connsiteX158-317" fmla="*/ 9835 w 9992"/>
                  <a:gd name="connsiteY158-318" fmla="*/ 553 h 9981"/>
                  <a:gd name="connsiteX159-319" fmla="*/ 9804 w 9992"/>
                  <a:gd name="connsiteY159-320" fmla="*/ 646 h 9981"/>
                  <a:gd name="connsiteX160-321" fmla="*/ 9770 w 9992"/>
                  <a:gd name="connsiteY160-322" fmla="*/ 742 h 9981"/>
                  <a:gd name="connsiteX161-323" fmla="*/ 9734 w 9992"/>
                  <a:gd name="connsiteY161-324" fmla="*/ 843 h 9981"/>
                  <a:gd name="connsiteX162-325" fmla="*/ 9695 w 9992"/>
                  <a:gd name="connsiteY162-326" fmla="*/ 945 h 9981"/>
                  <a:gd name="connsiteX163-327" fmla="*/ 9654 w 9992"/>
                  <a:gd name="connsiteY163-328" fmla="*/ 1048 h 9981"/>
                  <a:gd name="connsiteX164-329" fmla="*/ 9610 w 9992"/>
                  <a:gd name="connsiteY164-330" fmla="*/ 1154 h 9981"/>
                  <a:gd name="connsiteX165-331" fmla="*/ 9564 w 9992"/>
                  <a:gd name="connsiteY165-332" fmla="*/ 1259 h 9981"/>
                  <a:gd name="connsiteX166-333" fmla="*/ 9515 w 9992"/>
                  <a:gd name="connsiteY166-334" fmla="*/ 1365 h 9981"/>
                  <a:gd name="connsiteX167-335" fmla="*/ 9463 w 9992"/>
                  <a:gd name="connsiteY167-336" fmla="*/ 1470 h 9981"/>
                  <a:gd name="connsiteX168-337" fmla="*/ 9410 w 9992"/>
                  <a:gd name="connsiteY168-338" fmla="*/ 1573 h 9981"/>
                  <a:gd name="connsiteX169-339" fmla="*/ 9354 w 9992"/>
                  <a:gd name="connsiteY169-340" fmla="*/ 1673 h 9981"/>
                  <a:gd name="connsiteX170-341" fmla="*/ 9295 w 9992"/>
                  <a:gd name="connsiteY170-342" fmla="*/ 1772 h 9981"/>
                  <a:gd name="connsiteX171-343" fmla="*/ 9234 w 9992"/>
                  <a:gd name="connsiteY171-344" fmla="*/ 1866 h 9981"/>
                  <a:gd name="connsiteX172-345" fmla="*/ 9171 w 9992"/>
                  <a:gd name="connsiteY172-346" fmla="*/ 1956 h 9981"/>
                  <a:gd name="connsiteX173-347" fmla="*/ 9105 w 9992"/>
                  <a:gd name="connsiteY173-348" fmla="*/ 2042 h 9981"/>
                  <a:gd name="connsiteX174-349" fmla="*/ 9036 w 9992"/>
                  <a:gd name="connsiteY174-350" fmla="*/ 2121 h 9981"/>
                  <a:gd name="connsiteX175-351" fmla="*/ 8966 w 9992"/>
                  <a:gd name="connsiteY175-352" fmla="*/ 2195 h 9981"/>
                  <a:gd name="connsiteX176-353" fmla="*/ 8893 w 9992"/>
                  <a:gd name="connsiteY176-354" fmla="*/ 2261 h 9981"/>
                  <a:gd name="connsiteX177-355" fmla="*/ 8818 w 9992"/>
                  <a:gd name="connsiteY177-356" fmla="*/ 2321 h 9981"/>
                  <a:gd name="connsiteX178-357" fmla="*/ 8741 w 9992"/>
                  <a:gd name="connsiteY178-358" fmla="*/ 2372 h 9981"/>
                  <a:gd name="connsiteX179-359" fmla="*/ 8661 w 9992"/>
                  <a:gd name="connsiteY179-360" fmla="*/ 2413 h 9981"/>
                  <a:gd name="connsiteX180-361" fmla="*/ 8580 w 9992"/>
                  <a:gd name="connsiteY180-362" fmla="*/ 2449 h 9981"/>
                  <a:gd name="connsiteX181-363" fmla="*/ 8501 w 9992"/>
                  <a:gd name="connsiteY181-364" fmla="*/ 2482 h 9981"/>
                  <a:gd name="connsiteX182-365" fmla="*/ 8421 w 9992"/>
                  <a:gd name="connsiteY182-366" fmla="*/ 2511 h 9981"/>
                  <a:gd name="connsiteX183-367" fmla="*/ 8341 w 9992"/>
                  <a:gd name="connsiteY183-368" fmla="*/ 2538 h 9981"/>
                  <a:gd name="connsiteX184-369" fmla="*/ 8184 w 9992"/>
                  <a:gd name="connsiteY184-370" fmla="*/ 2587 h 9981"/>
                  <a:gd name="connsiteX185-371" fmla="*/ 8030 w 9992"/>
                  <a:gd name="connsiteY185-372" fmla="*/ 2635 h 9981"/>
                  <a:gd name="connsiteX186-373" fmla="*/ 7954 w 9992"/>
                  <a:gd name="connsiteY186-374" fmla="*/ 2658 h 9981"/>
                  <a:gd name="connsiteX187-375" fmla="*/ 7879 w 9992"/>
                  <a:gd name="connsiteY187-376" fmla="*/ 2683 h 9981"/>
                  <a:gd name="connsiteX188-377" fmla="*/ 7806 w 9992"/>
                  <a:gd name="connsiteY188-378" fmla="*/ 2709 h 9981"/>
                  <a:gd name="connsiteX189-379" fmla="*/ 7732 w 9992"/>
                  <a:gd name="connsiteY189-380" fmla="*/ 2736 h 9981"/>
                  <a:gd name="connsiteX190-381" fmla="*/ 7661 w 9992"/>
                  <a:gd name="connsiteY190-382" fmla="*/ 2767 h 9981"/>
                  <a:gd name="connsiteX191-383" fmla="*/ 7590 w 9992"/>
                  <a:gd name="connsiteY191-384" fmla="*/ 2800 h 9981"/>
                  <a:gd name="connsiteX192-385" fmla="*/ 7521 w 9992"/>
                  <a:gd name="connsiteY192-386" fmla="*/ 2837 h 9981"/>
                  <a:gd name="connsiteX193-387" fmla="*/ 7453 w 9992"/>
                  <a:gd name="connsiteY193-388" fmla="*/ 2879 h 9981"/>
                  <a:gd name="connsiteX194-389" fmla="*/ 7387 w 9992"/>
                  <a:gd name="connsiteY194-390" fmla="*/ 2925 h 9981"/>
                  <a:gd name="connsiteX195-391" fmla="*/ 7322 w 9992"/>
                  <a:gd name="connsiteY195-392" fmla="*/ 2975 h 9981"/>
                  <a:gd name="connsiteX196-393" fmla="*/ 7259 w 9992"/>
                  <a:gd name="connsiteY196-394" fmla="*/ 3032 h 9981"/>
                  <a:gd name="connsiteX197-395" fmla="*/ 7197 w 9992"/>
                  <a:gd name="connsiteY197-396" fmla="*/ 3095 h 9981"/>
                  <a:gd name="connsiteX198-397" fmla="*/ 7138 w 9992"/>
                  <a:gd name="connsiteY198-398" fmla="*/ 3164 h 9981"/>
                  <a:gd name="connsiteX199-399" fmla="*/ 7079 w 9992"/>
                  <a:gd name="connsiteY199-400" fmla="*/ 3241 h 9981"/>
                  <a:gd name="connsiteX200-401" fmla="*/ 7023 w 9992"/>
                  <a:gd name="connsiteY200-402" fmla="*/ 3324 h 9981"/>
                  <a:gd name="connsiteX201-403" fmla="*/ 6969 w 9992"/>
                  <a:gd name="connsiteY201-404" fmla="*/ 3418 h 9981"/>
                  <a:gd name="connsiteX202-405" fmla="*/ 6916 w 9992"/>
                  <a:gd name="connsiteY202-406" fmla="*/ 3519 h 9981"/>
                  <a:gd name="connsiteX203-407" fmla="*/ 6866 w 9992"/>
                  <a:gd name="connsiteY203-408" fmla="*/ 3630 h 9981"/>
                  <a:gd name="connsiteX204-409" fmla="*/ 6818 w 9992"/>
                  <a:gd name="connsiteY204-410" fmla="*/ 3750 h 9981"/>
                  <a:gd name="connsiteX205-411" fmla="*/ 6772 w 9992"/>
                  <a:gd name="connsiteY205-412" fmla="*/ 3881 h 9981"/>
                  <a:gd name="connsiteX206-413" fmla="*/ 6729 w 9992"/>
                  <a:gd name="connsiteY206-414" fmla="*/ 4023 h 9981"/>
                  <a:gd name="connsiteX207-415" fmla="*/ 6687 w 9992"/>
                  <a:gd name="connsiteY207-416" fmla="*/ 4176 h 9981"/>
                  <a:gd name="connsiteX208-417" fmla="*/ 6649 w 9992"/>
                  <a:gd name="connsiteY208-418" fmla="*/ 4341 h 9981"/>
                  <a:gd name="connsiteX209-419" fmla="*/ 6612 w 9992"/>
                  <a:gd name="connsiteY209-420" fmla="*/ 4519 h 9981"/>
                  <a:gd name="connsiteX210-421" fmla="*/ 6573 w 9992"/>
                  <a:gd name="connsiteY210-422" fmla="*/ 4696 h 9981"/>
                  <a:gd name="connsiteX211-423" fmla="*/ 6524 w 9992"/>
                  <a:gd name="connsiteY211-424" fmla="*/ 4858 h 9981"/>
                  <a:gd name="connsiteX212-425" fmla="*/ 6468 w 9992"/>
                  <a:gd name="connsiteY212-426" fmla="*/ 5006 h 9981"/>
                  <a:gd name="connsiteX213-427" fmla="*/ 6404 w 9992"/>
                  <a:gd name="connsiteY213-428" fmla="*/ 5141 h 9981"/>
                  <a:gd name="connsiteX214-429" fmla="*/ 6334 w 9992"/>
                  <a:gd name="connsiteY214-430" fmla="*/ 5266 h 9981"/>
                  <a:gd name="connsiteX215-431" fmla="*/ 6257 w 9992"/>
                  <a:gd name="connsiteY215-432" fmla="*/ 5379 h 9981"/>
                  <a:gd name="connsiteX216-433" fmla="*/ 6174 w 9992"/>
                  <a:gd name="connsiteY216-434" fmla="*/ 5481 h 9981"/>
                  <a:gd name="connsiteX217-435" fmla="*/ 6087 w 9992"/>
                  <a:gd name="connsiteY217-436" fmla="*/ 5573 h 9981"/>
                  <a:gd name="connsiteX218-437" fmla="*/ 5996 w 9992"/>
                  <a:gd name="connsiteY218-438" fmla="*/ 5658 h 9981"/>
                  <a:gd name="connsiteX219-439" fmla="*/ 5901 w 9992"/>
                  <a:gd name="connsiteY219-440" fmla="*/ 5735 h 9981"/>
                  <a:gd name="connsiteX220-441" fmla="*/ 5804 w 9992"/>
                  <a:gd name="connsiteY220-442" fmla="*/ 5804 h 9981"/>
                  <a:gd name="connsiteX221-443" fmla="*/ 5704 w 9992"/>
                  <a:gd name="connsiteY221-444" fmla="*/ 5868 h 9981"/>
                  <a:gd name="connsiteX222-445" fmla="*/ 5602 w 9992"/>
                  <a:gd name="connsiteY222-446" fmla="*/ 5926 h 9981"/>
                  <a:gd name="connsiteX223-447" fmla="*/ 5500 w 9992"/>
                  <a:gd name="connsiteY223-448" fmla="*/ 5979 h 9981"/>
                  <a:gd name="connsiteX224-449" fmla="*/ 5398 w 9992"/>
                  <a:gd name="connsiteY224-450" fmla="*/ 6029 h 9981"/>
                  <a:gd name="connsiteX225-451" fmla="*/ 5296 w 9992"/>
                  <a:gd name="connsiteY225-452" fmla="*/ 6078 h 9981"/>
                  <a:gd name="connsiteX226-453" fmla="*/ 5194 w 9992"/>
                  <a:gd name="connsiteY226-454" fmla="*/ 6124 h 9981"/>
                  <a:gd name="connsiteX227-455" fmla="*/ 5095 w 9992"/>
                  <a:gd name="connsiteY227-456" fmla="*/ 6168 h 9981"/>
                  <a:gd name="connsiteX228-457" fmla="*/ 4998 w 9992"/>
                  <a:gd name="connsiteY228-458" fmla="*/ 6213 h 9981"/>
                  <a:gd name="connsiteX229-459" fmla="*/ 4904 w 9992"/>
                  <a:gd name="connsiteY229-460" fmla="*/ 6258 h 9981"/>
                  <a:gd name="connsiteX230-461" fmla="*/ 4813 w 9992"/>
                  <a:gd name="connsiteY230-462" fmla="*/ 6305 h 9981"/>
                  <a:gd name="connsiteX231-463" fmla="*/ 4728 w 9992"/>
                  <a:gd name="connsiteY231-464" fmla="*/ 6354 h 9981"/>
                  <a:gd name="connsiteX232-465" fmla="*/ 4646 w 9992"/>
                  <a:gd name="connsiteY232-466" fmla="*/ 6407 h 9981"/>
                  <a:gd name="connsiteX233-467" fmla="*/ 4570 w 9992"/>
                  <a:gd name="connsiteY233-468" fmla="*/ 6462 h 9981"/>
                  <a:gd name="connsiteX234-469" fmla="*/ 4502 w 9992"/>
                  <a:gd name="connsiteY234-470" fmla="*/ 6524 h 9981"/>
                  <a:gd name="connsiteX235-471" fmla="*/ 4439 w 9992"/>
                  <a:gd name="connsiteY235-472" fmla="*/ 6592 h 9981"/>
                  <a:gd name="connsiteX236-473" fmla="*/ 4385 w 9992"/>
                  <a:gd name="connsiteY236-474" fmla="*/ 6665 h 9981"/>
                  <a:gd name="connsiteX237-475" fmla="*/ 4339 w 9992"/>
                  <a:gd name="connsiteY237-476" fmla="*/ 6747 h 9981"/>
                  <a:gd name="connsiteX238-477" fmla="*/ 4301 w 9992"/>
                  <a:gd name="connsiteY238-478" fmla="*/ 6836 h 9981"/>
                  <a:gd name="connsiteX239-479" fmla="*/ 4274 w 9992"/>
                  <a:gd name="connsiteY239-480" fmla="*/ 6935 h 9981"/>
                  <a:gd name="connsiteX240-481" fmla="*/ 4256 w 9992"/>
                  <a:gd name="connsiteY240-482" fmla="*/ 7043 h 9981"/>
                  <a:gd name="connsiteX241-483" fmla="*/ 4249 w 9992"/>
                  <a:gd name="connsiteY241-484" fmla="*/ 7163 h 9981"/>
                  <a:gd name="connsiteX242-485" fmla="*/ 4246 w 9992"/>
                  <a:gd name="connsiteY242-486" fmla="*/ 7288 h 9981"/>
                  <a:gd name="connsiteX243-487" fmla="*/ 4241 w 9992"/>
                  <a:gd name="connsiteY243-488" fmla="*/ 7409 h 9981"/>
                  <a:gd name="connsiteX244-489" fmla="*/ 4232 w 9992"/>
                  <a:gd name="connsiteY244-490" fmla="*/ 7528 h 9981"/>
                  <a:gd name="connsiteX245-491" fmla="*/ 4220 w 9992"/>
                  <a:gd name="connsiteY245-492" fmla="*/ 7646 h 9981"/>
                  <a:gd name="connsiteX246-493" fmla="*/ 4204 w 9992"/>
                  <a:gd name="connsiteY246-494" fmla="*/ 7761 h 9981"/>
                  <a:gd name="connsiteX247-495" fmla="*/ 4186 w 9992"/>
                  <a:gd name="connsiteY247-496" fmla="*/ 7876 h 9981"/>
                  <a:gd name="connsiteX248-497" fmla="*/ 4165 w 9992"/>
                  <a:gd name="connsiteY248-498" fmla="*/ 7987 h 9981"/>
                  <a:gd name="connsiteX249-499" fmla="*/ 4141 w 9992"/>
                  <a:gd name="connsiteY249-500" fmla="*/ 8095 h 9981"/>
                  <a:gd name="connsiteX250-501" fmla="*/ 4113 w 9992"/>
                  <a:gd name="connsiteY250-502" fmla="*/ 8202 h 9981"/>
                  <a:gd name="connsiteX251-503" fmla="*/ 4083 w 9992"/>
                  <a:gd name="connsiteY251-504" fmla="*/ 8305 h 9981"/>
                  <a:gd name="connsiteX252-505" fmla="*/ 4050 w 9992"/>
                  <a:gd name="connsiteY252-506" fmla="*/ 8405 h 9981"/>
                  <a:gd name="connsiteX253-507" fmla="*/ 4012 w 9992"/>
                  <a:gd name="connsiteY253-508" fmla="*/ 8504 h 9981"/>
                  <a:gd name="connsiteX254-509" fmla="*/ 3973 w 9992"/>
                  <a:gd name="connsiteY254-510" fmla="*/ 8599 h 9981"/>
                  <a:gd name="connsiteX255-511" fmla="*/ 3930 w 9992"/>
                  <a:gd name="connsiteY255-512" fmla="*/ 8691 h 9981"/>
                  <a:gd name="connsiteX256-513" fmla="*/ 3884 w 9992"/>
                  <a:gd name="connsiteY256-514" fmla="*/ 8781 h 9981"/>
                  <a:gd name="connsiteX257-515" fmla="*/ 3836 w 9992"/>
                  <a:gd name="connsiteY257-516" fmla="*/ 8868 h 9981"/>
                  <a:gd name="connsiteX258-517" fmla="*/ 3784 w 9992"/>
                  <a:gd name="connsiteY258-518" fmla="*/ 8951 h 9981"/>
                  <a:gd name="connsiteX259-519" fmla="*/ 3729 w 9992"/>
                  <a:gd name="connsiteY259-520" fmla="*/ 9031 h 9981"/>
                  <a:gd name="connsiteX260-521" fmla="*/ 3672 w 9992"/>
                  <a:gd name="connsiteY260-522" fmla="*/ 9108 h 9981"/>
                  <a:gd name="connsiteX261-523" fmla="*/ 3611 w 9992"/>
                  <a:gd name="connsiteY261-524" fmla="*/ 9182 h 9981"/>
                  <a:gd name="connsiteX262-525" fmla="*/ 3547 w 9992"/>
                  <a:gd name="connsiteY262-526" fmla="*/ 9252 h 9981"/>
                  <a:gd name="connsiteX263-527" fmla="*/ 3480 w 9992"/>
                  <a:gd name="connsiteY263-528" fmla="*/ 9319 h 9981"/>
                  <a:gd name="connsiteX264-529" fmla="*/ 3411 w 9992"/>
                  <a:gd name="connsiteY264-530" fmla="*/ 9382 h 9981"/>
                  <a:gd name="connsiteX265-531" fmla="*/ 3339 w 9992"/>
                  <a:gd name="connsiteY265-532" fmla="*/ 9442 h 9981"/>
                  <a:gd name="connsiteX266-533" fmla="*/ 3264 w 9992"/>
                  <a:gd name="connsiteY266-534" fmla="*/ 9499 h 9981"/>
                  <a:gd name="connsiteX267-535" fmla="*/ 3185 w 9992"/>
                  <a:gd name="connsiteY267-536" fmla="*/ 9550 h 9981"/>
                  <a:gd name="connsiteX268-537" fmla="*/ 3104 w 9992"/>
                  <a:gd name="connsiteY268-538" fmla="*/ 9599 h 9981"/>
                  <a:gd name="connsiteX269-539" fmla="*/ 3020 w 9992"/>
                  <a:gd name="connsiteY269-540" fmla="*/ 9644 h 9981"/>
                  <a:gd name="connsiteX270-541" fmla="*/ 2933 w 9992"/>
                  <a:gd name="connsiteY270-542" fmla="*/ 9684 h 9981"/>
                  <a:gd name="connsiteX271-543" fmla="*/ 2843 w 9992"/>
                  <a:gd name="connsiteY271-544" fmla="*/ 9721 h 9981"/>
                  <a:gd name="connsiteX272-545" fmla="*/ 2750 w 9992"/>
                  <a:gd name="connsiteY272-546" fmla="*/ 9753 h 9981"/>
                  <a:gd name="connsiteX273-547" fmla="*/ 2654 w 9992"/>
                  <a:gd name="connsiteY273-548" fmla="*/ 9783 h 9981"/>
                  <a:gd name="connsiteX274-549" fmla="*/ 2606 w 9992"/>
                  <a:gd name="connsiteY274-550" fmla="*/ 9795 h 9981"/>
                  <a:gd name="connsiteX275-551" fmla="*/ 2557 w 9992"/>
                  <a:gd name="connsiteY275-552" fmla="*/ 9808 h 9981"/>
                  <a:gd name="connsiteX276-553" fmla="*/ 2507 w 9992"/>
                  <a:gd name="connsiteY276-554" fmla="*/ 9820 h 9981"/>
                  <a:gd name="connsiteX277-555" fmla="*/ 2456 w 9992"/>
                  <a:gd name="connsiteY277-556" fmla="*/ 9829 h 9981"/>
                  <a:gd name="connsiteX278-557" fmla="*/ 2405 w 9992"/>
                  <a:gd name="connsiteY278-558" fmla="*/ 9839 h 9981"/>
                  <a:gd name="connsiteX279-559" fmla="*/ 2352 w 9992"/>
                  <a:gd name="connsiteY279-560" fmla="*/ 9849 h 9981"/>
                  <a:gd name="connsiteX280-561" fmla="*/ 2300 w 9992"/>
                  <a:gd name="connsiteY280-562" fmla="*/ 9858 h 9981"/>
                  <a:gd name="connsiteX281-563" fmla="*/ 2246 w 9992"/>
                  <a:gd name="connsiteY281-564" fmla="*/ 9867 h 9981"/>
                  <a:gd name="connsiteX282-565" fmla="*/ 2193 w 9992"/>
                  <a:gd name="connsiteY282-566" fmla="*/ 9875 h 9981"/>
                  <a:gd name="connsiteX283-567" fmla="*/ 2138 w 9992"/>
                  <a:gd name="connsiteY283-568" fmla="*/ 9882 h 9981"/>
                  <a:gd name="connsiteX284-569" fmla="*/ 2083 w 9992"/>
                  <a:gd name="connsiteY284-570" fmla="*/ 9890 h 9981"/>
                  <a:gd name="connsiteX285-571" fmla="*/ 2028 w 9992"/>
                  <a:gd name="connsiteY285-572" fmla="*/ 9897 h 9981"/>
                  <a:gd name="connsiteX286-573" fmla="*/ 1972 w 9992"/>
                  <a:gd name="connsiteY286-574" fmla="*/ 9901 h 9981"/>
                  <a:gd name="connsiteX287-575" fmla="*/ 1916 w 9992"/>
                  <a:gd name="connsiteY287-576" fmla="*/ 9909 h 9981"/>
                  <a:gd name="connsiteX288-577" fmla="*/ 1860 w 9992"/>
                  <a:gd name="connsiteY288-578" fmla="*/ 9913 h 9981"/>
                  <a:gd name="connsiteX289-579" fmla="*/ 1804 w 9992"/>
                  <a:gd name="connsiteY289-580" fmla="*/ 9918 h 9981"/>
                  <a:gd name="connsiteX290-581" fmla="*/ 1804 w 9992"/>
                  <a:gd name="connsiteY290-582" fmla="*/ 9918 h 9981"/>
                  <a:gd name="connsiteX291-583" fmla="*/ 1561 w 9992"/>
                  <a:gd name="connsiteY291-584" fmla="*/ 9951 h 9981"/>
                  <a:gd name="connsiteX292-585" fmla="*/ 0 w 9992"/>
                  <a:gd name="connsiteY292-586" fmla="*/ 9981 h 9981"/>
                  <a:gd name="connsiteX293-587" fmla="*/ 0 w 9992"/>
                  <a:gd name="connsiteY293-588" fmla="*/ 8554 h 9981"/>
                  <a:gd name="connsiteX0-589" fmla="*/ 0 w 9986"/>
                  <a:gd name="connsiteY0-590" fmla="*/ 8523 h 9953"/>
                  <a:gd name="connsiteX1-591" fmla="*/ 660 w 9986"/>
                  <a:gd name="connsiteY1-592" fmla="*/ 8523 h 9953"/>
                  <a:gd name="connsiteX2-593" fmla="*/ 698 w 9986"/>
                  <a:gd name="connsiteY2-594" fmla="*/ 8523 h 9953"/>
                  <a:gd name="connsiteX3-595" fmla="*/ 737 w 9986"/>
                  <a:gd name="connsiteY3-596" fmla="*/ 8524 h 9953"/>
                  <a:gd name="connsiteX4-597" fmla="*/ 776 w 9986"/>
                  <a:gd name="connsiteY4-598" fmla="*/ 8524 h 9953"/>
                  <a:gd name="connsiteX5-599" fmla="*/ 816 w 9986"/>
                  <a:gd name="connsiteY5-600" fmla="*/ 8524 h 9953"/>
                  <a:gd name="connsiteX6-601" fmla="*/ 857 w 9986"/>
                  <a:gd name="connsiteY6-602" fmla="*/ 8524 h 9953"/>
                  <a:gd name="connsiteX7-603" fmla="*/ 899 w 9986"/>
                  <a:gd name="connsiteY7-604" fmla="*/ 8524 h 9953"/>
                  <a:gd name="connsiteX8-605" fmla="*/ 940 w 9986"/>
                  <a:gd name="connsiteY8-606" fmla="*/ 8523 h 9953"/>
                  <a:gd name="connsiteX9-607" fmla="*/ 983 w 9986"/>
                  <a:gd name="connsiteY9-608" fmla="*/ 8523 h 9953"/>
                  <a:gd name="connsiteX10-609" fmla="*/ 985 w 9986"/>
                  <a:gd name="connsiteY10-610" fmla="*/ 8523 h 9953"/>
                  <a:gd name="connsiteX11-611" fmla="*/ 985 w 9986"/>
                  <a:gd name="connsiteY11-612" fmla="*/ 8522 h 9953"/>
                  <a:gd name="connsiteX12-613" fmla="*/ 1067 w 9986"/>
                  <a:gd name="connsiteY12-614" fmla="*/ 8520 h 9953"/>
                  <a:gd name="connsiteX13-615" fmla="*/ 1151 w 9986"/>
                  <a:gd name="connsiteY13-616" fmla="*/ 8516 h 9953"/>
                  <a:gd name="connsiteX14-617" fmla="*/ 1236 w 9986"/>
                  <a:gd name="connsiteY14-618" fmla="*/ 8509 h 9953"/>
                  <a:gd name="connsiteX15-619" fmla="*/ 1324 w 9986"/>
                  <a:gd name="connsiteY15-620" fmla="*/ 8502 h 9953"/>
                  <a:gd name="connsiteX16-621" fmla="*/ 1413 w 9986"/>
                  <a:gd name="connsiteY16-622" fmla="*/ 8493 h 9953"/>
                  <a:gd name="connsiteX17-623" fmla="*/ 1504 w 9986"/>
                  <a:gd name="connsiteY17-624" fmla="*/ 8482 h 9953"/>
                  <a:gd name="connsiteX18-625" fmla="*/ 1597 w 9986"/>
                  <a:gd name="connsiteY18-626" fmla="*/ 8470 h 9953"/>
                  <a:gd name="connsiteX19-627" fmla="*/ 1690 w 9986"/>
                  <a:gd name="connsiteY19-628" fmla="*/ 8454 h 9953"/>
                  <a:gd name="connsiteX20-629" fmla="*/ 1785 w 9986"/>
                  <a:gd name="connsiteY20-630" fmla="*/ 8438 h 9953"/>
                  <a:gd name="connsiteX21-631" fmla="*/ 1883 w 9986"/>
                  <a:gd name="connsiteY21-632" fmla="*/ 8419 h 9953"/>
                  <a:gd name="connsiteX22-633" fmla="*/ 1981 w 9986"/>
                  <a:gd name="connsiteY22-634" fmla="*/ 8397 h 9953"/>
                  <a:gd name="connsiteX23-635" fmla="*/ 2079 w 9986"/>
                  <a:gd name="connsiteY23-636" fmla="*/ 8374 h 9953"/>
                  <a:gd name="connsiteX24-637" fmla="*/ 2179 w 9986"/>
                  <a:gd name="connsiteY24-638" fmla="*/ 8347 h 9953"/>
                  <a:gd name="connsiteX25-639" fmla="*/ 2279 w 9986"/>
                  <a:gd name="connsiteY25-640" fmla="*/ 8320 h 9953"/>
                  <a:gd name="connsiteX26-641" fmla="*/ 2329 w 9986"/>
                  <a:gd name="connsiteY26-642" fmla="*/ 8305 h 9953"/>
                  <a:gd name="connsiteX27-643" fmla="*/ 2380 w 9986"/>
                  <a:gd name="connsiteY27-644" fmla="*/ 8288 h 9953"/>
                  <a:gd name="connsiteX28-645" fmla="*/ 2430 w 9986"/>
                  <a:gd name="connsiteY28-646" fmla="*/ 8271 h 9953"/>
                  <a:gd name="connsiteX29-647" fmla="*/ 2481 w 9986"/>
                  <a:gd name="connsiteY29-648" fmla="*/ 8255 h 9953"/>
                  <a:gd name="connsiteX30-649" fmla="*/ 2602 w 9986"/>
                  <a:gd name="connsiteY30-650" fmla="*/ 8206 h 9953"/>
                  <a:gd name="connsiteX31-651" fmla="*/ 2711 w 9986"/>
                  <a:gd name="connsiteY31-652" fmla="*/ 8152 h 9953"/>
                  <a:gd name="connsiteX32-653" fmla="*/ 2809 w 9986"/>
                  <a:gd name="connsiteY32-654" fmla="*/ 8089 h 9953"/>
                  <a:gd name="connsiteX33-655" fmla="*/ 2897 w 9986"/>
                  <a:gd name="connsiteY33-656" fmla="*/ 8020 h 9953"/>
                  <a:gd name="connsiteX34-657" fmla="*/ 2976 w 9986"/>
                  <a:gd name="connsiteY34-658" fmla="*/ 7945 h 9953"/>
                  <a:gd name="connsiteX35-659" fmla="*/ 3045 w 9986"/>
                  <a:gd name="connsiteY35-660" fmla="*/ 7867 h 9953"/>
                  <a:gd name="connsiteX36-661" fmla="*/ 3106 w 9986"/>
                  <a:gd name="connsiteY36-662" fmla="*/ 7781 h 9953"/>
                  <a:gd name="connsiteX37-663" fmla="*/ 3160 w 9986"/>
                  <a:gd name="connsiteY37-664" fmla="*/ 7692 h 9953"/>
                  <a:gd name="connsiteX38-665" fmla="*/ 3206 w 9986"/>
                  <a:gd name="connsiteY38-666" fmla="*/ 7599 h 9953"/>
                  <a:gd name="connsiteX39-667" fmla="*/ 3246 w 9986"/>
                  <a:gd name="connsiteY39-668" fmla="*/ 7500 h 9953"/>
                  <a:gd name="connsiteX40-669" fmla="*/ 3281 w 9986"/>
                  <a:gd name="connsiteY40-670" fmla="*/ 7399 h 9953"/>
                  <a:gd name="connsiteX41-671" fmla="*/ 3309 w 9986"/>
                  <a:gd name="connsiteY41-672" fmla="*/ 7297 h 9953"/>
                  <a:gd name="connsiteX42-673" fmla="*/ 3334 w 9986"/>
                  <a:gd name="connsiteY42-674" fmla="*/ 7192 h 9953"/>
                  <a:gd name="connsiteX43-675" fmla="*/ 3355 w 9986"/>
                  <a:gd name="connsiteY43-676" fmla="*/ 7085 h 9953"/>
                  <a:gd name="connsiteX44-677" fmla="*/ 3372 w 9986"/>
                  <a:gd name="connsiteY44-678" fmla="*/ 6976 h 9953"/>
                  <a:gd name="connsiteX45-679" fmla="*/ 3388 w 9986"/>
                  <a:gd name="connsiteY45-680" fmla="*/ 6865 h 9953"/>
                  <a:gd name="connsiteX46-681" fmla="*/ 3401 w 9986"/>
                  <a:gd name="connsiteY46-682" fmla="*/ 6756 h 9953"/>
                  <a:gd name="connsiteX47-683" fmla="*/ 3413 w 9986"/>
                  <a:gd name="connsiteY47-684" fmla="*/ 6647 h 9953"/>
                  <a:gd name="connsiteX48-685" fmla="*/ 3425 w 9986"/>
                  <a:gd name="connsiteY48-686" fmla="*/ 6537 h 9953"/>
                  <a:gd name="connsiteX49-687" fmla="*/ 3437 w 9986"/>
                  <a:gd name="connsiteY49-688" fmla="*/ 6427 h 9953"/>
                  <a:gd name="connsiteX50-689" fmla="*/ 3449 w 9986"/>
                  <a:gd name="connsiteY50-690" fmla="*/ 6319 h 9953"/>
                  <a:gd name="connsiteX51-691" fmla="*/ 3463 w 9986"/>
                  <a:gd name="connsiteY51-692" fmla="*/ 6216 h 9953"/>
                  <a:gd name="connsiteX52-693" fmla="*/ 3479 w 9986"/>
                  <a:gd name="connsiteY52-694" fmla="*/ 6113 h 9953"/>
                  <a:gd name="connsiteX53-695" fmla="*/ 3497 w 9986"/>
                  <a:gd name="connsiteY53-696" fmla="*/ 6013 h 9953"/>
                  <a:gd name="connsiteX54-697" fmla="*/ 3520 w 9986"/>
                  <a:gd name="connsiteY54-698" fmla="*/ 5916 h 9953"/>
                  <a:gd name="connsiteX55-699" fmla="*/ 3546 w 9986"/>
                  <a:gd name="connsiteY55-700" fmla="*/ 5823 h 9953"/>
                  <a:gd name="connsiteX56-701" fmla="*/ 3576 w 9986"/>
                  <a:gd name="connsiteY56-702" fmla="*/ 5734 h 9953"/>
                  <a:gd name="connsiteX57-703" fmla="*/ 3612 w 9986"/>
                  <a:gd name="connsiteY57-704" fmla="*/ 5651 h 9953"/>
                  <a:gd name="connsiteX58-705" fmla="*/ 3654 w 9986"/>
                  <a:gd name="connsiteY58-706" fmla="*/ 5573 h 9953"/>
                  <a:gd name="connsiteX59-707" fmla="*/ 3702 w 9986"/>
                  <a:gd name="connsiteY59-708" fmla="*/ 5501 h 9953"/>
                  <a:gd name="connsiteX60-709" fmla="*/ 3758 w 9986"/>
                  <a:gd name="connsiteY60-710" fmla="*/ 5432 h 9953"/>
                  <a:gd name="connsiteX61-711" fmla="*/ 3821 w 9986"/>
                  <a:gd name="connsiteY61-712" fmla="*/ 5371 h 9953"/>
                  <a:gd name="connsiteX62-713" fmla="*/ 3891 w 9986"/>
                  <a:gd name="connsiteY62-714" fmla="*/ 5317 h 9953"/>
                  <a:gd name="connsiteX63-715" fmla="*/ 3964 w 9986"/>
                  <a:gd name="connsiteY63-716" fmla="*/ 5267 h 9953"/>
                  <a:gd name="connsiteX64-717" fmla="*/ 4040 w 9986"/>
                  <a:gd name="connsiteY64-718" fmla="*/ 5223 h 9953"/>
                  <a:gd name="connsiteX65-719" fmla="*/ 4119 w 9986"/>
                  <a:gd name="connsiteY65-720" fmla="*/ 5181 h 9953"/>
                  <a:gd name="connsiteX66-721" fmla="*/ 4201 w 9986"/>
                  <a:gd name="connsiteY66-722" fmla="*/ 5143 h 9953"/>
                  <a:gd name="connsiteX67-723" fmla="*/ 4286 w 9986"/>
                  <a:gd name="connsiteY67-724" fmla="*/ 5109 h 9953"/>
                  <a:gd name="connsiteX68-725" fmla="*/ 4372 w 9986"/>
                  <a:gd name="connsiteY68-726" fmla="*/ 5076 h 9953"/>
                  <a:gd name="connsiteX69-727" fmla="*/ 4461 w 9986"/>
                  <a:gd name="connsiteY69-728" fmla="*/ 5046 h 9953"/>
                  <a:gd name="connsiteX70-729" fmla="*/ 4642 w 9986"/>
                  <a:gd name="connsiteY70-730" fmla="*/ 4987 h 9953"/>
                  <a:gd name="connsiteX71-731" fmla="*/ 4826 w 9986"/>
                  <a:gd name="connsiteY71-732" fmla="*/ 4929 h 9953"/>
                  <a:gd name="connsiteX72-733" fmla="*/ 4918 w 9986"/>
                  <a:gd name="connsiteY72-734" fmla="*/ 4899 h 9953"/>
                  <a:gd name="connsiteX73-735" fmla="*/ 5012 w 9986"/>
                  <a:gd name="connsiteY73-736" fmla="*/ 4868 h 9953"/>
                  <a:gd name="connsiteX74-737" fmla="*/ 5104 w 9986"/>
                  <a:gd name="connsiteY74-738" fmla="*/ 4835 h 9953"/>
                  <a:gd name="connsiteX75-739" fmla="*/ 5196 w 9986"/>
                  <a:gd name="connsiteY75-740" fmla="*/ 4799 h 9953"/>
                  <a:gd name="connsiteX76-741" fmla="*/ 5287 w 9986"/>
                  <a:gd name="connsiteY76-742" fmla="*/ 4763 h 9953"/>
                  <a:gd name="connsiteX77-743" fmla="*/ 5377 w 9986"/>
                  <a:gd name="connsiteY77-744" fmla="*/ 4720 h 9953"/>
                  <a:gd name="connsiteX78-745" fmla="*/ 5466 w 9986"/>
                  <a:gd name="connsiteY78-746" fmla="*/ 4675 h 9953"/>
                  <a:gd name="connsiteX79-747" fmla="*/ 5554 w 9986"/>
                  <a:gd name="connsiteY79-748" fmla="*/ 4624 h 9953"/>
                  <a:gd name="connsiteX80-749" fmla="*/ 5639 w 9986"/>
                  <a:gd name="connsiteY80-750" fmla="*/ 4569 h 9953"/>
                  <a:gd name="connsiteX81-751" fmla="*/ 5722 w 9986"/>
                  <a:gd name="connsiteY81-752" fmla="*/ 4507 h 9953"/>
                  <a:gd name="connsiteX82-753" fmla="*/ 5802 w 9986"/>
                  <a:gd name="connsiteY82-754" fmla="*/ 4441 h 9953"/>
                  <a:gd name="connsiteX83-755" fmla="*/ 5879 w 9986"/>
                  <a:gd name="connsiteY83-756" fmla="*/ 4365 h 9953"/>
                  <a:gd name="connsiteX84-757" fmla="*/ 5954 w 9986"/>
                  <a:gd name="connsiteY84-758" fmla="*/ 4286 h 9953"/>
                  <a:gd name="connsiteX85-759" fmla="*/ 6025 w 9986"/>
                  <a:gd name="connsiteY85-760" fmla="*/ 4197 h 9953"/>
                  <a:gd name="connsiteX86-761" fmla="*/ 6092 w 9986"/>
                  <a:gd name="connsiteY86-762" fmla="*/ 4099 h 9953"/>
                  <a:gd name="connsiteX87-763" fmla="*/ 6155 w 9986"/>
                  <a:gd name="connsiteY87-764" fmla="*/ 3994 h 9953"/>
                  <a:gd name="connsiteX88-765" fmla="*/ 6214 w 9986"/>
                  <a:gd name="connsiteY88-766" fmla="*/ 3879 h 9953"/>
                  <a:gd name="connsiteX89-767" fmla="*/ 6267 w 9986"/>
                  <a:gd name="connsiteY89-768" fmla="*/ 3754 h 9953"/>
                  <a:gd name="connsiteX90-769" fmla="*/ 6317 w 9986"/>
                  <a:gd name="connsiteY90-770" fmla="*/ 3619 h 9953"/>
                  <a:gd name="connsiteX91-771" fmla="*/ 6361 w 9986"/>
                  <a:gd name="connsiteY91-772" fmla="*/ 3473 h 9953"/>
                  <a:gd name="connsiteX92-773" fmla="*/ 6405 w 9986"/>
                  <a:gd name="connsiteY92-774" fmla="*/ 3326 h 9953"/>
                  <a:gd name="connsiteX93-775" fmla="*/ 6452 w 9986"/>
                  <a:gd name="connsiteY93-776" fmla="*/ 3191 h 9953"/>
                  <a:gd name="connsiteX94-777" fmla="*/ 6503 w 9986"/>
                  <a:gd name="connsiteY94-778" fmla="*/ 3066 h 9953"/>
                  <a:gd name="connsiteX95-779" fmla="*/ 6556 w 9986"/>
                  <a:gd name="connsiteY95-780" fmla="*/ 2950 h 9953"/>
                  <a:gd name="connsiteX96-781" fmla="*/ 6613 w 9986"/>
                  <a:gd name="connsiteY96-782" fmla="*/ 2844 h 9953"/>
                  <a:gd name="connsiteX97-783" fmla="*/ 6673 w 9986"/>
                  <a:gd name="connsiteY97-784" fmla="*/ 2748 h 9953"/>
                  <a:gd name="connsiteX98-785" fmla="*/ 6735 w 9986"/>
                  <a:gd name="connsiteY98-786" fmla="*/ 2659 h 9953"/>
                  <a:gd name="connsiteX99-787" fmla="*/ 6801 w 9986"/>
                  <a:gd name="connsiteY99-788" fmla="*/ 2578 h 9953"/>
                  <a:gd name="connsiteX100-789" fmla="*/ 6868 w 9986"/>
                  <a:gd name="connsiteY100-790" fmla="*/ 2505 h 9953"/>
                  <a:gd name="connsiteX101-791" fmla="*/ 6939 w 9986"/>
                  <a:gd name="connsiteY101-792" fmla="*/ 2438 h 9953"/>
                  <a:gd name="connsiteX102-793" fmla="*/ 7011 w 9986"/>
                  <a:gd name="connsiteY102-794" fmla="*/ 2378 h 9953"/>
                  <a:gd name="connsiteX103-795" fmla="*/ 7085 w 9986"/>
                  <a:gd name="connsiteY103-796" fmla="*/ 2325 h 9953"/>
                  <a:gd name="connsiteX104-797" fmla="*/ 7160 w 9986"/>
                  <a:gd name="connsiteY104-798" fmla="*/ 2277 h 9953"/>
                  <a:gd name="connsiteX105-799" fmla="*/ 7236 w 9986"/>
                  <a:gd name="connsiteY105-800" fmla="*/ 2234 h 9953"/>
                  <a:gd name="connsiteX106-801" fmla="*/ 7313 w 9986"/>
                  <a:gd name="connsiteY106-802" fmla="*/ 2196 h 9953"/>
                  <a:gd name="connsiteX107-803" fmla="*/ 7393 w 9986"/>
                  <a:gd name="connsiteY107-804" fmla="*/ 2164 h 9953"/>
                  <a:gd name="connsiteX108-805" fmla="*/ 7472 w 9986"/>
                  <a:gd name="connsiteY108-806" fmla="*/ 2133 h 9953"/>
                  <a:gd name="connsiteX109-807" fmla="*/ 7552 w 9986"/>
                  <a:gd name="connsiteY109-808" fmla="*/ 2108 h 9953"/>
                  <a:gd name="connsiteX110-809" fmla="*/ 7633 w 9986"/>
                  <a:gd name="connsiteY110-810" fmla="*/ 2084 h 9953"/>
                  <a:gd name="connsiteX111-811" fmla="*/ 7713 w 9986"/>
                  <a:gd name="connsiteY111-812" fmla="*/ 2064 h 9953"/>
                  <a:gd name="connsiteX112-813" fmla="*/ 7794 w 9986"/>
                  <a:gd name="connsiteY112-814" fmla="*/ 2046 h 9953"/>
                  <a:gd name="connsiteX113-815" fmla="*/ 7875 w 9986"/>
                  <a:gd name="connsiteY113-816" fmla="*/ 2031 h 9953"/>
                  <a:gd name="connsiteX114-817" fmla="*/ 7955 w 9986"/>
                  <a:gd name="connsiteY114-818" fmla="*/ 2014 h 9953"/>
                  <a:gd name="connsiteX115-819" fmla="*/ 8036 w 9986"/>
                  <a:gd name="connsiteY115-820" fmla="*/ 2000 h 9953"/>
                  <a:gd name="connsiteX116-821" fmla="*/ 8115 w 9986"/>
                  <a:gd name="connsiteY116-822" fmla="*/ 1986 h 9953"/>
                  <a:gd name="connsiteX117-823" fmla="*/ 8194 w 9986"/>
                  <a:gd name="connsiteY117-824" fmla="*/ 1971 h 9953"/>
                  <a:gd name="connsiteX118-825" fmla="*/ 8271 w 9986"/>
                  <a:gd name="connsiteY118-826" fmla="*/ 1956 h 9953"/>
                  <a:gd name="connsiteX119-827" fmla="*/ 8346 w 9986"/>
                  <a:gd name="connsiteY119-828" fmla="*/ 1939 h 9953"/>
                  <a:gd name="connsiteX120-829" fmla="*/ 8421 w 9986"/>
                  <a:gd name="connsiteY120-830" fmla="*/ 1923 h 9953"/>
                  <a:gd name="connsiteX121-831" fmla="*/ 8494 w 9986"/>
                  <a:gd name="connsiteY121-832" fmla="*/ 1903 h 9953"/>
                  <a:gd name="connsiteX122-833" fmla="*/ 8564 w 9986"/>
                  <a:gd name="connsiteY122-834" fmla="*/ 1881 h 9953"/>
                  <a:gd name="connsiteX123-835" fmla="*/ 8633 w 9986"/>
                  <a:gd name="connsiteY123-836" fmla="*/ 1856 h 9953"/>
                  <a:gd name="connsiteX124-837" fmla="*/ 8701 w 9986"/>
                  <a:gd name="connsiteY124-838" fmla="*/ 1825 h 9953"/>
                  <a:gd name="connsiteX125-839" fmla="*/ 8768 w 9986"/>
                  <a:gd name="connsiteY125-840" fmla="*/ 1786 h 9953"/>
                  <a:gd name="connsiteX126-841" fmla="*/ 8834 w 9986"/>
                  <a:gd name="connsiteY126-842" fmla="*/ 1743 h 9953"/>
                  <a:gd name="connsiteX127-843" fmla="*/ 8899 w 9986"/>
                  <a:gd name="connsiteY127-844" fmla="*/ 1692 h 9953"/>
                  <a:gd name="connsiteX128-845" fmla="*/ 8964 w 9986"/>
                  <a:gd name="connsiteY128-846" fmla="*/ 1635 h 9953"/>
                  <a:gd name="connsiteX129-847" fmla="*/ 9028 w 9986"/>
                  <a:gd name="connsiteY129-848" fmla="*/ 1574 h 9953"/>
                  <a:gd name="connsiteX130-849" fmla="*/ 9091 w 9986"/>
                  <a:gd name="connsiteY130-850" fmla="*/ 1508 h 9953"/>
                  <a:gd name="connsiteX131-851" fmla="*/ 9152 w 9986"/>
                  <a:gd name="connsiteY131-852" fmla="*/ 1436 h 9953"/>
                  <a:gd name="connsiteX132-853" fmla="*/ 9213 w 9986"/>
                  <a:gd name="connsiteY132-854" fmla="*/ 1363 h 9953"/>
                  <a:gd name="connsiteX133-855" fmla="*/ 9272 w 9986"/>
                  <a:gd name="connsiteY133-856" fmla="*/ 1286 h 9953"/>
                  <a:gd name="connsiteX134-857" fmla="*/ 9330 w 9986"/>
                  <a:gd name="connsiteY134-858" fmla="*/ 1206 h 9953"/>
                  <a:gd name="connsiteX135-859" fmla="*/ 9386 w 9986"/>
                  <a:gd name="connsiteY135-860" fmla="*/ 1124 h 9953"/>
                  <a:gd name="connsiteX136-861" fmla="*/ 9441 w 9986"/>
                  <a:gd name="connsiteY136-862" fmla="*/ 1041 h 9953"/>
                  <a:gd name="connsiteX137-863" fmla="*/ 9493 w 9986"/>
                  <a:gd name="connsiteY137-864" fmla="*/ 957 h 9953"/>
                  <a:gd name="connsiteX138-865" fmla="*/ 9543 w 9986"/>
                  <a:gd name="connsiteY138-866" fmla="*/ 873 h 9953"/>
                  <a:gd name="connsiteX139-867" fmla="*/ 9592 w 9986"/>
                  <a:gd name="connsiteY139-868" fmla="*/ 790 h 9953"/>
                  <a:gd name="connsiteX140-869" fmla="*/ 9638 w 9986"/>
                  <a:gd name="connsiteY140-870" fmla="*/ 707 h 9953"/>
                  <a:gd name="connsiteX141-871" fmla="*/ 9682 w 9986"/>
                  <a:gd name="connsiteY141-872" fmla="*/ 625 h 9953"/>
                  <a:gd name="connsiteX142-873" fmla="*/ 9724 w 9986"/>
                  <a:gd name="connsiteY142-874" fmla="*/ 545 h 9953"/>
                  <a:gd name="connsiteX143-875" fmla="*/ 9764 w 9986"/>
                  <a:gd name="connsiteY143-876" fmla="*/ 468 h 9953"/>
                  <a:gd name="connsiteX144-877" fmla="*/ 9801 w 9986"/>
                  <a:gd name="connsiteY144-878" fmla="*/ 393 h 9953"/>
                  <a:gd name="connsiteX145-879" fmla="*/ 9835 w 9986"/>
                  <a:gd name="connsiteY145-880" fmla="*/ 323 h 9953"/>
                  <a:gd name="connsiteX146-881" fmla="*/ 9866 w 9986"/>
                  <a:gd name="connsiteY146-882" fmla="*/ 257 h 9953"/>
                  <a:gd name="connsiteX147-883" fmla="*/ 9895 w 9986"/>
                  <a:gd name="connsiteY147-884" fmla="*/ 194 h 9953"/>
                  <a:gd name="connsiteX148-885" fmla="*/ 9943 w 9986"/>
                  <a:gd name="connsiteY148-886" fmla="*/ 87 h 9953"/>
                  <a:gd name="connsiteX149-887" fmla="*/ 9978 w 9986"/>
                  <a:gd name="connsiteY149-888" fmla="*/ 4 h 9953"/>
                  <a:gd name="connsiteX150-889" fmla="*/ 9986 w 9986"/>
                  <a:gd name="connsiteY150-890" fmla="*/ 22 h 9953"/>
                  <a:gd name="connsiteX151-891" fmla="*/ 9974 w 9986"/>
                  <a:gd name="connsiteY151-892" fmla="*/ 69 h 9953"/>
                  <a:gd name="connsiteX152-893" fmla="*/ 9958 w 9986"/>
                  <a:gd name="connsiteY152-894" fmla="*/ 125 h 9953"/>
                  <a:gd name="connsiteX153-895" fmla="*/ 9941 w 9986"/>
                  <a:gd name="connsiteY153-896" fmla="*/ 188 h 9953"/>
                  <a:gd name="connsiteX154-897" fmla="*/ 9920 w 9986"/>
                  <a:gd name="connsiteY154-898" fmla="*/ 259 h 9953"/>
                  <a:gd name="connsiteX155-899" fmla="*/ 9897 w 9986"/>
                  <a:gd name="connsiteY155-900" fmla="*/ 336 h 9953"/>
                  <a:gd name="connsiteX156-901" fmla="*/ 9871 w 9986"/>
                  <a:gd name="connsiteY156-902" fmla="*/ 418 h 9953"/>
                  <a:gd name="connsiteX157-903" fmla="*/ 9843 w 9986"/>
                  <a:gd name="connsiteY157-904" fmla="*/ 507 h 9953"/>
                  <a:gd name="connsiteX158-905" fmla="*/ 9812 w 9986"/>
                  <a:gd name="connsiteY158-906" fmla="*/ 600 h 9953"/>
                  <a:gd name="connsiteX159-907" fmla="*/ 9778 w 9986"/>
                  <a:gd name="connsiteY159-908" fmla="*/ 696 h 9953"/>
                  <a:gd name="connsiteX160-909" fmla="*/ 9742 w 9986"/>
                  <a:gd name="connsiteY160-910" fmla="*/ 798 h 9953"/>
                  <a:gd name="connsiteX161-911" fmla="*/ 9703 w 9986"/>
                  <a:gd name="connsiteY161-912" fmla="*/ 900 h 9953"/>
                  <a:gd name="connsiteX162-913" fmla="*/ 9662 w 9986"/>
                  <a:gd name="connsiteY162-914" fmla="*/ 1003 h 9953"/>
                  <a:gd name="connsiteX163-915" fmla="*/ 9618 w 9986"/>
                  <a:gd name="connsiteY163-916" fmla="*/ 1109 h 9953"/>
                  <a:gd name="connsiteX164-917" fmla="*/ 9572 w 9986"/>
                  <a:gd name="connsiteY164-918" fmla="*/ 1214 h 9953"/>
                  <a:gd name="connsiteX165-919" fmla="*/ 9523 w 9986"/>
                  <a:gd name="connsiteY165-920" fmla="*/ 1321 h 9953"/>
                  <a:gd name="connsiteX166-921" fmla="*/ 9471 w 9986"/>
                  <a:gd name="connsiteY166-922" fmla="*/ 1426 h 9953"/>
                  <a:gd name="connsiteX167-923" fmla="*/ 9418 w 9986"/>
                  <a:gd name="connsiteY167-924" fmla="*/ 1529 h 9953"/>
                  <a:gd name="connsiteX168-925" fmla="*/ 9361 w 9986"/>
                  <a:gd name="connsiteY168-926" fmla="*/ 1629 h 9953"/>
                  <a:gd name="connsiteX169-927" fmla="*/ 9302 w 9986"/>
                  <a:gd name="connsiteY169-928" fmla="*/ 1728 h 9953"/>
                  <a:gd name="connsiteX170-929" fmla="*/ 9241 w 9986"/>
                  <a:gd name="connsiteY170-930" fmla="*/ 1823 h 9953"/>
                  <a:gd name="connsiteX171-931" fmla="*/ 9178 w 9986"/>
                  <a:gd name="connsiteY171-932" fmla="*/ 1913 h 9953"/>
                  <a:gd name="connsiteX172-933" fmla="*/ 9112 w 9986"/>
                  <a:gd name="connsiteY172-934" fmla="*/ 1999 h 9953"/>
                  <a:gd name="connsiteX173-935" fmla="*/ 9043 w 9986"/>
                  <a:gd name="connsiteY173-936" fmla="*/ 2078 h 9953"/>
                  <a:gd name="connsiteX174-937" fmla="*/ 8973 w 9986"/>
                  <a:gd name="connsiteY174-938" fmla="*/ 2152 h 9953"/>
                  <a:gd name="connsiteX175-939" fmla="*/ 8900 w 9986"/>
                  <a:gd name="connsiteY175-940" fmla="*/ 2218 h 9953"/>
                  <a:gd name="connsiteX176-941" fmla="*/ 8825 w 9986"/>
                  <a:gd name="connsiteY176-942" fmla="*/ 2278 h 9953"/>
                  <a:gd name="connsiteX177-943" fmla="*/ 8748 w 9986"/>
                  <a:gd name="connsiteY177-944" fmla="*/ 2330 h 9953"/>
                  <a:gd name="connsiteX178-945" fmla="*/ 8668 w 9986"/>
                  <a:gd name="connsiteY178-946" fmla="*/ 2371 h 9953"/>
                  <a:gd name="connsiteX179-947" fmla="*/ 8587 w 9986"/>
                  <a:gd name="connsiteY179-948" fmla="*/ 2407 h 9953"/>
                  <a:gd name="connsiteX180-949" fmla="*/ 8508 w 9986"/>
                  <a:gd name="connsiteY180-950" fmla="*/ 2440 h 9953"/>
                  <a:gd name="connsiteX181-951" fmla="*/ 8428 w 9986"/>
                  <a:gd name="connsiteY181-952" fmla="*/ 2469 h 9953"/>
                  <a:gd name="connsiteX182-953" fmla="*/ 8348 w 9986"/>
                  <a:gd name="connsiteY182-954" fmla="*/ 2496 h 9953"/>
                  <a:gd name="connsiteX183-955" fmla="*/ 8191 w 9986"/>
                  <a:gd name="connsiteY183-956" fmla="*/ 2545 h 9953"/>
                  <a:gd name="connsiteX184-957" fmla="*/ 8036 w 9986"/>
                  <a:gd name="connsiteY184-958" fmla="*/ 2593 h 9953"/>
                  <a:gd name="connsiteX185-959" fmla="*/ 7960 w 9986"/>
                  <a:gd name="connsiteY185-960" fmla="*/ 2616 h 9953"/>
                  <a:gd name="connsiteX186-961" fmla="*/ 7885 w 9986"/>
                  <a:gd name="connsiteY186-962" fmla="*/ 2641 h 9953"/>
                  <a:gd name="connsiteX187-963" fmla="*/ 7812 w 9986"/>
                  <a:gd name="connsiteY187-964" fmla="*/ 2667 h 9953"/>
                  <a:gd name="connsiteX188-965" fmla="*/ 7738 w 9986"/>
                  <a:gd name="connsiteY188-966" fmla="*/ 2694 h 9953"/>
                  <a:gd name="connsiteX189-967" fmla="*/ 7667 w 9986"/>
                  <a:gd name="connsiteY189-968" fmla="*/ 2725 h 9953"/>
                  <a:gd name="connsiteX190-969" fmla="*/ 7596 w 9986"/>
                  <a:gd name="connsiteY190-970" fmla="*/ 2758 h 9953"/>
                  <a:gd name="connsiteX191-971" fmla="*/ 7527 w 9986"/>
                  <a:gd name="connsiteY191-972" fmla="*/ 2795 h 9953"/>
                  <a:gd name="connsiteX192-973" fmla="*/ 7459 w 9986"/>
                  <a:gd name="connsiteY192-974" fmla="*/ 2837 h 9953"/>
                  <a:gd name="connsiteX193-975" fmla="*/ 7393 w 9986"/>
                  <a:gd name="connsiteY193-976" fmla="*/ 2884 h 9953"/>
                  <a:gd name="connsiteX194-977" fmla="*/ 7328 w 9986"/>
                  <a:gd name="connsiteY194-978" fmla="*/ 2934 h 9953"/>
                  <a:gd name="connsiteX195-979" fmla="*/ 7265 w 9986"/>
                  <a:gd name="connsiteY195-980" fmla="*/ 2991 h 9953"/>
                  <a:gd name="connsiteX196-981" fmla="*/ 7203 w 9986"/>
                  <a:gd name="connsiteY196-982" fmla="*/ 3054 h 9953"/>
                  <a:gd name="connsiteX197-983" fmla="*/ 7144 w 9986"/>
                  <a:gd name="connsiteY197-984" fmla="*/ 3123 h 9953"/>
                  <a:gd name="connsiteX198-985" fmla="*/ 7085 w 9986"/>
                  <a:gd name="connsiteY198-986" fmla="*/ 3200 h 9953"/>
                  <a:gd name="connsiteX199-987" fmla="*/ 7029 w 9986"/>
                  <a:gd name="connsiteY199-988" fmla="*/ 3283 h 9953"/>
                  <a:gd name="connsiteX200-989" fmla="*/ 6975 w 9986"/>
                  <a:gd name="connsiteY200-990" fmla="*/ 3378 h 9953"/>
                  <a:gd name="connsiteX201-991" fmla="*/ 6922 w 9986"/>
                  <a:gd name="connsiteY201-992" fmla="*/ 3479 h 9953"/>
                  <a:gd name="connsiteX202-993" fmla="*/ 6871 w 9986"/>
                  <a:gd name="connsiteY202-994" fmla="*/ 3590 h 9953"/>
                  <a:gd name="connsiteX203-995" fmla="*/ 6823 w 9986"/>
                  <a:gd name="connsiteY203-996" fmla="*/ 3710 h 9953"/>
                  <a:gd name="connsiteX204-997" fmla="*/ 6777 w 9986"/>
                  <a:gd name="connsiteY204-998" fmla="*/ 3841 h 9953"/>
                  <a:gd name="connsiteX205-999" fmla="*/ 6734 w 9986"/>
                  <a:gd name="connsiteY205-1000" fmla="*/ 3984 h 9953"/>
                  <a:gd name="connsiteX206-1001" fmla="*/ 6692 w 9986"/>
                  <a:gd name="connsiteY206-1002" fmla="*/ 4137 h 9953"/>
                  <a:gd name="connsiteX207-1003" fmla="*/ 6654 w 9986"/>
                  <a:gd name="connsiteY207-1004" fmla="*/ 4302 h 9953"/>
                  <a:gd name="connsiteX208-1005" fmla="*/ 6617 w 9986"/>
                  <a:gd name="connsiteY208-1006" fmla="*/ 4481 h 9953"/>
                  <a:gd name="connsiteX209-1007" fmla="*/ 6578 w 9986"/>
                  <a:gd name="connsiteY209-1008" fmla="*/ 4658 h 9953"/>
                  <a:gd name="connsiteX210-1009" fmla="*/ 6529 w 9986"/>
                  <a:gd name="connsiteY210-1010" fmla="*/ 4820 h 9953"/>
                  <a:gd name="connsiteX211-1011" fmla="*/ 6473 w 9986"/>
                  <a:gd name="connsiteY211-1012" fmla="*/ 4969 h 9953"/>
                  <a:gd name="connsiteX212-1013" fmla="*/ 6409 w 9986"/>
                  <a:gd name="connsiteY212-1014" fmla="*/ 5104 h 9953"/>
                  <a:gd name="connsiteX213-1015" fmla="*/ 6339 w 9986"/>
                  <a:gd name="connsiteY213-1016" fmla="*/ 5229 h 9953"/>
                  <a:gd name="connsiteX214-1017" fmla="*/ 6262 w 9986"/>
                  <a:gd name="connsiteY214-1018" fmla="*/ 5342 h 9953"/>
                  <a:gd name="connsiteX215-1019" fmla="*/ 6179 w 9986"/>
                  <a:gd name="connsiteY215-1020" fmla="*/ 5444 h 9953"/>
                  <a:gd name="connsiteX216-1021" fmla="*/ 6092 w 9986"/>
                  <a:gd name="connsiteY216-1022" fmla="*/ 5537 h 9953"/>
                  <a:gd name="connsiteX217-1023" fmla="*/ 6001 w 9986"/>
                  <a:gd name="connsiteY217-1024" fmla="*/ 5622 h 9953"/>
                  <a:gd name="connsiteX218-1025" fmla="*/ 5906 w 9986"/>
                  <a:gd name="connsiteY218-1026" fmla="*/ 5699 h 9953"/>
                  <a:gd name="connsiteX219-1027" fmla="*/ 5809 w 9986"/>
                  <a:gd name="connsiteY219-1028" fmla="*/ 5768 h 9953"/>
                  <a:gd name="connsiteX220-1029" fmla="*/ 5709 w 9986"/>
                  <a:gd name="connsiteY220-1030" fmla="*/ 5832 h 9953"/>
                  <a:gd name="connsiteX221-1031" fmla="*/ 5606 w 9986"/>
                  <a:gd name="connsiteY221-1032" fmla="*/ 5890 h 9953"/>
                  <a:gd name="connsiteX222-1033" fmla="*/ 5504 w 9986"/>
                  <a:gd name="connsiteY222-1034" fmla="*/ 5943 h 9953"/>
                  <a:gd name="connsiteX223-1035" fmla="*/ 5402 w 9986"/>
                  <a:gd name="connsiteY223-1036" fmla="*/ 5993 h 9953"/>
                  <a:gd name="connsiteX224-1037" fmla="*/ 5300 w 9986"/>
                  <a:gd name="connsiteY224-1038" fmla="*/ 6043 h 9953"/>
                  <a:gd name="connsiteX225-1039" fmla="*/ 5198 w 9986"/>
                  <a:gd name="connsiteY225-1040" fmla="*/ 6089 h 9953"/>
                  <a:gd name="connsiteX226-1041" fmla="*/ 5099 w 9986"/>
                  <a:gd name="connsiteY226-1042" fmla="*/ 6133 h 9953"/>
                  <a:gd name="connsiteX227-1043" fmla="*/ 5002 w 9986"/>
                  <a:gd name="connsiteY227-1044" fmla="*/ 6178 h 9953"/>
                  <a:gd name="connsiteX228-1045" fmla="*/ 4908 w 9986"/>
                  <a:gd name="connsiteY228-1046" fmla="*/ 6223 h 9953"/>
                  <a:gd name="connsiteX229-1047" fmla="*/ 4817 w 9986"/>
                  <a:gd name="connsiteY229-1048" fmla="*/ 6270 h 9953"/>
                  <a:gd name="connsiteX230-1049" fmla="*/ 4732 w 9986"/>
                  <a:gd name="connsiteY230-1050" fmla="*/ 6319 h 9953"/>
                  <a:gd name="connsiteX231-1051" fmla="*/ 4650 w 9986"/>
                  <a:gd name="connsiteY231-1052" fmla="*/ 6372 h 9953"/>
                  <a:gd name="connsiteX232-1053" fmla="*/ 4574 w 9986"/>
                  <a:gd name="connsiteY232-1054" fmla="*/ 6427 h 9953"/>
                  <a:gd name="connsiteX233-1055" fmla="*/ 4506 w 9986"/>
                  <a:gd name="connsiteY233-1056" fmla="*/ 6489 h 9953"/>
                  <a:gd name="connsiteX234-1057" fmla="*/ 4443 w 9986"/>
                  <a:gd name="connsiteY234-1058" fmla="*/ 6558 h 9953"/>
                  <a:gd name="connsiteX235-1059" fmla="*/ 4389 w 9986"/>
                  <a:gd name="connsiteY235-1060" fmla="*/ 6631 h 9953"/>
                  <a:gd name="connsiteX236-1061" fmla="*/ 4342 w 9986"/>
                  <a:gd name="connsiteY236-1062" fmla="*/ 6713 h 9953"/>
                  <a:gd name="connsiteX237-1063" fmla="*/ 4304 w 9986"/>
                  <a:gd name="connsiteY237-1064" fmla="*/ 6802 h 9953"/>
                  <a:gd name="connsiteX238-1065" fmla="*/ 4277 w 9986"/>
                  <a:gd name="connsiteY238-1066" fmla="*/ 6901 h 9953"/>
                  <a:gd name="connsiteX239-1067" fmla="*/ 4259 w 9986"/>
                  <a:gd name="connsiteY239-1068" fmla="*/ 7009 h 9953"/>
                  <a:gd name="connsiteX240-1069" fmla="*/ 4252 w 9986"/>
                  <a:gd name="connsiteY240-1070" fmla="*/ 7130 h 9953"/>
                  <a:gd name="connsiteX241-1071" fmla="*/ 4249 w 9986"/>
                  <a:gd name="connsiteY241-1072" fmla="*/ 7255 h 9953"/>
                  <a:gd name="connsiteX242-1073" fmla="*/ 4244 w 9986"/>
                  <a:gd name="connsiteY242-1074" fmla="*/ 7376 h 9953"/>
                  <a:gd name="connsiteX243-1075" fmla="*/ 4235 w 9986"/>
                  <a:gd name="connsiteY243-1076" fmla="*/ 7495 h 9953"/>
                  <a:gd name="connsiteX244-1077" fmla="*/ 4223 w 9986"/>
                  <a:gd name="connsiteY244-1078" fmla="*/ 7614 h 9953"/>
                  <a:gd name="connsiteX245-1079" fmla="*/ 4207 w 9986"/>
                  <a:gd name="connsiteY245-1080" fmla="*/ 7729 h 9953"/>
                  <a:gd name="connsiteX246-1081" fmla="*/ 4189 w 9986"/>
                  <a:gd name="connsiteY246-1082" fmla="*/ 7844 h 9953"/>
                  <a:gd name="connsiteX247-1083" fmla="*/ 4168 w 9986"/>
                  <a:gd name="connsiteY247-1084" fmla="*/ 7955 h 9953"/>
                  <a:gd name="connsiteX248-1085" fmla="*/ 4144 w 9986"/>
                  <a:gd name="connsiteY248-1086" fmla="*/ 8063 h 9953"/>
                  <a:gd name="connsiteX249-1087" fmla="*/ 4116 w 9986"/>
                  <a:gd name="connsiteY249-1088" fmla="*/ 8171 h 9953"/>
                  <a:gd name="connsiteX250-1089" fmla="*/ 4086 w 9986"/>
                  <a:gd name="connsiteY250-1090" fmla="*/ 8274 h 9953"/>
                  <a:gd name="connsiteX251-1091" fmla="*/ 4053 w 9986"/>
                  <a:gd name="connsiteY251-1092" fmla="*/ 8374 h 9953"/>
                  <a:gd name="connsiteX252-1093" fmla="*/ 4015 w 9986"/>
                  <a:gd name="connsiteY252-1094" fmla="*/ 8473 h 9953"/>
                  <a:gd name="connsiteX253-1095" fmla="*/ 3976 w 9986"/>
                  <a:gd name="connsiteY253-1096" fmla="*/ 8568 h 9953"/>
                  <a:gd name="connsiteX254-1097" fmla="*/ 3933 w 9986"/>
                  <a:gd name="connsiteY254-1098" fmla="*/ 8661 h 9953"/>
                  <a:gd name="connsiteX255-1099" fmla="*/ 3887 w 9986"/>
                  <a:gd name="connsiteY255-1100" fmla="*/ 8751 h 9953"/>
                  <a:gd name="connsiteX256-1101" fmla="*/ 3839 w 9986"/>
                  <a:gd name="connsiteY256-1102" fmla="*/ 8838 h 9953"/>
                  <a:gd name="connsiteX257-1103" fmla="*/ 3787 w 9986"/>
                  <a:gd name="connsiteY257-1104" fmla="*/ 8921 h 9953"/>
                  <a:gd name="connsiteX258-1105" fmla="*/ 3732 w 9986"/>
                  <a:gd name="connsiteY258-1106" fmla="*/ 9001 h 9953"/>
                  <a:gd name="connsiteX259-1107" fmla="*/ 3675 w 9986"/>
                  <a:gd name="connsiteY259-1108" fmla="*/ 9078 h 9953"/>
                  <a:gd name="connsiteX260-1109" fmla="*/ 3614 w 9986"/>
                  <a:gd name="connsiteY260-1110" fmla="*/ 9152 h 9953"/>
                  <a:gd name="connsiteX261-1111" fmla="*/ 3550 w 9986"/>
                  <a:gd name="connsiteY261-1112" fmla="*/ 9223 h 9953"/>
                  <a:gd name="connsiteX262-1113" fmla="*/ 3483 w 9986"/>
                  <a:gd name="connsiteY262-1114" fmla="*/ 9290 h 9953"/>
                  <a:gd name="connsiteX263-1115" fmla="*/ 3414 w 9986"/>
                  <a:gd name="connsiteY263-1116" fmla="*/ 9353 h 9953"/>
                  <a:gd name="connsiteX264-1117" fmla="*/ 3342 w 9986"/>
                  <a:gd name="connsiteY264-1118" fmla="*/ 9413 h 9953"/>
                  <a:gd name="connsiteX265-1119" fmla="*/ 3267 w 9986"/>
                  <a:gd name="connsiteY265-1120" fmla="*/ 9470 h 9953"/>
                  <a:gd name="connsiteX266-1121" fmla="*/ 3188 w 9986"/>
                  <a:gd name="connsiteY266-1122" fmla="*/ 9521 h 9953"/>
                  <a:gd name="connsiteX267-1123" fmla="*/ 3106 w 9986"/>
                  <a:gd name="connsiteY267-1124" fmla="*/ 9570 h 9953"/>
                  <a:gd name="connsiteX268-1125" fmla="*/ 3022 w 9986"/>
                  <a:gd name="connsiteY268-1126" fmla="*/ 9615 h 9953"/>
                  <a:gd name="connsiteX269-1127" fmla="*/ 2935 w 9986"/>
                  <a:gd name="connsiteY269-1128" fmla="*/ 9655 h 9953"/>
                  <a:gd name="connsiteX270-1129" fmla="*/ 2845 w 9986"/>
                  <a:gd name="connsiteY270-1130" fmla="*/ 9693 h 9953"/>
                  <a:gd name="connsiteX271-1131" fmla="*/ 2752 w 9986"/>
                  <a:gd name="connsiteY271-1132" fmla="*/ 9725 h 9953"/>
                  <a:gd name="connsiteX272-1133" fmla="*/ 2656 w 9986"/>
                  <a:gd name="connsiteY272-1134" fmla="*/ 9755 h 9953"/>
                  <a:gd name="connsiteX273-1135" fmla="*/ 2608 w 9986"/>
                  <a:gd name="connsiteY273-1136" fmla="*/ 9767 h 9953"/>
                  <a:gd name="connsiteX274-1137" fmla="*/ 2559 w 9986"/>
                  <a:gd name="connsiteY274-1138" fmla="*/ 9780 h 9953"/>
                  <a:gd name="connsiteX275-1139" fmla="*/ 2509 w 9986"/>
                  <a:gd name="connsiteY275-1140" fmla="*/ 9792 h 9953"/>
                  <a:gd name="connsiteX276-1141" fmla="*/ 2458 w 9986"/>
                  <a:gd name="connsiteY276-1142" fmla="*/ 9801 h 9953"/>
                  <a:gd name="connsiteX277-1143" fmla="*/ 2407 w 9986"/>
                  <a:gd name="connsiteY277-1144" fmla="*/ 9811 h 9953"/>
                  <a:gd name="connsiteX278-1145" fmla="*/ 2354 w 9986"/>
                  <a:gd name="connsiteY278-1146" fmla="*/ 9821 h 9953"/>
                  <a:gd name="connsiteX279-1147" fmla="*/ 2302 w 9986"/>
                  <a:gd name="connsiteY279-1148" fmla="*/ 9830 h 9953"/>
                  <a:gd name="connsiteX280-1149" fmla="*/ 2248 w 9986"/>
                  <a:gd name="connsiteY280-1150" fmla="*/ 9839 h 9953"/>
                  <a:gd name="connsiteX281-1151" fmla="*/ 2195 w 9986"/>
                  <a:gd name="connsiteY281-1152" fmla="*/ 9847 h 9953"/>
                  <a:gd name="connsiteX282-1153" fmla="*/ 2140 w 9986"/>
                  <a:gd name="connsiteY282-1154" fmla="*/ 9854 h 9953"/>
                  <a:gd name="connsiteX283-1155" fmla="*/ 2085 w 9986"/>
                  <a:gd name="connsiteY283-1156" fmla="*/ 9862 h 9953"/>
                  <a:gd name="connsiteX284-1157" fmla="*/ 2030 w 9986"/>
                  <a:gd name="connsiteY284-1158" fmla="*/ 9869 h 9953"/>
                  <a:gd name="connsiteX285-1159" fmla="*/ 1974 w 9986"/>
                  <a:gd name="connsiteY285-1160" fmla="*/ 9873 h 9953"/>
                  <a:gd name="connsiteX286-1161" fmla="*/ 1918 w 9986"/>
                  <a:gd name="connsiteY286-1162" fmla="*/ 9881 h 9953"/>
                  <a:gd name="connsiteX287-1163" fmla="*/ 1861 w 9986"/>
                  <a:gd name="connsiteY287-1164" fmla="*/ 9885 h 9953"/>
                  <a:gd name="connsiteX288-1165" fmla="*/ 1805 w 9986"/>
                  <a:gd name="connsiteY288-1166" fmla="*/ 9890 h 9953"/>
                  <a:gd name="connsiteX289-1167" fmla="*/ 1805 w 9986"/>
                  <a:gd name="connsiteY289-1168" fmla="*/ 9890 h 9953"/>
                  <a:gd name="connsiteX290-1169" fmla="*/ 1562 w 9986"/>
                  <a:gd name="connsiteY290-1170" fmla="*/ 9923 h 9953"/>
                  <a:gd name="connsiteX291-1171" fmla="*/ 0 w 9986"/>
                  <a:gd name="connsiteY291-1172" fmla="*/ 9953 h 9953"/>
                  <a:gd name="connsiteX292-1173" fmla="*/ 0 w 9986"/>
                  <a:gd name="connsiteY292-1174" fmla="*/ 8523 h 9953"/>
                  <a:gd name="connsiteX0-1175" fmla="*/ 0 w 9993"/>
                  <a:gd name="connsiteY0-1176" fmla="*/ 8560 h 9997"/>
                  <a:gd name="connsiteX1-1177" fmla="*/ 661 w 9993"/>
                  <a:gd name="connsiteY1-1178" fmla="*/ 8560 h 9997"/>
                  <a:gd name="connsiteX2-1179" fmla="*/ 699 w 9993"/>
                  <a:gd name="connsiteY2-1180" fmla="*/ 8560 h 9997"/>
                  <a:gd name="connsiteX3-1181" fmla="*/ 738 w 9993"/>
                  <a:gd name="connsiteY3-1182" fmla="*/ 8561 h 9997"/>
                  <a:gd name="connsiteX4-1183" fmla="*/ 777 w 9993"/>
                  <a:gd name="connsiteY4-1184" fmla="*/ 8561 h 9997"/>
                  <a:gd name="connsiteX5-1185" fmla="*/ 817 w 9993"/>
                  <a:gd name="connsiteY5-1186" fmla="*/ 8561 h 9997"/>
                  <a:gd name="connsiteX6-1187" fmla="*/ 858 w 9993"/>
                  <a:gd name="connsiteY6-1188" fmla="*/ 8561 h 9997"/>
                  <a:gd name="connsiteX7-1189" fmla="*/ 900 w 9993"/>
                  <a:gd name="connsiteY7-1190" fmla="*/ 8561 h 9997"/>
                  <a:gd name="connsiteX8-1191" fmla="*/ 941 w 9993"/>
                  <a:gd name="connsiteY8-1192" fmla="*/ 8560 h 9997"/>
                  <a:gd name="connsiteX9-1193" fmla="*/ 984 w 9993"/>
                  <a:gd name="connsiteY9-1194" fmla="*/ 8560 h 9997"/>
                  <a:gd name="connsiteX10-1195" fmla="*/ 986 w 9993"/>
                  <a:gd name="connsiteY10-1196" fmla="*/ 8560 h 9997"/>
                  <a:gd name="connsiteX11-1197" fmla="*/ 986 w 9993"/>
                  <a:gd name="connsiteY11-1198" fmla="*/ 8559 h 9997"/>
                  <a:gd name="connsiteX12-1199" fmla="*/ 1068 w 9993"/>
                  <a:gd name="connsiteY12-1200" fmla="*/ 8557 h 9997"/>
                  <a:gd name="connsiteX13-1201" fmla="*/ 1153 w 9993"/>
                  <a:gd name="connsiteY13-1202" fmla="*/ 8553 h 9997"/>
                  <a:gd name="connsiteX14-1203" fmla="*/ 1238 w 9993"/>
                  <a:gd name="connsiteY14-1204" fmla="*/ 8546 h 9997"/>
                  <a:gd name="connsiteX15-1205" fmla="*/ 1326 w 9993"/>
                  <a:gd name="connsiteY15-1206" fmla="*/ 8539 h 9997"/>
                  <a:gd name="connsiteX16-1207" fmla="*/ 1415 w 9993"/>
                  <a:gd name="connsiteY16-1208" fmla="*/ 8530 h 9997"/>
                  <a:gd name="connsiteX17-1209" fmla="*/ 1506 w 9993"/>
                  <a:gd name="connsiteY17-1210" fmla="*/ 8519 h 9997"/>
                  <a:gd name="connsiteX18-1211" fmla="*/ 1599 w 9993"/>
                  <a:gd name="connsiteY18-1212" fmla="*/ 8507 h 9997"/>
                  <a:gd name="connsiteX19-1213" fmla="*/ 1692 w 9993"/>
                  <a:gd name="connsiteY19-1214" fmla="*/ 8491 h 9997"/>
                  <a:gd name="connsiteX20-1215" fmla="*/ 1788 w 9993"/>
                  <a:gd name="connsiteY20-1216" fmla="*/ 8475 h 9997"/>
                  <a:gd name="connsiteX21-1217" fmla="*/ 1886 w 9993"/>
                  <a:gd name="connsiteY21-1218" fmla="*/ 8456 h 9997"/>
                  <a:gd name="connsiteX22-1219" fmla="*/ 1984 w 9993"/>
                  <a:gd name="connsiteY22-1220" fmla="*/ 8434 h 9997"/>
                  <a:gd name="connsiteX23-1221" fmla="*/ 2082 w 9993"/>
                  <a:gd name="connsiteY23-1222" fmla="*/ 8411 h 9997"/>
                  <a:gd name="connsiteX24-1223" fmla="*/ 2182 w 9993"/>
                  <a:gd name="connsiteY24-1224" fmla="*/ 8383 h 9997"/>
                  <a:gd name="connsiteX25-1225" fmla="*/ 2282 w 9993"/>
                  <a:gd name="connsiteY25-1226" fmla="*/ 8356 h 9997"/>
                  <a:gd name="connsiteX26-1227" fmla="*/ 2332 w 9993"/>
                  <a:gd name="connsiteY26-1228" fmla="*/ 8341 h 9997"/>
                  <a:gd name="connsiteX27-1229" fmla="*/ 2383 w 9993"/>
                  <a:gd name="connsiteY27-1230" fmla="*/ 8324 h 9997"/>
                  <a:gd name="connsiteX28-1231" fmla="*/ 2433 w 9993"/>
                  <a:gd name="connsiteY28-1232" fmla="*/ 8307 h 9997"/>
                  <a:gd name="connsiteX29-1233" fmla="*/ 2484 w 9993"/>
                  <a:gd name="connsiteY29-1234" fmla="*/ 8291 h 9997"/>
                  <a:gd name="connsiteX30-1235" fmla="*/ 2606 w 9993"/>
                  <a:gd name="connsiteY30-1236" fmla="*/ 8242 h 9997"/>
                  <a:gd name="connsiteX31-1237" fmla="*/ 2715 w 9993"/>
                  <a:gd name="connsiteY31-1238" fmla="*/ 8187 h 9997"/>
                  <a:gd name="connsiteX32-1239" fmla="*/ 2813 w 9993"/>
                  <a:gd name="connsiteY32-1240" fmla="*/ 8124 h 9997"/>
                  <a:gd name="connsiteX33-1241" fmla="*/ 2901 w 9993"/>
                  <a:gd name="connsiteY33-1242" fmla="*/ 8055 h 9997"/>
                  <a:gd name="connsiteX34-1243" fmla="*/ 2980 w 9993"/>
                  <a:gd name="connsiteY34-1244" fmla="*/ 7980 h 9997"/>
                  <a:gd name="connsiteX35-1245" fmla="*/ 3049 w 9993"/>
                  <a:gd name="connsiteY35-1246" fmla="*/ 7901 h 9997"/>
                  <a:gd name="connsiteX36-1247" fmla="*/ 3110 w 9993"/>
                  <a:gd name="connsiteY36-1248" fmla="*/ 7815 h 9997"/>
                  <a:gd name="connsiteX37-1249" fmla="*/ 3164 w 9993"/>
                  <a:gd name="connsiteY37-1250" fmla="*/ 7725 h 9997"/>
                  <a:gd name="connsiteX38-1251" fmla="*/ 3210 w 9993"/>
                  <a:gd name="connsiteY38-1252" fmla="*/ 7632 h 9997"/>
                  <a:gd name="connsiteX39-1253" fmla="*/ 3251 w 9993"/>
                  <a:gd name="connsiteY39-1254" fmla="*/ 7532 h 9997"/>
                  <a:gd name="connsiteX40-1255" fmla="*/ 3286 w 9993"/>
                  <a:gd name="connsiteY40-1256" fmla="*/ 7431 h 9997"/>
                  <a:gd name="connsiteX41-1257" fmla="*/ 3314 w 9993"/>
                  <a:gd name="connsiteY41-1258" fmla="*/ 7328 h 9997"/>
                  <a:gd name="connsiteX42-1259" fmla="*/ 3339 w 9993"/>
                  <a:gd name="connsiteY42-1260" fmla="*/ 7223 h 9997"/>
                  <a:gd name="connsiteX43-1261" fmla="*/ 3360 w 9993"/>
                  <a:gd name="connsiteY43-1262" fmla="*/ 7115 h 9997"/>
                  <a:gd name="connsiteX44-1263" fmla="*/ 3377 w 9993"/>
                  <a:gd name="connsiteY44-1264" fmla="*/ 7006 h 9997"/>
                  <a:gd name="connsiteX45-1265" fmla="*/ 3393 w 9993"/>
                  <a:gd name="connsiteY45-1266" fmla="*/ 6894 h 9997"/>
                  <a:gd name="connsiteX46-1267" fmla="*/ 3406 w 9993"/>
                  <a:gd name="connsiteY46-1268" fmla="*/ 6785 h 9997"/>
                  <a:gd name="connsiteX47-1269" fmla="*/ 3418 w 9993"/>
                  <a:gd name="connsiteY47-1270" fmla="*/ 6675 h 9997"/>
                  <a:gd name="connsiteX48-1271" fmla="*/ 3430 w 9993"/>
                  <a:gd name="connsiteY48-1272" fmla="*/ 6565 h 9997"/>
                  <a:gd name="connsiteX49-1273" fmla="*/ 3442 w 9993"/>
                  <a:gd name="connsiteY49-1274" fmla="*/ 6454 h 9997"/>
                  <a:gd name="connsiteX50-1275" fmla="*/ 3454 w 9993"/>
                  <a:gd name="connsiteY50-1276" fmla="*/ 6346 h 9997"/>
                  <a:gd name="connsiteX51-1277" fmla="*/ 3468 w 9993"/>
                  <a:gd name="connsiteY51-1278" fmla="*/ 6242 h 9997"/>
                  <a:gd name="connsiteX52-1279" fmla="*/ 3484 w 9993"/>
                  <a:gd name="connsiteY52-1280" fmla="*/ 6139 h 9997"/>
                  <a:gd name="connsiteX53-1281" fmla="*/ 3502 w 9993"/>
                  <a:gd name="connsiteY53-1282" fmla="*/ 6038 h 9997"/>
                  <a:gd name="connsiteX54-1283" fmla="*/ 3525 w 9993"/>
                  <a:gd name="connsiteY54-1284" fmla="*/ 5941 h 9997"/>
                  <a:gd name="connsiteX55-1285" fmla="*/ 3551 w 9993"/>
                  <a:gd name="connsiteY55-1286" fmla="*/ 5847 h 9997"/>
                  <a:gd name="connsiteX56-1287" fmla="*/ 3581 w 9993"/>
                  <a:gd name="connsiteY56-1288" fmla="*/ 5758 h 9997"/>
                  <a:gd name="connsiteX57-1289" fmla="*/ 3617 w 9993"/>
                  <a:gd name="connsiteY57-1290" fmla="*/ 5675 h 9997"/>
                  <a:gd name="connsiteX58-1291" fmla="*/ 3659 w 9993"/>
                  <a:gd name="connsiteY58-1292" fmla="*/ 5596 h 9997"/>
                  <a:gd name="connsiteX59-1293" fmla="*/ 3707 w 9993"/>
                  <a:gd name="connsiteY59-1294" fmla="*/ 5524 h 9997"/>
                  <a:gd name="connsiteX60-1295" fmla="*/ 3763 w 9993"/>
                  <a:gd name="connsiteY60-1296" fmla="*/ 5455 h 9997"/>
                  <a:gd name="connsiteX61-1297" fmla="*/ 3826 w 9993"/>
                  <a:gd name="connsiteY61-1298" fmla="*/ 5393 h 9997"/>
                  <a:gd name="connsiteX62-1299" fmla="*/ 3896 w 9993"/>
                  <a:gd name="connsiteY62-1300" fmla="*/ 5339 h 9997"/>
                  <a:gd name="connsiteX63-1301" fmla="*/ 3970 w 9993"/>
                  <a:gd name="connsiteY63-1302" fmla="*/ 5289 h 9997"/>
                  <a:gd name="connsiteX64-1303" fmla="*/ 4046 w 9993"/>
                  <a:gd name="connsiteY64-1304" fmla="*/ 5245 h 9997"/>
                  <a:gd name="connsiteX65-1305" fmla="*/ 4125 w 9993"/>
                  <a:gd name="connsiteY65-1306" fmla="*/ 5202 h 9997"/>
                  <a:gd name="connsiteX66-1307" fmla="*/ 4207 w 9993"/>
                  <a:gd name="connsiteY66-1308" fmla="*/ 5164 h 9997"/>
                  <a:gd name="connsiteX67-1309" fmla="*/ 4292 w 9993"/>
                  <a:gd name="connsiteY67-1310" fmla="*/ 5130 h 9997"/>
                  <a:gd name="connsiteX68-1311" fmla="*/ 4378 w 9993"/>
                  <a:gd name="connsiteY68-1312" fmla="*/ 5097 h 9997"/>
                  <a:gd name="connsiteX69-1313" fmla="*/ 4467 w 9993"/>
                  <a:gd name="connsiteY69-1314" fmla="*/ 5067 h 9997"/>
                  <a:gd name="connsiteX70-1315" fmla="*/ 4649 w 9993"/>
                  <a:gd name="connsiteY70-1316" fmla="*/ 5008 h 9997"/>
                  <a:gd name="connsiteX71-1317" fmla="*/ 4833 w 9993"/>
                  <a:gd name="connsiteY71-1318" fmla="*/ 4949 h 9997"/>
                  <a:gd name="connsiteX72-1319" fmla="*/ 4925 w 9993"/>
                  <a:gd name="connsiteY72-1320" fmla="*/ 4919 h 9997"/>
                  <a:gd name="connsiteX73-1321" fmla="*/ 5019 w 9993"/>
                  <a:gd name="connsiteY73-1322" fmla="*/ 4888 h 9997"/>
                  <a:gd name="connsiteX74-1323" fmla="*/ 5111 w 9993"/>
                  <a:gd name="connsiteY74-1324" fmla="*/ 4855 h 9997"/>
                  <a:gd name="connsiteX75-1325" fmla="*/ 5203 w 9993"/>
                  <a:gd name="connsiteY75-1326" fmla="*/ 4819 h 9997"/>
                  <a:gd name="connsiteX76-1327" fmla="*/ 5294 w 9993"/>
                  <a:gd name="connsiteY76-1328" fmla="*/ 4782 h 9997"/>
                  <a:gd name="connsiteX77-1329" fmla="*/ 5385 w 9993"/>
                  <a:gd name="connsiteY77-1330" fmla="*/ 4739 h 9997"/>
                  <a:gd name="connsiteX78-1331" fmla="*/ 5474 w 9993"/>
                  <a:gd name="connsiteY78-1332" fmla="*/ 4694 h 9997"/>
                  <a:gd name="connsiteX79-1333" fmla="*/ 5562 w 9993"/>
                  <a:gd name="connsiteY79-1334" fmla="*/ 4643 h 9997"/>
                  <a:gd name="connsiteX80-1335" fmla="*/ 5647 w 9993"/>
                  <a:gd name="connsiteY80-1336" fmla="*/ 4588 h 9997"/>
                  <a:gd name="connsiteX81-1337" fmla="*/ 5730 w 9993"/>
                  <a:gd name="connsiteY81-1338" fmla="*/ 4525 h 9997"/>
                  <a:gd name="connsiteX82-1339" fmla="*/ 5810 w 9993"/>
                  <a:gd name="connsiteY82-1340" fmla="*/ 4459 h 9997"/>
                  <a:gd name="connsiteX83-1341" fmla="*/ 5887 w 9993"/>
                  <a:gd name="connsiteY83-1342" fmla="*/ 4383 h 9997"/>
                  <a:gd name="connsiteX84-1343" fmla="*/ 5962 w 9993"/>
                  <a:gd name="connsiteY84-1344" fmla="*/ 4303 h 9997"/>
                  <a:gd name="connsiteX85-1345" fmla="*/ 6033 w 9993"/>
                  <a:gd name="connsiteY85-1346" fmla="*/ 4214 h 9997"/>
                  <a:gd name="connsiteX86-1347" fmla="*/ 6101 w 9993"/>
                  <a:gd name="connsiteY86-1348" fmla="*/ 4115 h 9997"/>
                  <a:gd name="connsiteX87-1349" fmla="*/ 6164 w 9993"/>
                  <a:gd name="connsiteY87-1350" fmla="*/ 4010 h 9997"/>
                  <a:gd name="connsiteX88-1351" fmla="*/ 6223 w 9993"/>
                  <a:gd name="connsiteY88-1352" fmla="*/ 3894 h 9997"/>
                  <a:gd name="connsiteX89-1353" fmla="*/ 6276 w 9993"/>
                  <a:gd name="connsiteY89-1354" fmla="*/ 3769 h 9997"/>
                  <a:gd name="connsiteX90-1355" fmla="*/ 6326 w 9993"/>
                  <a:gd name="connsiteY90-1356" fmla="*/ 3633 h 9997"/>
                  <a:gd name="connsiteX91-1357" fmla="*/ 6370 w 9993"/>
                  <a:gd name="connsiteY91-1358" fmla="*/ 3486 h 9997"/>
                  <a:gd name="connsiteX92-1359" fmla="*/ 6414 w 9993"/>
                  <a:gd name="connsiteY92-1360" fmla="*/ 3339 h 9997"/>
                  <a:gd name="connsiteX93-1361" fmla="*/ 6461 w 9993"/>
                  <a:gd name="connsiteY93-1362" fmla="*/ 3203 h 9997"/>
                  <a:gd name="connsiteX94-1363" fmla="*/ 6512 w 9993"/>
                  <a:gd name="connsiteY94-1364" fmla="*/ 3077 h 9997"/>
                  <a:gd name="connsiteX95-1365" fmla="*/ 6565 w 9993"/>
                  <a:gd name="connsiteY95-1366" fmla="*/ 2961 h 9997"/>
                  <a:gd name="connsiteX96-1367" fmla="*/ 6622 w 9993"/>
                  <a:gd name="connsiteY96-1368" fmla="*/ 2854 h 9997"/>
                  <a:gd name="connsiteX97-1369" fmla="*/ 6682 w 9993"/>
                  <a:gd name="connsiteY97-1370" fmla="*/ 2758 h 9997"/>
                  <a:gd name="connsiteX98-1371" fmla="*/ 6744 w 9993"/>
                  <a:gd name="connsiteY98-1372" fmla="*/ 2669 h 9997"/>
                  <a:gd name="connsiteX99-1373" fmla="*/ 6811 w 9993"/>
                  <a:gd name="connsiteY99-1374" fmla="*/ 2587 h 9997"/>
                  <a:gd name="connsiteX100-1375" fmla="*/ 6878 w 9993"/>
                  <a:gd name="connsiteY100-1376" fmla="*/ 2514 h 9997"/>
                  <a:gd name="connsiteX101-1377" fmla="*/ 6949 w 9993"/>
                  <a:gd name="connsiteY101-1378" fmla="*/ 2447 h 9997"/>
                  <a:gd name="connsiteX102-1379" fmla="*/ 7021 w 9993"/>
                  <a:gd name="connsiteY102-1380" fmla="*/ 2386 h 9997"/>
                  <a:gd name="connsiteX103-1381" fmla="*/ 7095 w 9993"/>
                  <a:gd name="connsiteY103-1382" fmla="*/ 2333 h 9997"/>
                  <a:gd name="connsiteX104-1383" fmla="*/ 7170 w 9993"/>
                  <a:gd name="connsiteY104-1384" fmla="*/ 2285 h 9997"/>
                  <a:gd name="connsiteX105-1385" fmla="*/ 7246 w 9993"/>
                  <a:gd name="connsiteY105-1386" fmla="*/ 2242 h 9997"/>
                  <a:gd name="connsiteX106-1387" fmla="*/ 7323 w 9993"/>
                  <a:gd name="connsiteY106-1388" fmla="*/ 2203 h 9997"/>
                  <a:gd name="connsiteX107-1389" fmla="*/ 7403 w 9993"/>
                  <a:gd name="connsiteY107-1390" fmla="*/ 2171 h 9997"/>
                  <a:gd name="connsiteX108-1391" fmla="*/ 7482 w 9993"/>
                  <a:gd name="connsiteY108-1392" fmla="*/ 2140 h 9997"/>
                  <a:gd name="connsiteX109-1393" fmla="*/ 7563 w 9993"/>
                  <a:gd name="connsiteY109-1394" fmla="*/ 2115 h 9997"/>
                  <a:gd name="connsiteX110-1395" fmla="*/ 7644 w 9993"/>
                  <a:gd name="connsiteY110-1396" fmla="*/ 2091 h 9997"/>
                  <a:gd name="connsiteX111-1397" fmla="*/ 7724 w 9993"/>
                  <a:gd name="connsiteY111-1398" fmla="*/ 2071 h 9997"/>
                  <a:gd name="connsiteX112-1399" fmla="*/ 7805 w 9993"/>
                  <a:gd name="connsiteY112-1400" fmla="*/ 2053 h 9997"/>
                  <a:gd name="connsiteX113-1401" fmla="*/ 7886 w 9993"/>
                  <a:gd name="connsiteY113-1402" fmla="*/ 2038 h 9997"/>
                  <a:gd name="connsiteX114-1403" fmla="*/ 7966 w 9993"/>
                  <a:gd name="connsiteY114-1404" fmla="*/ 2021 h 9997"/>
                  <a:gd name="connsiteX115-1405" fmla="*/ 8047 w 9993"/>
                  <a:gd name="connsiteY115-1406" fmla="*/ 2006 h 9997"/>
                  <a:gd name="connsiteX116-1407" fmla="*/ 8126 w 9993"/>
                  <a:gd name="connsiteY116-1408" fmla="*/ 1992 h 9997"/>
                  <a:gd name="connsiteX117-1409" fmla="*/ 8205 w 9993"/>
                  <a:gd name="connsiteY117-1410" fmla="*/ 1977 h 9997"/>
                  <a:gd name="connsiteX118-1411" fmla="*/ 8283 w 9993"/>
                  <a:gd name="connsiteY118-1412" fmla="*/ 1962 h 9997"/>
                  <a:gd name="connsiteX119-1413" fmla="*/ 8358 w 9993"/>
                  <a:gd name="connsiteY119-1414" fmla="*/ 1945 h 9997"/>
                  <a:gd name="connsiteX120-1415" fmla="*/ 8433 w 9993"/>
                  <a:gd name="connsiteY120-1416" fmla="*/ 1929 h 9997"/>
                  <a:gd name="connsiteX121-1417" fmla="*/ 8506 w 9993"/>
                  <a:gd name="connsiteY121-1418" fmla="*/ 1909 h 9997"/>
                  <a:gd name="connsiteX122-1419" fmla="*/ 8576 w 9993"/>
                  <a:gd name="connsiteY122-1420" fmla="*/ 1887 h 9997"/>
                  <a:gd name="connsiteX123-1421" fmla="*/ 8645 w 9993"/>
                  <a:gd name="connsiteY123-1422" fmla="*/ 1862 h 9997"/>
                  <a:gd name="connsiteX124-1423" fmla="*/ 8713 w 9993"/>
                  <a:gd name="connsiteY124-1424" fmla="*/ 1831 h 9997"/>
                  <a:gd name="connsiteX125-1425" fmla="*/ 8780 w 9993"/>
                  <a:gd name="connsiteY125-1426" fmla="*/ 1791 h 9997"/>
                  <a:gd name="connsiteX126-1427" fmla="*/ 8846 w 9993"/>
                  <a:gd name="connsiteY126-1428" fmla="*/ 1748 h 9997"/>
                  <a:gd name="connsiteX127-1429" fmla="*/ 8911 w 9993"/>
                  <a:gd name="connsiteY127-1430" fmla="*/ 1697 h 9997"/>
                  <a:gd name="connsiteX128-1431" fmla="*/ 8977 w 9993"/>
                  <a:gd name="connsiteY128-1432" fmla="*/ 1640 h 9997"/>
                  <a:gd name="connsiteX129-1433" fmla="*/ 9041 w 9993"/>
                  <a:gd name="connsiteY129-1434" fmla="*/ 1578 h 9997"/>
                  <a:gd name="connsiteX130-1435" fmla="*/ 9104 w 9993"/>
                  <a:gd name="connsiteY130-1436" fmla="*/ 1512 h 9997"/>
                  <a:gd name="connsiteX131-1437" fmla="*/ 9165 w 9993"/>
                  <a:gd name="connsiteY131-1438" fmla="*/ 1440 h 9997"/>
                  <a:gd name="connsiteX132-1439" fmla="*/ 9226 w 9993"/>
                  <a:gd name="connsiteY132-1440" fmla="*/ 1366 h 9997"/>
                  <a:gd name="connsiteX133-1441" fmla="*/ 9285 w 9993"/>
                  <a:gd name="connsiteY133-1442" fmla="*/ 1289 h 9997"/>
                  <a:gd name="connsiteX134-1443" fmla="*/ 9343 w 9993"/>
                  <a:gd name="connsiteY134-1444" fmla="*/ 1209 h 9997"/>
                  <a:gd name="connsiteX135-1445" fmla="*/ 9399 w 9993"/>
                  <a:gd name="connsiteY135-1446" fmla="*/ 1126 h 9997"/>
                  <a:gd name="connsiteX136-1447" fmla="*/ 9454 w 9993"/>
                  <a:gd name="connsiteY136-1448" fmla="*/ 1043 h 9997"/>
                  <a:gd name="connsiteX137-1449" fmla="*/ 9506 w 9993"/>
                  <a:gd name="connsiteY137-1450" fmla="*/ 959 h 9997"/>
                  <a:gd name="connsiteX138-1451" fmla="*/ 9556 w 9993"/>
                  <a:gd name="connsiteY138-1452" fmla="*/ 874 h 9997"/>
                  <a:gd name="connsiteX139-1453" fmla="*/ 9605 w 9993"/>
                  <a:gd name="connsiteY139-1454" fmla="*/ 791 h 9997"/>
                  <a:gd name="connsiteX140-1455" fmla="*/ 9652 w 9993"/>
                  <a:gd name="connsiteY140-1456" fmla="*/ 707 h 9997"/>
                  <a:gd name="connsiteX141-1457" fmla="*/ 9696 w 9993"/>
                  <a:gd name="connsiteY141-1458" fmla="*/ 625 h 9997"/>
                  <a:gd name="connsiteX142-1459" fmla="*/ 9738 w 9993"/>
                  <a:gd name="connsiteY142-1460" fmla="*/ 545 h 9997"/>
                  <a:gd name="connsiteX143-1461" fmla="*/ 9778 w 9993"/>
                  <a:gd name="connsiteY143-1462" fmla="*/ 467 h 9997"/>
                  <a:gd name="connsiteX144-1463" fmla="*/ 9815 w 9993"/>
                  <a:gd name="connsiteY144-1464" fmla="*/ 392 h 9997"/>
                  <a:gd name="connsiteX145-1465" fmla="*/ 9849 w 9993"/>
                  <a:gd name="connsiteY145-1466" fmla="*/ 322 h 9997"/>
                  <a:gd name="connsiteX146-1467" fmla="*/ 9880 w 9993"/>
                  <a:gd name="connsiteY146-1468" fmla="*/ 255 h 9997"/>
                  <a:gd name="connsiteX147-1469" fmla="*/ 9909 w 9993"/>
                  <a:gd name="connsiteY147-1470" fmla="*/ 192 h 9997"/>
                  <a:gd name="connsiteX148-1471" fmla="*/ 9957 w 9993"/>
                  <a:gd name="connsiteY148-1472" fmla="*/ 84 h 9997"/>
                  <a:gd name="connsiteX149-1473" fmla="*/ 9992 w 9993"/>
                  <a:gd name="connsiteY149-1474" fmla="*/ 1 h 9997"/>
                  <a:gd name="connsiteX150-1475" fmla="*/ 9988 w 9993"/>
                  <a:gd name="connsiteY150-1476" fmla="*/ 66 h 9997"/>
                  <a:gd name="connsiteX151-1477" fmla="*/ 9972 w 9993"/>
                  <a:gd name="connsiteY151-1478" fmla="*/ 123 h 9997"/>
                  <a:gd name="connsiteX152-1479" fmla="*/ 9955 w 9993"/>
                  <a:gd name="connsiteY152-1480" fmla="*/ 186 h 9997"/>
                  <a:gd name="connsiteX153-1481" fmla="*/ 9934 w 9993"/>
                  <a:gd name="connsiteY153-1482" fmla="*/ 257 h 9997"/>
                  <a:gd name="connsiteX154-1483" fmla="*/ 9911 w 9993"/>
                  <a:gd name="connsiteY154-1484" fmla="*/ 335 h 9997"/>
                  <a:gd name="connsiteX155-1485" fmla="*/ 9885 w 9993"/>
                  <a:gd name="connsiteY155-1486" fmla="*/ 417 h 9997"/>
                  <a:gd name="connsiteX156-1487" fmla="*/ 9857 w 9993"/>
                  <a:gd name="connsiteY156-1488" fmla="*/ 506 h 9997"/>
                  <a:gd name="connsiteX157-1489" fmla="*/ 9826 w 9993"/>
                  <a:gd name="connsiteY157-1490" fmla="*/ 600 h 9997"/>
                  <a:gd name="connsiteX158-1491" fmla="*/ 9792 w 9993"/>
                  <a:gd name="connsiteY158-1492" fmla="*/ 696 h 9997"/>
                  <a:gd name="connsiteX159-1493" fmla="*/ 9756 w 9993"/>
                  <a:gd name="connsiteY159-1494" fmla="*/ 799 h 9997"/>
                  <a:gd name="connsiteX160-1495" fmla="*/ 9717 w 9993"/>
                  <a:gd name="connsiteY160-1496" fmla="*/ 901 h 9997"/>
                  <a:gd name="connsiteX161-1497" fmla="*/ 9676 w 9993"/>
                  <a:gd name="connsiteY161-1498" fmla="*/ 1005 h 9997"/>
                  <a:gd name="connsiteX162-1499" fmla="*/ 9631 w 9993"/>
                  <a:gd name="connsiteY162-1500" fmla="*/ 1111 h 9997"/>
                  <a:gd name="connsiteX163-1501" fmla="*/ 9585 w 9993"/>
                  <a:gd name="connsiteY163-1502" fmla="*/ 1217 h 9997"/>
                  <a:gd name="connsiteX164-1503" fmla="*/ 9536 w 9993"/>
                  <a:gd name="connsiteY164-1504" fmla="*/ 1324 h 9997"/>
                  <a:gd name="connsiteX165-1505" fmla="*/ 9484 w 9993"/>
                  <a:gd name="connsiteY165-1506" fmla="*/ 1430 h 9997"/>
                  <a:gd name="connsiteX166-1507" fmla="*/ 9431 w 9993"/>
                  <a:gd name="connsiteY166-1508" fmla="*/ 1533 h 9997"/>
                  <a:gd name="connsiteX167-1509" fmla="*/ 9374 w 9993"/>
                  <a:gd name="connsiteY167-1510" fmla="*/ 1634 h 9997"/>
                  <a:gd name="connsiteX168-1511" fmla="*/ 9315 w 9993"/>
                  <a:gd name="connsiteY168-1512" fmla="*/ 1733 h 9997"/>
                  <a:gd name="connsiteX169-1513" fmla="*/ 9254 w 9993"/>
                  <a:gd name="connsiteY169-1514" fmla="*/ 1829 h 9997"/>
                  <a:gd name="connsiteX170-1515" fmla="*/ 9191 w 9993"/>
                  <a:gd name="connsiteY170-1516" fmla="*/ 1919 h 9997"/>
                  <a:gd name="connsiteX171-1517" fmla="*/ 9125 w 9993"/>
                  <a:gd name="connsiteY171-1518" fmla="*/ 2005 h 9997"/>
                  <a:gd name="connsiteX172-1519" fmla="*/ 9056 w 9993"/>
                  <a:gd name="connsiteY172-1520" fmla="*/ 2085 h 9997"/>
                  <a:gd name="connsiteX173-1521" fmla="*/ 8986 w 9993"/>
                  <a:gd name="connsiteY173-1522" fmla="*/ 2159 h 9997"/>
                  <a:gd name="connsiteX174-1523" fmla="*/ 8912 w 9993"/>
                  <a:gd name="connsiteY174-1524" fmla="*/ 2225 h 9997"/>
                  <a:gd name="connsiteX175-1525" fmla="*/ 8837 w 9993"/>
                  <a:gd name="connsiteY175-1526" fmla="*/ 2286 h 9997"/>
                  <a:gd name="connsiteX176-1527" fmla="*/ 8760 w 9993"/>
                  <a:gd name="connsiteY176-1528" fmla="*/ 2338 h 9997"/>
                  <a:gd name="connsiteX177-1529" fmla="*/ 8680 w 9993"/>
                  <a:gd name="connsiteY177-1530" fmla="*/ 2379 h 9997"/>
                  <a:gd name="connsiteX178-1531" fmla="*/ 8599 w 9993"/>
                  <a:gd name="connsiteY178-1532" fmla="*/ 2415 h 9997"/>
                  <a:gd name="connsiteX179-1533" fmla="*/ 8520 w 9993"/>
                  <a:gd name="connsiteY179-1534" fmla="*/ 2449 h 9997"/>
                  <a:gd name="connsiteX180-1535" fmla="*/ 8440 w 9993"/>
                  <a:gd name="connsiteY180-1536" fmla="*/ 2478 h 9997"/>
                  <a:gd name="connsiteX181-1537" fmla="*/ 8360 w 9993"/>
                  <a:gd name="connsiteY181-1538" fmla="*/ 2505 h 9997"/>
                  <a:gd name="connsiteX182-1539" fmla="*/ 8202 w 9993"/>
                  <a:gd name="connsiteY182-1540" fmla="*/ 2554 h 9997"/>
                  <a:gd name="connsiteX183-1541" fmla="*/ 8047 w 9993"/>
                  <a:gd name="connsiteY183-1542" fmla="*/ 2602 h 9997"/>
                  <a:gd name="connsiteX184-1543" fmla="*/ 7971 w 9993"/>
                  <a:gd name="connsiteY184-1544" fmla="*/ 2625 h 9997"/>
                  <a:gd name="connsiteX185-1545" fmla="*/ 7896 w 9993"/>
                  <a:gd name="connsiteY185-1546" fmla="*/ 2650 h 9997"/>
                  <a:gd name="connsiteX186-1547" fmla="*/ 7823 w 9993"/>
                  <a:gd name="connsiteY186-1548" fmla="*/ 2677 h 9997"/>
                  <a:gd name="connsiteX187-1549" fmla="*/ 7749 w 9993"/>
                  <a:gd name="connsiteY187-1550" fmla="*/ 2704 h 9997"/>
                  <a:gd name="connsiteX188-1551" fmla="*/ 7678 w 9993"/>
                  <a:gd name="connsiteY188-1552" fmla="*/ 2735 h 9997"/>
                  <a:gd name="connsiteX189-1553" fmla="*/ 7607 w 9993"/>
                  <a:gd name="connsiteY189-1554" fmla="*/ 2768 h 9997"/>
                  <a:gd name="connsiteX190-1555" fmla="*/ 7538 w 9993"/>
                  <a:gd name="connsiteY190-1556" fmla="*/ 2805 h 9997"/>
                  <a:gd name="connsiteX191-1557" fmla="*/ 7469 w 9993"/>
                  <a:gd name="connsiteY191-1558" fmla="*/ 2847 h 9997"/>
                  <a:gd name="connsiteX192-1559" fmla="*/ 7403 w 9993"/>
                  <a:gd name="connsiteY192-1560" fmla="*/ 2895 h 9997"/>
                  <a:gd name="connsiteX193-1561" fmla="*/ 7338 w 9993"/>
                  <a:gd name="connsiteY193-1562" fmla="*/ 2945 h 9997"/>
                  <a:gd name="connsiteX194-1563" fmla="*/ 7275 w 9993"/>
                  <a:gd name="connsiteY194-1564" fmla="*/ 3002 h 9997"/>
                  <a:gd name="connsiteX195-1565" fmla="*/ 7213 w 9993"/>
                  <a:gd name="connsiteY195-1566" fmla="*/ 3065 h 9997"/>
                  <a:gd name="connsiteX196-1567" fmla="*/ 7154 w 9993"/>
                  <a:gd name="connsiteY196-1568" fmla="*/ 3135 h 9997"/>
                  <a:gd name="connsiteX197-1569" fmla="*/ 7095 w 9993"/>
                  <a:gd name="connsiteY197-1570" fmla="*/ 3212 h 9997"/>
                  <a:gd name="connsiteX198-1571" fmla="*/ 7039 w 9993"/>
                  <a:gd name="connsiteY198-1572" fmla="*/ 3296 h 9997"/>
                  <a:gd name="connsiteX199-1573" fmla="*/ 6985 w 9993"/>
                  <a:gd name="connsiteY199-1574" fmla="*/ 3391 h 9997"/>
                  <a:gd name="connsiteX200-1575" fmla="*/ 6932 w 9993"/>
                  <a:gd name="connsiteY200-1576" fmla="*/ 3492 h 9997"/>
                  <a:gd name="connsiteX201-1577" fmla="*/ 6881 w 9993"/>
                  <a:gd name="connsiteY201-1578" fmla="*/ 3604 h 9997"/>
                  <a:gd name="connsiteX202-1579" fmla="*/ 6833 w 9993"/>
                  <a:gd name="connsiteY202-1580" fmla="*/ 3725 h 9997"/>
                  <a:gd name="connsiteX203-1581" fmla="*/ 6787 w 9993"/>
                  <a:gd name="connsiteY203-1582" fmla="*/ 3856 h 9997"/>
                  <a:gd name="connsiteX204-1583" fmla="*/ 6743 w 9993"/>
                  <a:gd name="connsiteY204-1584" fmla="*/ 4000 h 9997"/>
                  <a:gd name="connsiteX205-1585" fmla="*/ 6701 w 9993"/>
                  <a:gd name="connsiteY205-1586" fmla="*/ 4154 h 9997"/>
                  <a:gd name="connsiteX206-1587" fmla="*/ 6663 w 9993"/>
                  <a:gd name="connsiteY206-1588" fmla="*/ 4319 h 9997"/>
                  <a:gd name="connsiteX207-1589" fmla="*/ 6626 w 9993"/>
                  <a:gd name="connsiteY207-1590" fmla="*/ 4499 h 9997"/>
                  <a:gd name="connsiteX208-1591" fmla="*/ 6587 w 9993"/>
                  <a:gd name="connsiteY208-1592" fmla="*/ 4677 h 9997"/>
                  <a:gd name="connsiteX209-1593" fmla="*/ 6538 w 9993"/>
                  <a:gd name="connsiteY209-1594" fmla="*/ 4840 h 9997"/>
                  <a:gd name="connsiteX210-1595" fmla="*/ 6482 w 9993"/>
                  <a:gd name="connsiteY210-1596" fmla="*/ 4989 h 9997"/>
                  <a:gd name="connsiteX211-1597" fmla="*/ 6418 w 9993"/>
                  <a:gd name="connsiteY211-1598" fmla="*/ 5125 h 9997"/>
                  <a:gd name="connsiteX212-1599" fmla="*/ 6348 w 9993"/>
                  <a:gd name="connsiteY212-1600" fmla="*/ 5251 h 9997"/>
                  <a:gd name="connsiteX213-1601" fmla="*/ 6271 w 9993"/>
                  <a:gd name="connsiteY213-1602" fmla="*/ 5364 h 9997"/>
                  <a:gd name="connsiteX214-1603" fmla="*/ 6188 w 9993"/>
                  <a:gd name="connsiteY214-1604" fmla="*/ 5467 h 9997"/>
                  <a:gd name="connsiteX215-1605" fmla="*/ 6101 w 9993"/>
                  <a:gd name="connsiteY215-1606" fmla="*/ 5560 h 9997"/>
                  <a:gd name="connsiteX216-1607" fmla="*/ 6009 w 9993"/>
                  <a:gd name="connsiteY216-1608" fmla="*/ 5646 h 9997"/>
                  <a:gd name="connsiteX217-1609" fmla="*/ 5914 w 9993"/>
                  <a:gd name="connsiteY217-1610" fmla="*/ 5723 h 9997"/>
                  <a:gd name="connsiteX218-1611" fmla="*/ 5817 w 9993"/>
                  <a:gd name="connsiteY218-1612" fmla="*/ 5792 h 9997"/>
                  <a:gd name="connsiteX219-1613" fmla="*/ 5717 w 9993"/>
                  <a:gd name="connsiteY219-1614" fmla="*/ 5857 h 9997"/>
                  <a:gd name="connsiteX220-1615" fmla="*/ 5614 w 9993"/>
                  <a:gd name="connsiteY220-1616" fmla="*/ 5915 h 9997"/>
                  <a:gd name="connsiteX221-1617" fmla="*/ 5512 w 9993"/>
                  <a:gd name="connsiteY221-1618" fmla="*/ 5968 h 9997"/>
                  <a:gd name="connsiteX222-1619" fmla="*/ 5410 w 9993"/>
                  <a:gd name="connsiteY222-1620" fmla="*/ 6018 h 9997"/>
                  <a:gd name="connsiteX223-1621" fmla="*/ 5307 w 9993"/>
                  <a:gd name="connsiteY223-1622" fmla="*/ 6069 h 9997"/>
                  <a:gd name="connsiteX224-1623" fmla="*/ 5205 w 9993"/>
                  <a:gd name="connsiteY224-1624" fmla="*/ 6115 h 9997"/>
                  <a:gd name="connsiteX225-1625" fmla="*/ 5106 w 9993"/>
                  <a:gd name="connsiteY225-1626" fmla="*/ 6159 h 9997"/>
                  <a:gd name="connsiteX226-1627" fmla="*/ 5009 w 9993"/>
                  <a:gd name="connsiteY226-1628" fmla="*/ 6204 h 9997"/>
                  <a:gd name="connsiteX227-1629" fmla="*/ 4915 w 9993"/>
                  <a:gd name="connsiteY227-1630" fmla="*/ 6249 h 9997"/>
                  <a:gd name="connsiteX228-1631" fmla="*/ 4824 w 9993"/>
                  <a:gd name="connsiteY228-1632" fmla="*/ 6297 h 9997"/>
                  <a:gd name="connsiteX229-1633" fmla="*/ 4739 w 9993"/>
                  <a:gd name="connsiteY229-1634" fmla="*/ 6346 h 9997"/>
                  <a:gd name="connsiteX230-1635" fmla="*/ 4657 w 9993"/>
                  <a:gd name="connsiteY230-1636" fmla="*/ 6399 h 9997"/>
                  <a:gd name="connsiteX231-1637" fmla="*/ 4580 w 9993"/>
                  <a:gd name="connsiteY231-1638" fmla="*/ 6454 h 9997"/>
                  <a:gd name="connsiteX232-1639" fmla="*/ 4512 w 9993"/>
                  <a:gd name="connsiteY232-1640" fmla="*/ 6517 h 9997"/>
                  <a:gd name="connsiteX233-1641" fmla="*/ 4449 w 9993"/>
                  <a:gd name="connsiteY233-1642" fmla="*/ 6586 h 9997"/>
                  <a:gd name="connsiteX234-1643" fmla="*/ 4395 w 9993"/>
                  <a:gd name="connsiteY234-1644" fmla="*/ 6659 h 9997"/>
                  <a:gd name="connsiteX235-1645" fmla="*/ 4348 w 9993"/>
                  <a:gd name="connsiteY235-1646" fmla="*/ 6742 h 9997"/>
                  <a:gd name="connsiteX236-1647" fmla="*/ 4310 w 9993"/>
                  <a:gd name="connsiteY236-1648" fmla="*/ 6831 h 9997"/>
                  <a:gd name="connsiteX237-1649" fmla="*/ 4283 w 9993"/>
                  <a:gd name="connsiteY237-1650" fmla="*/ 6931 h 9997"/>
                  <a:gd name="connsiteX238-1651" fmla="*/ 4265 w 9993"/>
                  <a:gd name="connsiteY238-1652" fmla="*/ 7039 h 9997"/>
                  <a:gd name="connsiteX239-1653" fmla="*/ 4258 w 9993"/>
                  <a:gd name="connsiteY239-1654" fmla="*/ 7161 h 9997"/>
                  <a:gd name="connsiteX240-1655" fmla="*/ 4255 w 9993"/>
                  <a:gd name="connsiteY240-1656" fmla="*/ 7286 h 9997"/>
                  <a:gd name="connsiteX241-1657" fmla="*/ 4250 w 9993"/>
                  <a:gd name="connsiteY241-1658" fmla="*/ 7408 h 9997"/>
                  <a:gd name="connsiteX242-1659" fmla="*/ 4241 w 9993"/>
                  <a:gd name="connsiteY242-1660" fmla="*/ 7527 h 9997"/>
                  <a:gd name="connsiteX243-1661" fmla="*/ 4229 w 9993"/>
                  <a:gd name="connsiteY243-1662" fmla="*/ 7647 h 9997"/>
                  <a:gd name="connsiteX244-1663" fmla="*/ 4213 w 9993"/>
                  <a:gd name="connsiteY244-1664" fmla="*/ 7762 h 9997"/>
                  <a:gd name="connsiteX245-1665" fmla="*/ 4195 w 9993"/>
                  <a:gd name="connsiteY245-1666" fmla="*/ 7878 h 9997"/>
                  <a:gd name="connsiteX246-1667" fmla="*/ 4174 w 9993"/>
                  <a:gd name="connsiteY246-1668" fmla="*/ 7990 h 9997"/>
                  <a:gd name="connsiteX247-1669" fmla="*/ 4150 w 9993"/>
                  <a:gd name="connsiteY247-1670" fmla="*/ 8098 h 9997"/>
                  <a:gd name="connsiteX248-1671" fmla="*/ 4122 w 9993"/>
                  <a:gd name="connsiteY248-1672" fmla="*/ 8207 h 9997"/>
                  <a:gd name="connsiteX249-1673" fmla="*/ 4092 w 9993"/>
                  <a:gd name="connsiteY249-1674" fmla="*/ 8310 h 9997"/>
                  <a:gd name="connsiteX250-1675" fmla="*/ 4059 w 9993"/>
                  <a:gd name="connsiteY250-1676" fmla="*/ 8411 h 9997"/>
                  <a:gd name="connsiteX251-1677" fmla="*/ 4021 w 9993"/>
                  <a:gd name="connsiteY251-1678" fmla="*/ 8510 h 9997"/>
                  <a:gd name="connsiteX252-1679" fmla="*/ 3982 w 9993"/>
                  <a:gd name="connsiteY252-1680" fmla="*/ 8605 h 9997"/>
                  <a:gd name="connsiteX253-1681" fmla="*/ 3939 w 9993"/>
                  <a:gd name="connsiteY253-1682" fmla="*/ 8699 h 9997"/>
                  <a:gd name="connsiteX254-1683" fmla="*/ 3892 w 9993"/>
                  <a:gd name="connsiteY254-1684" fmla="*/ 8789 h 9997"/>
                  <a:gd name="connsiteX255-1685" fmla="*/ 3844 w 9993"/>
                  <a:gd name="connsiteY255-1686" fmla="*/ 8877 h 9997"/>
                  <a:gd name="connsiteX256-1687" fmla="*/ 3792 w 9993"/>
                  <a:gd name="connsiteY256-1688" fmla="*/ 8960 h 9997"/>
                  <a:gd name="connsiteX257-1689" fmla="*/ 3737 w 9993"/>
                  <a:gd name="connsiteY257-1690" fmla="*/ 9041 h 9997"/>
                  <a:gd name="connsiteX258-1691" fmla="*/ 3680 w 9993"/>
                  <a:gd name="connsiteY258-1692" fmla="*/ 9118 h 9997"/>
                  <a:gd name="connsiteX259-1693" fmla="*/ 3619 w 9993"/>
                  <a:gd name="connsiteY259-1694" fmla="*/ 9192 h 9997"/>
                  <a:gd name="connsiteX260-1695" fmla="*/ 3555 w 9993"/>
                  <a:gd name="connsiteY260-1696" fmla="*/ 9264 h 9997"/>
                  <a:gd name="connsiteX261-1697" fmla="*/ 3488 w 9993"/>
                  <a:gd name="connsiteY261-1698" fmla="*/ 9331 h 9997"/>
                  <a:gd name="connsiteX262-1699" fmla="*/ 3419 w 9993"/>
                  <a:gd name="connsiteY262-1700" fmla="*/ 9394 h 9997"/>
                  <a:gd name="connsiteX263-1701" fmla="*/ 3347 w 9993"/>
                  <a:gd name="connsiteY263-1702" fmla="*/ 9454 h 9997"/>
                  <a:gd name="connsiteX264-1703" fmla="*/ 3272 w 9993"/>
                  <a:gd name="connsiteY264-1704" fmla="*/ 9512 h 9997"/>
                  <a:gd name="connsiteX265-1705" fmla="*/ 3192 w 9993"/>
                  <a:gd name="connsiteY265-1706" fmla="*/ 9563 h 9997"/>
                  <a:gd name="connsiteX266-1707" fmla="*/ 3110 w 9993"/>
                  <a:gd name="connsiteY266-1708" fmla="*/ 9612 h 9997"/>
                  <a:gd name="connsiteX267-1709" fmla="*/ 3026 w 9993"/>
                  <a:gd name="connsiteY267-1710" fmla="*/ 9657 h 9997"/>
                  <a:gd name="connsiteX268-1711" fmla="*/ 2939 w 9993"/>
                  <a:gd name="connsiteY268-1712" fmla="*/ 9698 h 9997"/>
                  <a:gd name="connsiteX269-1713" fmla="*/ 2849 w 9993"/>
                  <a:gd name="connsiteY269-1714" fmla="*/ 9736 h 9997"/>
                  <a:gd name="connsiteX270-1715" fmla="*/ 2756 w 9993"/>
                  <a:gd name="connsiteY270-1716" fmla="*/ 9768 h 9997"/>
                  <a:gd name="connsiteX271-1717" fmla="*/ 2660 w 9993"/>
                  <a:gd name="connsiteY271-1718" fmla="*/ 9798 h 9997"/>
                  <a:gd name="connsiteX272-1719" fmla="*/ 2612 w 9993"/>
                  <a:gd name="connsiteY272-1720" fmla="*/ 9810 h 9997"/>
                  <a:gd name="connsiteX273-1721" fmla="*/ 2563 w 9993"/>
                  <a:gd name="connsiteY273-1722" fmla="*/ 9823 h 9997"/>
                  <a:gd name="connsiteX274-1723" fmla="*/ 2513 w 9993"/>
                  <a:gd name="connsiteY274-1724" fmla="*/ 9835 h 9997"/>
                  <a:gd name="connsiteX275-1725" fmla="*/ 2461 w 9993"/>
                  <a:gd name="connsiteY275-1726" fmla="*/ 9844 h 9997"/>
                  <a:gd name="connsiteX276-1727" fmla="*/ 2410 w 9993"/>
                  <a:gd name="connsiteY276-1728" fmla="*/ 9854 h 9997"/>
                  <a:gd name="connsiteX277-1729" fmla="*/ 2357 w 9993"/>
                  <a:gd name="connsiteY277-1730" fmla="*/ 9864 h 9997"/>
                  <a:gd name="connsiteX278-1731" fmla="*/ 2305 w 9993"/>
                  <a:gd name="connsiteY278-1732" fmla="*/ 9873 h 9997"/>
                  <a:gd name="connsiteX279-1733" fmla="*/ 2251 w 9993"/>
                  <a:gd name="connsiteY279-1734" fmla="*/ 9882 h 9997"/>
                  <a:gd name="connsiteX280-1735" fmla="*/ 2198 w 9993"/>
                  <a:gd name="connsiteY280-1736" fmla="*/ 9890 h 9997"/>
                  <a:gd name="connsiteX281-1737" fmla="*/ 2143 w 9993"/>
                  <a:gd name="connsiteY281-1738" fmla="*/ 9898 h 9997"/>
                  <a:gd name="connsiteX282-1739" fmla="*/ 2088 w 9993"/>
                  <a:gd name="connsiteY282-1740" fmla="*/ 9906 h 9997"/>
                  <a:gd name="connsiteX283-1741" fmla="*/ 2033 w 9993"/>
                  <a:gd name="connsiteY283-1742" fmla="*/ 9913 h 9997"/>
                  <a:gd name="connsiteX284-1743" fmla="*/ 1977 w 9993"/>
                  <a:gd name="connsiteY284-1744" fmla="*/ 9917 h 9997"/>
                  <a:gd name="connsiteX285-1745" fmla="*/ 1921 w 9993"/>
                  <a:gd name="connsiteY285-1746" fmla="*/ 9925 h 9997"/>
                  <a:gd name="connsiteX286-1747" fmla="*/ 1864 w 9993"/>
                  <a:gd name="connsiteY286-1748" fmla="*/ 9929 h 9997"/>
                  <a:gd name="connsiteX287-1749" fmla="*/ 1808 w 9993"/>
                  <a:gd name="connsiteY287-1750" fmla="*/ 9934 h 9997"/>
                  <a:gd name="connsiteX288-1751" fmla="*/ 1808 w 9993"/>
                  <a:gd name="connsiteY288-1752" fmla="*/ 9934 h 9997"/>
                  <a:gd name="connsiteX289-1753" fmla="*/ 1564 w 9993"/>
                  <a:gd name="connsiteY289-1754" fmla="*/ 9967 h 9997"/>
                  <a:gd name="connsiteX290-1755" fmla="*/ 0 w 9993"/>
                  <a:gd name="connsiteY290-1756" fmla="*/ 9997 h 9997"/>
                  <a:gd name="connsiteX291-1757" fmla="*/ 0 w 9993"/>
                  <a:gd name="connsiteY291-1758" fmla="*/ 8560 h 9997"/>
                  <a:gd name="connsiteX0-1759" fmla="*/ 0 w 9999"/>
                  <a:gd name="connsiteY0-1760" fmla="*/ 8562 h 9999"/>
                  <a:gd name="connsiteX1-1761" fmla="*/ 661 w 9999"/>
                  <a:gd name="connsiteY1-1762" fmla="*/ 8562 h 9999"/>
                  <a:gd name="connsiteX2-1763" fmla="*/ 699 w 9999"/>
                  <a:gd name="connsiteY2-1764" fmla="*/ 8562 h 9999"/>
                  <a:gd name="connsiteX3-1765" fmla="*/ 739 w 9999"/>
                  <a:gd name="connsiteY3-1766" fmla="*/ 8563 h 9999"/>
                  <a:gd name="connsiteX4-1767" fmla="*/ 778 w 9999"/>
                  <a:gd name="connsiteY4-1768" fmla="*/ 8563 h 9999"/>
                  <a:gd name="connsiteX5-1769" fmla="*/ 818 w 9999"/>
                  <a:gd name="connsiteY5-1770" fmla="*/ 8563 h 9999"/>
                  <a:gd name="connsiteX6-1771" fmla="*/ 859 w 9999"/>
                  <a:gd name="connsiteY6-1772" fmla="*/ 8563 h 9999"/>
                  <a:gd name="connsiteX7-1773" fmla="*/ 901 w 9999"/>
                  <a:gd name="connsiteY7-1774" fmla="*/ 8563 h 9999"/>
                  <a:gd name="connsiteX8-1775" fmla="*/ 942 w 9999"/>
                  <a:gd name="connsiteY8-1776" fmla="*/ 8562 h 9999"/>
                  <a:gd name="connsiteX9-1777" fmla="*/ 985 w 9999"/>
                  <a:gd name="connsiteY9-1778" fmla="*/ 8562 h 9999"/>
                  <a:gd name="connsiteX10-1779" fmla="*/ 987 w 9999"/>
                  <a:gd name="connsiteY10-1780" fmla="*/ 8562 h 9999"/>
                  <a:gd name="connsiteX11-1781" fmla="*/ 987 w 9999"/>
                  <a:gd name="connsiteY11-1782" fmla="*/ 8561 h 9999"/>
                  <a:gd name="connsiteX12-1783" fmla="*/ 1069 w 9999"/>
                  <a:gd name="connsiteY12-1784" fmla="*/ 8559 h 9999"/>
                  <a:gd name="connsiteX13-1785" fmla="*/ 1154 w 9999"/>
                  <a:gd name="connsiteY13-1786" fmla="*/ 8555 h 9999"/>
                  <a:gd name="connsiteX14-1787" fmla="*/ 1239 w 9999"/>
                  <a:gd name="connsiteY14-1788" fmla="*/ 8548 h 9999"/>
                  <a:gd name="connsiteX15-1789" fmla="*/ 1327 w 9999"/>
                  <a:gd name="connsiteY15-1790" fmla="*/ 8541 h 9999"/>
                  <a:gd name="connsiteX16-1791" fmla="*/ 1416 w 9999"/>
                  <a:gd name="connsiteY16-1792" fmla="*/ 8532 h 9999"/>
                  <a:gd name="connsiteX17-1793" fmla="*/ 1507 w 9999"/>
                  <a:gd name="connsiteY17-1794" fmla="*/ 8521 h 9999"/>
                  <a:gd name="connsiteX18-1795" fmla="*/ 1600 w 9999"/>
                  <a:gd name="connsiteY18-1796" fmla="*/ 8509 h 9999"/>
                  <a:gd name="connsiteX19-1797" fmla="*/ 1693 w 9999"/>
                  <a:gd name="connsiteY19-1798" fmla="*/ 8493 h 9999"/>
                  <a:gd name="connsiteX20-1799" fmla="*/ 1789 w 9999"/>
                  <a:gd name="connsiteY20-1800" fmla="*/ 8477 h 9999"/>
                  <a:gd name="connsiteX21-1801" fmla="*/ 1887 w 9999"/>
                  <a:gd name="connsiteY21-1802" fmla="*/ 8458 h 9999"/>
                  <a:gd name="connsiteX22-1803" fmla="*/ 1985 w 9999"/>
                  <a:gd name="connsiteY22-1804" fmla="*/ 8436 h 9999"/>
                  <a:gd name="connsiteX23-1805" fmla="*/ 2083 w 9999"/>
                  <a:gd name="connsiteY23-1806" fmla="*/ 8413 h 9999"/>
                  <a:gd name="connsiteX24-1807" fmla="*/ 2184 w 9999"/>
                  <a:gd name="connsiteY24-1808" fmla="*/ 8385 h 9999"/>
                  <a:gd name="connsiteX25-1809" fmla="*/ 2284 w 9999"/>
                  <a:gd name="connsiteY25-1810" fmla="*/ 8358 h 9999"/>
                  <a:gd name="connsiteX26-1811" fmla="*/ 2334 w 9999"/>
                  <a:gd name="connsiteY26-1812" fmla="*/ 8343 h 9999"/>
                  <a:gd name="connsiteX27-1813" fmla="*/ 2385 w 9999"/>
                  <a:gd name="connsiteY27-1814" fmla="*/ 8325 h 9999"/>
                  <a:gd name="connsiteX28-1815" fmla="*/ 2435 w 9999"/>
                  <a:gd name="connsiteY28-1816" fmla="*/ 8308 h 9999"/>
                  <a:gd name="connsiteX29-1817" fmla="*/ 2486 w 9999"/>
                  <a:gd name="connsiteY29-1818" fmla="*/ 8292 h 9999"/>
                  <a:gd name="connsiteX30-1819" fmla="*/ 2608 w 9999"/>
                  <a:gd name="connsiteY30-1820" fmla="*/ 8243 h 9999"/>
                  <a:gd name="connsiteX31-1821" fmla="*/ 2717 w 9999"/>
                  <a:gd name="connsiteY31-1822" fmla="*/ 8188 h 9999"/>
                  <a:gd name="connsiteX32-1823" fmla="*/ 2815 w 9999"/>
                  <a:gd name="connsiteY32-1824" fmla="*/ 8125 h 9999"/>
                  <a:gd name="connsiteX33-1825" fmla="*/ 2903 w 9999"/>
                  <a:gd name="connsiteY33-1826" fmla="*/ 8056 h 9999"/>
                  <a:gd name="connsiteX34-1827" fmla="*/ 2982 w 9999"/>
                  <a:gd name="connsiteY34-1828" fmla="*/ 7981 h 9999"/>
                  <a:gd name="connsiteX35-1829" fmla="*/ 3051 w 9999"/>
                  <a:gd name="connsiteY35-1830" fmla="*/ 7902 h 9999"/>
                  <a:gd name="connsiteX36-1831" fmla="*/ 3112 w 9999"/>
                  <a:gd name="connsiteY36-1832" fmla="*/ 7816 h 9999"/>
                  <a:gd name="connsiteX37-1833" fmla="*/ 3166 w 9999"/>
                  <a:gd name="connsiteY37-1834" fmla="*/ 7726 h 9999"/>
                  <a:gd name="connsiteX38-1835" fmla="*/ 3212 w 9999"/>
                  <a:gd name="connsiteY38-1836" fmla="*/ 7633 h 9999"/>
                  <a:gd name="connsiteX39-1837" fmla="*/ 3253 w 9999"/>
                  <a:gd name="connsiteY39-1838" fmla="*/ 7533 h 9999"/>
                  <a:gd name="connsiteX40-1839" fmla="*/ 3288 w 9999"/>
                  <a:gd name="connsiteY40-1840" fmla="*/ 7432 h 9999"/>
                  <a:gd name="connsiteX41-1841" fmla="*/ 3316 w 9999"/>
                  <a:gd name="connsiteY41-1842" fmla="*/ 7329 h 9999"/>
                  <a:gd name="connsiteX42-1843" fmla="*/ 3341 w 9999"/>
                  <a:gd name="connsiteY42-1844" fmla="*/ 7224 h 9999"/>
                  <a:gd name="connsiteX43-1845" fmla="*/ 3362 w 9999"/>
                  <a:gd name="connsiteY43-1846" fmla="*/ 7116 h 9999"/>
                  <a:gd name="connsiteX44-1847" fmla="*/ 3379 w 9999"/>
                  <a:gd name="connsiteY44-1848" fmla="*/ 7007 h 9999"/>
                  <a:gd name="connsiteX45-1849" fmla="*/ 3395 w 9999"/>
                  <a:gd name="connsiteY45-1850" fmla="*/ 6895 h 9999"/>
                  <a:gd name="connsiteX46-1851" fmla="*/ 3408 w 9999"/>
                  <a:gd name="connsiteY46-1852" fmla="*/ 6786 h 9999"/>
                  <a:gd name="connsiteX47-1853" fmla="*/ 3420 w 9999"/>
                  <a:gd name="connsiteY47-1854" fmla="*/ 6676 h 9999"/>
                  <a:gd name="connsiteX48-1855" fmla="*/ 3432 w 9999"/>
                  <a:gd name="connsiteY48-1856" fmla="*/ 6566 h 9999"/>
                  <a:gd name="connsiteX49-1857" fmla="*/ 3444 w 9999"/>
                  <a:gd name="connsiteY49-1858" fmla="*/ 6455 h 9999"/>
                  <a:gd name="connsiteX50-1859" fmla="*/ 3456 w 9999"/>
                  <a:gd name="connsiteY50-1860" fmla="*/ 6347 h 9999"/>
                  <a:gd name="connsiteX51-1861" fmla="*/ 3470 w 9999"/>
                  <a:gd name="connsiteY51-1862" fmla="*/ 6243 h 9999"/>
                  <a:gd name="connsiteX52-1863" fmla="*/ 3486 w 9999"/>
                  <a:gd name="connsiteY52-1864" fmla="*/ 6140 h 9999"/>
                  <a:gd name="connsiteX53-1865" fmla="*/ 3504 w 9999"/>
                  <a:gd name="connsiteY53-1866" fmla="*/ 6039 h 9999"/>
                  <a:gd name="connsiteX54-1867" fmla="*/ 3527 w 9999"/>
                  <a:gd name="connsiteY54-1868" fmla="*/ 5942 h 9999"/>
                  <a:gd name="connsiteX55-1869" fmla="*/ 3553 w 9999"/>
                  <a:gd name="connsiteY55-1870" fmla="*/ 5848 h 9999"/>
                  <a:gd name="connsiteX56-1871" fmla="*/ 3584 w 9999"/>
                  <a:gd name="connsiteY56-1872" fmla="*/ 5759 h 9999"/>
                  <a:gd name="connsiteX57-1873" fmla="*/ 3620 w 9999"/>
                  <a:gd name="connsiteY57-1874" fmla="*/ 5676 h 9999"/>
                  <a:gd name="connsiteX58-1875" fmla="*/ 3662 w 9999"/>
                  <a:gd name="connsiteY58-1876" fmla="*/ 5597 h 9999"/>
                  <a:gd name="connsiteX59-1877" fmla="*/ 3710 w 9999"/>
                  <a:gd name="connsiteY59-1878" fmla="*/ 5525 h 9999"/>
                  <a:gd name="connsiteX60-1879" fmla="*/ 3766 w 9999"/>
                  <a:gd name="connsiteY60-1880" fmla="*/ 5456 h 9999"/>
                  <a:gd name="connsiteX61-1881" fmla="*/ 3829 w 9999"/>
                  <a:gd name="connsiteY61-1882" fmla="*/ 5394 h 9999"/>
                  <a:gd name="connsiteX62-1883" fmla="*/ 3899 w 9999"/>
                  <a:gd name="connsiteY62-1884" fmla="*/ 5340 h 9999"/>
                  <a:gd name="connsiteX63-1885" fmla="*/ 3973 w 9999"/>
                  <a:gd name="connsiteY63-1886" fmla="*/ 5290 h 9999"/>
                  <a:gd name="connsiteX64-1887" fmla="*/ 4049 w 9999"/>
                  <a:gd name="connsiteY64-1888" fmla="*/ 5246 h 9999"/>
                  <a:gd name="connsiteX65-1889" fmla="*/ 4128 w 9999"/>
                  <a:gd name="connsiteY65-1890" fmla="*/ 5203 h 9999"/>
                  <a:gd name="connsiteX66-1891" fmla="*/ 4210 w 9999"/>
                  <a:gd name="connsiteY66-1892" fmla="*/ 5165 h 9999"/>
                  <a:gd name="connsiteX67-1893" fmla="*/ 4295 w 9999"/>
                  <a:gd name="connsiteY67-1894" fmla="*/ 5131 h 9999"/>
                  <a:gd name="connsiteX68-1895" fmla="*/ 4381 w 9999"/>
                  <a:gd name="connsiteY68-1896" fmla="*/ 5098 h 9999"/>
                  <a:gd name="connsiteX69-1897" fmla="*/ 4470 w 9999"/>
                  <a:gd name="connsiteY69-1898" fmla="*/ 5068 h 9999"/>
                  <a:gd name="connsiteX70-1899" fmla="*/ 4652 w 9999"/>
                  <a:gd name="connsiteY70-1900" fmla="*/ 5009 h 9999"/>
                  <a:gd name="connsiteX71-1901" fmla="*/ 4836 w 9999"/>
                  <a:gd name="connsiteY71-1902" fmla="*/ 4949 h 9999"/>
                  <a:gd name="connsiteX72-1903" fmla="*/ 4928 w 9999"/>
                  <a:gd name="connsiteY72-1904" fmla="*/ 4919 h 9999"/>
                  <a:gd name="connsiteX73-1905" fmla="*/ 5023 w 9999"/>
                  <a:gd name="connsiteY73-1906" fmla="*/ 4888 h 9999"/>
                  <a:gd name="connsiteX74-1907" fmla="*/ 5115 w 9999"/>
                  <a:gd name="connsiteY74-1908" fmla="*/ 4855 h 9999"/>
                  <a:gd name="connsiteX75-1909" fmla="*/ 5207 w 9999"/>
                  <a:gd name="connsiteY75-1910" fmla="*/ 4819 h 9999"/>
                  <a:gd name="connsiteX76-1911" fmla="*/ 5298 w 9999"/>
                  <a:gd name="connsiteY76-1912" fmla="*/ 4782 h 9999"/>
                  <a:gd name="connsiteX77-1913" fmla="*/ 5389 w 9999"/>
                  <a:gd name="connsiteY77-1914" fmla="*/ 4739 h 9999"/>
                  <a:gd name="connsiteX78-1915" fmla="*/ 5478 w 9999"/>
                  <a:gd name="connsiteY78-1916" fmla="*/ 4694 h 9999"/>
                  <a:gd name="connsiteX79-1917" fmla="*/ 5566 w 9999"/>
                  <a:gd name="connsiteY79-1918" fmla="*/ 4643 h 9999"/>
                  <a:gd name="connsiteX80-1919" fmla="*/ 5651 w 9999"/>
                  <a:gd name="connsiteY80-1920" fmla="*/ 4588 h 9999"/>
                  <a:gd name="connsiteX81-1921" fmla="*/ 5734 w 9999"/>
                  <a:gd name="connsiteY81-1922" fmla="*/ 4525 h 9999"/>
                  <a:gd name="connsiteX82-1923" fmla="*/ 5814 w 9999"/>
                  <a:gd name="connsiteY82-1924" fmla="*/ 4459 h 9999"/>
                  <a:gd name="connsiteX83-1925" fmla="*/ 5891 w 9999"/>
                  <a:gd name="connsiteY83-1926" fmla="*/ 4383 h 9999"/>
                  <a:gd name="connsiteX84-1927" fmla="*/ 5966 w 9999"/>
                  <a:gd name="connsiteY84-1928" fmla="*/ 4303 h 9999"/>
                  <a:gd name="connsiteX85-1929" fmla="*/ 6037 w 9999"/>
                  <a:gd name="connsiteY85-1930" fmla="*/ 4214 h 9999"/>
                  <a:gd name="connsiteX86-1931" fmla="*/ 6105 w 9999"/>
                  <a:gd name="connsiteY86-1932" fmla="*/ 4115 h 9999"/>
                  <a:gd name="connsiteX87-1933" fmla="*/ 6168 w 9999"/>
                  <a:gd name="connsiteY87-1934" fmla="*/ 4010 h 9999"/>
                  <a:gd name="connsiteX88-1935" fmla="*/ 6227 w 9999"/>
                  <a:gd name="connsiteY88-1936" fmla="*/ 3894 h 9999"/>
                  <a:gd name="connsiteX89-1937" fmla="*/ 6280 w 9999"/>
                  <a:gd name="connsiteY89-1938" fmla="*/ 3769 h 9999"/>
                  <a:gd name="connsiteX90-1939" fmla="*/ 6330 w 9999"/>
                  <a:gd name="connsiteY90-1940" fmla="*/ 3633 h 9999"/>
                  <a:gd name="connsiteX91-1941" fmla="*/ 6374 w 9999"/>
                  <a:gd name="connsiteY91-1942" fmla="*/ 3486 h 9999"/>
                  <a:gd name="connsiteX92-1943" fmla="*/ 6418 w 9999"/>
                  <a:gd name="connsiteY92-1944" fmla="*/ 3339 h 9999"/>
                  <a:gd name="connsiteX93-1945" fmla="*/ 6466 w 9999"/>
                  <a:gd name="connsiteY93-1946" fmla="*/ 3203 h 9999"/>
                  <a:gd name="connsiteX94-1947" fmla="*/ 6517 w 9999"/>
                  <a:gd name="connsiteY94-1948" fmla="*/ 3077 h 9999"/>
                  <a:gd name="connsiteX95-1949" fmla="*/ 6570 w 9999"/>
                  <a:gd name="connsiteY95-1950" fmla="*/ 2961 h 9999"/>
                  <a:gd name="connsiteX96-1951" fmla="*/ 6627 w 9999"/>
                  <a:gd name="connsiteY96-1952" fmla="*/ 2854 h 9999"/>
                  <a:gd name="connsiteX97-1953" fmla="*/ 6687 w 9999"/>
                  <a:gd name="connsiteY97-1954" fmla="*/ 2758 h 9999"/>
                  <a:gd name="connsiteX98-1955" fmla="*/ 6749 w 9999"/>
                  <a:gd name="connsiteY98-1956" fmla="*/ 2669 h 9999"/>
                  <a:gd name="connsiteX99-1957" fmla="*/ 6816 w 9999"/>
                  <a:gd name="connsiteY99-1958" fmla="*/ 2587 h 9999"/>
                  <a:gd name="connsiteX100-1959" fmla="*/ 6883 w 9999"/>
                  <a:gd name="connsiteY100-1960" fmla="*/ 2514 h 9999"/>
                  <a:gd name="connsiteX101-1961" fmla="*/ 6954 w 9999"/>
                  <a:gd name="connsiteY101-1962" fmla="*/ 2447 h 9999"/>
                  <a:gd name="connsiteX102-1963" fmla="*/ 7026 w 9999"/>
                  <a:gd name="connsiteY102-1964" fmla="*/ 2386 h 9999"/>
                  <a:gd name="connsiteX103-1965" fmla="*/ 7100 w 9999"/>
                  <a:gd name="connsiteY103-1966" fmla="*/ 2333 h 9999"/>
                  <a:gd name="connsiteX104-1967" fmla="*/ 7175 w 9999"/>
                  <a:gd name="connsiteY104-1968" fmla="*/ 2285 h 9999"/>
                  <a:gd name="connsiteX105-1969" fmla="*/ 7251 w 9999"/>
                  <a:gd name="connsiteY105-1970" fmla="*/ 2242 h 9999"/>
                  <a:gd name="connsiteX106-1971" fmla="*/ 7328 w 9999"/>
                  <a:gd name="connsiteY106-1972" fmla="*/ 2203 h 9999"/>
                  <a:gd name="connsiteX107-1973" fmla="*/ 7408 w 9999"/>
                  <a:gd name="connsiteY107-1974" fmla="*/ 2171 h 9999"/>
                  <a:gd name="connsiteX108-1975" fmla="*/ 7487 w 9999"/>
                  <a:gd name="connsiteY108-1976" fmla="*/ 2140 h 9999"/>
                  <a:gd name="connsiteX109-1977" fmla="*/ 7568 w 9999"/>
                  <a:gd name="connsiteY109-1978" fmla="*/ 2115 h 9999"/>
                  <a:gd name="connsiteX110-1979" fmla="*/ 7649 w 9999"/>
                  <a:gd name="connsiteY110-1980" fmla="*/ 2091 h 9999"/>
                  <a:gd name="connsiteX111-1981" fmla="*/ 7729 w 9999"/>
                  <a:gd name="connsiteY111-1982" fmla="*/ 2071 h 9999"/>
                  <a:gd name="connsiteX112-1983" fmla="*/ 7810 w 9999"/>
                  <a:gd name="connsiteY112-1984" fmla="*/ 2053 h 9999"/>
                  <a:gd name="connsiteX113-1985" fmla="*/ 7892 w 9999"/>
                  <a:gd name="connsiteY113-1986" fmla="*/ 2038 h 9999"/>
                  <a:gd name="connsiteX114-1987" fmla="*/ 7972 w 9999"/>
                  <a:gd name="connsiteY114-1988" fmla="*/ 2021 h 9999"/>
                  <a:gd name="connsiteX115-1989" fmla="*/ 8053 w 9999"/>
                  <a:gd name="connsiteY115-1990" fmla="*/ 2006 h 9999"/>
                  <a:gd name="connsiteX116-1991" fmla="*/ 8132 w 9999"/>
                  <a:gd name="connsiteY116-1992" fmla="*/ 1992 h 9999"/>
                  <a:gd name="connsiteX117-1993" fmla="*/ 8211 w 9999"/>
                  <a:gd name="connsiteY117-1994" fmla="*/ 1977 h 9999"/>
                  <a:gd name="connsiteX118-1995" fmla="*/ 8289 w 9999"/>
                  <a:gd name="connsiteY118-1996" fmla="*/ 1962 h 9999"/>
                  <a:gd name="connsiteX119-1997" fmla="*/ 8364 w 9999"/>
                  <a:gd name="connsiteY119-1998" fmla="*/ 1945 h 9999"/>
                  <a:gd name="connsiteX120-1999" fmla="*/ 8439 w 9999"/>
                  <a:gd name="connsiteY120-2000" fmla="*/ 1929 h 9999"/>
                  <a:gd name="connsiteX121-2001" fmla="*/ 8512 w 9999"/>
                  <a:gd name="connsiteY121-2002" fmla="*/ 1909 h 9999"/>
                  <a:gd name="connsiteX122-2003" fmla="*/ 8582 w 9999"/>
                  <a:gd name="connsiteY122-2004" fmla="*/ 1887 h 9999"/>
                  <a:gd name="connsiteX123-2005" fmla="*/ 8651 w 9999"/>
                  <a:gd name="connsiteY123-2006" fmla="*/ 1862 h 9999"/>
                  <a:gd name="connsiteX124-2007" fmla="*/ 8719 w 9999"/>
                  <a:gd name="connsiteY124-2008" fmla="*/ 1831 h 9999"/>
                  <a:gd name="connsiteX125-2009" fmla="*/ 8786 w 9999"/>
                  <a:gd name="connsiteY125-2010" fmla="*/ 1791 h 9999"/>
                  <a:gd name="connsiteX126-2011" fmla="*/ 8852 w 9999"/>
                  <a:gd name="connsiteY126-2012" fmla="*/ 1748 h 9999"/>
                  <a:gd name="connsiteX127-2013" fmla="*/ 8917 w 9999"/>
                  <a:gd name="connsiteY127-2014" fmla="*/ 1697 h 9999"/>
                  <a:gd name="connsiteX128-2015" fmla="*/ 8983 w 9999"/>
                  <a:gd name="connsiteY128-2016" fmla="*/ 1639 h 9999"/>
                  <a:gd name="connsiteX129-2017" fmla="*/ 9047 w 9999"/>
                  <a:gd name="connsiteY129-2018" fmla="*/ 1577 h 9999"/>
                  <a:gd name="connsiteX130-2019" fmla="*/ 9110 w 9999"/>
                  <a:gd name="connsiteY130-2020" fmla="*/ 1511 h 9999"/>
                  <a:gd name="connsiteX131-2021" fmla="*/ 9171 w 9999"/>
                  <a:gd name="connsiteY131-2022" fmla="*/ 1439 h 9999"/>
                  <a:gd name="connsiteX132-2023" fmla="*/ 9232 w 9999"/>
                  <a:gd name="connsiteY132-2024" fmla="*/ 1365 h 9999"/>
                  <a:gd name="connsiteX133-2025" fmla="*/ 9292 w 9999"/>
                  <a:gd name="connsiteY133-2026" fmla="*/ 1288 h 9999"/>
                  <a:gd name="connsiteX134-2027" fmla="*/ 9350 w 9999"/>
                  <a:gd name="connsiteY134-2028" fmla="*/ 1208 h 9999"/>
                  <a:gd name="connsiteX135-2029" fmla="*/ 9406 w 9999"/>
                  <a:gd name="connsiteY135-2030" fmla="*/ 1125 h 9999"/>
                  <a:gd name="connsiteX136-2031" fmla="*/ 9461 w 9999"/>
                  <a:gd name="connsiteY136-2032" fmla="*/ 1042 h 9999"/>
                  <a:gd name="connsiteX137-2033" fmla="*/ 9513 w 9999"/>
                  <a:gd name="connsiteY137-2034" fmla="*/ 958 h 9999"/>
                  <a:gd name="connsiteX138-2035" fmla="*/ 9563 w 9999"/>
                  <a:gd name="connsiteY138-2036" fmla="*/ 873 h 9999"/>
                  <a:gd name="connsiteX139-2037" fmla="*/ 9612 w 9999"/>
                  <a:gd name="connsiteY139-2038" fmla="*/ 790 h 9999"/>
                  <a:gd name="connsiteX140-2039" fmla="*/ 9659 w 9999"/>
                  <a:gd name="connsiteY140-2040" fmla="*/ 706 h 9999"/>
                  <a:gd name="connsiteX141-2041" fmla="*/ 9703 w 9999"/>
                  <a:gd name="connsiteY141-2042" fmla="*/ 624 h 9999"/>
                  <a:gd name="connsiteX142-2043" fmla="*/ 9745 w 9999"/>
                  <a:gd name="connsiteY142-2044" fmla="*/ 544 h 9999"/>
                  <a:gd name="connsiteX143-2045" fmla="*/ 9785 w 9999"/>
                  <a:gd name="connsiteY143-2046" fmla="*/ 466 h 9999"/>
                  <a:gd name="connsiteX144-2047" fmla="*/ 9822 w 9999"/>
                  <a:gd name="connsiteY144-2048" fmla="*/ 391 h 9999"/>
                  <a:gd name="connsiteX145-2049" fmla="*/ 9856 w 9999"/>
                  <a:gd name="connsiteY145-2050" fmla="*/ 321 h 9999"/>
                  <a:gd name="connsiteX146-2051" fmla="*/ 9887 w 9999"/>
                  <a:gd name="connsiteY146-2052" fmla="*/ 254 h 9999"/>
                  <a:gd name="connsiteX147-2053" fmla="*/ 9916 w 9999"/>
                  <a:gd name="connsiteY147-2054" fmla="*/ 191 h 9999"/>
                  <a:gd name="connsiteX148-2055" fmla="*/ 9964 w 9999"/>
                  <a:gd name="connsiteY148-2056" fmla="*/ 83 h 9999"/>
                  <a:gd name="connsiteX149-2057" fmla="*/ 9999 w 9999"/>
                  <a:gd name="connsiteY149-2058" fmla="*/ 0 h 9999"/>
                  <a:gd name="connsiteX150-2059" fmla="*/ 9979 w 9999"/>
                  <a:gd name="connsiteY150-2060" fmla="*/ 122 h 9999"/>
                  <a:gd name="connsiteX151-2061" fmla="*/ 9962 w 9999"/>
                  <a:gd name="connsiteY151-2062" fmla="*/ 185 h 9999"/>
                  <a:gd name="connsiteX152-2063" fmla="*/ 9941 w 9999"/>
                  <a:gd name="connsiteY152-2064" fmla="*/ 256 h 9999"/>
                  <a:gd name="connsiteX153-2065" fmla="*/ 9918 w 9999"/>
                  <a:gd name="connsiteY153-2066" fmla="*/ 334 h 9999"/>
                  <a:gd name="connsiteX154-2067" fmla="*/ 9892 w 9999"/>
                  <a:gd name="connsiteY154-2068" fmla="*/ 416 h 9999"/>
                  <a:gd name="connsiteX155-2069" fmla="*/ 9864 w 9999"/>
                  <a:gd name="connsiteY155-2070" fmla="*/ 505 h 9999"/>
                  <a:gd name="connsiteX156-2071" fmla="*/ 9833 w 9999"/>
                  <a:gd name="connsiteY156-2072" fmla="*/ 599 h 9999"/>
                  <a:gd name="connsiteX157-2073" fmla="*/ 9799 w 9999"/>
                  <a:gd name="connsiteY157-2074" fmla="*/ 695 h 9999"/>
                  <a:gd name="connsiteX158-2075" fmla="*/ 9763 w 9999"/>
                  <a:gd name="connsiteY158-2076" fmla="*/ 798 h 9999"/>
                  <a:gd name="connsiteX159-2077" fmla="*/ 9724 w 9999"/>
                  <a:gd name="connsiteY159-2078" fmla="*/ 900 h 9999"/>
                  <a:gd name="connsiteX160-2079" fmla="*/ 9683 w 9999"/>
                  <a:gd name="connsiteY160-2080" fmla="*/ 1004 h 9999"/>
                  <a:gd name="connsiteX161-2081" fmla="*/ 9638 w 9999"/>
                  <a:gd name="connsiteY161-2082" fmla="*/ 1110 h 9999"/>
                  <a:gd name="connsiteX162-2083" fmla="*/ 9592 w 9999"/>
                  <a:gd name="connsiteY162-2084" fmla="*/ 1216 h 9999"/>
                  <a:gd name="connsiteX163-2085" fmla="*/ 9543 w 9999"/>
                  <a:gd name="connsiteY163-2086" fmla="*/ 1323 h 9999"/>
                  <a:gd name="connsiteX164-2087" fmla="*/ 9491 w 9999"/>
                  <a:gd name="connsiteY164-2088" fmla="*/ 1429 h 9999"/>
                  <a:gd name="connsiteX165-2089" fmla="*/ 9438 w 9999"/>
                  <a:gd name="connsiteY165-2090" fmla="*/ 1532 h 9999"/>
                  <a:gd name="connsiteX166-2091" fmla="*/ 9381 w 9999"/>
                  <a:gd name="connsiteY166-2092" fmla="*/ 1633 h 9999"/>
                  <a:gd name="connsiteX167-2093" fmla="*/ 9322 w 9999"/>
                  <a:gd name="connsiteY167-2094" fmla="*/ 1733 h 9999"/>
                  <a:gd name="connsiteX168-2095" fmla="*/ 9260 w 9999"/>
                  <a:gd name="connsiteY168-2096" fmla="*/ 1829 h 9999"/>
                  <a:gd name="connsiteX169-2097" fmla="*/ 9197 w 9999"/>
                  <a:gd name="connsiteY169-2098" fmla="*/ 1919 h 9999"/>
                  <a:gd name="connsiteX170-2099" fmla="*/ 9131 w 9999"/>
                  <a:gd name="connsiteY170-2100" fmla="*/ 2005 h 9999"/>
                  <a:gd name="connsiteX171-2101" fmla="*/ 9062 w 9999"/>
                  <a:gd name="connsiteY171-2102" fmla="*/ 2085 h 9999"/>
                  <a:gd name="connsiteX172-2103" fmla="*/ 8992 w 9999"/>
                  <a:gd name="connsiteY172-2104" fmla="*/ 2159 h 9999"/>
                  <a:gd name="connsiteX173-2105" fmla="*/ 8918 w 9999"/>
                  <a:gd name="connsiteY173-2106" fmla="*/ 2225 h 9999"/>
                  <a:gd name="connsiteX174-2107" fmla="*/ 8843 w 9999"/>
                  <a:gd name="connsiteY174-2108" fmla="*/ 2286 h 9999"/>
                  <a:gd name="connsiteX175-2109" fmla="*/ 8766 w 9999"/>
                  <a:gd name="connsiteY175-2110" fmla="*/ 2338 h 9999"/>
                  <a:gd name="connsiteX176-2111" fmla="*/ 8686 w 9999"/>
                  <a:gd name="connsiteY176-2112" fmla="*/ 2379 h 9999"/>
                  <a:gd name="connsiteX177-2113" fmla="*/ 8605 w 9999"/>
                  <a:gd name="connsiteY177-2114" fmla="*/ 2415 h 9999"/>
                  <a:gd name="connsiteX178-2115" fmla="*/ 8526 w 9999"/>
                  <a:gd name="connsiteY178-2116" fmla="*/ 2449 h 9999"/>
                  <a:gd name="connsiteX179-2117" fmla="*/ 8446 w 9999"/>
                  <a:gd name="connsiteY179-2118" fmla="*/ 2478 h 9999"/>
                  <a:gd name="connsiteX180-2119" fmla="*/ 8366 w 9999"/>
                  <a:gd name="connsiteY180-2120" fmla="*/ 2505 h 9999"/>
                  <a:gd name="connsiteX181-2121" fmla="*/ 8208 w 9999"/>
                  <a:gd name="connsiteY181-2122" fmla="*/ 2554 h 9999"/>
                  <a:gd name="connsiteX182-2123" fmla="*/ 8053 w 9999"/>
                  <a:gd name="connsiteY182-2124" fmla="*/ 2602 h 9999"/>
                  <a:gd name="connsiteX183-2125" fmla="*/ 7977 w 9999"/>
                  <a:gd name="connsiteY183-2126" fmla="*/ 2625 h 9999"/>
                  <a:gd name="connsiteX184-2127" fmla="*/ 7902 w 9999"/>
                  <a:gd name="connsiteY184-2128" fmla="*/ 2650 h 9999"/>
                  <a:gd name="connsiteX185-2129" fmla="*/ 7828 w 9999"/>
                  <a:gd name="connsiteY185-2130" fmla="*/ 2677 h 9999"/>
                  <a:gd name="connsiteX186-2131" fmla="*/ 7754 w 9999"/>
                  <a:gd name="connsiteY186-2132" fmla="*/ 2704 h 9999"/>
                  <a:gd name="connsiteX187-2133" fmla="*/ 7683 w 9999"/>
                  <a:gd name="connsiteY187-2134" fmla="*/ 2735 h 9999"/>
                  <a:gd name="connsiteX188-2135" fmla="*/ 7612 w 9999"/>
                  <a:gd name="connsiteY188-2136" fmla="*/ 2768 h 9999"/>
                  <a:gd name="connsiteX189-2137" fmla="*/ 7543 w 9999"/>
                  <a:gd name="connsiteY189-2138" fmla="*/ 2805 h 9999"/>
                  <a:gd name="connsiteX190-2139" fmla="*/ 7474 w 9999"/>
                  <a:gd name="connsiteY190-2140" fmla="*/ 2847 h 9999"/>
                  <a:gd name="connsiteX191-2141" fmla="*/ 7408 w 9999"/>
                  <a:gd name="connsiteY191-2142" fmla="*/ 2895 h 9999"/>
                  <a:gd name="connsiteX192-2143" fmla="*/ 7343 w 9999"/>
                  <a:gd name="connsiteY192-2144" fmla="*/ 2945 h 9999"/>
                  <a:gd name="connsiteX193-2145" fmla="*/ 7280 w 9999"/>
                  <a:gd name="connsiteY193-2146" fmla="*/ 3002 h 9999"/>
                  <a:gd name="connsiteX194-2147" fmla="*/ 7218 w 9999"/>
                  <a:gd name="connsiteY194-2148" fmla="*/ 3065 h 9999"/>
                  <a:gd name="connsiteX195-2149" fmla="*/ 7159 w 9999"/>
                  <a:gd name="connsiteY195-2150" fmla="*/ 3135 h 9999"/>
                  <a:gd name="connsiteX196-2151" fmla="*/ 7100 w 9999"/>
                  <a:gd name="connsiteY196-2152" fmla="*/ 3212 h 9999"/>
                  <a:gd name="connsiteX197-2153" fmla="*/ 7044 w 9999"/>
                  <a:gd name="connsiteY197-2154" fmla="*/ 3296 h 9999"/>
                  <a:gd name="connsiteX198-2155" fmla="*/ 6990 w 9999"/>
                  <a:gd name="connsiteY198-2156" fmla="*/ 3391 h 9999"/>
                  <a:gd name="connsiteX199-2157" fmla="*/ 6937 w 9999"/>
                  <a:gd name="connsiteY199-2158" fmla="*/ 3492 h 9999"/>
                  <a:gd name="connsiteX200-2159" fmla="*/ 6886 w 9999"/>
                  <a:gd name="connsiteY200-2160" fmla="*/ 3604 h 9999"/>
                  <a:gd name="connsiteX201-2161" fmla="*/ 6838 w 9999"/>
                  <a:gd name="connsiteY201-2162" fmla="*/ 3725 h 9999"/>
                  <a:gd name="connsiteX202-2163" fmla="*/ 6792 w 9999"/>
                  <a:gd name="connsiteY202-2164" fmla="*/ 3856 h 9999"/>
                  <a:gd name="connsiteX203-2165" fmla="*/ 6748 w 9999"/>
                  <a:gd name="connsiteY203-2166" fmla="*/ 4000 h 9999"/>
                  <a:gd name="connsiteX204-2167" fmla="*/ 6706 w 9999"/>
                  <a:gd name="connsiteY204-2168" fmla="*/ 4154 h 9999"/>
                  <a:gd name="connsiteX205-2169" fmla="*/ 6668 w 9999"/>
                  <a:gd name="connsiteY205-2170" fmla="*/ 4319 h 9999"/>
                  <a:gd name="connsiteX206-2171" fmla="*/ 6631 w 9999"/>
                  <a:gd name="connsiteY206-2172" fmla="*/ 4499 h 9999"/>
                  <a:gd name="connsiteX207-2173" fmla="*/ 6592 w 9999"/>
                  <a:gd name="connsiteY207-2174" fmla="*/ 4677 h 9999"/>
                  <a:gd name="connsiteX208-2175" fmla="*/ 6543 w 9999"/>
                  <a:gd name="connsiteY208-2176" fmla="*/ 4840 h 9999"/>
                  <a:gd name="connsiteX209-2177" fmla="*/ 6487 w 9999"/>
                  <a:gd name="connsiteY209-2178" fmla="*/ 4989 h 9999"/>
                  <a:gd name="connsiteX210-2179" fmla="*/ 6422 w 9999"/>
                  <a:gd name="connsiteY210-2180" fmla="*/ 5126 h 9999"/>
                  <a:gd name="connsiteX211-2181" fmla="*/ 6352 w 9999"/>
                  <a:gd name="connsiteY211-2182" fmla="*/ 5252 h 9999"/>
                  <a:gd name="connsiteX212-2183" fmla="*/ 6275 w 9999"/>
                  <a:gd name="connsiteY212-2184" fmla="*/ 5365 h 9999"/>
                  <a:gd name="connsiteX213-2185" fmla="*/ 6192 w 9999"/>
                  <a:gd name="connsiteY213-2186" fmla="*/ 5468 h 9999"/>
                  <a:gd name="connsiteX214-2187" fmla="*/ 6105 w 9999"/>
                  <a:gd name="connsiteY214-2188" fmla="*/ 5561 h 9999"/>
                  <a:gd name="connsiteX215-2189" fmla="*/ 6013 w 9999"/>
                  <a:gd name="connsiteY215-2190" fmla="*/ 5647 h 9999"/>
                  <a:gd name="connsiteX216-2191" fmla="*/ 5918 w 9999"/>
                  <a:gd name="connsiteY216-2192" fmla="*/ 5724 h 9999"/>
                  <a:gd name="connsiteX217-2193" fmla="*/ 5821 w 9999"/>
                  <a:gd name="connsiteY217-2194" fmla="*/ 5793 h 9999"/>
                  <a:gd name="connsiteX218-2195" fmla="*/ 5721 w 9999"/>
                  <a:gd name="connsiteY218-2196" fmla="*/ 5858 h 9999"/>
                  <a:gd name="connsiteX219-2197" fmla="*/ 5618 w 9999"/>
                  <a:gd name="connsiteY219-2198" fmla="*/ 5916 h 9999"/>
                  <a:gd name="connsiteX220-2199" fmla="*/ 5516 w 9999"/>
                  <a:gd name="connsiteY220-2200" fmla="*/ 5969 h 9999"/>
                  <a:gd name="connsiteX221-2201" fmla="*/ 5414 w 9999"/>
                  <a:gd name="connsiteY221-2202" fmla="*/ 6019 h 9999"/>
                  <a:gd name="connsiteX222-2203" fmla="*/ 5311 w 9999"/>
                  <a:gd name="connsiteY222-2204" fmla="*/ 6070 h 9999"/>
                  <a:gd name="connsiteX223-2205" fmla="*/ 5209 w 9999"/>
                  <a:gd name="connsiteY223-2206" fmla="*/ 6116 h 9999"/>
                  <a:gd name="connsiteX224-2207" fmla="*/ 5110 w 9999"/>
                  <a:gd name="connsiteY224-2208" fmla="*/ 6160 h 9999"/>
                  <a:gd name="connsiteX225-2209" fmla="*/ 5013 w 9999"/>
                  <a:gd name="connsiteY225-2210" fmla="*/ 6205 h 9999"/>
                  <a:gd name="connsiteX226-2211" fmla="*/ 4918 w 9999"/>
                  <a:gd name="connsiteY226-2212" fmla="*/ 6250 h 9999"/>
                  <a:gd name="connsiteX227-2213" fmla="*/ 4827 w 9999"/>
                  <a:gd name="connsiteY227-2214" fmla="*/ 6298 h 9999"/>
                  <a:gd name="connsiteX228-2215" fmla="*/ 4742 w 9999"/>
                  <a:gd name="connsiteY228-2216" fmla="*/ 6347 h 9999"/>
                  <a:gd name="connsiteX229-2217" fmla="*/ 4660 w 9999"/>
                  <a:gd name="connsiteY229-2218" fmla="*/ 6400 h 9999"/>
                  <a:gd name="connsiteX230-2219" fmla="*/ 4583 w 9999"/>
                  <a:gd name="connsiteY230-2220" fmla="*/ 6455 h 9999"/>
                  <a:gd name="connsiteX231-2221" fmla="*/ 4515 w 9999"/>
                  <a:gd name="connsiteY231-2222" fmla="*/ 6518 h 9999"/>
                  <a:gd name="connsiteX232-2223" fmla="*/ 4452 w 9999"/>
                  <a:gd name="connsiteY232-2224" fmla="*/ 6587 h 9999"/>
                  <a:gd name="connsiteX233-2225" fmla="*/ 4398 w 9999"/>
                  <a:gd name="connsiteY233-2226" fmla="*/ 6660 h 9999"/>
                  <a:gd name="connsiteX234-2227" fmla="*/ 4351 w 9999"/>
                  <a:gd name="connsiteY234-2228" fmla="*/ 6743 h 9999"/>
                  <a:gd name="connsiteX235-2229" fmla="*/ 4313 w 9999"/>
                  <a:gd name="connsiteY235-2230" fmla="*/ 6832 h 9999"/>
                  <a:gd name="connsiteX236-2231" fmla="*/ 4286 w 9999"/>
                  <a:gd name="connsiteY236-2232" fmla="*/ 6932 h 9999"/>
                  <a:gd name="connsiteX237-2233" fmla="*/ 4268 w 9999"/>
                  <a:gd name="connsiteY237-2234" fmla="*/ 7040 h 9999"/>
                  <a:gd name="connsiteX238-2235" fmla="*/ 4261 w 9999"/>
                  <a:gd name="connsiteY238-2236" fmla="*/ 7162 h 9999"/>
                  <a:gd name="connsiteX239-2237" fmla="*/ 4258 w 9999"/>
                  <a:gd name="connsiteY239-2238" fmla="*/ 7287 h 9999"/>
                  <a:gd name="connsiteX240-2239" fmla="*/ 4253 w 9999"/>
                  <a:gd name="connsiteY240-2240" fmla="*/ 7409 h 9999"/>
                  <a:gd name="connsiteX241-2241" fmla="*/ 4244 w 9999"/>
                  <a:gd name="connsiteY241-2242" fmla="*/ 7528 h 9999"/>
                  <a:gd name="connsiteX242-2243" fmla="*/ 4232 w 9999"/>
                  <a:gd name="connsiteY242-2244" fmla="*/ 7648 h 9999"/>
                  <a:gd name="connsiteX243-2245" fmla="*/ 4216 w 9999"/>
                  <a:gd name="connsiteY243-2246" fmla="*/ 7763 h 9999"/>
                  <a:gd name="connsiteX244-2247" fmla="*/ 4198 w 9999"/>
                  <a:gd name="connsiteY244-2248" fmla="*/ 7879 h 9999"/>
                  <a:gd name="connsiteX245-2249" fmla="*/ 4177 w 9999"/>
                  <a:gd name="connsiteY245-2250" fmla="*/ 7991 h 9999"/>
                  <a:gd name="connsiteX246-2251" fmla="*/ 4153 w 9999"/>
                  <a:gd name="connsiteY246-2252" fmla="*/ 8099 h 9999"/>
                  <a:gd name="connsiteX247-2253" fmla="*/ 4125 w 9999"/>
                  <a:gd name="connsiteY247-2254" fmla="*/ 8208 h 9999"/>
                  <a:gd name="connsiteX248-2255" fmla="*/ 4095 w 9999"/>
                  <a:gd name="connsiteY248-2256" fmla="*/ 8311 h 9999"/>
                  <a:gd name="connsiteX249-2257" fmla="*/ 4062 w 9999"/>
                  <a:gd name="connsiteY249-2258" fmla="*/ 8413 h 9999"/>
                  <a:gd name="connsiteX250-2259" fmla="*/ 4024 w 9999"/>
                  <a:gd name="connsiteY250-2260" fmla="*/ 8512 h 9999"/>
                  <a:gd name="connsiteX251-2261" fmla="*/ 3985 w 9999"/>
                  <a:gd name="connsiteY251-2262" fmla="*/ 8607 h 9999"/>
                  <a:gd name="connsiteX252-2263" fmla="*/ 3942 w 9999"/>
                  <a:gd name="connsiteY252-2264" fmla="*/ 8701 h 9999"/>
                  <a:gd name="connsiteX253-2265" fmla="*/ 3895 w 9999"/>
                  <a:gd name="connsiteY253-2266" fmla="*/ 8791 h 9999"/>
                  <a:gd name="connsiteX254-2267" fmla="*/ 3847 w 9999"/>
                  <a:gd name="connsiteY254-2268" fmla="*/ 8879 h 9999"/>
                  <a:gd name="connsiteX255-2269" fmla="*/ 3795 w 9999"/>
                  <a:gd name="connsiteY255-2270" fmla="*/ 8962 h 9999"/>
                  <a:gd name="connsiteX256-2271" fmla="*/ 3740 w 9999"/>
                  <a:gd name="connsiteY256-2272" fmla="*/ 9043 h 9999"/>
                  <a:gd name="connsiteX257-2273" fmla="*/ 3683 w 9999"/>
                  <a:gd name="connsiteY257-2274" fmla="*/ 9120 h 9999"/>
                  <a:gd name="connsiteX258-2275" fmla="*/ 3622 w 9999"/>
                  <a:gd name="connsiteY258-2276" fmla="*/ 9194 h 9999"/>
                  <a:gd name="connsiteX259-2277" fmla="*/ 3557 w 9999"/>
                  <a:gd name="connsiteY259-2278" fmla="*/ 9266 h 9999"/>
                  <a:gd name="connsiteX260-2279" fmla="*/ 3490 w 9999"/>
                  <a:gd name="connsiteY260-2280" fmla="*/ 9333 h 9999"/>
                  <a:gd name="connsiteX261-2281" fmla="*/ 3421 w 9999"/>
                  <a:gd name="connsiteY261-2282" fmla="*/ 9396 h 9999"/>
                  <a:gd name="connsiteX262-2283" fmla="*/ 3349 w 9999"/>
                  <a:gd name="connsiteY262-2284" fmla="*/ 9456 h 9999"/>
                  <a:gd name="connsiteX263-2285" fmla="*/ 3274 w 9999"/>
                  <a:gd name="connsiteY263-2286" fmla="*/ 9514 h 9999"/>
                  <a:gd name="connsiteX264-2287" fmla="*/ 3194 w 9999"/>
                  <a:gd name="connsiteY264-2288" fmla="*/ 9565 h 9999"/>
                  <a:gd name="connsiteX265-2289" fmla="*/ 3112 w 9999"/>
                  <a:gd name="connsiteY265-2290" fmla="*/ 9614 h 9999"/>
                  <a:gd name="connsiteX266-2291" fmla="*/ 3028 w 9999"/>
                  <a:gd name="connsiteY266-2292" fmla="*/ 9659 h 9999"/>
                  <a:gd name="connsiteX267-2293" fmla="*/ 2941 w 9999"/>
                  <a:gd name="connsiteY267-2294" fmla="*/ 9700 h 9999"/>
                  <a:gd name="connsiteX268-2295" fmla="*/ 2851 w 9999"/>
                  <a:gd name="connsiteY268-2296" fmla="*/ 9738 h 9999"/>
                  <a:gd name="connsiteX269-2297" fmla="*/ 2758 w 9999"/>
                  <a:gd name="connsiteY269-2298" fmla="*/ 9770 h 9999"/>
                  <a:gd name="connsiteX270-2299" fmla="*/ 2662 w 9999"/>
                  <a:gd name="connsiteY270-2300" fmla="*/ 9800 h 9999"/>
                  <a:gd name="connsiteX271-2301" fmla="*/ 2614 w 9999"/>
                  <a:gd name="connsiteY271-2302" fmla="*/ 9812 h 9999"/>
                  <a:gd name="connsiteX272-2303" fmla="*/ 2565 w 9999"/>
                  <a:gd name="connsiteY272-2304" fmla="*/ 9825 h 9999"/>
                  <a:gd name="connsiteX273-2305" fmla="*/ 2515 w 9999"/>
                  <a:gd name="connsiteY273-2306" fmla="*/ 9837 h 9999"/>
                  <a:gd name="connsiteX274-2307" fmla="*/ 2463 w 9999"/>
                  <a:gd name="connsiteY274-2308" fmla="*/ 9846 h 9999"/>
                  <a:gd name="connsiteX275-2309" fmla="*/ 2412 w 9999"/>
                  <a:gd name="connsiteY275-2310" fmla="*/ 9856 h 9999"/>
                  <a:gd name="connsiteX276-2311" fmla="*/ 2359 w 9999"/>
                  <a:gd name="connsiteY276-2312" fmla="*/ 9866 h 9999"/>
                  <a:gd name="connsiteX277-2313" fmla="*/ 2307 w 9999"/>
                  <a:gd name="connsiteY277-2314" fmla="*/ 9875 h 9999"/>
                  <a:gd name="connsiteX278-2315" fmla="*/ 2253 w 9999"/>
                  <a:gd name="connsiteY278-2316" fmla="*/ 9884 h 9999"/>
                  <a:gd name="connsiteX279-2317" fmla="*/ 2200 w 9999"/>
                  <a:gd name="connsiteY279-2318" fmla="*/ 9892 h 9999"/>
                  <a:gd name="connsiteX280-2319" fmla="*/ 2145 w 9999"/>
                  <a:gd name="connsiteY280-2320" fmla="*/ 9900 h 9999"/>
                  <a:gd name="connsiteX281-2321" fmla="*/ 2089 w 9999"/>
                  <a:gd name="connsiteY281-2322" fmla="*/ 9908 h 9999"/>
                  <a:gd name="connsiteX282-2323" fmla="*/ 2034 w 9999"/>
                  <a:gd name="connsiteY282-2324" fmla="*/ 9915 h 9999"/>
                  <a:gd name="connsiteX283-2325" fmla="*/ 1978 w 9999"/>
                  <a:gd name="connsiteY283-2326" fmla="*/ 9919 h 9999"/>
                  <a:gd name="connsiteX284-2327" fmla="*/ 1922 w 9999"/>
                  <a:gd name="connsiteY284-2328" fmla="*/ 9927 h 9999"/>
                  <a:gd name="connsiteX285-2329" fmla="*/ 1865 w 9999"/>
                  <a:gd name="connsiteY285-2330" fmla="*/ 9931 h 9999"/>
                  <a:gd name="connsiteX286-2331" fmla="*/ 1809 w 9999"/>
                  <a:gd name="connsiteY286-2332" fmla="*/ 9936 h 9999"/>
                  <a:gd name="connsiteX287-2333" fmla="*/ 1809 w 9999"/>
                  <a:gd name="connsiteY287-2334" fmla="*/ 9936 h 9999"/>
                  <a:gd name="connsiteX288-2335" fmla="*/ 1565 w 9999"/>
                  <a:gd name="connsiteY288-2336" fmla="*/ 9969 h 9999"/>
                  <a:gd name="connsiteX289-2337" fmla="*/ 0 w 9999"/>
                  <a:gd name="connsiteY289-2338" fmla="*/ 9999 h 9999"/>
                  <a:gd name="connsiteX290-2339" fmla="*/ 0 w 9999"/>
                  <a:gd name="connsiteY290-2340" fmla="*/ 8562 h 9999"/>
                  <a:gd name="connsiteX0-2341" fmla="*/ 0 w 10000"/>
                  <a:gd name="connsiteY0-2342" fmla="*/ 8563 h 10000"/>
                  <a:gd name="connsiteX1-2343" fmla="*/ 661 w 10000"/>
                  <a:gd name="connsiteY1-2344" fmla="*/ 8563 h 10000"/>
                  <a:gd name="connsiteX2-2345" fmla="*/ 699 w 10000"/>
                  <a:gd name="connsiteY2-2346" fmla="*/ 8563 h 10000"/>
                  <a:gd name="connsiteX3-2347" fmla="*/ 739 w 10000"/>
                  <a:gd name="connsiteY3-2348" fmla="*/ 8564 h 10000"/>
                  <a:gd name="connsiteX4-2349" fmla="*/ 778 w 10000"/>
                  <a:gd name="connsiteY4-2350" fmla="*/ 8564 h 10000"/>
                  <a:gd name="connsiteX5-2351" fmla="*/ 818 w 10000"/>
                  <a:gd name="connsiteY5-2352" fmla="*/ 8564 h 10000"/>
                  <a:gd name="connsiteX6-2353" fmla="*/ 859 w 10000"/>
                  <a:gd name="connsiteY6-2354" fmla="*/ 8564 h 10000"/>
                  <a:gd name="connsiteX7-2355" fmla="*/ 901 w 10000"/>
                  <a:gd name="connsiteY7-2356" fmla="*/ 8564 h 10000"/>
                  <a:gd name="connsiteX8-2357" fmla="*/ 942 w 10000"/>
                  <a:gd name="connsiteY8-2358" fmla="*/ 8563 h 10000"/>
                  <a:gd name="connsiteX9-2359" fmla="*/ 985 w 10000"/>
                  <a:gd name="connsiteY9-2360" fmla="*/ 8563 h 10000"/>
                  <a:gd name="connsiteX10-2361" fmla="*/ 987 w 10000"/>
                  <a:gd name="connsiteY10-2362" fmla="*/ 8563 h 10000"/>
                  <a:gd name="connsiteX11-2363" fmla="*/ 987 w 10000"/>
                  <a:gd name="connsiteY11-2364" fmla="*/ 8562 h 10000"/>
                  <a:gd name="connsiteX12-2365" fmla="*/ 1069 w 10000"/>
                  <a:gd name="connsiteY12-2366" fmla="*/ 8560 h 10000"/>
                  <a:gd name="connsiteX13-2367" fmla="*/ 1154 w 10000"/>
                  <a:gd name="connsiteY13-2368" fmla="*/ 8556 h 10000"/>
                  <a:gd name="connsiteX14-2369" fmla="*/ 1239 w 10000"/>
                  <a:gd name="connsiteY14-2370" fmla="*/ 8549 h 10000"/>
                  <a:gd name="connsiteX15-2371" fmla="*/ 1327 w 10000"/>
                  <a:gd name="connsiteY15-2372" fmla="*/ 8542 h 10000"/>
                  <a:gd name="connsiteX16-2373" fmla="*/ 1416 w 10000"/>
                  <a:gd name="connsiteY16-2374" fmla="*/ 8533 h 10000"/>
                  <a:gd name="connsiteX17-2375" fmla="*/ 1507 w 10000"/>
                  <a:gd name="connsiteY17-2376" fmla="*/ 8522 h 10000"/>
                  <a:gd name="connsiteX18-2377" fmla="*/ 1600 w 10000"/>
                  <a:gd name="connsiteY18-2378" fmla="*/ 8510 h 10000"/>
                  <a:gd name="connsiteX19-2379" fmla="*/ 1693 w 10000"/>
                  <a:gd name="connsiteY19-2380" fmla="*/ 8494 h 10000"/>
                  <a:gd name="connsiteX20-2381" fmla="*/ 1789 w 10000"/>
                  <a:gd name="connsiteY20-2382" fmla="*/ 8478 h 10000"/>
                  <a:gd name="connsiteX21-2383" fmla="*/ 1887 w 10000"/>
                  <a:gd name="connsiteY21-2384" fmla="*/ 8459 h 10000"/>
                  <a:gd name="connsiteX22-2385" fmla="*/ 1985 w 10000"/>
                  <a:gd name="connsiteY22-2386" fmla="*/ 8437 h 10000"/>
                  <a:gd name="connsiteX23-2387" fmla="*/ 2083 w 10000"/>
                  <a:gd name="connsiteY23-2388" fmla="*/ 8414 h 10000"/>
                  <a:gd name="connsiteX24-2389" fmla="*/ 2184 w 10000"/>
                  <a:gd name="connsiteY24-2390" fmla="*/ 8386 h 10000"/>
                  <a:gd name="connsiteX25-2391" fmla="*/ 2284 w 10000"/>
                  <a:gd name="connsiteY25-2392" fmla="*/ 8359 h 10000"/>
                  <a:gd name="connsiteX26-2393" fmla="*/ 2334 w 10000"/>
                  <a:gd name="connsiteY26-2394" fmla="*/ 8344 h 10000"/>
                  <a:gd name="connsiteX27-2395" fmla="*/ 2385 w 10000"/>
                  <a:gd name="connsiteY27-2396" fmla="*/ 8326 h 10000"/>
                  <a:gd name="connsiteX28-2397" fmla="*/ 2435 w 10000"/>
                  <a:gd name="connsiteY28-2398" fmla="*/ 8309 h 10000"/>
                  <a:gd name="connsiteX29-2399" fmla="*/ 2486 w 10000"/>
                  <a:gd name="connsiteY29-2400" fmla="*/ 8293 h 10000"/>
                  <a:gd name="connsiteX30-2401" fmla="*/ 2608 w 10000"/>
                  <a:gd name="connsiteY30-2402" fmla="*/ 8244 h 10000"/>
                  <a:gd name="connsiteX31-2403" fmla="*/ 2717 w 10000"/>
                  <a:gd name="connsiteY31-2404" fmla="*/ 8189 h 10000"/>
                  <a:gd name="connsiteX32-2405" fmla="*/ 2815 w 10000"/>
                  <a:gd name="connsiteY32-2406" fmla="*/ 8126 h 10000"/>
                  <a:gd name="connsiteX33-2407" fmla="*/ 2903 w 10000"/>
                  <a:gd name="connsiteY33-2408" fmla="*/ 8057 h 10000"/>
                  <a:gd name="connsiteX34-2409" fmla="*/ 2982 w 10000"/>
                  <a:gd name="connsiteY34-2410" fmla="*/ 7982 h 10000"/>
                  <a:gd name="connsiteX35-2411" fmla="*/ 3051 w 10000"/>
                  <a:gd name="connsiteY35-2412" fmla="*/ 7903 h 10000"/>
                  <a:gd name="connsiteX36-2413" fmla="*/ 3112 w 10000"/>
                  <a:gd name="connsiteY36-2414" fmla="*/ 7817 h 10000"/>
                  <a:gd name="connsiteX37-2415" fmla="*/ 3166 w 10000"/>
                  <a:gd name="connsiteY37-2416" fmla="*/ 7727 h 10000"/>
                  <a:gd name="connsiteX38-2417" fmla="*/ 3212 w 10000"/>
                  <a:gd name="connsiteY38-2418" fmla="*/ 7634 h 10000"/>
                  <a:gd name="connsiteX39-2419" fmla="*/ 3253 w 10000"/>
                  <a:gd name="connsiteY39-2420" fmla="*/ 7534 h 10000"/>
                  <a:gd name="connsiteX40-2421" fmla="*/ 3288 w 10000"/>
                  <a:gd name="connsiteY40-2422" fmla="*/ 7433 h 10000"/>
                  <a:gd name="connsiteX41-2423" fmla="*/ 3316 w 10000"/>
                  <a:gd name="connsiteY41-2424" fmla="*/ 7330 h 10000"/>
                  <a:gd name="connsiteX42-2425" fmla="*/ 3341 w 10000"/>
                  <a:gd name="connsiteY42-2426" fmla="*/ 7225 h 10000"/>
                  <a:gd name="connsiteX43-2427" fmla="*/ 3362 w 10000"/>
                  <a:gd name="connsiteY43-2428" fmla="*/ 7117 h 10000"/>
                  <a:gd name="connsiteX44-2429" fmla="*/ 3379 w 10000"/>
                  <a:gd name="connsiteY44-2430" fmla="*/ 7008 h 10000"/>
                  <a:gd name="connsiteX45-2431" fmla="*/ 3395 w 10000"/>
                  <a:gd name="connsiteY45-2432" fmla="*/ 6896 h 10000"/>
                  <a:gd name="connsiteX46-2433" fmla="*/ 3408 w 10000"/>
                  <a:gd name="connsiteY46-2434" fmla="*/ 6787 h 10000"/>
                  <a:gd name="connsiteX47-2435" fmla="*/ 3420 w 10000"/>
                  <a:gd name="connsiteY47-2436" fmla="*/ 6677 h 10000"/>
                  <a:gd name="connsiteX48-2437" fmla="*/ 3432 w 10000"/>
                  <a:gd name="connsiteY48-2438" fmla="*/ 6567 h 10000"/>
                  <a:gd name="connsiteX49-2439" fmla="*/ 3444 w 10000"/>
                  <a:gd name="connsiteY49-2440" fmla="*/ 6456 h 10000"/>
                  <a:gd name="connsiteX50-2441" fmla="*/ 3456 w 10000"/>
                  <a:gd name="connsiteY50-2442" fmla="*/ 6348 h 10000"/>
                  <a:gd name="connsiteX51-2443" fmla="*/ 3470 w 10000"/>
                  <a:gd name="connsiteY51-2444" fmla="*/ 6244 h 10000"/>
                  <a:gd name="connsiteX52-2445" fmla="*/ 3486 w 10000"/>
                  <a:gd name="connsiteY52-2446" fmla="*/ 6141 h 10000"/>
                  <a:gd name="connsiteX53-2447" fmla="*/ 3504 w 10000"/>
                  <a:gd name="connsiteY53-2448" fmla="*/ 6040 h 10000"/>
                  <a:gd name="connsiteX54-2449" fmla="*/ 3527 w 10000"/>
                  <a:gd name="connsiteY54-2450" fmla="*/ 5943 h 10000"/>
                  <a:gd name="connsiteX55-2451" fmla="*/ 3553 w 10000"/>
                  <a:gd name="connsiteY55-2452" fmla="*/ 5849 h 10000"/>
                  <a:gd name="connsiteX56-2453" fmla="*/ 3584 w 10000"/>
                  <a:gd name="connsiteY56-2454" fmla="*/ 5760 h 10000"/>
                  <a:gd name="connsiteX57-2455" fmla="*/ 3620 w 10000"/>
                  <a:gd name="connsiteY57-2456" fmla="*/ 5677 h 10000"/>
                  <a:gd name="connsiteX58-2457" fmla="*/ 3662 w 10000"/>
                  <a:gd name="connsiteY58-2458" fmla="*/ 5598 h 10000"/>
                  <a:gd name="connsiteX59-2459" fmla="*/ 3710 w 10000"/>
                  <a:gd name="connsiteY59-2460" fmla="*/ 5526 h 10000"/>
                  <a:gd name="connsiteX60-2461" fmla="*/ 3766 w 10000"/>
                  <a:gd name="connsiteY60-2462" fmla="*/ 5457 h 10000"/>
                  <a:gd name="connsiteX61-2463" fmla="*/ 3829 w 10000"/>
                  <a:gd name="connsiteY61-2464" fmla="*/ 5395 h 10000"/>
                  <a:gd name="connsiteX62-2465" fmla="*/ 3899 w 10000"/>
                  <a:gd name="connsiteY62-2466" fmla="*/ 5341 h 10000"/>
                  <a:gd name="connsiteX63-2467" fmla="*/ 3973 w 10000"/>
                  <a:gd name="connsiteY63-2468" fmla="*/ 5291 h 10000"/>
                  <a:gd name="connsiteX64-2469" fmla="*/ 4049 w 10000"/>
                  <a:gd name="connsiteY64-2470" fmla="*/ 5247 h 10000"/>
                  <a:gd name="connsiteX65-2471" fmla="*/ 4128 w 10000"/>
                  <a:gd name="connsiteY65-2472" fmla="*/ 5204 h 10000"/>
                  <a:gd name="connsiteX66-2473" fmla="*/ 4210 w 10000"/>
                  <a:gd name="connsiteY66-2474" fmla="*/ 5166 h 10000"/>
                  <a:gd name="connsiteX67-2475" fmla="*/ 4295 w 10000"/>
                  <a:gd name="connsiteY67-2476" fmla="*/ 5132 h 10000"/>
                  <a:gd name="connsiteX68-2477" fmla="*/ 4381 w 10000"/>
                  <a:gd name="connsiteY68-2478" fmla="*/ 5099 h 10000"/>
                  <a:gd name="connsiteX69-2479" fmla="*/ 4470 w 10000"/>
                  <a:gd name="connsiteY69-2480" fmla="*/ 5069 h 10000"/>
                  <a:gd name="connsiteX70-2481" fmla="*/ 4652 w 10000"/>
                  <a:gd name="connsiteY70-2482" fmla="*/ 5010 h 10000"/>
                  <a:gd name="connsiteX71-2483" fmla="*/ 4836 w 10000"/>
                  <a:gd name="connsiteY71-2484" fmla="*/ 4949 h 10000"/>
                  <a:gd name="connsiteX72-2485" fmla="*/ 4928 w 10000"/>
                  <a:gd name="connsiteY72-2486" fmla="*/ 4919 h 10000"/>
                  <a:gd name="connsiteX73-2487" fmla="*/ 5024 w 10000"/>
                  <a:gd name="connsiteY73-2488" fmla="*/ 4888 h 10000"/>
                  <a:gd name="connsiteX74-2489" fmla="*/ 5116 w 10000"/>
                  <a:gd name="connsiteY74-2490" fmla="*/ 4855 h 10000"/>
                  <a:gd name="connsiteX75-2491" fmla="*/ 5208 w 10000"/>
                  <a:gd name="connsiteY75-2492" fmla="*/ 4819 h 10000"/>
                  <a:gd name="connsiteX76-2493" fmla="*/ 5299 w 10000"/>
                  <a:gd name="connsiteY76-2494" fmla="*/ 4782 h 10000"/>
                  <a:gd name="connsiteX77-2495" fmla="*/ 5390 w 10000"/>
                  <a:gd name="connsiteY77-2496" fmla="*/ 4739 h 10000"/>
                  <a:gd name="connsiteX78-2497" fmla="*/ 5479 w 10000"/>
                  <a:gd name="connsiteY78-2498" fmla="*/ 4694 h 10000"/>
                  <a:gd name="connsiteX79-2499" fmla="*/ 5567 w 10000"/>
                  <a:gd name="connsiteY79-2500" fmla="*/ 4643 h 10000"/>
                  <a:gd name="connsiteX80-2501" fmla="*/ 5652 w 10000"/>
                  <a:gd name="connsiteY80-2502" fmla="*/ 4588 h 10000"/>
                  <a:gd name="connsiteX81-2503" fmla="*/ 5735 w 10000"/>
                  <a:gd name="connsiteY81-2504" fmla="*/ 4525 h 10000"/>
                  <a:gd name="connsiteX82-2505" fmla="*/ 5815 w 10000"/>
                  <a:gd name="connsiteY82-2506" fmla="*/ 4459 h 10000"/>
                  <a:gd name="connsiteX83-2507" fmla="*/ 5892 w 10000"/>
                  <a:gd name="connsiteY83-2508" fmla="*/ 4383 h 10000"/>
                  <a:gd name="connsiteX84-2509" fmla="*/ 5967 w 10000"/>
                  <a:gd name="connsiteY84-2510" fmla="*/ 4303 h 10000"/>
                  <a:gd name="connsiteX85-2511" fmla="*/ 6038 w 10000"/>
                  <a:gd name="connsiteY85-2512" fmla="*/ 4214 h 10000"/>
                  <a:gd name="connsiteX86-2513" fmla="*/ 6106 w 10000"/>
                  <a:gd name="connsiteY86-2514" fmla="*/ 4115 h 10000"/>
                  <a:gd name="connsiteX87-2515" fmla="*/ 6169 w 10000"/>
                  <a:gd name="connsiteY87-2516" fmla="*/ 4010 h 10000"/>
                  <a:gd name="connsiteX88-2517" fmla="*/ 6228 w 10000"/>
                  <a:gd name="connsiteY88-2518" fmla="*/ 3894 h 10000"/>
                  <a:gd name="connsiteX89-2519" fmla="*/ 6281 w 10000"/>
                  <a:gd name="connsiteY89-2520" fmla="*/ 3769 h 10000"/>
                  <a:gd name="connsiteX90-2521" fmla="*/ 6331 w 10000"/>
                  <a:gd name="connsiteY90-2522" fmla="*/ 3633 h 10000"/>
                  <a:gd name="connsiteX91-2523" fmla="*/ 6375 w 10000"/>
                  <a:gd name="connsiteY91-2524" fmla="*/ 3486 h 10000"/>
                  <a:gd name="connsiteX92-2525" fmla="*/ 6419 w 10000"/>
                  <a:gd name="connsiteY92-2526" fmla="*/ 3339 h 10000"/>
                  <a:gd name="connsiteX93-2527" fmla="*/ 6467 w 10000"/>
                  <a:gd name="connsiteY93-2528" fmla="*/ 3203 h 10000"/>
                  <a:gd name="connsiteX94-2529" fmla="*/ 6518 w 10000"/>
                  <a:gd name="connsiteY94-2530" fmla="*/ 3077 h 10000"/>
                  <a:gd name="connsiteX95-2531" fmla="*/ 6571 w 10000"/>
                  <a:gd name="connsiteY95-2532" fmla="*/ 2961 h 10000"/>
                  <a:gd name="connsiteX96-2533" fmla="*/ 6628 w 10000"/>
                  <a:gd name="connsiteY96-2534" fmla="*/ 2854 h 10000"/>
                  <a:gd name="connsiteX97-2535" fmla="*/ 6688 w 10000"/>
                  <a:gd name="connsiteY97-2536" fmla="*/ 2758 h 10000"/>
                  <a:gd name="connsiteX98-2537" fmla="*/ 6750 w 10000"/>
                  <a:gd name="connsiteY98-2538" fmla="*/ 2669 h 10000"/>
                  <a:gd name="connsiteX99-2539" fmla="*/ 6817 w 10000"/>
                  <a:gd name="connsiteY99-2540" fmla="*/ 2587 h 10000"/>
                  <a:gd name="connsiteX100-2541" fmla="*/ 6884 w 10000"/>
                  <a:gd name="connsiteY100-2542" fmla="*/ 2514 h 10000"/>
                  <a:gd name="connsiteX101-2543" fmla="*/ 6955 w 10000"/>
                  <a:gd name="connsiteY101-2544" fmla="*/ 2447 h 10000"/>
                  <a:gd name="connsiteX102-2545" fmla="*/ 7027 w 10000"/>
                  <a:gd name="connsiteY102-2546" fmla="*/ 2386 h 10000"/>
                  <a:gd name="connsiteX103-2547" fmla="*/ 7101 w 10000"/>
                  <a:gd name="connsiteY103-2548" fmla="*/ 2333 h 10000"/>
                  <a:gd name="connsiteX104-2549" fmla="*/ 7176 w 10000"/>
                  <a:gd name="connsiteY104-2550" fmla="*/ 2285 h 10000"/>
                  <a:gd name="connsiteX105-2551" fmla="*/ 7252 w 10000"/>
                  <a:gd name="connsiteY105-2552" fmla="*/ 2242 h 10000"/>
                  <a:gd name="connsiteX106-2553" fmla="*/ 7329 w 10000"/>
                  <a:gd name="connsiteY106-2554" fmla="*/ 2203 h 10000"/>
                  <a:gd name="connsiteX107-2555" fmla="*/ 7409 w 10000"/>
                  <a:gd name="connsiteY107-2556" fmla="*/ 2171 h 10000"/>
                  <a:gd name="connsiteX108-2557" fmla="*/ 7488 w 10000"/>
                  <a:gd name="connsiteY108-2558" fmla="*/ 2140 h 10000"/>
                  <a:gd name="connsiteX109-2559" fmla="*/ 7569 w 10000"/>
                  <a:gd name="connsiteY109-2560" fmla="*/ 2115 h 10000"/>
                  <a:gd name="connsiteX110-2561" fmla="*/ 7650 w 10000"/>
                  <a:gd name="connsiteY110-2562" fmla="*/ 2091 h 10000"/>
                  <a:gd name="connsiteX111-2563" fmla="*/ 7730 w 10000"/>
                  <a:gd name="connsiteY111-2564" fmla="*/ 2071 h 10000"/>
                  <a:gd name="connsiteX112-2565" fmla="*/ 7811 w 10000"/>
                  <a:gd name="connsiteY112-2566" fmla="*/ 2053 h 10000"/>
                  <a:gd name="connsiteX113-2567" fmla="*/ 7893 w 10000"/>
                  <a:gd name="connsiteY113-2568" fmla="*/ 2038 h 10000"/>
                  <a:gd name="connsiteX114-2569" fmla="*/ 7973 w 10000"/>
                  <a:gd name="connsiteY114-2570" fmla="*/ 2021 h 10000"/>
                  <a:gd name="connsiteX115-2571" fmla="*/ 8054 w 10000"/>
                  <a:gd name="connsiteY115-2572" fmla="*/ 2006 h 10000"/>
                  <a:gd name="connsiteX116-2573" fmla="*/ 8133 w 10000"/>
                  <a:gd name="connsiteY116-2574" fmla="*/ 1992 h 10000"/>
                  <a:gd name="connsiteX117-2575" fmla="*/ 8212 w 10000"/>
                  <a:gd name="connsiteY117-2576" fmla="*/ 1977 h 10000"/>
                  <a:gd name="connsiteX118-2577" fmla="*/ 8290 w 10000"/>
                  <a:gd name="connsiteY118-2578" fmla="*/ 1962 h 10000"/>
                  <a:gd name="connsiteX119-2579" fmla="*/ 8365 w 10000"/>
                  <a:gd name="connsiteY119-2580" fmla="*/ 1945 h 10000"/>
                  <a:gd name="connsiteX120-2581" fmla="*/ 8440 w 10000"/>
                  <a:gd name="connsiteY120-2582" fmla="*/ 1929 h 10000"/>
                  <a:gd name="connsiteX121-2583" fmla="*/ 8513 w 10000"/>
                  <a:gd name="connsiteY121-2584" fmla="*/ 1909 h 10000"/>
                  <a:gd name="connsiteX122-2585" fmla="*/ 8583 w 10000"/>
                  <a:gd name="connsiteY122-2586" fmla="*/ 1887 h 10000"/>
                  <a:gd name="connsiteX123-2587" fmla="*/ 8652 w 10000"/>
                  <a:gd name="connsiteY123-2588" fmla="*/ 1862 h 10000"/>
                  <a:gd name="connsiteX124-2589" fmla="*/ 8720 w 10000"/>
                  <a:gd name="connsiteY124-2590" fmla="*/ 1831 h 10000"/>
                  <a:gd name="connsiteX125-2591" fmla="*/ 8787 w 10000"/>
                  <a:gd name="connsiteY125-2592" fmla="*/ 1791 h 10000"/>
                  <a:gd name="connsiteX126-2593" fmla="*/ 8853 w 10000"/>
                  <a:gd name="connsiteY126-2594" fmla="*/ 1748 h 10000"/>
                  <a:gd name="connsiteX127-2595" fmla="*/ 8918 w 10000"/>
                  <a:gd name="connsiteY127-2596" fmla="*/ 1697 h 10000"/>
                  <a:gd name="connsiteX128-2597" fmla="*/ 8984 w 10000"/>
                  <a:gd name="connsiteY128-2598" fmla="*/ 1639 h 10000"/>
                  <a:gd name="connsiteX129-2599" fmla="*/ 9048 w 10000"/>
                  <a:gd name="connsiteY129-2600" fmla="*/ 1577 h 10000"/>
                  <a:gd name="connsiteX130-2601" fmla="*/ 9111 w 10000"/>
                  <a:gd name="connsiteY130-2602" fmla="*/ 1511 h 10000"/>
                  <a:gd name="connsiteX131-2603" fmla="*/ 9172 w 10000"/>
                  <a:gd name="connsiteY131-2604" fmla="*/ 1439 h 10000"/>
                  <a:gd name="connsiteX132-2605" fmla="*/ 9233 w 10000"/>
                  <a:gd name="connsiteY132-2606" fmla="*/ 1365 h 10000"/>
                  <a:gd name="connsiteX133-2607" fmla="*/ 9293 w 10000"/>
                  <a:gd name="connsiteY133-2608" fmla="*/ 1288 h 10000"/>
                  <a:gd name="connsiteX134-2609" fmla="*/ 9351 w 10000"/>
                  <a:gd name="connsiteY134-2610" fmla="*/ 1208 h 10000"/>
                  <a:gd name="connsiteX135-2611" fmla="*/ 9407 w 10000"/>
                  <a:gd name="connsiteY135-2612" fmla="*/ 1125 h 10000"/>
                  <a:gd name="connsiteX136-2613" fmla="*/ 9462 w 10000"/>
                  <a:gd name="connsiteY136-2614" fmla="*/ 1042 h 10000"/>
                  <a:gd name="connsiteX137-2615" fmla="*/ 9514 w 10000"/>
                  <a:gd name="connsiteY137-2616" fmla="*/ 958 h 10000"/>
                  <a:gd name="connsiteX138-2617" fmla="*/ 9564 w 10000"/>
                  <a:gd name="connsiteY138-2618" fmla="*/ 873 h 10000"/>
                  <a:gd name="connsiteX139-2619" fmla="*/ 9613 w 10000"/>
                  <a:gd name="connsiteY139-2620" fmla="*/ 790 h 10000"/>
                  <a:gd name="connsiteX140-2621" fmla="*/ 9660 w 10000"/>
                  <a:gd name="connsiteY140-2622" fmla="*/ 706 h 10000"/>
                  <a:gd name="connsiteX141-2623" fmla="*/ 9704 w 10000"/>
                  <a:gd name="connsiteY141-2624" fmla="*/ 624 h 10000"/>
                  <a:gd name="connsiteX142-2625" fmla="*/ 9746 w 10000"/>
                  <a:gd name="connsiteY142-2626" fmla="*/ 544 h 10000"/>
                  <a:gd name="connsiteX143-2627" fmla="*/ 9786 w 10000"/>
                  <a:gd name="connsiteY143-2628" fmla="*/ 466 h 10000"/>
                  <a:gd name="connsiteX144-2629" fmla="*/ 9823 w 10000"/>
                  <a:gd name="connsiteY144-2630" fmla="*/ 391 h 10000"/>
                  <a:gd name="connsiteX145-2631" fmla="*/ 9857 w 10000"/>
                  <a:gd name="connsiteY145-2632" fmla="*/ 321 h 10000"/>
                  <a:gd name="connsiteX146-2633" fmla="*/ 9888 w 10000"/>
                  <a:gd name="connsiteY146-2634" fmla="*/ 254 h 10000"/>
                  <a:gd name="connsiteX147-2635" fmla="*/ 9917 w 10000"/>
                  <a:gd name="connsiteY147-2636" fmla="*/ 191 h 10000"/>
                  <a:gd name="connsiteX148-2637" fmla="*/ 9965 w 10000"/>
                  <a:gd name="connsiteY148-2638" fmla="*/ 83 h 10000"/>
                  <a:gd name="connsiteX149-2639" fmla="*/ 10000 w 10000"/>
                  <a:gd name="connsiteY149-2640" fmla="*/ 0 h 10000"/>
                  <a:gd name="connsiteX150-2641" fmla="*/ 9963 w 10000"/>
                  <a:gd name="connsiteY150-2642" fmla="*/ 185 h 10000"/>
                  <a:gd name="connsiteX151-2643" fmla="*/ 9942 w 10000"/>
                  <a:gd name="connsiteY151-2644" fmla="*/ 256 h 10000"/>
                  <a:gd name="connsiteX152-2645" fmla="*/ 9919 w 10000"/>
                  <a:gd name="connsiteY152-2646" fmla="*/ 334 h 10000"/>
                  <a:gd name="connsiteX153-2647" fmla="*/ 9893 w 10000"/>
                  <a:gd name="connsiteY153-2648" fmla="*/ 416 h 10000"/>
                  <a:gd name="connsiteX154-2649" fmla="*/ 9865 w 10000"/>
                  <a:gd name="connsiteY154-2650" fmla="*/ 505 h 10000"/>
                  <a:gd name="connsiteX155-2651" fmla="*/ 9834 w 10000"/>
                  <a:gd name="connsiteY155-2652" fmla="*/ 599 h 10000"/>
                  <a:gd name="connsiteX156-2653" fmla="*/ 9800 w 10000"/>
                  <a:gd name="connsiteY156-2654" fmla="*/ 695 h 10000"/>
                  <a:gd name="connsiteX157-2655" fmla="*/ 9764 w 10000"/>
                  <a:gd name="connsiteY157-2656" fmla="*/ 798 h 10000"/>
                  <a:gd name="connsiteX158-2657" fmla="*/ 9725 w 10000"/>
                  <a:gd name="connsiteY158-2658" fmla="*/ 900 h 10000"/>
                  <a:gd name="connsiteX159-2659" fmla="*/ 9684 w 10000"/>
                  <a:gd name="connsiteY159-2660" fmla="*/ 1004 h 10000"/>
                  <a:gd name="connsiteX160-2661" fmla="*/ 9639 w 10000"/>
                  <a:gd name="connsiteY160-2662" fmla="*/ 1110 h 10000"/>
                  <a:gd name="connsiteX161-2663" fmla="*/ 9593 w 10000"/>
                  <a:gd name="connsiteY161-2664" fmla="*/ 1216 h 10000"/>
                  <a:gd name="connsiteX162-2665" fmla="*/ 9544 w 10000"/>
                  <a:gd name="connsiteY162-2666" fmla="*/ 1323 h 10000"/>
                  <a:gd name="connsiteX163-2667" fmla="*/ 9492 w 10000"/>
                  <a:gd name="connsiteY163-2668" fmla="*/ 1429 h 10000"/>
                  <a:gd name="connsiteX164-2669" fmla="*/ 9439 w 10000"/>
                  <a:gd name="connsiteY164-2670" fmla="*/ 1532 h 10000"/>
                  <a:gd name="connsiteX165-2671" fmla="*/ 9382 w 10000"/>
                  <a:gd name="connsiteY165-2672" fmla="*/ 1633 h 10000"/>
                  <a:gd name="connsiteX166-2673" fmla="*/ 9323 w 10000"/>
                  <a:gd name="connsiteY166-2674" fmla="*/ 1733 h 10000"/>
                  <a:gd name="connsiteX167-2675" fmla="*/ 9261 w 10000"/>
                  <a:gd name="connsiteY167-2676" fmla="*/ 1829 h 10000"/>
                  <a:gd name="connsiteX168-2677" fmla="*/ 9198 w 10000"/>
                  <a:gd name="connsiteY168-2678" fmla="*/ 1919 h 10000"/>
                  <a:gd name="connsiteX169-2679" fmla="*/ 9132 w 10000"/>
                  <a:gd name="connsiteY169-2680" fmla="*/ 2005 h 10000"/>
                  <a:gd name="connsiteX170-2681" fmla="*/ 9063 w 10000"/>
                  <a:gd name="connsiteY170-2682" fmla="*/ 2085 h 10000"/>
                  <a:gd name="connsiteX171-2683" fmla="*/ 8993 w 10000"/>
                  <a:gd name="connsiteY171-2684" fmla="*/ 2159 h 10000"/>
                  <a:gd name="connsiteX172-2685" fmla="*/ 8919 w 10000"/>
                  <a:gd name="connsiteY172-2686" fmla="*/ 2225 h 10000"/>
                  <a:gd name="connsiteX173-2687" fmla="*/ 8844 w 10000"/>
                  <a:gd name="connsiteY173-2688" fmla="*/ 2286 h 10000"/>
                  <a:gd name="connsiteX174-2689" fmla="*/ 8767 w 10000"/>
                  <a:gd name="connsiteY174-2690" fmla="*/ 2338 h 10000"/>
                  <a:gd name="connsiteX175-2691" fmla="*/ 8687 w 10000"/>
                  <a:gd name="connsiteY175-2692" fmla="*/ 2379 h 10000"/>
                  <a:gd name="connsiteX176-2693" fmla="*/ 8606 w 10000"/>
                  <a:gd name="connsiteY176-2694" fmla="*/ 2415 h 10000"/>
                  <a:gd name="connsiteX177-2695" fmla="*/ 8527 w 10000"/>
                  <a:gd name="connsiteY177-2696" fmla="*/ 2449 h 10000"/>
                  <a:gd name="connsiteX178-2697" fmla="*/ 8447 w 10000"/>
                  <a:gd name="connsiteY178-2698" fmla="*/ 2478 h 10000"/>
                  <a:gd name="connsiteX179-2699" fmla="*/ 8367 w 10000"/>
                  <a:gd name="connsiteY179-2700" fmla="*/ 2505 h 10000"/>
                  <a:gd name="connsiteX180-2701" fmla="*/ 8209 w 10000"/>
                  <a:gd name="connsiteY180-2702" fmla="*/ 2554 h 10000"/>
                  <a:gd name="connsiteX181-2703" fmla="*/ 8054 w 10000"/>
                  <a:gd name="connsiteY181-2704" fmla="*/ 2602 h 10000"/>
                  <a:gd name="connsiteX182-2705" fmla="*/ 7978 w 10000"/>
                  <a:gd name="connsiteY182-2706" fmla="*/ 2625 h 10000"/>
                  <a:gd name="connsiteX183-2707" fmla="*/ 7903 w 10000"/>
                  <a:gd name="connsiteY183-2708" fmla="*/ 2650 h 10000"/>
                  <a:gd name="connsiteX184-2709" fmla="*/ 7829 w 10000"/>
                  <a:gd name="connsiteY184-2710" fmla="*/ 2677 h 10000"/>
                  <a:gd name="connsiteX185-2711" fmla="*/ 7755 w 10000"/>
                  <a:gd name="connsiteY185-2712" fmla="*/ 2704 h 10000"/>
                  <a:gd name="connsiteX186-2713" fmla="*/ 7684 w 10000"/>
                  <a:gd name="connsiteY186-2714" fmla="*/ 2735 h 10000"/>
                  <a:gd name="connsiteX187-2715" fmla="*/ 7613 w 10000"/>
                  <a:gd name="connsiteY187-2716" fmla="*/ 2768 h 10000"/>
                  <a:gd name="connsiteX188-2717" fmla="*/ 7544 w 10000"/>
                  <a:gd name="connsiteY188-2718" fmla="*/ 2805 h 10000"/>
                  <a:gd name="connsiteX189-2719" fmla="*/ 7475 w 10000"/>
                  <a:gd name="connsiteY189-2720" fmla="*/ 2847 h 10000"/>
                  <a:gd name="connsiteX190-2721" fmla="*/ 7409 w 10000"/>
                  <a:gd name="connsiteY190-2722" fmla="*/ 2895 h 10000"/>
                  <a:gd name="connsiteX191-2723" fmla="*/ 7344 w 10000"/>
                  <a:gd name="connsiteY191-2724" fmla="*/ 2945 h 10000"/>
                  <a:gd name="connsiteX192-2725" fmla="*/ 7281 w 10000"/>
                  <a:gd name="connsiteY192-2726" fmla="*/ 3002 h 10000"/>
                  <a:gd name="connsiteX193-2727" fmla="*/ 7219 w 10000"/>
                  <a:gd name="connsiteY193-2728" fmla="*/ 3065 h 10000"/>
                  <a:gd name="connsiteX194-2729" fmla="*/ 7160 w 10000"/>
                  <a:gd name="connsiteY194-2730" fmla="*/ 3135 h 10000"/>
                  <a:gd name="connsiteX195-2731" fmla="*/ 7101 w 10000"/>
                  <a:gd name="connsiteY195-2732" fmla="*/ 3212 h 10000"/>
                  <a:gd name="connsiteX196-2733" fmla="*/ 7045 w 10000"/>
                  <a:gd name="connsiteY196-2734" fmla="*/ 3296 h 10000"/>
                  <a:gd name="connsiteX197-2735" fmla="*/ 6991 w 10000"/>
                  <a:gd name="connsiteY197-2736" fmla="*/ 3391 h 10000"/>
                  <a:gd name="connsiteX198-2737" fmla="*/ 6938 w 10000"/>
                  <a:gd name="connsiteY198-2738" fmla="*/ 3492 h 10000"/>
                  <a:gd name="connsiteX199-2739" fmla="*/ 6887 w 10000"/>
                  <a:gd name="connsiteY199-2740" fmla="*/ 3604 h 10000"/>
                  <a:gd name="connsiteX200-2741" fmla="*/ 6839 w 10000"/>
                  <a:gd name="connsiteY200-2742" fmla="*/ 3725 h 10000"/>
                  <a:gd name="connsiteX201-2743" fmla="*/ 6793 w 10000"/>
                  <a:gd name="connsiteY201-2744" fmla="*/ 3856 h 10000"/>
                  <a:gd name="connsiteX202-2745" fmla="*/ 6749 w 10000"/>
                  <a:gd name="connsiteY202-2746" fmla="*/ 4000 h 10000"/>
                  <a:gd name="connsiteX203-2747" fmla="*/ 6707 w 10000"/>
                  <a:gd name="connsiteY203-2748" fmla="*/ 4154 h 10000"/>
                  <a:gd name="connsiteX204-2749" fmla="*/ 6669 w 10000"/>
                  <a:gd name="connsiteY204-2750" fmla="*/ 4319 h 10000"/>
                  <a:gd name="connsiteX205-2751" fmla="*/ 6632 w 10000"/>
                  <a:gd name="connsiteY205-2752" fmla="*/ 4499 h 10000"/>
                  <a:gd name="connsiteX206-2753" fmla="*/ 6593 w 10000"/>
                  <a:gd name="connsiteY206-2754" fmla="*/ 4677 h 10000"/>
                  <a:gd name="connsiteX207-2755" fmla="*/ 6544 w 10000"/>
                  <a:gd name="connsiteY207-2756" fmla="*/ 4840 h 10000"/>
                  <a:gd name="connsiteX208-2757" fmla="*/ 6488 w 10000"/>
                  <a:gd name="connsiteY208-2758" fmla="*/ 4989 h 10000"/>
                  <a:gd name="connsiteX209-2759" fmla="*/ 6423 w 10000"/>
                  <a:gd name="connsiteY209-2760" fmla="*/ 5127 h 10000"/>
                  <a:gd name="connsiteX210-2761" fmla="*/ 6353 w 10000"/>
                  <a:gd name="connsiteY210-2762" fmla="*/ 5253 h 10000"/>
                  <a:gd name="connsiteX211-2763" fmla="*/ 6276 w 10000"/>
                  <a:gd name="connsiteY211-2764" fmla="*/ 5366 h 10000"/>
                  <a:gd name="connsiteX212-2765" fmla="*/ 6193 w 10000"/>
                  <a:gd name="connsiteY212-2766" fmla="*/ 5469 h 10000"/>
                  <a:gd name="connsiteX213-2767" fmla="*/ 6106 w 10000"/>
                  <a:gd name="connsiteY213-2768" fmla="*/ 5562 h 10000"/>
                  <a:gd name="connsiteX214-2769" fmla="*/ 6014 w 10000"/>
                  <a:gd name="connsiteY214-2770" fmla="*/ 5648 h 10000"/>
                  <a:gd name="connsiteX215-2771" fmla="*/ 5919 w 10000"/>
                  <a:gd name="connsiteY215-2772" fmla="*/ 5725 h 10000"/>
                  <a:gd name="connsiteX216-2773" fmla="*/ 5822 w 10000"/>
                  <a:gd name="connsiteY216-2774" fmla="*/ 5794 h 10000"/>
                  <a:gd name="connsiteX217-2775" fmla="*/ 5722 w 10000"/>
                  <a:gd name="connsiteY217-2776" fmla="*/ 5859 h 10000"/>
                  <a:gd name="connsiteX218-2777" fmla="*/ 5619 w 10000"/>
                  <a:gd name="connsiteY218-2778" fmla="*/ 5917 h 10000"/>
                  <a:gd name="connsiteX219-2779" fmla="*/ 5517 w 10000"/>
                  <a:gd name="connsiteY219-2780" fmla="*/ 5970 h 10000"/>
                  <a:gd name="connsiteX220-2781" fmla="*/ 5415 w 10000"/>
                  <a:gd name="connsiteY220-2782" fmla="*/ 6020 h 10000"/>
                  <a:gd name="connsiteX221-2783" fmla="*/ 5312 w 10000"/>
                  <a:gd name="connsiteY221-2784" fmla="*/ 6071 h 10000"/>
                  <a:gd name="connsiteX222-2785" fmla="*/ 5210 w 10000"/>
                  <a:gd name="connsiteY222-2786" fmla="*/ 6117 h 10000"/>
                  <a:gd name="connsiteX223-2787" fmla="*/ 5111 w 10000"/>
                  <a:gd name="connsiteY223-2788" fmla="*/ 6161 h 10000"/>
                  <a:gd name="connsiteX224-2789" fmla="*/ 5014 w 10000"/>
                  <a:gd name="connsiteY224-2790" fmla="*/ 6206 h 10000"/>
                  <a:gd name="connsiteX225-2791" fmla="*/ 4918 w 10000"/>
                  <a:gd name="connsiteY225-2792" fmla="*/ 6251 h 10000"/>
                  <a:gd name="connsiteX226-2793" fmla="*/ 4827 w 10000"/>
                  <a:gd name="connsiteY226-2794" fmla="*/ 6299 h 10000"/>
                  <a:gd name="connsiteX227-2795" fmla="*/ 4742 w 10000"/>
                  <a:gd name="connsiteY227-2796" fmla="*/ 6348 h 10000"/>
                  <a:gd name="connsiteX228-2797" fmla="*/ 4660 w 10000"/>
                  <a:gd name="connsiteY228-2798" fmla="*/ 6401 h 10000"/>
                  <a:gd name="connsiteX229-2799" fmla="*/ 4583 w 10000"/>
                  <a:gd name="connsiteY229-2800" fmla="*/ 6456 h 10000"/>
                  <a:gd name="connsiteX230-2801" fmla="*/ 4515 w 10000"/>
                  <a:gd name="connsiteY230-2802" fmla="*/ 6519 h 10000"/>
                  <a:gd name="connsiteX231-2803" fmla="*/ 4452 w 10000"/>
                  <a:gd name="connsiteY231-2804" fmla="*/ 6588 h 10000"/>
                  <a:gd name="connsiteX232-2805" fmla="*/ 4398 w 10000"/>
                  <a:gd name="connsiteY232-2806" fmla="*/ 6661 h 10000"/>
                  <a:gd name="connsiteX233-2807" fmla="*/ 4351 w 10000"/>
                  <a:gd name="connsiteY233-2808" fmla="*/ 6744 h 10000"/>
                  <a:gd name="connsiteX234-2809" fmla="*/ 4313 w 10000"/>
                  <a:gd name="connsiteY234-2810" fmla="*/ 6833 h 10000"/>
                  <a:gd name="connsiteX235-2811" fmla="*/ 4286 w 10000"/>
                  <a:gd name="connsiteY235-2812" fmla="*/ 6933 h 10000"/>
                  <a:gd name="connsiteX236-2813" fmla="*/ 4268 w 10000"/>
                  <a:gd name="connsiteY236-2814" fmla="*/ 7041 h 10000"/>
                  <a:gd name="connsiteX237-2815" fmla="*/ 4261 w 10000"/>
                  <a:gd name="connsiteY237-2816" fmla="*/ 7163 h 10000"/>
                  <a:gd name="connsiteX238-2817" fmla="*/ 4258 w 10000"/>
                  <a:gd name="connsiteY238-2818" fmla="*/ 7288 h 10000"/>
                  <a:gd name="connsiteX239-2819" fmla="*/ 4253 w 10000"/>
                  <a:gd name="connsiteY239-2820" fmla="*/ 7410 h 10000"/>
                  <a:gd name="connsiteX240-2821" fmla="*/ 4244 w 10000"/>
                  <a:gd name="connsiteY240-2822" fmla="*/ 7529 h 10000"/>
                  <a:gd name="connsiteX241-2823" fmla="*/ 4232 w 10000"/>
                  <a:gd name="connsiteY241-2824" fmla="*/ 7649 h 10000"/>
                  <a:gd name="connsiteX242-2825" fmla="*/ 4216 w 10000"/>
                  <a:gd name="connsiteY242-2826" fmla="*/ 7764 h 10000"/>
                  <a:gd name="connsiteX243-2827" fmla="*/ 4198 w 10000"/>
                  <a:gd name="connsiteY243-2828" fmla="*/ 7880 h 10000"/>
                  <a:gd name="connsiteX244-2829" fmla="*/ 4177 w 10000"/>
                  <a:gd name="connsiteY244-2830" fmla="*/ 7992 h 10000"/>
                  <a:gd name="connsiteX245-2831" fmla="*/ 4153 w 10000"/>
                  <a:gd name="connsiteY245-2832" fmla="*/ 8100 h 10000"/>
                  <a:gd name="connsiteX246-2833" fmla="*/ 4125 w 10000"/>
                  <a:gd name="connsiteY246-2834" fmla="*/ 8209 h 10000"/>
                  <a:gd name="connsiteX247-2835" fmla="*/ 4095 w 10000"/>
                  <a:gd name="connsiteY247-2836" fmla="*/ 8312 h 10000"/>
                  <a:gd name="connsiteX248-2837" fmla="*/ 4062 w 10000"/>
                  <a:gd name="connsiteY248-2838" fmla="*/ 8414 h 10000"/>
                  <a:gd name="connsiteX249-2839" fmla="*/ 4024 w 10000"/>
                  <a:gd name="connsiteY249-2840" fmla="*/ 8513 h 10000"/>
                  <a:gd name="connsiteX250-2841" fmla="*/ 3985 w 10000"/>
                  <a:gd name="connsiteY250-2842" fmla="*/ 8608 h 10000"/>
                  <a:gd name="connsiteX251-2843" fmla="*/ 3942 w 10000"/>
                  <a:gd name="connsiteY251-2844" fmla="*/ 8702 h 10000"/>
                  <a:gd name="connsiteX252-2845" fmla="*/ 3895 w 10000"/>
                  <a:gd name="connsiteY252-2846" fmla="*/ 8792 h 10000"/>
                  <a:gd name="connsiteX253-2847" fmla="*/ 3847 w 10000"/>
                  <a:gd name="connsiteY253-2848" fmla="*/ 8880 h 10000"/>
                  <a:gd name="connsiteX254-2849" fmla="*/ 3795 w 10000"/>
                  <a:gd name="connsiteY254-2850" fmla="*/ 8963 h 10000"/>
                  <a:gd name="connsiteX255-2851" fmla="*/ 3740 w 10000"/>
                  <a:gd name="connsiteY255-2852" fmla="*/ 9044 h 10000"/>
                  <a:gd name="connsiteX256-2853" fmla="*/ 3683 w 10000"/>
                  <a:gd name="connsiteY256-2854" fmla="*/ 9121 h 10000"/>
                  <a:gd name="connsiteX257-2855" fmla="*/ 3622 w 10000"/>
                  <a:gd name="connsiteY257-2856" fmla="*/ 9195 h 10000"/>
                  <a:gd name="connsiteX258-2857" fmla="*/ 3557 w 10000"/>
                  <a:gd name="connsiteY258-2858" fmla="*/ 9267 h 10000"/>
                  <a:gd name="connsiteX259-2859" fmla="*/ 3490 w 10000"/>
                  <a:gd name="connsiteY259-2860" fmla="*/ 9334 h 10000"/>
                  <a:gd name="connsiteX260-2861" fmla="*/ 3421 w 10000"/>
                  <a:gd name="connsiteY260-2862" fmla="*/ 9397 h 10000"/>
                  <a:gd name="connsiteX261-2863" fmla="*/ 3349 w 10000"/>
                  <a:gd name="connsiteY261-2864" fmla="*/ 9457 h 10000"/>
                  <a:gd name="connsiteX262-2865" fmla="*/ 3274 w 10000"/>
                  <a:gd name="connsiteY262-2866" fmla="*/ 9515 h 10000"/>
                  <a:gd name="connsiteX263-2867" fmla="*/ 3194 w 10000"/>
                  <a:gd name="connsiteY263-2868" fmla="*/ 9566 h 10000"/>
                  <a:gd name="connsiteX264-2869" fmla="*/ 3112 w 10000"/>
                  <a:gd name="connsiteY264-2870" fmla="*/ 9615 h 10000"/>
                  <a:gd name="connsiteX265-2871" fmla="*/ 3028 w 10000"/>
                  <a:gd name="connsiteY265-2872" fmla="*/ 9660 h 10000"/>
                  <a:gd name="connsiteX266-2873" fmla="*/ 2941 w 10000"/>
                  <a:gd name="connsiteY266-2874" fmla="*/ 9701 h 10000"/>
                  <a:gd name="connsiteX267-2875" fmla="*/ 2851 w 10000"/>
                  <a:gd name="connsiteY267-2876" fmla="*/ 9739 h 10000"/>
                  <a:gd name="connsiteX268-2877" fmla="*/ 2758 w 10000"/>
                  <a:gd name="connsiteY268-2878" fmla="*/ 9771 h 10000"/>
                  <a:gd name="connsiteX269-2879" fmla="*/ 2662 w 10000"/>
                  <a:gd name="connsiteY269-2880" fmla="*/ 9801 h 10000"/>
                  <a:gd name="connsiteX270-2881" fmla="*/ 2614 w 10000"/>
                  <a:gd name="connsiteY270-2882" fmla="*/ 9813 h 10000"/>
                  <a:gd name="connsiteX271-2883" fmla="*/ 2565 w 10000"/>
                  <a:gd name="connsiteY271-2884" fmla="*/ 9826 h 10000"/>
                  <a:gd name="connsiteX272-2885" fmla="*/ 2515 w 10000"/>
                  <a:gd name="connsiteY272-2886" fmla="*/ 9838 h 10000"/>
                  <a:gd name="connsiteX273-2887" fmla="*/ 2463 w 10000"/>
                  <a:gd name="connsiteY273-2888" fmla="*/ 9847 h 10000"/>
                  <a:gd name="connsiteX274-2889" fmla="*/ 2412 w 10000"/>
                  <a:gd name="connsiteY274-2890" fmla="*/ 9857 h 10000"/>
                  <a:gd name="connsiteX275-2891" fmla="*/ 2359 w 10000"/>
                  <a:gd name="connsiteY275-2892" fmla="*/ 9867 h 10000"/>
                  <a:gd name="connsiteX276-2893" fmla="*/ 2307 w 10000"/>
                  <a:gd name="connsiteY276-2894" fmla="*/ 9876 h 10000"/>
                  <a:gd name="connsiteX277-2895" fmla="*/ 2253 w 10000"/>
                  <a:gd name="connsiteY277-2896" fmla="*/ 9885 h 10000"/>
                  <a:gd name="connsiteX278-2897" fmla="*/ 2200 w 10000"/>
                  <a:gd name="connsiteY278-2898" fmla="*/ 9893 h 10000"/>
                  <a:gd name="connsiteX279-2899" fmla="*/ 2145 w 10000"/>
                  <a:gd name="connsiteY279-2900" fmla="*/ 9901 h 10000"/>
                  <a:gd name="connsiteX280-2901" fmla="*/ 2089 w 10000"/>
                  <a:gd name="connsiteY280-2902" fmla="*/ 9909 h 10000"/>
                  <a:gd name="connsiteX281-2903" fmla="*/ 2034 w 10000"/>
                  <a:gd name="connsiteY281-2904" fmla="*/ 9916 h 10000"/>
                  <a:gd name="connsiteX282-2905" fmla="*/ 1978 w 10000"/>
                  <a:gd name="connsiteY282-2906" fmla="*/ 9920 h 10000"/>
                  <a:gd name="connsiteX283-2907" fmla="*/ 1922 w 10000"/>
                  <a:gd name="connsiteY283-2908" fmla="*/ 9928 h 10000"/>
                  <a:gd name="connsiteX284-2909" fmla="*/ 1865 w 10000"/>
                  <a:gd name="connsiteY284-2910" fmla="*/ 9932 h 10000"/>
                  <a:gd name="connsiteX285-2911" fmla="*/ 1809 w 10000"/>
                  <a:gd name="connsiteY285-2912" fmla="*/ 9937 h 10000"/>
                  <a:gd name="connsiteX286-2913" fmla="*/ 1809 w 10000"/>
                  <a:gd name="connsiteY286-2914" fmla="*/ 9937 h 10000"/>
                  <a:gd name="connsiteX287-2915" fmla="*/ 1565 w 10000"/>
                  <a:gd name="connsiteY287-2916" fmla="*/ 9970 h 10000"/>
                  <a:gd name="connsiteX288-2917" fmla="*/ 0 w 10000"/>
                  <a:gd name="connsiteY288-2918" fmla="*/ 10000 h 10000"/>
                  <a:gd name="connsiteX289-2919" fmla="*/ 0 w 10000"/>
                  <a:gd name="connsiteY289-2920" fmla="*/ 8563 h 10000"/>
                  <a:gd name="connsiteX0-2921" fmla="*/ 0 w 10000"/>
                  <a:gd name="connsiteY0-2922" fmla="*/ 8563 h 10000"/>
                  <a:gd name="connsiteX1-2923" fmla="*/ 661 w 10000"/>
                  <a:gd name="connsiteY1-2924" fmla="*/ 8563 h 10000"/>
                  <a:gd name="connsiteX2-2925" fmla="*/ 699 w 10000"/>
                  <a:gd name="connsiteY2-2926" fmla="*/ 8563 h 10000"/>
                  <a:gd name="connsiteX3-2927" fmla="*/ 739 w 10000"/>
                  <a:gd name="connsiteY3-2928" fmla="*/ 8564 h 10000"/>
                  <a:gd name="connsiteX4-2929" fmla="*/ 778 w 10000"/>
                  <a:gd name="connsiteY4-2930" fmla="*/ 8564 h 10000"/>
                  <a:gd name="connsiteX5-2931" fmla="*/ 818 w 10000"/>
                  <a:gd name="connsiteY5-2932" fmla="*/ 8564 h 10000"/>
                  <a:gd name="connsiteX6-2933" fmla="*/ 859 w 10000"/>
                  <a:gd name="connsiteY6-2934" fmla="*/ 8564 h 10000"/>
                  <a:gd name="connsiteX7-2935" fmla="*/ 901 w 10000"/>
                  <a:gd name="connsiteY7-2936" fmla="*/ 8564 h 10000"/>
                  <a:gd name="connsiteX8-2937" fmla="*/ 942 w 10000"/>
                  <a:gd name="connsiteY8-2938" fmla="*/ 8563 h 10000"/>
                  <a:gd name="connsiteX9-2939" fmla="*/ 985 w 10000"/>
                  <a:gd name="connsiteY9-2940" fmla="*/ 8563 h 10000"/>
                  <a:gd name="connsiteX10-2941" fmla="*/ 987 w 10000"/>
                  <a:gd name="connsiteY10-2942" fmla="*/ 8563 h 10000"/>
                  <a:gd name="connsiteX11-2943" fmla="*/ 987 w 10000"/>
                  <a:gd name="connsiteY11-2944" fmla="*/ 8562 h 10000"/>
                  <a:gd name="connsiteX12-2945" fmla="*/ 1069 w 10000"/>
                  <a:gd name="connsiteY12-2946" fmla="*/ 8560 h 10000"/>
                  <a:gd name="connsiteX13-2947" fmla="*/ 1154 w 10000"/>
                  <a:gd name="connsiteY13-2948" fmla="*/ 8556 h 10000"/>
                  <a:gd name="connsiteX14-2949" fmla="*/ 1239 w 10000"/>
                  <a:gd name="connsiteY14-2950" fmla="*/ 8549 h 10000"/>
                  <a:gd name="connsiteX15-2951" fmla="*/ 1327 w 10000"/>
                  <a:gd name="connsiteY15-2952" fmla="*/ 8542 h 10000"/>
                  <a:gd name="connsiteX16-2953" fmla="*/ 1416 w 10000"/>
                  <a:gd name="connsiteY16-2954" fmla="*/ 8533 h 10000"/>
                  <a:gd name="connsiteX17-2955" fmla="*/ 1507 w 10000"/>
                  <a:gd name="connsiteY17-2956" fmla="*/ 8522 h 10000"/>
                  <a:gd name="connsiteX18-2957" fmla="*/ 1600 w 10000"/>
                  <a:gd name="connsiteY18-2958" fmla="*/ 8510 h 10000"/>
                  <a:gd name="connsiteX19-2959" fmla="*/ 1693 w 10000"/>
                  <a:gd name="connsiteY19-2960" fmla="*/ 8494 h 10000"/>
                  <a:gd name="connsiteX20-2961" fmla="*/ 1789 w 10000"/>
                  <a:gd name="connsiteY20-2962" fmla="*/ 8478 h 10000"/>
                  <a:gd name="connsiteX21-2963" fmla="*/ 1887 w 10000"/>
                  <a:gd name="connsiteY21-2964" fmla="*/ 8459 h 10000"/>
                  <a:gd name="connsiteX22-2965" fmla="*/ 1985 w 10000"/>
                  <a:gd name="connsiteY22-2966" fmla="*/ 8437 h 10000"/>
                  <a:gd name="connsiteX23-2967" fmla="*/ 2083 w 10000"/>
                  <a:gd name="connsiteY23-2968" fmla="*/ 8414 h 10000"/>
                  <a:gd name="connsiteX24-2969" fmla="*/ 2184 w 10000"/>
                  <a:gd name="connsiteY24-2970" fmla="*/ 8386 h 10000"/>
                  <a:gd name="connsiteX25-2971" fmla="*/ 2284 w 10000"/>
                  <a:gd name="connsiteY25-2972" fmla="*/ 8359 h 10000"/>
                  <a:gd name="connsiteX26-2973" fmla="*/ 2334 w 10000"/>
                  <a:gd name="connsiteY26-2974" fmla="*/ 8344 h 10000"/>
                  <a:gd name="connsiteX27-2975" fmla="*/ 2385 w 10000"/>
                  <a:gd name="connsiteY27-2976" fmla="*/ 8326 h 10000"/>
                  <a:gd name="connsiteX28-2977" fmla="*/ 2435 w 10000"/>
                  <a:gd name="connsiteY28-2978" fmla="*/ 8309 h 10000"/>
                  <a:gd name="connsiteX29-2979" fmla="*/ 2486 w 10000"/>
                  <a:gd name="connsiteY29-2980" fmla="*/ 8293 h 10000"/>
                  <a:gd name="connsiteX30-2981" fmla="*/ 2608 w 10000"/>
                  <a:gd name="connsiteY30-2982" fmla="*/ 8244 h 10000"/>
                  <a:gd name="connsiteX31-2983" fmla="*/ 2717 w 10000"/>
                  <a:gd name="connsiteY31-2984" fmla="*/ 8189 h 10000"/>
                  <a:gd name="connsiteX32-2985" fmla="*/ 2815 w 10000"/>
                  <a:gd name="connsiteY32-2986" fmla="*/ 8126 h 10000"/>
                  <a:gd name="connsiteX33-2987" fmla="*/ 2903 w 10000"/>
                  <a:gd name="connsiteY33-2988" fmla="*/ 8057 h 10000"/>
                  <a:gd name="connsiteX34-2989" fmla="*/ 2982 w 10000"/>
                  <a:gd name="connsiteY34-2990" fmla="*/ 7982 h 10000"/>
                  <a:gd name="connsiteX35-2991" fmla="*/ 3051 w 10000"/>
                  <a:gd name="connsiteY35-2992" fmla="*/ 7903 h 10000"/>
                  <a:gd name="connsiteX36-2993" fmla="*/ 3112 w 10000"/>
                  <a:gd name="connsiteY36-2994" fmla="*/ 7817 h 10000"/>
                  <a:gd name="connsiteX37-2995" fmla="*/ 3166 w 10000"/>
                  <a:gd name="connsiteY37-2996" fmla="*/ 7727 h 10000"/>
                  <a:gd name="connsiteX38-2997" fmla="*/ 3212 w 10000"/>
                  <a:gd name="connsiteY38-2998" fmla="*/ 7634 h 10000"/>
                  <a:gd name="connsiteX39-2999" fmla="*/ 3253 w 10000"/>
                  <a:gd name="connsiteY39-3000" fmla="*/ 7534 h 10000"/>
                  <a:gd name="connsiteX40-3001" fmla="*/ 3288 w 10000"/>
                  <a:gd name="connsiteY40-3002" fmla="*/ 7433 h 10000"/>
                  <a:gd name="connsiteX41-3003" fmla="*/ 3316 w 10000"/>
                  <a:gd name="connsiteY41-3004" fmla="*/ 7330 h 10000"/>
                  <a:gd name="connsiteX42-3005" fmla="*/ 3341 w 10000"/>
                  <a:gd name="connsiteY42-3006" fmla="*/ 7225 h 10000"/>
                  <a:gd name="connsiteX43-3007" fmla="*/ 3362 w 10000"/>
                  <a:gd name="connsiteY43-3008" fmla="*/ 7117 h 10000"/>
                  <a:gd name="connsiteX44-3009" fmla="*/ 3379 w 10000"/>
                  <a:gd name="connsiteY44-3010" fmla="*/ 7008 h 10000"/>
                  <a:gd name="connsiteX45-3011" fmla="*/ 3395 w 10000"/>
                  <a:gd name="connsiteY45-3012" fmla="*/ 6896 h 10000"/>
                  <a:gd name="connsiteX46-3013" fmla="*/ 3408 w 10000"/>
                  <a:gd name="connsiteY46-3014" fmla="*/ 6787 h 10000"/>
                  <a:gd name="connsiteX47-3015" fmla="*/ 3420 w 10000"/>
                  <a:gd name="connsiteY47-3016" fmla="*/ 6677 h 10000"/>
                  <a:gd name="connsiteX48-3017" fmla="*/ 3432 w 10000"/>
                  <a:gd name="connsiteY48-3018" fmla="*/ 6567 h 10000"/>
                  <a:gd name="connsiteX49-3019" fmla="*/ 3444 w 10000"/>
                  <a:gd name="connsiteY49-3020" fmla="*/ 6456 h 10000"/>
                  <a:gd name="connsiteX50-3021" fmla="*/ 3456 w 10000"/>
                  <a:gd name="connsiteY50-3022" fmla="*/ 6348 h 10000"/>
                  <a:gd name="connsiteX51-3023" fmla="*/ 3470 w 10000"/>
                  <a:gd name="connsiteY51-3024" fmla="*/ 6244 h 10000"/>
                  <a:gd name="connsiteX52-3025" fmla="*/ 3486 w 10000"/>
                  <a:gd name="connsiteY52-3026" fmla="*/ 6141 h 10000"/>
                  <a:gd name="connsiteX53-3027" fmla="*/ 3504 w 10000"/>
                  <a:gd name="connsiteY53-3028" fmla="*/ 6040 h 10000"/>
                  <a:gd name="connsiteX54-3029" fmla="*/ 3527 w 10000"/>
                  <a:gd name="connsiteY54-3030" fmla="*/ 5943 h 10000"/>
                  <a:gd name="connsiteX55-3031" fmla="*/ 3553 w 10000"/>
                  <a:gd name="connsiteY55-3032" fmla="*/ 5849 h 10000"/>
                  <a:gd name="connsiteX56-3033" fmla="*/ 3584 w 10000"/>
                  <a:gd name="connsiteY56-3034" fmla="*/ 5760 h 10000"/>
                  <a:gd name="connsiteX57-3035" fmla="*/ 3620 w 10000"/>
                  <a:gd name="connsiteY57-3036" fmla="*/ 5677 h 10000"/>
                  <a:gd name="connsiteX58-3037" fmla="*/ 3662 w 10000"/>
                  <a:gd name="connsiteY58-3038" fmla="*/ 5598 h 10000"/>
                  <a:gd name="connsiteX59-3039" fmla="*/ 3710 w 10000"/>
                  <a:gd name="connsiteY59-3040" fmla="*/ 5526 h 10000"/>
                  <a:gd name="connsiteX60-3041" fmla="*/ 3766 w 10000"/>
                  <a:gd name="connsiteY60-3042" fmla="*/ 5457 h 10000"/>
                  <a:gd name="connsiteX61-3043" fmla="*/ 3829 w 10000"/>
                  <a:gd name="connsiteY61-3044" fmla="*/ 5395 h 10000"/>
                  <a:gd name="connsiteX62-3045" fmla="*/ 3899 w 10000"/>
                  <a:gd name="connsiteY62-3046" fmla="*/ 5341 h 10000"/>
                  <a:gd name="connsiteX63-3047" fmla="*/ 3973 w 10000"/>
                  <a:gd name="connsiteY63-3048" fmla="*/ 5291 h 10000"/>
                  <a:gd name="connsiteX64-3049" fmla="*/ 4049 w 10000"/>
                  <a:gd name="connsiteY64-3050" fmla="*/ 5247 h 10000"/>
                  <a:gd name="connsiteX65-3051" fmla="*/ 4128 w 10000"/>
                  <a:gd name="connsiteY65-3052" fmla="*/ 5204 h 10000"/>
                  <a:gd name="connsiteX66-3053" fmla="*/ 4210 w 10000"/>
                  <a:gd name="connsiteY66-3054" fmla="*/ 5166 h 10000"/>
                  <a:gd name="connsiteX67-3055" fmla="*/ 4295 w 10000"/>
                  <a:gd name="connsiteY67-3056" fmla="*/ 5132 h 10000"/>
                  <a:gd name="connsiteX68-3057" fmla="*/ 4381 w 10000"/>
                  <a:gd name="connsiteY68-3058" fmla="*/ 5099 h 10000"/>
                  <a:gd name="connsiteX69-3059" fmla="*/ 4470 w 10000"/>
                  <a:gd name="connsiteY69-3060" fmla="*/ 5069 h 10000"/>
                  <a:gd name="connsiteX70-3061" fmla="*/ 4652 w 10000"/>
                  <a:gd name="connsiteY70-3062" fmla="*/ 5010 h 10000"/>
                  <a:gd name="connsiteX71-3063" fmla="*/ 4836 w 10000"/>
                  <a:gd name="connsiteY71-3064" fmla="*/ 4949 h 10000"/>
                  <a:gd name="connsiteX72-3065" fmla="*/ 4928 w 10000"/>
                  <a:gd name="connsiteY72-3066" fmla="*/ 4919 h 10000"/>
                  <a:gd name="connsiteX73-3067" fmla="*/ 5024 w 10000"/>
                  <a:gd name="connsiteY73-3068" fmla="*/ 4888 h 10000"/>
                  <a:gd name="connsiteX74-3069" fmla="*/ 5116 w 10000"/>
                  <a:gd name="connsiteY74-3070" fmla="*/ 4855 h 10000"/>
                  <a:gd name="connsiteX75-3071" fmla="*/ 5208 w 10000"/>
                  <a:gd name="connsiteY75-3072" fmla="*/ 4819 h 10000"/>
                  <a:gd name="connsiteX76-3073" fmla="*/ 5299 w 10000"/>
                  <a:gd name="connsiteY76-3074" fmla="*/ 4782 h 10000"/>
                  <a:gd name="connsiteX77-3075" fmla="*/ 5390 w 10000"/>
                  <a:gd name="connsiteY77-3076" fmla="*/ 4739 h 10000"/>
                  <a:gd name="connsiteX78-3077" fmla="*/ 5479 w 10000"/>
                  <a:gd name="connsiteY78-3078" fmla="*/ 4694 h 10000"/>
                  <a:gd name="connsiteX79-3079" fmla="*/ 5567 w 10000"/>
                  <a:gd name="connsiteY79-3080" fmla="*/ 4643 h 10000"/>
                  <a:gd name="connsiteX80-3081" fmla="*/ 5652 w 10000"/>
                  <a:gd name="connsiteY80-3082" fmla="*/ 4588 h 10000"/>
                  <a:gd name="connsiteX81-3083" fmla="*/ 5735 w 10000"/>
                  <a:gd name="connsiteY81-3084" fmla="*/ 4525 h 10000"/>
                  <a:gd name="connsiteX82-3085" fmla="*/ 5815 w 10000"/>
                  <a:gd name="connsiteY82-3086" fmla="*/ 4459 h 10000"/>
                  <a:gd name="connsiteX83-3087" fmla="*/ 5892 w 10000"/>
                  <a:gd name="connsiteY83-3088" fmla="*/ 4383 h 10000"/>
                  <a:gd name="connsiteX84-3089" fmla="*/ 5967 w 10000"/>
                  <a:gd name="connsiteY84-3090" fmla="*/ 4303 h 10000"/>
                  <a:gd name="connsiteX85-3091" fmla="*/ 6038 w 10000"/>
                  <a:gd name="connsiteY85-3092" fmla="*/ 4214 h 10000"/>
                  <a:gd name="connsiteX86-3093" fmla="*/ 6106 w 10000"/>
                  <a:gd name="connsiteY86-3094" fmla="*/ 4115 h 10000"/>
                  <a:gd name="connsiteX87-3095" fmla="*/ 6169 w 10000"/>
                  <a:gd name="connsiteY87-3096" fmla="*/ 4010 h 10000"/>
                  <a:gd name="connsiteX88-3097" fmla="*/ 6228 w 10000"/>
                  <a:gd name="connsiteY88-3098" fmla="*/ 3894 h 10000"/>
                  <a:gd name="connsiteX89-3099" fmla="*/ 6281 w 10000"/>
                  <a:gd name="connsiteY89-3100" fmla="*/ 3769 h 10000"/>
                  <a:gd name="connsiteX90-3101" fmla="*/ 6331 w 10000"/>
                  <a:gd name="connsiteY90-3102" fmla="*/ 3633 h 10000"/>
                  <a:gd name="connsiteX91-3103" fmla="*/ 6375 w 10000"/>
                  <a:gd name="connsiteY91-3104" fmla="*/ 3486 h 10000"/>
                  <a:gd name="connsiteX92-3105" fmla="*/ 6419 w 10000"/>
                  <a:gd name="connsiteY92-3106" fmla="*/ 3339 h 10000"/>
                  <a:gd name="connsiteX93-3107" fmla="*/ 6467 w 10000"/>
                  <a:gd name="connsiteY93-3108" fmla="*/ 3203 h 10000"/>
                  <a:gd name="connsiteX94-3109" fmla="*/ 6518 w 10000"/>
                  <a:gd name="connsiteY94-3110" fmla="*/ 3077 h 10000"/>
                  <a:gd name="connsiteX95-3111" fmla="*/ 6571 w 10000"/>
                  <a:gd name="connsiteY95-3112" fmla="*/ 2961 h 10000"/>
                  <a:gd name="connsiteX96-3113" fmla="*/ 6628 w 10000"/>
                  <a:gd name="connsiteY96-3114" fmla="*/ 2854 h 10000"/>
                  <a:gd name="connsiteX97-3115" fmla="*/ 6688 w 10000"/>
                  <a:gd name="connsiteY97-3116" fmla="*/ 2758 h 10000"/>
                  <a:gd name="connsiteX98-3117" fmla="*/ 6750 w 10000"/>
                  <a:gd name="connsiteY98-3118" fmla="*/ 2669 h 10000"/>
                  <a:gd name="connsiteX99-3119" fmla="*/ 6817 w 10000"/>
                  <a:gd name="connsiteY99-3120" fmla="*/ 2587 h 10000"/>
                  <a:gd name="connsiteX100-3121" fmla="*/ 6884 w 10000"/>
                  <a:gd name="connsiteY100-3122" fmla="*/ 2514 h 10000"/>
                  <a:gd name="connsiteX101-3123" fmla="*/ 6955 w 10000"/>
                  <a:gd name="connsiteY101-3124" fmla="*/ 2447 h 10000"/>
                  <a:gd name="connsiteX102-3125" fmla="*/ 7027 w 10000"/>
                  <a:gd name="connsiteY102-3126" fmla="*/ 2386 h 10000"/>
                  <a:gd name="connsiteX103-3127" fmla="*/ 7101 w 10000"/>
                  <a:gd name="connsiteY103-3128" fmla="*/ 2333 h 10000"/>
                  <a:gd name="connsiteX104-3129" fmla="*/ 7176 w 10000"/>
                  <a:gd name="connsiteY104-3130" fmla="*/ 2285 h 10000"/>
                  <a:gd name="connsiteX105-3131" fmla="*/ 7252 w 10000"/>
                  <a:gd name="connsiteY105-3132" fmla="*/ 2242 h 10000"/>
                  <a:gd name="connsiteX106-3133" fmla="*/ 7329 w 10000"/>
                  <a:gd name="connsiteY106-3134" fmla="*/ 2203 h 10000"/>
                  <a:gd name="connsiteX107-3135" fmla="*/ 7409 w 10000"/>
                  <a:gd name="connsiteY107-3136" fmla="*/ 2171 h 10000"/>
                  <a:gd name="connsiteX108-3137" fmla="*/ 7488 w 10000"/>
                  <a:gd name="connsiteY108-3138" fmla="*/ 2140 h 10000"/>
                  <a:gd name="connsiteX109-3139" fmla="*/ 7569 w 10000"/>
                  <a:gd name="connsiteY109-3140" fmla="*/ 2115 h 10000"/>
                  <a:gd name="connsiteX110-3141" fmla="*/ 7650 w 10000"/>
                  <a:gd name="connsiteY110-3142" fmla="*/ 2091 h 10000"/>
                  <a:gd name="connsiteX111-3143" fmla="*/ 7730 w 10000"/>
                  <a:gd name="connsiteY111-3144" fmla="*/ 2071 h 10000"/>
                  <a:gd name="connsiteX112-3145" fmla="*/ 7811 w 10000"/>
                  <a:gd name="connsiteY112-3146" fmla="*/ 2053 h 10000"/>
                  <a:gd name="connsiteX113-3147" fmla="*/ 7893 w 10000"/>
                  <a:gd name="connsiteY113-3148" fmla="*/ 2038 h 10000"/>
                  <a:gd name="connsiteX114-3149" fmla="*/ 7973 w 10000"/>
                  <a:gd name="connsiteY114-3150" fmla="*/ 2021 h 10000"/>
                  <a:gd name="connsiteX115-3151" fmla="*/ 8054 w 10000"/>
                  <a:gd name="connsiteY115-3152" fmla="*/ 2006 h 10000"/>
                  <a:gd name="connsiteX116-3153" fmla="*/ 8133 w 10000"/>
                  <a:gd name="connsiteY116-3154" fmla="*/ 1992 h 10000"/>
                  <a:gd name="connsiteX117-3155" fmla="*/ 8212 w 10000"/>
                  <a:gd name="connsiteY117-3156" fmla="*/ 1977 h 10000"/>
                  <a:gd name="connsiteX118-3157" fmla="*/ 8290 w 10000"/>
                  <a:gd name="connsiteY118-3158" fmla="*/ 1962 h 10000"/>
                  <a:gd name="connsiteX119-3159" fmla="*/ 8365 w 10000"/>
                  <a:gd name="connsiteY119-3160" fmla="*/ 1945 h 10000"/>
                  <a:gd name="connsiteX120-3161" fmla="*/ 8440 w 10000"/>
                  <a:gd name="connsiteY120-3162" fmla="*/ 1929 h 10000"/>
                  <a:gd name="connsiteX121-3163" fmla="*/ 8513 w 10000"/>
                  <a:gd name="connsiteY121-3164" fmla="*/ 1909 h 10000"/>
                  <a:gd name="connsiteX122-3165" fmla="*/ 8583 w 10000"/>
                  <a:gd name="connsiteY122-3166" fmla="*/ 1887 h 10000"/>
                  <a:gd name="connsiteX123-3167" fmla="*/ 8652 w 10000"/>
                  <a:gd name="connsiteY123-3168" fmla="*/ 1862 h 10000"/>
                  <a:gd name="connsiteX124-3169" fmla="*/ 8720 w 10000"/>
                  <a:gd name="connsiteY124-3170" fmla="*/ 1831 h 10000"/>
                  <a:gd name="connsiteX125-3171" fmla="*/ 8787 w 10000"/>
                  <a:gd name="connsiteY125-3172" fmla="*/ 1791 h 10000"/>
                  <a:gd name="connsiteX126-3173" fmla="*/ 8853 w 10000"/>
                  <a:gd name="connsiteY126-3174" fmla="*/ 1748 h 10000"/>
                  <a:gd name="connsiteX127-3175" fmla="*/ 8918 w 10000"/>
                  <a:gd name="connsiteY127-3176" fmla="*/ 1697 h 10000"/>
                  <a:gd name="connsiteX128-3177" fmla="*/ 8984 w 10000"/>
                  <a:gd name="connsiteY128-3178" fmla="*/ 1639 h 10000"/>
                  <a:gd name="connsiteX129-3179" fmla="*/ 9048 w 10000"/>
                  <a:gd name="connsiteY129-3180" fmla="*/ 1577 h 10000"/>
                  <a:gd name="connsiteX130-3181" fmla="*/ 9111 w 10000"/>
                  <a:gd name="connsiteY130-3182" fmla="*/ 1511 h 10000"/>
                  <a:gd name="connsiteX131-3183" fmla="*/ 9172 w 10000"/>
                  <a:gd name="connsiteY131-3184" fmla="*/ 1439 h 10000"/>
                  <a:gd name="connsiteX132-3185" fmla="*/ 9233 w 10000"/>
                  <a:gd name="connsiteY132-3186" fmla="*/ 1365 h 10000"/>
                  <a:gd name="connsiteX133-3187" fmla="*/ 9293 w 10000"/>
                  <a:gd name="connsiteY133-3188" fmla="*/ 1288 h 10000"/>
                  <a:gd name="connsiteX134-3189" fmla="*/ 9351 w 10000"/>
                  <a:gd name="connsiteY134-3190" fmla="*/ 1208 h 10000"/>
                  <a:gd name="connsiteX135-3191" fmla="*/ 9407 w 10000"/>
                  <a:gd name="connsiteY135-3192" fmla="*/ 1125 h 10000"/>
                  <a:gd name="connsiteX136-3193" fmla="*/ 9462 w 10000"/>
                  <a:gd name="connsiteY136-3194" fmla="*/ 1042 h 10000"/>
                  <a:gd name="connsiteX137-3195" fmla="*/ 9514 w 10000"/>
                  <a:gd name="connsiteY137-3196" fmla="*/ 958 h 10000"/>
                  <a:gd name="connsiteX138-3197" fmla="*/ 9564 w 10000"/>
                  <a:gd name="connsiteY138-3198" fmla="*/ 873 h 10000"/>
                  <a:gd name="connsiteX139-3199" fmla="*/ 9613 w 10000"/>
                  <a:gd name="connsiteY139-3200" fmla="*/ 790 h 10000"/>
                  <a:gd name="connsiteX140-3201" fmla="*/ 9660 w 10000"/>
                  <a:gd name="connsiteY140-3202" fmla="*/ 706 h 10000"/>
                  <a:gd name="connsiteX141-3203" fmla="*/ 9704 w 10000"/>
                  <a:gd name="connsiteY141-3204" fmla="*/ 624 h 10000"/>
                  <a:gd name="connsiteX142-3205" fmla="*/ 9746 w 10000"/>
                  <a:gd name="connsiteY142-3206" fmla="*/ 544 h 10000"/>
                  <a:gd name="connsiteX143-3207" fmla="*/ 9786 w 10000"/>
                  <a:gd name="connsiteY143-3208" fmla="*/ 466 h 10000"/>
                  <a:gd name="connsiteX144-3209" fmla="*/ 9823 w 10000"/>
                  <a:gd name="connsiteY144-3210" fmla="*/ 391 h 10000"/>
                  <a:gd name="connsiteX145-3211" fmla="*/ 9857 w 10000"/>
                  <a:gd name="connsiteY145-3212" fmla="*/ 321 h 10000"/>
                  <a:gd name="connsiteX146-3213" fmla="*/ 9888 w 10000"/>
                  <a:gd name="connsiteY146-3214" fmla="*/ 254 h 10000"/>
                  <a:gd name="connsiteX147-3215" fmla="*/ 9917 w 10000"/>
                  <a:gd name="connsiteY147-3216" fmla="*/ 191 h 10000"/>
                  <a:gd name="connsiteX148-3217" fmla="*/ 10000 w 10000"/>
                  <a:gd name="connsiteY148-3218" fmla="*/ 0 h 10000"/>
                  <a:gd name="connsiteX149-3219" fmla="*/ 9963 w 10000"/>
                  <a:gd name="connsiteY149-3220" fmla="*/ 185 h 10000"/>
                  <a:gd name="connsiteX150-3221" fmla="*/ 9942 w 10000"/>
                  <a:gd name="connsiteY150-3222" fmla="*/ 256 h 10000"/>
                  <a:gd name="connsiteX151-3223" fmla="*/ 9919 w 10000"/>
                  <a:gd name="connsiteY151-3224" fmla="*/ 334 h 10000"/>
                  <a:gd name="connsiteX152-3225" fmla="*/ 9893 w 10000"/>
                  <a:gd name="connsiteY152-3226" fmla="*/ 416 h 10000"/>
                  <a:gd name="connsiteX153-3227" fmla="*/ 9865 w 10000"/>
                  <a:gd name="connsiteY153-3228" fmla="*/ 505 h 10000"/>
                  <a:gd name="connsiteX154-3229" fmla="*/ 9834 w 10000"/>
                  <a:gd name="connsiteY154-3230" fmla="*/ 599 h 10000"/>
                  <a:gd name="connsiteX155-3231" fmla="*/ 9800 w 10000"/>
                  <a:gd name="connsiteY155-3232" fmla="*/ 695 h 10000"/>
                  <a:gd name="connsiteX156-3233" fmla="*/ 9764 w 10000"/>
                  <a:gd name="connsiteY156-3234" fmla="*/ 798 h 10000"/>
                  <a:gd name="connsiteX157-3235" fmla="*/ 9725 w 10000"/>
                  <a:gd name="connsiteY157-3236" fmla="*/ 900 h 10000"/>
                  <a:gd name="connsiteX158-3237" fmla="*/ 9684 w 10000"/>
                  <a:gd name="connsiteY158-3238" fmla="*/ 1004 h 10000"/>
                  <a:gd name="connsiteX159-3239" fmla="*/ 9639 w 10000"/>
                  <a:gd name="connsiteY159-3240" fmla="*/ 1110 h 10000"/>
                  <a:gd name="connsiteX160-3241" fmla="*/ 9593 w 10000"/>
                  <a:gd name="connsiteY160-3242" fmla="*/ 1216 h 10000"/>
                  <a:gd name="connsiteX161-3243" fmla="*/ 9544 w 10000"/>
                  <a:gd name="connsiteY161-3244" fmla="*/ 1323 h 10000"/>
                  <a:gd name="connsiteX162-3245" fmla="*/ 9492 w 10000"/>
                  <a:gd name="connsiteY162-3246" fmla="*/ 1429 h 10000"/>
                  <a:gd name="connsiteX163-3247" fmla="*/ 9439 w 10000"/>
                  <a:gd name="connsiteY163-3248" fmla="*/ 1532 h 10000"/>
                  <a:gd name="connsiteX164-3249" fmla="*/ 9382 w 10000"/>
                  <a:gd name="connsiteY164-3250" fmla="*/ 1633 h 10000"/>
                  <a:gd name="connsiteX165-3251" fmla="*/ 9323 w 10000"/>
                  <a:gd name="connsiteY165-3252" fmla="*/ 1733 h 10000"/>
                  <a:gd name="connsiteX166-3253" fmla="*/ 9261 w 10000"/>
                  <a:gd name="connsiteY166-3254" fmla="*/ 1829 h 10000"/>
                  <a:gd name="connsiteX167-3255" fmla="*/ 9198 w 10000"/>
                  <a:gd name="connsiteY167-3256" fmla="*/ 1919 h 10000"/>
                  <a:gd name="connsiteX168-3257" fmla="*/ 9132 w 10000"/>
                  <a:gd name="connsiteY168-3258" fmla="*/ 2005 h 10000"/>
                  <a:gd name="connsiteX169-3259" fmla="*/ 9063 w 10000"/>
                  <a:gd name="connsiteY169-3260" fmla="*/ 2085 h 10000"/>
                  <a:gd name="connsiteX170-3261" fmla="*/ 8993 w 10000"/>
                  <a:gd name="connsiteY170-3262" fmla="*/ 2159 h 10000"/>
                  <a:gd name="connsiteX171-3263" fmla="*/ 8919 w 10000"/>
                  <a:gd name="connsiteY171-3264" fmla="*/ 2225 h 10000"/>
                  <a:gd name="connsiteX172-3265" fmla="*/ 8844 w 10000"/>
                  <a:gd name="connsiteY172-3266" fmla="*/ 2286 h 10000"/>
                  <a:gd name="connsiteX173-3267" fmla="*/ 8767 w 10000"/>
                  <a:gd name="connsiteY173-3268" fmla="*/ 2338 h 10000"/>
                  <a:gd name="connsiteX174-3269" fmla="*/ 8687 w 10000"/>
                  <a:gd name="connsiteY174-3270" fmla="*/ 2379 h 10000"/>
                  <a:gd name="connsiteX175-3271" fmla="*/ 8606 w 10000"/>
                  <a:gd name="connsiteY175-3272" fmla="*/ 2415 h 10000"/>
                  <a:gd name="connsiteX176-3273" fmla="*/ 8527 w 10000"/>
                  <a:gd name="connsiteY176-3274" fmla="*/ 2449 h 10000"/>
                  <a:gd name="connsiteX177-3275" fmla="*/ 8447 w 10000"/>
                  <a:gd name="connsiteY177-3276" fmla="*/ 2478 h 10000"/>
                  <a:gd name="connsiteX178-3277" fmla="*/ 8367 w 10000"/>
                  <a:gd name="connsiteY178-3278" fmla="*/ 2505 h 10000"/>
                  <a:gd name="connsiteX179-3279" fmla="*/ 8209 w 10000"/>
                  <a:gd name="connsiteY179-3280" fmla="*/ 2554 h 10000"/>
                  <a:gd name="connsiteX180-3281" fmla="*/ 8054 w 10000"/>
                  <a:gd name="connsiteY180-3282" fmla="*/ 2602 h 10000"/>
                  <a:gd name="connsiteX181-3283" fmla="*/ 7978 w 10000"/>
                  <a:gd name="connsiteY181-3284" fmla="*/ 2625 h 10000"/>
                  <a:gd name="connsiteX182-3285" fmla="*/ 7903 w 10000"/>
                  <a:gd name="connsiteY182-3286" fmla="*/ 2650 h 10000"/>
                  <a:gd name="connsiteX183-3287" fmla="*/ 7829 w 10000"/>
                  <a:gd name="connsiteY183-3288" fmla="*/ 2677 h 10000"/>
                  <a:gd name="connsiteX184-3289" fmla="*/ 7755 w 10000"/>
                  <a:gd name="connsiteY184-3290" fmla="*/ 2704 h 10000"/>
                  <a:gd name="connsiteX185-3291" fmla="*/ 7684 w 10000"/>
                  <a:gd name="connsiteY185-3292" fmla="*/ 2735 h 10000"/>
                  <a:gd name="connsiteX186-3293" fmla="*/ 7613 w 10000"/>
                  <a:gd name="connsiteY186-3294" fmla="*/ 2768 h 10000"/>
                  <a:gd name="connsiteX187-3295" fmla="*/ 7544 w 10000"/>
                  <a:gd name="connsiteY187-3296" fmla="*/ 2805 h 10000"/>
                  <a:gd name="connsiteX188-3297" fmla="*/ 7475 w 10000"/>
                  <a:gd name="connsiteY188-3298" fmla="*/ 2847 h 10000"/>
                  <a:gd name="connsiteX189-3299" fmla="*/ 7409 w 10000"/>
                  <a:gd name="connsiteY189-3300" fmla="*/ 2895 h 10000"/>
                  <a:gd name="connsiteX190-3301" fmla="*/ 7344 w 10000"/>
                  <a:gd name="connsiteY190-3302" fmla="*/ 2945 h 10000"/>
                  <a:gd name="connsiteX191-3303" fmla="*/ 7281 w 10000"/>
                  <a:gd name="connsiteY191-3304" fmla="*/ 3002 h 10000"/>
                  <a:gd name="connsiteX192-3305" fmla="*/ 7219 w 10000"/>
                  <a:gd name="connsiteY192-3306" fmla="*/ 3065 h 10000"/>
                  <a:gd name="connsiteX193-3307" fmla="*/ 7160 w 10000"/>
                  <a:gd name="connsiteY193-3308" fmla="*/ 3135 h 10000"/>
                  <a:gd name="connsiteX194-3309" fmla="*/ 7101 w 10000"/>
                  <a:gd name="connsiteY194-3310" fmla="*/ 3212 h 10000"/>
                  <a:gd name="connsiteX195-3311" fmla="*/ 7045 w 10000"/>
                  <a:gd name="connsiteY195-3312" fmla="*/ 3296 h 10000"/>
                  <a:gd name="connsiteX196-3313" fmla="*/ 6991 w 10000"/>
                  <a:gd name="connsiteY196-3314" fmla="*/ 3391 h 10000"/>
                  <a:gd name="connsiteX197-3315" fmla="*/ 6938 w 10000"/>
                  <a:gd name="connsiteY197-3316" fmla="*/ 3492 h 10000"/>
                  <a:gd name="connsiteX198-3317" fmla="*/ 6887 w 10000"/>
                  <a:gd name="connsiteY198-3318" fmla="*/ 3604 h 10000"/>
                  <a:gd name="connsiteX199-3319" fmla="*/ 6839 w 10000"/>
                  <a:gd name="connsiteY199-3320" fmla="*/ 3725 h 10000"/>
                  <a:gd name="connsiteX200-3321" fmla="*/ 6793 w 10000"/>
                  <a:gd name="connsiteY200-3322" fmla="*/ 3856 h 10000"/>
                  <a:gd name="connsiteX201-3323" fmla="*/ 6749 w 10000"/>
                  <a:gd name="connsiteY201-3324" fmla="*/ 4000 h 10000"/>
                  <a:gd name="connsiteX202-3325" fmla="*/ 6707 w 10000"/>
                  <a:gd name="connsiteY202-3326" fmla="*/ 4154 h 10000"/>
                  <a:gd name="connsiteX203-3327" fmla="*/ 6669 w 10000"/>
                  <a:gd name="connsiteY203-3328" fmla="*/ 4319 h 10000"/>
                  <a:gd name="connsiteX204-3329" fmla="*/ 6632 w 10000"/>
                  <a:gd name="connsiteY204-3330" fmla="*/ 4499 h 10000"/>
                  <a:gd name="connsiteX205-3331" fmla="*/ 6593 w 10000"/>
                  <a:gd name="connsiteY205-3332" fmla="*/ 4677 h 10000"/>
                  <a:gd name="connsiteX206-3333" fmla="*/ 6544 w 10000"/>
                  <a:gd name="connsiteY206-3334" fmla="*/ 4840 h 10000"/>
                  <a:gd name="connsiteX207-3335" fmla="*/ 6488 w 10000"/>
                  <a:gd name="connsiteY207-3336" fmla="*/ 4989 h 10000"/>
                  <a:gd name="connsiteX208-3337" fmla="*/ 6423 w 10000"/>
                  <a:gd name="connsiteY208-3338" fmla="*/ 5127 h 10000"/>
                  <a:gd name="connsiteX209-3339" fmla="*/ 6353 w 10000"/>
                  <a:gd name="connsiteY209-3340" fmla="*/ 5253 h 10000"/>
                  <a:gd name="connsiteX210-3341" fmla="*/ 6276 w 10000"/>
                  <a:gd name="connsiteY210-3342" fmla="*/ 5366 h 10000"/>
                  <a:gd name="connsiteX211-3343" fmla="*/ 6193 w 10000"/>
                  <a:gd name="connsiteY211-3344" fmla="*/ 5469 h 10000"/>
                  <a:gd name="connsiteX212-3345" fmla="*/ 6106 w 10000"/>
                  <a:gd name="connsiteY212-3346" fmla="*/ 5562 h 10000"/>
                  <a:gd name="connsiteX213-3347" fmla="*/ 6014 w 10000"/>
                  <a:gd name="connsiteY213-3348" fmla="*/ 5648 h 10000"/>
                  <a:gd name="connsiteX214-3349" fmla="*/ 5919 w 10000"/>
                  <a:gd name="connsiteY214-3350" fmla="*/ 5725 h 10000"/>
                  <a:gd name="connsiteX215-3351" fmla="*/ 5822 w 10000"/>
                  <a:gd name="connsiteY215-3352" fmla="*/ 5794 h 10000"/>
                  <a:gd name="connsiteX216-3353" fmla="*/ 5722 w 10000"/>
                  <a:gd name="connsiteY216-3354" fmla="*/ 5859 h 10000"/>
                  <a:gd name="connsiteX217-3355" fmla="*/ 5619 w 10000"/>
                  <a:gd name="connsiteY217-3356" fmla="*/ 5917 h 10000"/>
                  <a:gd name="connsiteX218-3357" fmla="*/ 5517 w 10000"/>
                  <a:gd name="connsiteY218-3358" fmla="*/ 5970 h 10000"/>
                  <a:gd name="connsiteX219-3359" fmla="*/ 5415 w 10000"/>
                  <a:gd name="connsiteY219-3360" fmla="*/ 6020 h 10000"/>
                  <a:gd name="connsiteX220-3361" fmla="*/ 5312 w 10000"/>
                  <a:gd name="connsiteY220-3362" fmla="*/ 6071 h 10000"/>
                  <a:gd name="connsiteX221-3363" fmla="*/ 5210 w 10000"/>
                  <a:gd name="connsiteY221-3364" fmla="*/ 6117 h 10000"/>
                  <a:gd name="connsiteX222-3365" fmla="*/ 5111 w 10000"/>
                  <a:gd name="connsiteY222-3366" fmla="*/ 6161 h 10000"/>
                  <a:gd name="connsiteX223-3367" fmla="*/ 5014 w 10000"/>
                  <a:gd name="connsiteY223-3368" fmla="*/ 6206 h 10000"/>
                  <a:gd name="connsiteX224-3369" fmla="*/ 4918 w 10000"/>
                  <a:gd name="connsiteY224-3370" fmla="*/ 6251 h 10000"/>
                  <a:gd name="connsiteX225-3371" fmla="*/ 4827 w 10000"/>
                  <a:gd name="connsiteY225-3372" fmla="*/ 6299 h 10000"/>
                  <a:gd name="connsiteX226-3373" fmla="*/ 4742 w 10000"/>
                  <a:gd name="connsiteY226-3374" fmla="*/ 6348 h 10000"/>
                  <a:gd name="connsiteX227-3375" fmla="*/ 4660 w 10000"/>
                  <a:gd name="connsiteY227-3376" fmla="*/ 6401 h 10000"/>
                  <a:gd name="connsiteX228-3377" fmla="*/ 4583 w 10000"/>
                  <a:gd name="connsiteY228-3378" fmla="*/ 6456 h 10000"/>
                  <a:gd name="connsiteX229-3379" fmla="*/ 4515 w 10000"/>
                  <a:gd name="connsiteY229-3380" fmla="*/ 6519 h 10000"/>
                  <a:gd name="connsiteX230-3381" fmla="*/ 4452 w 10000"/>
                  <a:gd name="connsiteY230-3382" fmla="*/ 6588 h 10000"/>
                  <a:gd name="connsiteX231-3383" fmla="*/ 4398 w 10000"/>
                  <a:gd name="connsiteY231-3384" fmla="*/ 6661 h 10000"/>
                  <a:gd name="connsiteX232-3385" fmla="*/ 4351 w 10000"/>
                  <a:gd name="connsiteY232-3386" fmla="*/ 6744 h 10000"/>
                  <a:gd name="connsiteX233-3387" fmla="*/ 4313 w 10000"/>
                  <a:gd name="connsiteY233-3388" fmla="*/ 6833 h 10000"/>
                  <a:gd name="connsiteX234-3389" fmla="*/ 4286 w 10000"/>
                  <a:gd name="connsiteY234-3390" fmla="*/ 6933 h 10000"/>
                  <a:gd name="connsiteX235-3391" fmla="*/ 4268 w 10000"/>
                  <a:gd name="connsiteY235-3392" fmla="*/ 7041 h 10000"/>
                  <a:gd name="connsiteX236-3393" fmla="*/ 4261 w 10000"/>
                  <a:gd name="connsiteY236-3394" fmla="*/ 7163 h 10000"/>
                  <a:gd name="connsiteX237-3395" fmla="*/ 4258 w 10000"/>
                  <a:gd name="connsiteY237-3396" fmla="*/ 7288 h 10000"/>
                  <a:gd name="connsiteX238-3397" fmla="*/ 4253 w 10000"/>
                  <a:gd name="connsiteY238-3398" fmla="*/ 7410 h 10000"/>
                  <a:gd name="connsiteX239-3399" fmla="*/ 4244 w 10000"/>
                  <a:gd name="connsiteY239-3400" fmla="*/ 7529 h 10000"/>
                  <a:gd name="connsiteX240-3401" fmla="*/ 4232 w 10000"/>
                  <a:gd name="connsiteY240-3402" fmla="*/ 7649 h 10000"/>
                  <a:gd name="connsiteX241-3403" fmla="*/ 4216 w 10000"/>
                  <a:gd name="connsiteY241-3404" fmla="*/ 7764 h 10000"/>
                  <a:gd name="connsiteX242-3405" fmla="*/ 4198 w 10000"/>
                  <a:gd name="connsiteY242-3406" fmla="*/ 7880 h 10000"/>
                  <a:gd name="connsiteX243-3407" fmla="*/ 4177 w 10000"/>
                  <a:gd name="connsiteY243-3408" fmla="*/ 7992 h 10000"/>
                  <a:gd name="connsiteX244-3409" fmla="*/ 4153 w 10000"/>
                  <a:gd name="connsiteY244-3410" fmla="*/ 8100 h 10000"/>
                  <a:gd name="connsiteX245-3411" fmla="*/ 4125 w 10000"/>
                  <a:gd name="connsiteY245-3412" fmla="*/ 8209 h 10000"/>
                  <a:gd name="connsiteX246-3413" fmla="*/ 4095 w 10000"/>
                  <a:gd name="connsiteY246-3414" fmla="*/ 8312 h 10000"/>
                  <a:gd name="connsiteX247-3415" fmla="*/ 4062 w 10000"/>
                  <a:gd name="connsiteY247-3416" fmla="*/ 8414 h 10000"/>
                  <a:gd name="connsiteX248-3417" fmla="*/ 4024 w 10000"/>
                  <a:gd name="connsiteY248-3418" fmla="*/ 8513 h 10000"/>
                  <a:gd name="connsiteX249-3419" fmla="*/ 3985 w 10000"/>
                  <a:gd name="connsiteY249-3420" fmla="*/ 8608 h 10000"/>
                  <a:gd name="connsiteX250-3421" fmla="*/ 3942 w 10000"/>
                  <a:gd name="connsiteY250-3422" fmla="*/ 8702 h 10000"/>
                  <a:gd name="connsiteX251-3423" fmla="*/ 3895 w 10000"/>
                  <a:gd name="connsiteY251-3424" fmla="*/ 8792 h 10000"/>
                  <a:gd name="connsiteX252-3425" fmla="*/ 3847 w 10000"/>
                  <a:gd name="connsiteY252-3426" fmla="*/ 8880 h 10000"/>
                  <a:gd name="connsiteX253-3427" fmla="*/ 3795 w 10000"/>
                  <a:gd name="connsiteY253-3428" fmla="*/ 8963 h 10000"/>
                  <a:gd name="connsiteX254-3429" fmla="*/ 3740 w 10000"/>
                  <a:gd name="connsiteY254-3430" fmla="*/ 9044 h 10000"/>
                  <a:gd name="connsiteX255-3431" fmla="*/ 3683 w 10000"/>
                  <a:gd name="connsiteY255-3432" fmla="*/ 9121 h 10000"/>
                  <a:gd name="connsiteX256-3433" fmla="*/ 3622 w 10000"/>
                  <a:gd name="connsiteY256-3434" fmla="*/ 9195 h 10000"/>
                  <a:gd name="connsiteX257-3435" fmla="*/ 3557 w 10000"/>
                  <a:gd name="connsiteY257-3436" fmla="*/ 9267 h 10000"/>
                  <a:gd name="connsiteX258-3437" fmla="*/ 3490 w 10000"/>
                  <a:gd name="connsiteY258-3438" fmla="*/ 9334 h 10000"/>
                  <a:gd name="connsiteX259-3439" fmla="*/ 3421 w 10000"/>
                  <a:gd name="connsiteY259-3440" fmla="*/ 9397 h 10000"/>
                  <a:gd name="connsiteX260-3441" fmla="*/ 3349 w 10000"/>
                  <a:gd name="connsiteY260-3442" fmla="*/ 9457 h 10000"/>
                  <a:gd name="connsiteX261-3443" fmla="*/ 3274 w 10000"/>
                  <a:gd name="connsiteY261-3444" fmla="*/ 9515 h 10000"/>
                  <a:gd name="connsiteX262-3445" fmla="*/ 3194 w 10000"/>
                  <a:gd name="connsiteY262-3446" fmla="*/ 9566 h 10000"/>
                  <a:gd name="connsiteX263-3447" fmla="*/ 3112 w 10000"/>
                  <a:gd name="connsiteY263-3448" fmla="*/ 9615 h 10000"/>
                  <a:gd name="connsiteX264-3449" fmla="*/ 3028 w 10000"/>
                  <a:gd name="connsiteY264-3450" fmla="*/ 9660 h 10000"/>
                  <a:gd name="connsiteX265-3451" fmla="*/ 2941 w 10000"/>
                  <a:gd name="connsiteY265-3452" fmla="*/ 9701 h 10000"/>
                  <a:gd name="connsiteX266-3453" fmla="*/ 2851 w 10000"/>
                  <a:gd name="connsiteY266-3454" fmla="*/ 9739 h 10000"/>
                  <a:gd name="connsiteX267-3455" fmla="*/ 2758 w 10000"/>
                  <a:gd name="connsiteY267-3456" fmla="*/ 9771 h 10000"/>
                  <a:gd name="connsiteX268-3457" fmla="*/ 2662 w 10000"/>
                  <a:gd name="connsiteY268-3458" fmla="*/ 9801 h 10000"/>
                  <a:gd name="connsiteX269-3459" fmla="*/ 2614 w 10000"/>
                  <a:gd name="connsiteY269-3460" fmla="*/ 9813 h 10000"/>
                  <a:gd name="connsiteX270-3461" fmla="*/ 2565 w 10000"/>
                  <a:gd name="connsiteY270-3462" fmla="*/ 9826 h 10000"/>
                  <a:gd name="connsiteX271-3463" fmla="*/ 2515 w 10000"/>
                  <a:gd name="connsiteY271-3464" fmla="*/ 9838 h 10000"/>
                  <a:gd name="connsiteX272-3465" fmla="*/ 2463 w 10000"/>
                  <a:gd name="connsiteY272-3466" fmla="*/ 9847 h 10000"/>
                  <a:gd name="connsiteX273-3467" fmla="*/ 2412 w 10000"/>
                  <a:gd name="connsiteY273-3468" fmla="*/ 9857 h 10000"/>
                  <a:gd name="connsiteX274-3469" fmla="*/ 2359 w 10000"/>
                  <a:gd name="connsiteY274-3470" fmla="*/ 9867 h 10000"/>
                  <a:gd name="connsiteX275-3471" fmla="*/ 2307 w 10000"/>
                  <a:gd name="connsiteY275-3472" fmla="*/ 9876 h 10000"/>
                  <a:gd name="connsiteX276-3473" fmla="*/ 2253 w 10000"/>
                  <a:gd name="connsiteY276-3474" fmla="*/ 9885 h 10000"/>
                  <a:gd name="connsiteX277-3475" fmla="*/ 2200 w 10000"/>
                  <a:gd name="connsiteY277-3476" fmla="*/ 9893 h 10000"/>
                  <a:gd name="connsiteX278-3477" fmla="*/ 2145 w 10000"/>
                  <a:gd name="connsiteY278-3478" fmla="*/ 9901 h 10000"/>
                  <a:gd name="connsiteX279-3479" fmla="*/ 2089 w 10000"/>
                  <a:gd name="connsiteY279-3480" fmla="*/ 9909 h 10000"/>
                  <a:gd name="connsiteX280-3481" fmla="*/ 2034 w 10000"/>
                  <a:gd name="connsiteY280-3482" fmla="*/ 9916 h 10000"/>
                  <a:gd name="connsiteX281-3483" fmla="*/ 1978 w 10000"/>
                  <a:gd name="connsiteY281-3484" fmla="*/ 9920 h 10000"/>
                  <a:gd name="connsiteX282-3485" fmla="*/ 1922 w 10000"/>
                  <a:gd name="connsiteY282-3486" fmla="*/ 9928 h 10000"/>
                  <a:gd name="connsiteX283-3487" fmla="*/ 1865 w 10000"/>
                  <a:gd name="connsiteY283-3488" fmla="*/ 9932 h 10000"/>
                  <a:gd name="connsiteX284-3489" fmla="*/ 1809 w 10000"/>
                  <a:gd name="connsiteY284-3490" fmla="*/ 9937 h 10000"/>
                  <a:gd name="connsiteX285-3491" fmla="*/ 1809 w 10000"/>
                  <a:gd name="connsiteY285-3492" fmla="*/ 9937 h 10000"/>
                  <a:gd name="connsiteX286-3493" fmla="*/ 1565 w 10000"/>
                  <a:gd name="connsiteY286-3494" fmla="*/ 9970 h 10000"/>
                  <a:gd name="connsiteX287-3495" fmla="*/ 0 w 10000"/>
                  <a:gd name="connsiteY287-3496" fmla="*/ 10000 h 10000"/>
                  <a:gd name="connsiteX288-3497" fmla="*/ 0 w 10000"/>
                  <a:gd name="connsiteY288-3498" fmla="*/ 8563 h 10000"/>
                  <a:gd name="connsiteX0-3499" fmla="*/ 0 w 10000"/>
                  <a:gd name="connsiteY0-3500" fmla="*/ 8563 h 10000"/>
                  <a:gd name="connsiteX1-3501" fmla="*/ 661 w 10000"/>
                  <a:gd name="connsiteY1-3502" fmla="*/ 8563 h 10000"/>
                  <a:gd name="connsiteX2-3503" fmla="*/ 699 w 10000"/>
                  <a:gd name="connsiteY2-3504" fmla="*/ 8563 h 10000"/>
                  <a:gd name="connsiteX3-3505" fmla="*/ 739 w 10000"/>
                  <a:gd name="connsiteY3-3506" fmla="*/ 8564 h 10000"/>
                  <a:gd name="connsiteX4-3507" fmla="*/ 778 w 10000"/>
                  <a:gd name="connsiteY4-3508" fmla="*/ 8564 h 10000"/>
                  <a:gd name="connsiteX5-3509" fmla="*/ 818 w 10000"/>
                  <a:gd name="connsiteY5-3510" fmla="*/ 8564 h 10000"/>
                  <a:gd name="connsiteX6-3511" fmla="*/ 859 w 10000"/>
                  <a:gd name="connsiteY6-3512" fmla="*/ 8564 h 10000"/>
                  <a:gd name="connsiteX7-3513" fmla="*/ 901 w 10000"/>
                  <a:gd name="connsiteY7-3514" fmla="*/ 8564 h 10000"/>
                  <a:gd name="connsiteX8-3515" fmla="*/ 942 w 10000"/>
                  <a:gd name="connsiteY8-3516" fmla="*/ 8563 h 10000"/>
                  <a:gd name="connsiteX9-3517" fmla="*/ 985 w 10000"/>
                  <a:gd name="connsiteY9-3518" fmla="*/ 8563 h 10000"/>
                  <a:gd name="connsiteX10-3519" fmla="*/ 987 w 10000"/>
                  <a:gd name="connsiteY10-3520" fmla="*/ 8563 h 10000"/>
                  <a:gd name="connsiteX11-3521" fmla="*/ 987 w 10000"/>
                  <a:gd name="connsiteY11-3522" fmla="*/ 8562 h 10000"/>
                  <a:gd name="connsiteX12-3523" fmla="*/ 1069 w 10000"/>
                  <a:gd name="connsiteY12-3524" fmla="*/ 8560 h 10000"/>
                  <a:gd name="connsiteX13-3525" fmla="*/ 1154 w 10000"/>
                  <a:gd name="connsiteY13-3526" fmla="*/ 8556 h 10000"/>
                  <a:gd name="connsiteX14-3527" fmla="*/ 1239 w 10000"/>
                  <a:gd name="connsiteY14-3528" fmla="*/ 8549 h 10000"/>
                  <a:gd name="connsiteX15-3529" fmla="*/ 1327 w 10000"/>
                  <a:gd name="connsiteY15-3530" fmla="*/ 8542 h 10000"/>
                  <a:gd name="connsiteX16-3531" fmla="*/ 1416 w 10000"/>
                  <a:gd name="connsiteY16-3532" fmla="*/ 8533 h 10000"/>
                  <a:gd name="connsiteX17-3533" fmla="*/ 1507 w 10000"/>
                  <a:gd name="connsiteY17-3534" fmla="*/ 8522 h 10000"/>
                  <a:gd name="connsiteX18-3535" fmla="*/ 1600 w 10000"/>
                  <a:gd name="connsiteY18-3536" fmla="*/ 8510 h 10000"/>
                  <a:gd name="connsiteX19-3537" fmla="*/ 1693 w 10000"/>
                  <a:gd name="connsiteY19-3538" fmla="*/ 8494 h 10000"/>
                  <a:gd name="connsiteX20-3539" fmla="*/ 1789 w 10000"/>
                  <a:gd name="connsiteY20-3540" fmla="*/ 8478 h 10000"/>
                  <a:gd name="connsiteX21-3541" fmla="*/ 1887 w 10000"/>
                  <a:gd name="connsiteY21-3542" fmla="*/ 8459 h 10000"/>
                  <a:gd name="connsiteX22-3543" fmla="*/ 1985 w 10000"/>
                  <a:gd name="connsiteY22-3544" fmla="*/ 8437 h 10000"/>
                  <a:gd name="connsiteX23-3545" fmla="*/ 2083 w 10000"/>
                  <a:gd name="connsiteY23-3546" fmla="*/ 8414 h 10000"/>
                  <a:gd name="connsiteX24-3547" fmla="*/ 2184 w 10000"/>
                  <a:gd name="connsiteY24-3548" fmla="*/ 8386 h 10000"/>
                  <a:gd name="connsiteX25-3549" fmla="*/ 2284 w 10000"/>
                  <a:gd name="connsiteY25-3550" fmla="*/ 8359 h 10000"/>
                  <a:gd name="connsiteX26-3551" fmla="*/ 2334 w 10000"/>
                  <a:gd name="connsiteY26-3552" fmla="*/ 8344 h 10000"/>
                  <a:gd name="connsiteX27-3553" fmla="*/ 2385 w 10000"/>
                  <a:gd name="connsiteY27-3554" fmla="*/ 8326 h 10000"/>
                  <a:gd name="connsiteX28-3555" fmla="*/ 2435 w 10000"/>
                  <a:gd name="connsiteY28-3556" fmla="*/ 8309 h 10000"/>
                  <a:gd name="connsiteX29-3557" fmla="*/ 2486 w 10000"/>
                  <a:gd name="connsiteY29-3558" fmla="*/ 8293 h 10000"/>
                  <a:gd name="connsiteX30-3559" fmla="*/ 2608 w 10000"/>
                  <a:gd name="connsiteY30-3560" fmla="*/ 8244 h 10000"/>
                  <a:gd name="connsiteX31-3561" fmla="*/ 2717 w 10000"/>
                  <a:gd name="connsiteY31-3562" fmla="*/ 8189 h 10000"/>
                  <a:gd name="connsiteX32-3563" fmla="*/ 2815 w 10000"/>
                  <a:gd name="connsiteY32-3564" fmla="*/ 8126 h 10000"/>
                  <a:gd name="connsiteX33-3565" fmla="*/ 2903 w 10000"/>
                  <a:gd name="connsiteY33-3566" fmla="*/ 8057 h 10000"/>
                  <a:gd name="connsiteX34-3567" fmla="*/ 2982 w 10000"/>
                  <a:gd name="connsiteY34-3568" fmla="*/ 7982 h 10000"/>
                  <a:gd name="connsiteX35-3569" fmla="*/ 3051 w 10000"/>
                  <a:gd name="connsiteY35-3570" fmla="*/ 7903 h 10000"/>
                  <a:gd name="connsiteX36-3571" fmla="*/ 3112 w 10000"/>
                  <a:gd name="connsiteY36-3572" fmla="*/ 7817 h 10000"/>
                  <a:gd name="connsiteX37-3573" fmla="*/ 3166 w 10000"/>
                  <a:gd name="connsiteY37-3574" fmla="*/ 7727 h 10000"/>
                  <a:gd name="connsiteX38-3575" fmla="*/ 3212 w 10000"/>
                  <a:gd name="connsiteY38-3576" fmla="*/ 7634 h 10000"/>
                  <a:gd name="connsiteX39-3577" fmla="*/ 3253 w 10000"/>
                  <a:gd name="connsiteY39-3578" fmla="*/ 7534 h 10000"/>
                  <a:gd name="connsiteX40-3579" fmla="*/ 3288 w 10000"/>
                  <a:gd name="connsiteY40-3580" fmla="*/ 7433 h 10000"/>
                  <a:gd name="connsiteX41-3581" fmla="*/ 3316 w 10000"/>
                  <a:gd name="connsiteY41-3582" fmla="*/ 7330 h 10000"/>
                  <a:gd name="connsiteX42-3583" fmla="*/ 3341 w 10000"/>
                  <a:gd name="connsiteY42-3584" fmla="*/ 7225 h 10000"/>
                  <a:gd name="connsiteX43-3585" fmla="*/ 3362 w 10000"/>
                  <a:gd name="connsiteY43-3586" fmla="*/ 7117 h 10000"/>
                  <a:gd name="connsiteX44-3587" fmla="*/ 3379 w 10000"/>
                  <a:gd name="connsiteY44-3588" fmla="*/ 7008 h 10000"/>
                  <a:gd name="connsiteX45-3589" fmla="*/ 3395 w 10000"/>
                  <a:gd name="connsiteY45-3590" fmla="*/ 6896 h 10000"/>
                  <a:gd name="connsiteX46-3591" fmla="*/ 3408 w 10000"/>
                  <a:gd name="connsiteY46-3592" fmla="*/ 6787 h 10000"/>
                  <a:gd name="connsiteX47-3593" fmla="*/ 3420 w 10000"/>
                  <a:gd name="connsiteY47-3594" fmla="*/ 6677 h 10000"/>
                  <a:gd name="connsiteX48-3595" fmla="*/ 3432 w 10000"/>
                  <a:gd name="connsiteY48-3596" fmla="*/ 6567 h 10000"/>
                  <a:gd name="connsiteX49-3597" fmla="*/ 3444 w 10000"/>
                  <a:gd name="connsiteY49-3598" fmla="*/ 6456 h 10000"/>
                  <a:gd name="connsiteX50-3599" fmla="*/ 3456 w 10000"/>
                  <a:gd name="connsiteY50-3600" fmla="*/ 6348 h 10000"/>
                  <a:gd name="connsiteX51-3601" fmla="*/ 3470 w 10000"/>
                  <a:gd name="connsiteY51-3602" fmla="*/ 6244 h 10000"/>
                  <a:gd name="connsiteX52-3603" fmla="*/ 3486 w 10000"/>
                  <a:gd name="connsiteY52-3604" fmla="*/ 6141 h 10000"/>
                  <a:gd name="connsiteX53-3605" fmla="*/ 3504 w 10000"/>
                  <a:gd name="connsiteY53-3606" fmla="*/ 6040 h 10000"/>
                  <a:gd name="connsiteX54-3607" fmla="*/ 3527 w 10000"/>
                  <a:gd name="connsiteY54-3608" fmla="*/ 5943 h 10000"/>
                  <a:gd name="connsiteX55-3609" fmla="*/ 3553 w 10000"/>
                  <a:gd name="connsiteY55-3610" fmla="*/ 5849 h 10000"/>
                  <a:gd name="connsiteX56-3611" fmla="*/ 3584 w 10000"/>
                  <a:gd name="connsiteY56-3612" fmla="*/ 5760 h 10000"/>
                  <a:gd name="connsiteX57-3613" fmla="*/ 3620 w 10000"/>
                  <a:gd name="connsiteY57-3614" fmla="*/ 5677 h 10000"/>
                  <a:gd name="connsiteX58-3615" fmla="*/ 3662 w 10000"/>
                  <a:gd name="connsiteY58-3616" fmla="*/ 5598 h 10000"/>
                  <a:gd name="connsiteX59-3617" fmla="*/ 3710 w 10000"/>
                  <a:gd name="connsiteY59-3618" fmla="*/ 5526 h 10000"/>
                  <a:gd name="connsiteX60-3619" fmla="*/ 3766 w 10000"/>
                  <a:gd name="connsiteY60-3620" fmla="*/ 5457 h 10000"/>
                  <a:gd name="connsiteX61-3621" fmla="*/ 3829 w 10000"/>
                  <a:gd name="connsiteY61-3622" fmla="*/ 5395 h 10000"/>
                  <a:gd name="connsiteX62-3623" fmla="*/ 3899 w 10000"/>
                  <a:gd name="connsiteY62-3624" fmla="*/ 5341 h 10000"/>
                  <a:gd name="connsiteX63-3625" fmla="*/ 3973 w 10000"/>
                  <a:gd name="connsiteY63-3626" fmla="*/ 5291 h 10000"/>
                  <a:gd name="connsiteX64-3627" fmla="*/ 4049 w 10000"/>
                  <a:gd name="connsiteY64-3628" fmla="*/ 5247 h 10000"/>
                  <a:gd name="connsiteX65-3629" fmla="*/ 4128 w 10000"/>
                  <a:gd name="connsiteY65-3630" fmla="*/ 5204 h 10000"/>
                  <a:gd name="connsiteX66-3631" fmla="*/ 4210 w 10000"/>
                  <a:gd name="connsiteY66-3632" fmla="*/ 5166 h 10000"/>
                  <a:gd name="connsiteX67-3633" fmla="*/ 4295 w 10000"/>
                  <a:gd name="connsiteY67-3634" fmla="*/ 5132 h 10000"/>
                  <a:gd name="connsiteX68-3635" fmla="*/ 4381 w 10000"/>
                  <a:gd name="connsiteY68-3636" fmla="*/ 5099 h 10000"/>
                  <a:gd name="connsiteX69-3637" fmla="*/ 4470 w 10000"/>
                  <a:gd name="connsiteY69-3638" fmla="*/ 5069 h 10000"/>
                  <a:gd name="connsiteX70-3639" fmla="*/ 4652 w 10000"/>
                  <a:gd name="connsiteY70-3640" fmla="*/ 5010 h 10000"/>
                  <a:gd name="connsiteX71-3641" fmla="*/ 4836 w 10000"/>
                  <a:gd name="connsiteY71-3642" fmla="*/ 4949 h 10000"/>
                  <a:gd name="connsiteX72-3643" fmla="*/ 4928 w 10000"/>
                  <a:gd name="connsiteY72-3644" fmla="*/ 4919 h 10000"/>
                  <a:gd name="connsiteX73-3645" fmla="*/ 5024 w 10000"/>
                  <a:gd name="connsiteY73-3646" fmla="*/ 4888 h 10000"/>
                  <a:gd name="connsiteX74-3647" fmla="*/ 5116 w 10000"/>
                  <a:gd name="connsiteY74-3648" fmla="*/ 4855 h 10000"/>
                  <a:gd name="connsiteX75-3649" fmla="*/ 5208 w 10000"/>
                  <a:gd name="connsiteY75-3650" fmla="*/ 4819 h 10000"/>
                  <a:gd name="connsiteX76-3651" fmla="*/ 5299 w 10000"/>
                  <a:gd name="connsiteY76-3652" fmla="*/ 4782 h 10000"/>
                  <a:gd name="connsiteX77-3653" fmla="*/ 5390 w 10000"/>
                  <a:gd name="connsiteY77-3654" fmla="*/ 4739 h 10000"/>
                  <a:gd name="connsiteX78-3655" fmla="*/ 5479 w 10000"/>
                  <a:gd name="connsiteY78-3656" fmla="*/ 4694 h 10000"/>
                  <a:gd name="connsiteX79-3657" fmla="*/ 5567 w 10000"/>
                  <a:gd name="connsiteY79-3658" fmla="*/ 4643 h 10000"/>
                  <a:gd name="connsiteX80-3659" fmla="*/ 5652 w 10000"/>
                  <a:gd name="connsiteY80-3660" fmla="*/ 4588 h 10000"/>
                  <a:gd name="connsiteX81-3661" fmla="*/ 5735 w 10000"/>
                  <a:gd name="connsiteY81-3662" fmla="*/ 4525 h 10000"/>
                  <a:gd name="connsiteX82-3663" fmla="*/ 5815 w 10000"/>
                  <a:gd name="connsiteY82-3664" fmla="*/ 4459 h 10000"/>
                  <a:gd name="connsiteX83-3665" fmla="*/ 5892 w 10000"/>
                  <a:gd name="connsiteY83-3666" fmla="*/ 4383 h 10000"/>
                  <a:gd name="connsiteX84-3667" fmla="*/ 5967 w 10000"/>
                  <a:gd name="connsiteY84-3668" fmla="*/ 4303 h 10000"/>
                  <a:gd name="connsiteX85-3669" fmla="*/ 6038 w 10000"/>
                  <a:gd name="connsiteY85-3670" fmla="*/ 4214 h 10000"/>
                  <a:gd name="connsiteX86-3671" fmla="*/ 6106 w 10000"/>
                  <a:gd name="connsiteY86-3672" fmla="*/ 4115 h 10000"/>
                  <a:gd name="connsiteX87-3673" fmla="*/ 6169 w 10000"/>
                  <a:gd name="connsiteY87-3674" fmla="*/ 4010 h 10000"/>
                  <a:gd name="connsiteX88-3675" fmla="*/ 6228 w 10000"/>
                  <a:gd name="connsiteY88-3676" fmla="*/ 3894 h 10000"/>
                  <a:gd name="connsiteX89-3677" fmla="*/ 6281 w 10000"/>
                  <a:gd name="connsiteY89-3678" fmla="*/ 3769 h 10000"/>
                  <a:gd name="connsiteX90-3679" fmla="*/ 6331 w 10000"/>
                  <a:gd name="connsiteY90-3680" fmla="*/ 3633 h 10000"/>
                  <a:gd name="connsiteX91-3681" fmla="*/ 6375 w 10000"/>
                  <a:gd name="connsiteY91-3682" fmla="*/ 3486 h 10000"/>
                  <a:gd name="connsiteX92-3683" fmla="*/ 6419 w 10000"/>
                  <a:gd name="connsiteY92-3684" fmla="*/ 3339 h 10000"/>
                  <a:gd name="connsiteX93-3685" fmla="*/ 6467 w 10000"/>
                  <a:gd name="connsiteY93-3686" fmla="*/ 3203 h 10000"/>
                  <a:gd name="connsiteX94-3687" fmla="*/ 6518 w 10000"/>
                  <a:gd name="connsiteY94-3688" fmla="*/ 3077 h 10000"/>
                  <a:gd name="connsiteX95-3689" fmla="*/ 6571 w 10000"/>
                  <a:gd name="connsiteY95-3690" fmla="*/ 2961 h 10000"/>
                  <a:gd name="connsiteX96-3691" fmla="*/ 6628 w 10000"/>
                  <a:gd name="connsiteY96-3692" fmla="*/ 2854 h 10000"/>
                  <a:gd name="connsiteX97-3693" fmla="*/ 6688 w 10000"/>
                  <a:gd name="connsiteY97-3694" fmla="*/ 2758 h 10000"/>
                  <a:gd name="connsiteX98-3695" fmla="*/ 6750 w 10000"/>
                  <a:gd name="connsiteY98-3696" fmla="*/ 2669 h 10000"/>
                  <a:gd name="connsiteX99-3697" fmla="*/ 6817 w 10000"/>
                  <a:gd name="connsiteY99-3698" fmla="*/ 2587 h 10000"/>
                  <a:gd name="connsiteX100-3699" fmla="*/ 6884 w 10000"/>
                  <a:gd name="connsiteY100-3700" fmla="*/ 2514 h 10000"/>
                  <a:gd name="connsiteX101-3701" fmla="*/ 6955 w 10000"/>
                  <a:gd name="connsiteY101-3702" fmla="*/ 2447 h 10000"/>
                  <a:gd name="connsiteX102-3703" fmla="*/ 7027 w 10000"/>
                  <a:gd name="connsiteY102-3704" fmla="*/ 2386 h 10000"/>
                  <a:gd name="connsiteX103-3705" fmla="*/ 7101 w 10000"/>
                  <a:gd name="connsiteY103-3706" fmla="*/ 2333 h 10000"/>
                  <a:gd name="connsiteX104-3707" fmla="*/ 7176 w 10000"/>
                  <a:gd name="connsiteY104-3708" fmla="*/ 2285 h 10000"/>
                  <a:gd name="connsiteX105-3709" fmla="*/ 7252 w 10000"/>
                  <a:gd name="connsiteY105-3710" fmla="*/ 2242 h 10000"/>
                  <a:gd name="connsiteX106-3711" fmla="*/ 7329 w 10000"/>
                  <a:gd name="connsiteY106-3712" fmla="*/ 2203 h 10000"/>
                  <a:gd name="connsiteX107-3713" fmla="*/ 7409 w 10000"/>
                  <a:gd name="connsiteY107-3714" fmla="*/ 2171 h 10000"/>
                  <a:gd name="connsiteX108-3715" fmla="*/ 7488 w 10000"/>
                  <a:gd name="connsiteY108-3716" fmla="*/ 2140 h 10000"/>
                  <a:gd name="connsiteX109-3717" fmla="*/ 7569 w 10000"/>
                  <a:gd name="connsiteY109-3718" fmla="*/ 2115 h 10000"/>
                  <a:gd name="connsiteX110-3719" fmla="*/ 7650 w 10000"/>
                  <a:gd name="connsiteY110-3720" fmla="*/ 2091 h 10000"/>
                  <a:gd name="connsiteX111-3721" fmla="*/ 7730 w 10000"/>
                  <a:gd name="connsiteY111-3722" fmla="*/ 2071 h 10000"/>
                  <a:gd name="connsiteX112-3723" fmla="*/ 7811 w 10000"/>
                  <a:gd name="connsiteY112-3724" fmla="*/ 2053 h 10000"/>
                  <a:gd name="connsiteX113-3725" fmla="*/ 7893 w 10000"/>
                  <a:gd name="connsiteY113-3726" fmla="*/ 2038 h 10000"/>
                  <a:gd name="connsiteX114-3727" fmla="*/ 7973 w 10000"/>
                  <a:gd name="connsiteY114-3728" fmla="*/ 2021 h 10000"/>
                  <a:gd name="connsiteX115-3729" fmla="*/ 8054 w 10000"/>
                  <a:gd name="connsiteY115-3730" fmla="*/ 2006 h 10000"/>
                  <a:gd name="connsiteX116-3731" fmla="*/ 8133 w 10000"/>
                  <a:gd name="connsiteY116-3732" fmla="*/ 1992 h 10000"/>
                  <a:gd name="connsiteX117-3733" fmla="*/ 8212 w 10000"/>
                  <a:gd name="connsiteY117-3734" fmla="*/ 1977 h 10000"/>
                  <a:gd name="connsiteX118-3735" fmla="*/ 8290 w 10000"/>
                  <a:gd name="connsiteY118-3736" fmla="*/ 1962 h 10000"/>
                  <a:gd name="connsiteX119-3737" fmla="*/ 8365 w 10000"/>
                  <a:gd name="connsiteY119-3738" fmla="*/ 1945 h 10000"/>
                  <a:gd name="connsiteX120-3739" fmla="*/ 8440 w 10000"/>
                  <a:gd name="connsiteY120-3740" fmla="*/ 1929 h 10000"/>
                  <a:gd name="connsiteX121-3741" fmla="*/ 8513 w 10000"/>
                  <a:gd name="connsiteY121-3742" fmla="*/ 1909 h 10000"/>
                  <a:gd name="connsiteX122-3743" fmla="*/ 8583 w 10000"/>
                  <a:gd name="connsiteY122-3744" fmla="*/ 1887 h 10000"/>
                  <a:gd name="connsiteX123-3745" fmla="*/ 8652 w 10000"/>
                  <a:gd name="connsiteY123-3746" fmla="*/ 1862 h 10000"/>
                  <a:gd name="connsiteX124-3747" fmla="*/ 8720 w 10000"/>
                  <a:gd name="connsiteY124-3748" fmla="*/ 1831 h 10000"/>
                  <a:gd name="connsiteX125-3749" fmla="*/ 8787 w 10000"/>
                  <a:gd name="connsiteY125-3750" fmla="*/ 1791 h 10000"/>
                  <a:gd name="connsiteX126-3751" fmla="*/ 8853 w 10000"/>
                  <a:gd name="connsiteY126-3752" fmla="*/ 1748 h 10000"/>
                  <a:gd name="connsiteX127-3753" fmla="*/ 8918 w 10000"/>
                  <a:gd name="connsiteY127-3754" fmla="*/ 1697 h 10000"/>
                  <a:gd name="connsiteX128-3755" fmla="*/ 8984 w 10000"/>
                  <a:gd name="connsiteY128-3756" fmla="*/ 1639 h 10000"/>
                  <a:gd name="connsiteX129-3757" fmla="*/ 9048 w 10000"/>
                  <a:gd name="connsiteY129-3758" fmla="*/ 1577 h 10000"/>
                  <a:gd name="connsiteX130-3759" fmla="*/ 9111 w 10000"/>
                  <a:gd name="connsiteY130-3760" fmla="*/ 1511 h 10000"/>
                  <a:gd name="connsiteX131-3761" fmla="*/ 9172 w 10000"/>
                  <a:gd name="connsiteY131-3762" fmla="*/ 1439 h 10000"/>
                  <a:gd name="connsiteX132-3763" fmla="*/ 9233 w 10000"/>
                  <a:gd name="connsiteY132-3764" fmla="*/ 1365 h 10000"/>
                  <a:gd name="connsiteX133-3765" fmla="*/ 9293 w 10000"/>
                  <a:gd name="connsiteY133-3766" fmla="*/ 1288 h 10000"/>
                  <a:gd name="connsiteX134-3767" fmla="*/ 9351 w 10000"/>
                  <a:gd name="connsiteY134-3768" fmla="*/ 1208 h 10000"/>
                  <a:gd name="connsiteX135-3769" fmla="*/ 9407 w 10000"/>
                  <a:gd name="connsiteY135-3770" fmla="*/ 1125 h 10000"/>
                  <a:gd name="connsiteX136-3771" fmla="*/ 9462 w 10000"/>
                  <a:gd name="connsiteY136-3772" fmla="*/ 1042 h 10000"/>
                  <a:gd name="connsiteX137-3773" fmla="*/ 9514 w 10000"/>
                  <a:gd name="connsiteY137-3774" fmla="*/ 958 h 10000"/>
                  <a:gd name="connsiteX138-3775" fmla="*/ 9564 w 10000"/>
                  <a:gd name="connsiteY138-3776" fmla="*/ 873 h 10000"/>
                  <a:gd name="connsiteX139-3777" fmla="*/ 9613 w 10000"/>
                  <a:gd name="connsiteY139-3778" fmla="*/ 790 h 10000"/>
                  <a:gd name="connsiteX140-3779" fmla="*/ 9660 w 10000"/>
                  <a:gd name="connsiteY140-3780" fmla="*/ 706 h 10000"/>
                  <a:gd name="connsiteX141-3781" fmla="*/ 9704 w 10000"/>
                  <a:gd name="connsiteY141-3782" fmla="*/ 624 h 10000"/>
                  <a:gd name="connsiteX142-3783" fmla="*/ 9746 w 10000"/>
                  <a:gd name="connsiteY142-3784" fmla="*/ 544 h 10000"/>
                  <a:gd name="connsiteX143-3785" fmla="*/ 9786 w 10000"/>
                  <a:gd name="connsiteY143-3786" fmla="*/ 466 h 10000"/>
                  <a:gd name="connsiteX144-3787" fmla="*/ 9823 w 10000"/>
                  <a:gd name="connsiteY144-3788" fmla="*/ 391 h 10000"/>
                  <a:gd name="connsiteX145-3789" fmla="*/ 9857 w 10000"/>
                  <a:gd name="connsiteY145-3790" fmla="*/ 321 h 10000"/>
                  <a:gd name="connsiteX146-3791" fmla="*/ 9888 w 10000"/>
                  <a:gd name="connsiteY146-3792" fmla="*/ 254 h 10000"/>
                  <a:gd name="connsiteX147-3793" fmla="*/ 9917 w 10000"/>
                  <a:gd name="connsiteY147-3794" fmla="*/ 191 h 10000"/>
                  <a:gd name="connsiteX148-3795" fmla="*/ 10000 w 10000"/>
                  <a:gd name="connsiteY148-3796" fmla="*/ 0 h 10000"/>
                  <a:gd name="connsiteX149-3797" fmla="*/ 9942 w 10000"/>
                  <a:gd name="connsiteY149-3798" fmla="*/ 256 h 10000"/>
                  <a:gd name="connsiteX150-3799" fmla="*/ 9919 w 10000"/>
                  <a:gd name="connsiteY150-3800" fmla="*/ 334 h 10000"/>
                  <a:gd name="connsiteX151-3801" fmla="*/ 9893 w 10000"/>
                  <a:gd name="connsiteY151-3802" fmla="*/ 416 h 10000"/>
                  <a:gd name="connsiteX152-3803" fmla="*/ 9865 w 10000"/>
                  <a:gd name="connsiteY152-3804" fmla="*/ 505 h 10000"/>
                  <a:gd name="connsiteX153-3805" fmla="*/ 9834 w 10000"/>
                  <a:gd name="connsiteY153-3806" fmla="*/ 599 h 10000"/>
                  <a:gd name="connsiteX154-3807" fmla="*/ 9800 w 10000"/>
                  <a:gd name="connsiteY154-3808" fmla="*/ 695 h 10000"/>
                  <a:gd name="connsiteX155-3809" fmla="*/ 9764 w 10000"/>
                  <a:gd name="connsiteY155-3810" fmla="*/ 798 h 10000"/>
                  <a:gd name="connsiteX156-3811" fmla="*/ 9725 w 10000"/>
                  <a:gd name="connsiteY156-3812" fmla="*/ 900 h 10000"/>
                  <a:gd name="connsiteX157-3813" fmla="*/ 9684 w 10000"/>
                  <a:gd name="connsiteY157-3814" fmla="*/ 1004 h 10000"/>
                  <a:gd name="connsiteX158-3815" fmla="*/ 9639 w 10000"/>
                  <a:gd name="connsiteY158-3816" fmla="*/ 1110 h 10000"/>
                  <a:gd name="connsiteX159-3817" fmla="*/ 9593 w 10000"/>
                  <a:gd name="connsiteY159-3818" fmla="*/ 1216 h 10000"/>
                  <a:gd name="connsiteX160-3819" fmla="*/ 9544 w 10000"/>
                  <a:gd name="connsiteY160-3820" fmla="*/ 1323 h 10000"/>
                  <a:gd name="connsiteX161-3821" fmla="*/ 9492 w 10000"/>
                  <a:gd name="connsiteY161-3822" fmla="*/ 1429 h 10000"/>
                  <a:gd name="connsiteX162-3823" fmla="*/ 9439 w 10000"/>
                  <a:gd name="connsiteY162-3824" fmla="*/ 1532 h 10000"/>
                  <a:gd name="connsiteX163-3825" fmla="*/ 9382 w 10000"/>
                  <a:gd name="connsiteY163-3826" fmla="*/ 1633 h 10000"/>
                  <a:gd name="connsiteX164-3827" fmla="*/ 9323 w 10000"/>
                  <a:gd name="connsiteY164-3828" fmla="*/ 1733 h 10000"/>
                  <a:gd name="connsiteX165-3829" fmla="*/ 9261 w 10000"/>
                  <a:gd name="connsiteY165-3830" fmla="*/ 1829 h 10000"/>
                  <a:gd name="connsiteX166-3831" fmla="*/ 9198 w 10000"/>
                  <a:gd name="connsiteY166-3832" fmla="*/ 1919 h 10000"/>
                  <a:gd name="connsiteX167-3833" fmla="*/ 9132 w 10000"/>
                  <a:gd name="connsiteY167-3834" fmla="*/ 2005 h 10000"/>
                  <a:gd name="connsiteX168-3835" fmla="*/ 9063 w 10000"/>
                  <a:gd name="connsiteY168-3836" fmla="*/ 2085 h 10000"/>
                  <a:gd name="connsiteX169-3837" fmla="*/ 8993 w 10000"/>
                  <a:gd name="connsiteY169-3838" fmla="*/ 2159 h 10000"/>
                  <a:gd name="connsiteX170-3839" fmla="*/ 8919 w 10000"/>
                  <a:gd name="connsiteY170-3840" fmla="*/ 2225 h 10000"/>
                  <a:gd name="connsiteX171-3841" fmla="*/ 8844 w 10000"/>
                  <a:gd name="connsiteY171-3842" fmla="*/ 2286 h 10000"/>
                  <a:gd name="connsiteX172-3843" fmla="*/ 8767 w 10000"/>
                  <a:gd name="connsiteY172-3844" fmla="*/ 2338 h 10000"/>
                  <a:gd name="connsiteX173-3845" fmla="*/ 8687 w 10000"/>
                  <a:gd name="connsiteY173-3846" fmla="*/ 2379 h 10000"/>
                  <a:gd name="connsiteX174-3847" fmla="*/ 8606 w 10000"/>
                  <a:gd name="connsiteY174-3848" fmla="*/ 2415 h 10000"/>
                  <a:gd name="connsiteX175-3849" fmla="*/ 8527 w 10000"/>
                  <a:gd name="connsiteY175-3850" fmla="*/ 2449 h 10000"/>
                  <a:gd name="connsiteX176-3851" fmla="*/ 8447 w 10000"/>
                  <a:gd name="connsiteY176-3852" fmla="*/ 2478 h 10000"/>
                  <a:gd name="connsiteX177-3853" fmla="*/ 8367 w 10000"/>
                  <a:gd name="connsiteY177-3854" fmla="*/ 2505 h 10000"/>
                  <a:gd name="connsiteX178-3855" fmla="*/ 8209 w 10000"/>
                  <a:gd name="connsiteY178-3856" fmla="*/ 2554 h 10000"/>
                  <a:gd name="connsiteX179-3857" fmla="*/ 8054 w 10000"/>
                  <a:gd name="connsiteY179-3858" fmla="*/ 2602 h 10000"/>
                  <a:gd name="connsiteX180-3859" fmla="*/ 7978 w 10000"/>
                  <a:gd name="connsiteY180-3860" fmla="*/ 2625 h 10000"/>
                  <a:gd name="connsiteX181-3861" fmla="*/ 7903 w 10000"/>
                  <a:gd name="connsiteY181-3862" fmla="*/ 2650 h 10000"/>
                  <a:gd name="connsiteX182-3863" fmla="*/ 7829 w 10000"/>
                  <a:gd name="connsiteY182-3864" fmla="*/ 2677 h 10000"/>
                  <a:gd name="connsiteX183-3865" fmla="*/ 7755 w 10000"/>
                  <a:gd name="connsiteY183-3866" fmla="*/ 2704 h 10000"/>
                  <a:gd name="connsiteX184-3867" fmla="*/ 7684 w 10000"/>
                  <a:gd name="connsiteY184-3868" fmla="*/ 2735 h 10000"/>
                  <a:gd name="connsiteX185-3869" fmla="*/ 7613 w 10000"/>
                  <a:gd name="connsiteY185-3870" fmla="*/ 2768 h 10000"/>
                  <a:gd name="connsiteX186-3871" fmla="*/ 7544 w 10000"/>
                  <a:gd name="connsiteY186-3872" fmla="*/ 2805 h 10000"/>
                  <a:gd name="connsiteX187-3873" fmla="*/ 7475 w 10000"/>
                  <a:gd name="connsiteY187-3874" fmla="*/ 2847 h 10000"/>
                  <a:gd name="connsiteX188-3875" fmla="*/ 7409 w 10000"/>
                  <a:gd name="connsiteY188-3876" fmla="*/ 2895 h 10000"/>
                  <a:gd name="connsiteX189-3877" fmla="*/ 7344 w 10000"/>
                  <a:gd name="connsiteY189-3878" fmla="*/ 2945 h 10000"/>
                  <a:gd name="connsiteX190-3879" fmla="*/ 7281 w 10000"/>
                  <a:gd name="connsiteY190-3880" fmla="*/ 3002 h 10000"/>
                  <a:gd name="connsiteX191-3881" fmla="*/ 7219 w 10000"/>
                  <a:gd name="connsiteY191-3882" fmla="*/ 3065 h 10000"/>
                  <a:gd name="connsiteX192-3883" fmla="*/ 7160 w 10000"/>
                  <a:gd name="connsiteY192-3884" fmla="*/ 3135 h 10000"/>
                  <a:gd name="connsiteX193-3885" fmla="*/ 7101 w 10000"/>
                  <a:gd name="connsiteY193-3886" fmla="*/ 3212 h 10000"/>
                  <a:gd name="connsiteX194-3887" fmla="*/ 7045 w 10000"/>
                  <a:gd name="connsiteY194-3888" fmla="*/ 3296 h 10000"/>
                  <a:gd name="connsiteX195-3889" fmla="*/ 6991 w 10000"/>
                  <a:gd name="connsiteY195-3890" fmla="*/ 3391 h 10000"/>
                  <a:gd name="connsiteX196-3891" fmla="*/ 6938 w 10000"/>
                  <a:gd name="connsiteY196-3892" fmla="*/ 3492 h 10000"/>
                  <a:gd name="connsiteX197-3893" fmla="*/ 6887 w 10000"/>
                  <a:gd name="connsiteY197-3894" fmla="*/ 3604 h 10000"/>
                  <a:gd name="connsiteX198-3895" fmla="*/ 6839 w 10000"/>
                  <a:gd name="connsiteY198-3896" fmla="*/ 3725 h 10000"/>
                  <a:gd name="connsiteX199-3897" fmla="*/ 6793 w 10000"/>
                  <a:gd name="connsiteY199-3898" fmla="*/ 3856 h 10000"/>
                  <a:gd name="connsiteX200-3899" fmla="*/ 6749 w 10000"/>
                  <a:gd name="connsiteY200-3900" fmla="*/ 4000 h 10000"/>
                  <a:gd name="connsiteX201-3901" fmla="*/ 6707 w 10000"/>
                  <a:gd name="connsiteY201-3902" fmla="*/ 4154 h 10000"/>
                  <a:gd name="connsiteX202-3903" fmla="*/ 6669 w 10000"/>
                  <a:gd name="connsiteY202-3904" fmla="*/ 4319 h 10000"/>
                  <a:gd name="connsiteX203-3905" fmla="*/ 6632 w 10000"/>
                  <a:gd name="connsiteY203-3906" fmla="*/ 4499 h 10000"/>
                  <a:gd name="connsiteX204-3907" fmla="*/ 6593 w 10000"/>
                  <a:gd name="connsiteY204-3908" fmla="*/ 4677 h 10000"/>
                  <a:gd name="connsiteX205-3909" fmla="*/ 6544 w 10000"/>
                  <a:gd name="connsiteY205-3910" fmla="*/ 4840 h 10000"/>
                  <a:gd name="connsiteX206-3911" fmla="*/ 6488 w 10000"/>
                  <a:gd name="connsiteY206-3912" fmla="*/ 4989 h 10000"/>
                  <a:gd name="connsiteX207-3913" fmla="*/ 6423 w 10000"/>
                  <a:gd name="connsiteY207-3914" fmla="*/ 5127 h 10000"/>
                  <a:gd name="connsiteX208-3915" fmla="*/ 6353 w 10000"/>
                  <a:gd name="connsiteY208-3916" fmla="*/ 5253 h 10000"/>
                  <a:gd name="connsiteX209-3917" fmla="*/ 6276 w 10000"/>
                  <a:gd name="connsiteY209-3918" fmla="*/ 5366 h 10000"/>
                  <a:gd name="connsiteX210-3919" fmla="*/ 6193 w 10000"/>
                  <a:gd name="connsiteY210-3920" fmla="*/ 5469 h 10000"/>
                  <a:gd name="connsiteX211-3921" fmla="*/ 6106 w 10000"/>
                  <a:gd name="connsiteY211-3922" fmla="*/ 5562 h 10000"/>
                  <a:gd name="connsiteX212-3923" fmla="*/ 6014 w 10000"/>
                  <a:gd name="connsiteY212-3924" fmla="*/ 5648 h 10000"/>
                  <a:gd name="connsiteX213-3925" fmla="*/ 5919 w 10000"/>
                  <a:gd name="connsiteY213-3926" fmla="*/ 5725 h 10000"/>
                  <a:gd name="connsiteX214-3927" fmla="*/ 5822 w 10000"/>
                  <a:gd name="connsiteY214-3928" fmla="*/ 5794 h 10000"/>
                  <a:gd name="connsiteX215-3929" fmla="*/ 5722 w 10000"/>
                  <a:gd name="connsiteY215-3930" fmla="*/ 5859 h 10000"/>
                  <a:gd name="connsiteX216-3931" fmla="*/ 5619 w 10000"/>
                  <a:gd name="connsiteY216-3932" fmla="*/ 5917 h 10000"/>
                  <a:gd name="connsiteX217-3933" fmla="*/ 5517 w 10000"/>
                  <a:gd name="connsiteY217-3934" fmla="*/ 5970 h 10000"/>
                  <a:gd name="connsiteX218-3935" fmla="*/ 5415 w 10000"/>
                  <a:gd name="connsiteY218-3936" fmla="*/ 6020 h 10000"/>
                  <a:gd name="connsiteX219-3937" fmla="*/ 5312 w 10000"/>
                  <a:gd name="connsiteY219-3938" fmla="*/ 6071 h 10000"/>
                  <a:gd name="connsiteX220-3939" fmla="*/ 5210 w 10000"/>
                  <a:gd name="connsiteY220-3940" fmla="*/ 6117 h 10000"/>
                  <a:gd name="connsiteX221-3941" fmla="*/ 5111 w 10000"/>
                  <a:gd name="connsiteY221-3942" fmla="*/ 6161 h 10000"/>
                  <a:gd name="connsiteX222-3943" fmla="*/ 5014 w 10000"/>
                  <a:gd name="connsiteY222-3944" fmla="*/ 6206 h 10000"/>
                  <a:gd name="connsiteX223-3945" fmla="*/ 4918 w 10000"/>
                  <a:gd name="connsiteY223-3946" fmla="*/ 6251 h 10000"/>
                  <a:gd name="connsiteX224-3947" fmla="*/ 4827 w 10000"/>
                  <a:gd name="connsiteY224-3948" fmla="*/ 6299 h 10000"/>
                  <a:gd name="connsiteX225-3949" fmla="*/ 4742 w 10000"/>
                  <a:gd name="connsiteY225-3950" fmla="*/ 6348 h 10000"/>
                  <a:gd name="connsiteX226-3951" fmla="*/ 4660 w 10000"/>
                  <a:gd name="connsiteY226-3952" fmla="*/ 6401 h 10000"/>
                  <a:gd name="connsiteX227-3953" fmla="*/ 4583 w 10000"/>
                  <a:gd name="connsiteY227-3954" fmla="*/ 6456 h 10000"/>
                  <a:gd name="connsiteX228-3955" fmla="*/ 4515 w 10000"/>
                  <a:gd name="connsiteY228-3956" fmla="*/ 6519 h 10000"/>
                  <a:gd name="connsiteX229-3957" fmla="*/ 4452 w 10000"/>
                  <a:gd name="connsiteY229-3958" fmla="*/ 6588 h 10000"/>
                  <a:gd name="connsiteX230-3959" fmla="*/ 4398 w 10000"/>
                  <a:gd name="connsiteY230-3960" fmla="*/ 6661 h 10000"/>
                  <a:gd name="connsiteX231-3961" fmla="*/ 4351 w 10000"/>
                  <a:gd name="connsiteY231-3962" fmla="*/ 6744 h 10000"/>
                  <a:gd name="connsiteX232-3963" fmla="*/ 4313 w 10000"/>
                  <a:gd name="connsiteY232-3964" fmla="*/ 6833 h 10000"/>
                  <a:gd name="connsiteX233-3965" fmla="*/ 4286 w 10000"/>
                  <a:gd name="connsiteY233-3966" fmla="*/ 6933 h 10000"/>
                  <a:gd name="connsiteX234-3967" fmla="*/ 4268 w 10000"/>
                  <a:gd name="connsiteY234-3968" fmla="*/ 7041 h 10000"/>
                  <a:gd name="connsiteX235-3969" fmla="*/ 4261 w 10000"/>
                  <a:gd name="connsiteY235-3970" fmla="*/ 7163 h 10000"/>
                  <a:gd name="connsiteX236-3971" fmla="*/ 4258 w 10000"/>
                  <a:gd name="connsiteY236-3972" fmla="*/ 7288 h 10000"/>
                  <a:gd name="connsiteX237-3973" fmla="*/ 4253 w 10000"/>
                  <a:gd name="connsiteY237-3974" fmla="*/ 7410 h 10000"/>
                  <a:gd name="connsiteX238-3975" fmla="*/ 4244 w 10000"/>
                  <a:gd name="connsiteY238-3976" fmla="*/ 7529 h 10000"/>
                  <a:gd name="connsiteX239-3977" fmla="*/ 4232 w 10000"/>
                  <a:gd name="connsiteY239-3978" fmla="*/ 7649 h 10000"/>
                  <a:gd name="connsiteX240-3979" fmla="*/ 4216 w 10000"/>
                  <a:gd name="connsiteY240-3980" fmla="*/ 7764 h 10000"/>
                  <a:gd name="connsiteX241-3981" fmla="*/ 4198 w 10000"/>
                  <a:gd name="connsiteY241-3982" fmla="*/ 7880 h 10000"/>
                  <a:gd name="connsiteX242-3983" fmla="*/ 4177 w 10000"/>
                  <a:gd name="connsiteY242-3984" fmla="*/ 7992 h 10000"/>
                  <a:gd name="connsiteX243-3985" fmla="*/ 4153 w 10000"/>
                  <a:gd name="connsiteY243-3986" fmla="*/ 8100 h 10000"/>
                  <a:gd name="connsiteX244-3987" fmla="*/ 4125 w 10000"/>
                  <a:gd name="connsiteY244-3988" fmla="*/ 8209 h 10000"/>
                  <a:gd name="connsiteX245-3989" fmla="*/ 4095 w 10000"/>
                  <a:gd name="connsiteY245-3990" fmla="*/ 8312 h 10000"/>
                  <a:gd name="connsiteX246-3991" fmla="*/ 4062 w 10000"/>
                  <a:gd name="connsiteY246-3992" fmla="*/ 8414 h 10000"/>
                  <a:gd name="connsiteX247-3993" fmla="*/ 4024 w 10000"/>
                  <a:gd name="connsiteY247-3994" fmla="*/ 8513 h 10000"/>
                  <a:gd name="connsiteX248-3995" fmla="*/ 3985 w 10000"/>
                  <a:gd name="connsiteY248-3996" fmla="*/ 8608 h 10000"/>
                  <a:gd name="connsiteX249-3997" fmla="*/ 3942 w 10000"/>
                  <a:gd name="connsiteY249-3998" fmla="*/ 8702 h 10000"/>
                  <a:gd name="connsiteX250-3999" fmla="*/ 3895 w 10000"/>
                  <a:gd name="connsiteY250-4000" fmla="*/ 8792 h 10000"/>
                  <a:gd name="connsiteX251-4001" fmla="*/ 3847 w 10000"/>
                  <a:gd name="connsiteY251-4002" fmla="*/ 8880 h 10000"/>
                  <a:gd name="connsiteX252-4003" fmla="*/ 3795 w 10000"/>
                  <a:gd name="connsiteY252-4004" fmla="*/ 8963 h 10000"/>
                  <a:gd name="connsiteX253-4005" fmla="*/ 3740 w 10000"/>
                  <a:gd name="connsiteY253-4006" fmla="*/ 9044 h 10000"/>
                  <a:gd name="connsiteX254-4007" fmla="*/ 3683 w 10000"/>
                  <a:gd name="connsiteY254-4008" fmla="*/ 9121 h 10000"/>
                  <a:gd name="connsiteX255-4009" fmla="*/ 3622 w 10000"/>
                  <a:gd name="connsiteY255-4010" fmla="*/ 9195 h 10000"/>
                  <a:gd name="connsiteX256-4011" fmla="*/ 3557 w 10000"/>
                  <a:gd name="connsiteY256-4012" fmla="*/ 9267 h 10000"/>
                  <a:gd name="connsiteX257-4013" fmla="*/ 3490 w 10000"/>
                  <a:gd name="connsiteY257-4014" fmla="*/ 9334 h 10000"/>
                  <a:gd name="connsiteX258-4015" fmla="*/ 3421 w 10000"/>
                  <a:gd name="connsiteY258-4016" fmla="*/ 9397 h 10000"/>
                  <a:gd name="connsiteX259-4017" fmla="*/ 3349 w 10000"/>
                  <a:gd name="connsiteY259-4018" fmla="*/ 9457 h 10000"/>
                  <a:gd name="connsiteX260-4019" fmla="*/ 3274 w 10000"/>
                  <a:gd name="connsiteY260-4020" fmla="*/ 9515 h 10000"/>
                  <a:gd name="connsiteX261-4021" fmla="*/ 3194 w 10000"/>
                  <a:gd name="connsiteY261-4022" fmla="*/ 9566 h 10000"/>
                  <a:gd name="connsiteX262-4023" fmla="*/ 3112 w 10000"/>
                  <a:gd name="connsiteY262-4024" fmla="*/ 9615 h 10000"/>
                  <a:gd name="connsiteX263-4025" fmla="*/ 3028 w 10000"/>
                  <a:gd name="connsiteY263-4026" fmla="*/ 9660 h 10000"/>
                  <a:gd name="connsiteX264-4027" fmla="*/ 2941 w 10000"/>
                  <a:gd name="connsiteY264-4028" fmla="*/ 9701 h 10000"/>
                  <a:gd name="connsiteX265-4029" fmla="*/ 2851 w 10000"/>
                  <a:gd name="connsiteY265-4030" fmla="*/ 9739 h 10000"/>
                  <a:gd name="connsiteX266-4031" fmla="*/ 2758 w 10000"/>
                  <a:gd name="connsiteY266-4032" fmla="*/ 9771 h 10000"/>
                  <a:gd name="connsiteX267-4033" fmla="*/ 2662 w 10000"/>
                  <a:gd name="connsiteY267-4034" fmla="*/ 9801 h 10000"/>
                  <a:gd name="connsiteX268-4035" fmla="*/ 2614 w 10000"/>
                  <a:gd name="connsiteY268-4036" fmla="*/ 9813 h 10000"/>
                  <a:gd name="connsiteX269-4037" fmla="*/ 2565 w 10000"/>
                  <a:gd name="connsiteY269-4038" fmla="*/ 9826 h 10000"/>
                  <a:gd name="connsiteX270-4039" fmla="*/ 2515 w 10000"/>
                  <a:gd name="connsiteY270-4040" fmla="*/ 9838 h 10000"/>
                  <a:gd name="connsiteX271-4041" fmla="*/ 2463 w 10000"/>
                  <a:gd name="connsiteY271-4042" fmla="*/ 9847 h 10000"/>
                  <a:gd name="connsiteX272-4043" fmla="*/ 2412 w 10000"/>
                  <a:gd name="connsiteY272-4044" fmla="*/ 9857 h 10000"/>
                  <a:gd name="connsiteX273-4045" fmla="*/ 2359 w 10000"/>
                  <a:gd name="connsiteY273-4046" fmla="*/ 9867 h 10000"/>
                  <a:gd name="connsiteX274-4047" fmla="*/ 2307 w 10000"/>
                  <a:gd name="connsiteY274-4048" fmla="*/ 9876 h 10000"/>
                  <a:gd name="connsiteX275-4049" fmla="*/ 2253 w 10000"/>
                  <a:gd name="connsiteY275-4050" fmla="*/ 9885 h 10000"/>
                  <a:gd name="connsiteX276-4051" fmla="*/ 2200 w 10000"/>
                  <a:gd name="connsiteY276-4052" fmla="*/ 9893 h 10000"/>
                  <a:gd name="connsiteX277-4053" fmla="*/ 2145 w 10000"/>
                  <a:gd name="connsiteY277-4054" fmla="*/ 9901 h 10000"/>
                  <a:gd name="connsiteX278-4055" fmla="*/ 2089 w 10000"/>
                  <a:gd name="connsiteY278-4056" fmla="*/ 9909 h 10000"/>
                  <a:gd name="connsiteX279-4057" fmla="*/ 2034 w 10000"/>
                  <a:gd name="connsiteY279-4058" fmla="*/ 9916 h 10000"/>
                  <a:gd name="connsiteX280-4059" fmla="*/ 1978 w 10000"/>
                  <a:gd name="connsiteY280-4060" fmla="*/ 9920 h 10000"/>
                  <a:gd name="connsiteX281-4061" fmla="*/ 1922 w 10000"/>
                  <a:gd name="connsiteY281-4062" fmla="*/ 9928 h 10000"/>
                  <a:gd name="connsiteX282-4063" fmla="*/ 1865 w 10000"/>
                  <a:gd name="connsiteY282-4064" fmla="*/ 9932 h 10000"/>
                  <a:gd name="connsiteX283-4065" fmla="*/ 1809 w 10000"/>
                  <a:gd name="connsiteY283-4066" fmla="*/ 9937 h 10000"/>
                  <a:gd name="connsiteX284-4067" fmla="*/ 1809 w 10000"/>
                  <a:gd name="connsiteY284-4068" fmla="*/ 9937 h 10000"/>
                  <a:gd name="connsiteX285-4069" fmla="*/ 1565 w 10000"/>
                  <a:gd name="connsiteY285-4070" fmla="*/ 9970 h 10000"/>
                  <a:gd name="connsiteX286-4071" fmla="*/ 0 w 10000"/>
                  <a:gd name="connsiteY286-4072" fmla="*/ 10000 h 10000"/>
                  <a:gd name="connsiteX287-4073" fmla="*/ 0 w 10000"/>
                  <a:gd name="connsiteY287-4074" fmla="*/ 8563 h 10000"/>
                  <a:gd name="connsiteX0-4075" fmla="*/ 0 w 9942"/>
                  <a:gd name="connsiteY0-4076" fmla="*/ 8372 h 9809"/>
                  <a:gd name="connsiteX1-4077" fmla="*/ 661 w 9942"/>
                  <a:gd name="connsiteY1-4078" fmla="*/ 8372 h 9809"/>
                  <a:gd name="connsiteX2-4079" fmla="*/ 699 w 9942"/>
                  <a:gd name="connsiteY2-4080" fmla="*/ 8372 h 9809"/>
                  <a:gd name="connsiteX3-4081" fmla="*/ 739 w 9942"/>
                  <a:gd name="connsiteY3-4082" fmla="*/ 8373 h 9809"/>
                  <a:gd name="connsiteX4-4083" fmla="*/ 778 w 9942"/>
                  <a:gd name="connsiteY4-4084" fmla="*/ 8373 h 9809"/>
                  <a:gd name="connsiteX5-4085" fmla="*/ 818 w 9942"/>
                  <a:gd name="connsiteY5-4086" fmla="*/ 8373 h 9809"/>
                  <a:gd name="connsiteX6-4087" fmla="*/ 859 w 9942"/>
                  <a:gd name="connsiteY6-4088" fmla="*/ 8373 h 9809"/>
                  <a:gd name="connsiteX7-4089" fmla="*/ 901 w 9942"/>
                  <a:gd name="connsiteY7-4090" fmla="*/ 8373 h 9809"/>
                  <a:gd name="connsiteX8-4091" fmla="*/ 942 w 9942"/>
                  <a:gd name="connsiteY8-4092" fmla="*/ 8372 h 9809"/>
                  <a:gd name="connsiteX9-4093" fmla="*/ 985 w 9942"/>
                  <a:gd name="connsiteY9-4094" fmla="*/ 8372 h 9809"/>
                  <a:gd name="connsiteX10-4095" fmla="*/ 987 w 9942"/>
                  <a:gd name="connsiteY10-4096" fmla="*/ 8372 h 9809"/>
                  <a:gd name="connsiteX11-4097" fmla="*/ 987 w 9942"/>
                  <a:gd name="connsiteY11-4098" fmla="*/ 8371 h 9809"/>
                  <a:gd name="connsiteX12-4099" fmla="*/ 1069 w 9942"/>
                  <a:gd name="connsiteY12-4100" fmla="*/ 8369 h 9809"/>
                  <a:gd name="connsiteX13-4101" fmla="*/ 1154 w 9942"/>
                  <a:gd name="connsiteY13-4102" fmla="*/ 8365 h 9809"/>
                  <a:gd name="connsiteX14-4103" fmla="*/ 1239 w 9942"/>
                  <a:gd name="connsiteY14-4104" fmla="*/ 8358 h 9809"/>
                  <a:gd name="connsiteX15-4105" fmla="*/ 1327 w 9942"/>
                  <a:gd name="connsiteY15-4106" fmla="*/ 8351 h 9809"/>
                  <a:gd name="connsiteX16-4107" fmla="*/ 1416 w 9942"/>
                  <a:gd name="connsiteY16-4108" fmla="*/ 8342 h 9809"/>
                  <a:gd name="connsiteX17-4109" fmla="*/ 1507 w 9942"/>
                  <a:gd name="connsiteY17-4110" fmla="*/ 8331 h 9809"/>
                  <a:gd name="connsiteX18-4111" fmla="*/ 1600 w 9942"/>
                  <a:gd name="connsiteY18-4112" fmla="*/ 8319 h 9809"/>
                  <a:gd name="connsiteX19-4113" fmla="*/ 1693 w 9942"/>
                  <a:gd name="connsiteY19-4114" fmla="*/ 8303 h 9809"/>
                  <a:gd name="connsiteX20-4115" fmla="*/ 1789 w 9942"/>
                  <a:gd name="connsiteY20-4116" fmla="*/ 8287 h 9809"/>
                  <a:gd name="connsiteX21-4117" fmla="*/ 1887 w 9942"/>
                  <a:gd name="connsiteY21-4118" fmla="*/ 8268 h 9809"/>
                  <a:gd name="connsiteX22-4119" fmla="*/ 1985 w 9942"/>
                  <a:gd name="connsiteY22-4120" fmla="*/ 8246 h 9809"/>
                  <a:gd name="connsiteX23-4121" fmla="*/ 2083 w 9942"/>
                  <a:gd name="connsiteY23-4122" fmla="*/ 8223 h 9809"/>
                  <a:gd name="connsiteX24-4123" fmla="*/ 2184 w 9942"/>
                  <a:gd name="connsiteY24-4124" fmla="*/ 8195 h 9809"/>
                  <a:gd name="connsiteX25-4125" fmla="*/ 2284 w 9942"/>
                  <a:gd name="connsiteY25-4126" fmla="*/ 8168 h 9809"/>
                  <a:gd name="connsiteX26-4127" fmla="*/ 2334 w 9942"/>
                  <a:gd name="connsiteY26-4128" fmla="*/ 8153 h 9809"/>
                  <a:gd name="connsiteX27-4129" fmla="*/ 2385 w 9942"/>
                  <a:gd name="connsiteY27-4130" fmla="*/ 8135 h 9809"/>
                  <a:gd name="connsiteX28-4131" fmla="*/ 2435 w 9942"/>
                  <a:gd name="connsiteY28-4132" fmla="*/ 8118 h 9809"/>
                  <a:gd name="connsiteX29-4133" fmla="*/ 2486 w 9942"/>
                  <a:gd name="connsiteY29-4134" fmla="*/ 8102 h 9809"/>
                  <a:gd name="connsiteX30-4135" fmla="*/ 2608 w 9942"/>
                  <a:gd name="connsiteY30-4136" fmla="*/ 8053 h 9809"/>
                  <a:gd name="connsiteX31-4137" fmla="*/ 2717 w 9942"/>
                  <a:gd name="connsiteY31-4138" fmla="*/ 7998 h 9809"/>
                  <a:gd name="connsiteX32-4139" fmla="*/ 2815 w 9942"/>
                  <a:gd name="connsiteY32-4140" fmla="*/ 7935 h 9809"/>
                  <a:gd name="connsiteX33-4141" fmla="*/ 2903 w 9942"/>
                  <a:gd name="connsiteY33-4142" fmla="*/ 7866 h 9809"/>
                  <a:gd name="connsiteX34-4143" fmla="*/ 2982 w 9942"/>
                  <a:gd name="connsiteY34-4144" fmla="*/ 7791 h 9809"/>
                  <a:gd name="connsiteX35-4145" fmla="*/ 3051 w 9942"/>
                  <a:gd name="connsiteY35-4146" fmla="*/ 7712 h 9809"/>
                  <a:gd name="connsiteX36-4147" fmla="*/ 3112 w 9942"/>
                  <a:gd name="connsiteY36-4148" fmla="*/ 7626 h 9809"/>
                  <a:gd name="connsiteX37-4149" fmla="*/ 3166 w 9942"/>
                  <a:gd name="connsiteY37-4150" fmla="*/ 7536 h 9809"/>
                  <a:gd name="connsiteX38-4151" fmla="*/ 3212 w 9942"/>
                  <a:gd name="connsiteY38-4152" fmla="*/ 7443 h 9809"/>
                  <a:gd name="connsiteX39-4153" fmla="*/ 3253 w 9942"/>
                  <a:gd name="connsiteY39-4154" fmla="*/ 7343 h 9809"/>
                  <a:gd name="connsiteX40-4155" fmla="*/ 3288 w 9942"/>
                  <a:gd name="connsiteY40-4156" fmla="*/ 7242 h 9809"/>
                  <a:gd name="connsiteX41-4157" fmla="*/ 3316 w 9942"/>
                  <a:gd name="connsiteY41-4158" fmla="*/ 7139 h 9809"/>
                  <a:gd name="connsiteX42-4159" fmla="*/ 3341 w 9942"/>
                  <a:gd name="connsiteY42-4160" fmla="*/ 7034 h 9809"/>
                  <a:gd name="connsiteX43-4161" fmla="*/ 3362 w 9942"/>
                  <a:gd name="connsiteY43-4162" fmla="*/ 6926 h 9809"/>
                  <a:gd name="connsiteX44-4163" fmla="*/ 3379 w 9942"/>
                  <a:gd name="connsiteY44-4164" fmla="*/ 6817 h 9809"/>
                  <a:gd name="connsiteX45-4165" fmla="*/ 3395 w 9942"/>
                  <a:gd name="connsiteY45-4166" fmla="*/ 6705 h 9809"/>
                  <a:gd name="connsiteX46-4167" fmla="*/ 3408 w 9942"/>
                  <a:gd name="connsiteY46-4168" fmla="*/ 6596 h 9809"/>
                  <a:gd name="connsiteX47-4169" fmla="*/ 3420 w 9942"/>
                  <a:gd name="connsiteY47-4170" fmla="*/ 6486 h 9809"/>
                  <a:gd name="connsiteX48-4171" fmla="*/ 3432 w 9942"/>
                  <a:gd name="connsiteY48-4172" fmla="*/ 6376 h 9809"/>
                  <a:gd name="connsiteX49-4173" fmla="*/ 3444 w 9942"/>
                  <a:gd name="connsiteY49-4174" fmla="*/ 6265 h 9809"/>
                  <a:gd name="connsiteX50-4175" fmla="*/ 3456 w 9942"/>
                  <a:gd name="connsiteY50-4176" fmla="*/ 6157 h 9809"/>
                  <a:gd name="connsiteX51-4177" fmla="*/ 3470 w 9942"/>
                  <a:gd name="connsiteY51-4178" fmla="*/ 6053 h 9809"/>
                  <a:gd name="connsiteX52-4179" fmla="*/ 3486 w 9942"/>
                  <a:gd name="connsiteY52-4180" fmla="*/ 5950 h 9809"/>
                  <a:gd name="connsiteX53-4181" fmla="*/ 3504 w 9942"/>
                  <a:gd name="connsiteY53-4182" fmla="*/ 5849 h 9809"/>
                  <a:gd name="connsiteX54-4183" fmla="*/ 3527 w 9942"/>
                  <a:gd name="connsiteY54-4184" fmla="*/ 5752 h 9809"/>
                  <a:gd name="connsiteX55-4185" fmla="*/ 3553 w 9942"/>
                  <a:gd name="connsiteY55-4186" fmla="*/ 5658 h 9809"/>
                  <a:gd name="connsiteX56-4187" fmla="*/ 3584 w 9942"/>
                  <a:gd name="connsiteY56-4188" fmla="*/ 5569 h 9809"/>
                  <a:gd name="connsiteX57-4189" fmla="*/ 3620 w 9942"/>
                  <a:gd name="connsiteY57-4190" fmla="*/ 5486 h 9809"/>
                  <a:gd name="connsiteX58-4191" fmla="*/ 3662 w 9942"/>
                  <a:gd name="connsiteY58-4192" fmla="*/ 5407 h 9809"/>
                  <a:gd name="connsiteX59-4193" fmla="*/ 3710 w 9942"/>
                  <a:gd name="connsiteY59-4194" fmla="*/ 5335 h 9809"/>
                  <a:gd name="connsiteX60-4195" fmla="*/ 3766 w 9942"/>
                  <a:gd name="connsiteY60-4196" fmla="*/ 5266 h 9809"/>
                  <a:gd name="connsiteX61-4197" fmla="*/ 3829 w 9942"/>
                  <a:gd name="connsiteY61-4198" fmla="*/ 5204 h 9809"/>
                  <a:gd name="connsiteX62-4199" fmla="*/ 3899 w 9942"/>
                  <a:gd name="connsiteY62-4200" fmla="*/ 5150 h 9809"/>
                  <a:gd name="connsiteX63-4201" fmla="*/ 3973 w 9942"/>
                  <a:gd name="connsiteY63-4202" fmla="*/ 5100 h 9809"/>
                  <a:gd name="connsiteX64-4203" fmla="*/ 4049 w 9942"/>
                  <a:gd name="connsiteY64-4204" fmla="*/ 5056 h 9809"/>
                  <a:gd name="connsiteX65-4205" fmla="*/ 4128 w 9942"/>
                  <a:gd name="connsiteY65-4206" fmla="*/ 5013 h 9809"/>
                  <a:gd name="connsiteX66-4207" fmla="*/ 4210 w 9942"/>
                  <a:gd name="connsiteY66-4208" fmla="*/ 4975 h 9809"/>
                  <a:gd name="connsiteX67-4209" fmla="*/ 4295 w 9942"/>
                  <a:gd name="connsiteY67-4210" fmla="*/ 4941 h 9809"/>
                  <a:gd name="connsiteX68-4211" fmla="*/ 4381 w 9942"/>
                  <a:gd name="connsiteY68-4212" fmla="*/ 4908 h 9809"/>
                  <a:gd name="connsiteX69-4213" fmla="*/ 4470 w 9942"/>
                  <a:gd name="connsiteY69-4214" fmla="*/ 4878 h 9809"/>
                  <a:gd name="connsiteX70-4215" fmla="*/ 4652 w 9942"/>
                  <a:gd name="connsiteY70-4216" fmla="*/ 4819 h 9809"/>
                  <a:gd name="connsiteX71-4217" fmla="*/ 4836 w 9942"/>
                  <a:gd name="connsiteY71-4218" fmla="*/ 4758 h 9809"/>
                  <a:gd name="connsiteX72-4219" fmla="*/ 4928 w 9942"/>
                  <a:gd name="connsiteY72-4220" fmla="*/ 4728 h 9809"/>
                  <a:gd name="connsiteX73-4221" fmla="*/ 5024 w 9942"/>
                  <a:gd name="connsiteY73-4222" fmla="*/ 4697 h 9809"/>
                  <a:gd name="connsiteX74-4223" fmla="*/ 5116 w 9942"/>
                  <a:gd name="connsiteY74-4224" fmla="*/ 4664 h 9809"/>
                  <a:gd name="connsiteX75-4225" fmla="*/ 5208 w 9942"/>
                  <a:gd name="connsiteY75-4226" fmla="*/ 4628 h 9809"/>
                  <a:gd name="connsiteX76-4227" fmla="*/ 5299 w 9942"/>
                  <a:gd name="connsiteY76-4228" fmla="*/ 4591 h 9809"/>
                  <a:gd name="connsiteX77-4229" fmla="*/ 5390 w 9942"/>
                  <a:gd name="connsiteY77-4230" fmla="*/ 4548 h 9809"/>
                  <a:gd name="connsiteX78-4231" fmla="*/ 5479 w 9942"/>
                  <a:gd name="connsiteY78-4232" fmla="*/ 4503 h 9809"/>
                  <a:gd name="connsiteX79-4233" fmla="*/ 5567 w 9942"/>
                  <a:gd name="connsiteY79-4234" fmla="*/ 4452 h 9809"/>
                  <a:gd name="connsiteX80-4235" fmla="*/ 5652 w 9942"/>
                  <a:gd name="connsiteY80-4236" fmla="*/ 4397 h 9809"/>
                  <a:gd name="connsiteX81-4237" fmla="*/ 5735 w 9942"/>
                  <a:gd name="connsiteY81-4238" fmla="*/ 4334 h 9809"/>
                  <a:gd name="connsiteX82-4239" fmla="*/ 5815 w 9942"/>
                  <a:gd name="connsiteY82-4240" fmla="*/ 4268 h 9809"/>
                  <a:gd name="connsiteX83-4241" fmla="*/ 5892 w 9942"/>
                  <a:gd name="connsiteY83-4242" fmla="*/ 4192 h 9809"/>
                  <a:gd name="connsiteX84-4243" fmla="*/ 5967 w 9942"/>
                  <a:gd name="connsiteY84-4244" fmla="*/ 4112 h 9809"/>
                  <a:gd name="connsiteX85-4245" fmla="*/ 6038 w 9942"/>
                  <a:gd name="connsiteY85-4246" fmla="*/ 4023 h 9809"/>
                  <a:gd name="connsiteX86-4247" fmla="*/ 6106 w 9942"/>
                  <a:gd name="connsiteY86-4248" fmla="*/ 3924 h 9809"/>
                  <a:gd name="connsiteX87-4249" fmla="*/ 6169 w 9942"/>
                  <a:gd name="connsiteY87-4250" fmla="*/ 3819 h 9809"/>
                  <a:gd name="connsiteX88-4251" fmla="*/ 6228 w 9942"/>
                  <a:gd name="connsiteY88-4252" fmla="*/ 3703 h 9809"/>
                  <a:gd name="connsiteX89-4253" fmla="*/ 6281 w 9942"/>
                  <a:gd name="connsiteY89-4254" fmla="*/ 3578 h 9809"/>
                  <a:gd name="connsiteX90-4255" fmla="*/ 6331 w 9942"/>
                  <a:gd name="connsiteY90-4256" fmla="*/ 3442 h 9809"/>
                  <a:gd name="connsiteX91-4257" fmla="*/ 6375 w 9942"/>
                  <a:gd name="connsiteY91-4258" fmla="*/ 3295 h 9809"/>
                  <a:gd name="connsiteX92-4259" fmla="*/ 6419 w 9942"/>
                  <a:gd name="connsiteY92-4260" fmla="*/ 3148 h 9809"/>
                  <a:gd name="connsiteX93-4261" fmla="*/ 6467 w 9942"/>
                  <a:gd name="connsiteY93-4262" fmla="*/ 3012 h 9809"/>
                  <a:gd name="connsiteX94-4263" fmla="*/ 6518 w 9942"/>
                  <a:gd name="connsiteY94-4264" fmla="*/ 2886 h 9809"/>
                  <a:gd name="connsiteX95-4265" fmla="*/ 6571 w 9942"/>
                  <a:gd name="connsiteY95-4266" fmla="*/ 2770 h 9809"/>
                  <a:gd name="connsiteX96-4267" fmla="*/ 6628 w 9942"/>
                  <a:gd name="connsiteY96-4268" fmla="*/ 2663 h 9809"/>
                  <a:gd name="connsiteX97-4269" fmla="*/ 6688 w 9942"/>
                  <a:gd name="connsiteY97-4270" fmla="*/ 2567 h 9809"/>
                  <a:gd name="connsiteX98-4271" fmla="*/ 6750 w 9942"/>
                  <a:gd name="connsiteY98-4272" fmla="*/ 2478 h 9809"/>
                  <a:gd name="connsiteX99-4273" fmla="*/ 6817 w 9942"/>
                  <a:gd name="connsiteY99-4274" fmla="*/ 2396 h 9809"/>
                  <a:gd name="connsiteX100-4275" fmla="*/ 6884 w 9942"/>
                  <a:gd name="connsiteY100-4276" fmla="*/ 2323 h 9809"/>
                  <a:gd name="connsiteX101-4277" fmla="*/ 6955 w 9942"/>
                  <a:gd name="connsiteY101-4278" fmla="*/ 2256 h 9809"/>
                  <a:gd name="connsiteX102-4279" fmla="*/ 7027 w 9942"/>
                  <a:gd name="connsiteY102-4280" fmla="*/ 2195 h 9809"/>
                  <a:gd name="connsiteX103-4281" fmla="*/ 7101 w 9942"/>
                  <a:gd name="connsiteY103-4282" fmla="*/ 2142 h 9809"/>
                  <a:gd name="connsiteX104-4283" fmla="*/ 7176 w 9942"/>
                  <a:gd name="connsiteY104-4284" fmla="*/ 2094 h 9809"/>
                  <a:gd name="connsiteX105-4285" fmla="*/ 7252 w 9942"/>
                  <a:gd name="connsiteY105-4286" fmla="*/ 2051 h 9809"/>
                  <a:gd name="connsiteX106-4287" fmla="*/ 7329 w 9942"/>
                  <a:gd name="connsiteY106-4288" fmla="*/ 2012 h 9809"/>
                  <a:gd name="connsiteX107-4289" fmla="*/ 7409 w 9942"/>
                  <a:gd name="connsiteY107-4290" fmla="*/ 1980 h 9809"/>
                  <a:gd name="connsiteX108-4291" fmla="*/ 7488 w 9942"/>
                  <a:gd name="connsiteY108-4292" fmla="*/ 1949 h 9809"/>
                  <a:gd name="connsiteX109-4293" fmla="*/ 7569 w 9942"/>
                  <a:gd name="connsiteY109-4294" fmla="*/ 1924 h 9809"/>
                  <a:gd name="connsiteX110-4295" fmla="*/ 7650 w 9942"/>
                  <a:gd name="connsiteY110-4296" fmla="*/ 1900 h 9809"/>
                  <a:gd name="connsiteX111-4297" fmla="*/ 7730 w 9942"/>
                  <a:gd name="connsiteY111-4298" fmla="*/ 1880 h 9809"/>
                  <a:gd name="connsiteX112-4299" fmla="*/ 7811 w 9942"/>
                  <a:gd name="connsiteY112-4300" fmla="*/ 1862 h 9809"/>
                  <a:gd name="connsiteX113-4301" fmla="*/ 7893 w 9942"/>
                  <a:gd name="connsiteY113-4302" fmla="*/ 1847 h 9809"/>
                  <a:gd name="connsiteX114-4303" fmla="*/ 7973 w 9942"/>
                  <a:gd name="connsiteY114-4304" fmla="*/ 1830 h 9809"/>
                  <a:gd name="connsiteX115-4305" fmla="*/ 8054 w 9942"/>
                  <a:gd name="connsiteY115-4306" fmla="*/ 1815 h 9809"/>
                  <a:gd name="connsiteX116-4307" fmla="*/ 8133 w 9942"/>
                  <a:gd name="connsiteY116-4308" fmla="*/ 1801 h 9809"/>
                  <a:gd name="connsiteX117-4309" fmla="*/ 8212 w 9942"/>
                  <a:gd name="connsiteY117-4310" fmla="*/ 1786 h 9809"/>
                  <a:gd name="connsiteX118-4311" fmla="*/ 8290 w 9942"/>
                  <a:gd name="connsiteY118-4312" fmla="*/ 1771 h 9809"/>
                  <a:gd name="connsiteX119-4313" fmla="*/ 8365 w 9942"/>
                  <a:gd name="connsiteY119-4314" fmla="*/ 1754 h 9809"/>
                  <a:gd name="connsiteX120-4315" fmla="*/ 8440 w 9942"/>
                  <a:gd name="connsiteY120-4316" fmla="*/ 1738 h 9809"/>
                  <a:gd name="connsiteX121-4317" fmla="*/ 8513 w 9942"/>
                  <a:gd name="connsiteY121-4318" fmla="*/ 1718 h 9809"/>
                  <a:gd name="connsiteX122-4319" fmla="*/ 8583 w 9942"/>
                  <a:gd name="connsiteY122-4320" fmla="*/ 1696 h 9809"/>
                  <a:gd name="connsiteX123-4321" fmla="*/ 8652 w 9942"/>
                  <a:gd name="connsiteY123-4322" fmla="*/ 1671 h 9809"/>
                  <a:gd name="connsiteX124-4323" fmla="*/ 8720 w 9942"/>
                  <a:gd name="connsiteY124-4324" fmla="*/ 1640 h 9809"/>
                  <a:gd name="connsiteX125-4325" fmla="*/ 8787 w 9942"/>
                  <a:gd name="connsiteY125-4326" fmla="*/ 1600 h 9809"/>
                  <a:gd name="connsiteX126-4327" fmla="*/ 8853 w 9942"/>
                  <a:gd name="connsiteY126-4328" fmla="*/ 1557 h 9809"/>
                  <a:gd name="connsiteX127-4329" fmla="*/ 8918 w 9942"/>
                  <a:gd name="connsiteY127-4330" fmla="*/ 1506 h 9809"/>
                  <a:gd name="connsiteX128-4331" fmla="*/ 8984 w 9942"/>
                  <a:gd name="connsiteY128-4332" fmla="*/ 1448 h 9809"/>
                  <a:gd name="connsiteX129-4333" fmla="*/ 9048 w 9942"/>
                  <a:gd name="connsiteY129-4334" fmla="*/ 1386 h 9809"/>
                  <a:gd name="connsiteX130-4335" fmla="*/ 9111 w 9942"/>
                  <a:gd name="connsiteY130-4336" fmla="*/ 1320 h 9809"/>
                  <a:gd name="connsiteX131-4337" fmla="*/ 9172 w 9942"/>
                  <a:gd name="connsiteY131-4338" fmla="*/ 1248 h 9809"/>
                  <a:gd name="connsiteX132-4339" fmla="*/ 9233 w 9942"/>
                  <a:gd name="connsiteY132-4340" fmla="*/ 1174 h 9809"/>
                  <a:gd name="connsiteX133-4341" fmla="*/ 9293 w 9942"/>
                  <a:gd name="connsiteY133-4342" fmla="*/ 1097 h 9809"/>
                  <a:gd name="connsiteX134-4343" fmla="*/ 9351 w 9942"/>
                  <a:gd name="connsiteY134-4344" fmla="*/ 1017 h 9809"/>
                  <a:gd name="connsiteX135-4345" fmla="*/ 9407 w 9942"/>
                  <a:gd name="connsiteY135-4346" fmla="*/ 934 h 9809"/>
                  <a:gd name="connsiteX136-4347" fmla="*/ 9462 w 9942"/>
                  <a:gd name="connsiteY136-4348" fmla="*/ 851 h 9809"/>
                  <a:gd name="connsiteX137-4349" fmla="*/ 9514 w 9942"/>
                  <a:gd name="connsiteY137-4350" fmla="*/ 767 h 9809"/>
                  <a:gd name="connsiteX138-4351" fmla="*/ 9564 w 9942"/>
                  <a:gd name="connsiteY138-4352" fmla="*/ 682 h 9809"/>
                  <a:gd name="connsiteX139-4353" fmla="*/ 9613 w 9942"/>
                  <a:gd name="connsiteY139-4354" fmla="*/ 599 h 9809"/>
                  <a:gd name="connsiteX140-4355" fmla="*/ 9660 w 9942"/>
                  <a:gd name="connsiteY140-4356" fmla="*/ 515 h 9809"/>
                  <a:gd name="connsiteX141-4357" fmla="*/ 9704 w 9942"/>
                  <a:gd name="connsiteY141-4358" fmla="*/ 433 h 9809"/>
                  <a:gd name="connsiteX142-4359" fmla="*/ 9746 w 9942"/>
                  <a:gd name="connsiteY142-4360" fmla="*/ 353 h 9809"/>
                  <a:gd name="connsiteX143-4361" fmla="*/ 9786 w 9942"/>
                  <a:gd name="connsiteY143-4362" fmla="*/ 275 h 9809"/>
                  <a:gd name="connsiteX144-4363" fmla="*/ 9823 w 9942"/>
                  <a:gd name="connsiteY144-4364" fmla="*/ 200 h 9809"/>
                  <a:gd name="connsiteX145-4365" fmla="*/ 9857 w 9942"/>
                  <a:gd name="connsiteY145-4366" fmla="*/ 130 h 9809"/>
                  <a:gd name="connsiteX146-4367" fmla="*/ 9888 w 9942"/>
                  <a:gd name="connsiteY146-4368" fmla="*/ 63 h 9809"/>
                  <a:gd name="connsiteX147-4369" fmla="*/ 9917 w 9942"/>
                  <a:gd name="connsiteY147-4370" fmla="*/ 0 h 9809"/>
                  <a:gd name="connsiteX148-4371" fmla="*/ 9942 w 9942"/>
                  <a:gd name="connsiteY148-4372" fmla="*/ 65 h 9809"/>
                  <a:gd name="connsiteX149-4373" fmla="*/ 9919 w 9942"/>
                  <a:gd name="connsiteY149-4374" fmla="*/ 143 h 9809"/>
                  <a:gd name="connsiteX150-4375" fmla="*/ 9893 w 9942"/>
                  <a:gd name="connsiteY150-4376" fmla="*/ 225 h 9809"/>
                  <a:gd name="connsiteX151-4377" fmla="*/ 9865 w 9942"/>
                  <a:gd name="connsiteY151-4378" fmla="*/ 314 h 9809"/>
                  <a:gd name="connsiteX152-4379" fmla="*/ 9834 w 9942"/>
                  <a:gd name="connsiteY152-4380" fmla="*/ 408 h 9809"/>
                  <a:gd name="connsiteX153-4381" fmla="*/ 9800 w 9942"/>
                  <a:gd name="connsiteY153-4382" fmla="*/ 504 h 9809"/>
                  <a:gd name="connsiteX154-4383" fmla="*/ 9764 w 9942"/>
                  <a:gd name="connsiteY154-4384" fmla="*/ 607 h 9809"/>
                  <a:gd name="connsiteX155-4385" fmla="*/ 9725 w 9942"/>
                  <a:gd name="connsiteY155-4386" fmla="*/ 709 h 9809"/>
                  <a:gd name="connsiteX156-4387" fmla="*/ 9684 w 9942"/>
                  <a:gd name="connsiteY156-4388" fmla="*/ 813 h 9809"/>
                  <a:gd name="connsiteX157-4389" fmla="*/ 9639 w 9942"/>
                  <a:gd name="connsiteY157-4390" fmla="*/ 919 h 9809"/>
                  <a:gd name="connsiteX158-4391" fmla="*/ 9593 w 9942"/>
                  <a:gd name="connsiteY158-4392" fmla="*/ 1025 h 9809"/>
                  <a:gd name="connsiteX159-4393" fmla="*/ 9544 w 9942"/>
                  <a:gd name="connsiteY159-4394" fmla="*/ 1132 h 9809"/>
                  <a:gd name="connsiteX160-4395" fmla="*/ 9492 w 9942"/>
                  <a:gd name="connsiteY160-4396" fmla="*/ 1238 h 9809"/>
                  <a:gd name="connsiteX161-4397" fmla="*/ 9439 w 9942"/>
                  <a:gd name="connsiteY161-4398" fmla="*/ 1341 h 9809"/>
                  <a:gd name="connsiteX162-4399" fmla="*/ 9382 w 9942"/>
                  <a:gd name="connsiteY162-4400" fmla="*/ 1442 h 9809"/>
                  <a:gd name="connsiteX163-4401" fmla="*/ 9323 w 9942"/>
                  <a:gd name="connsiteY163-4402" fmla="*/ 1542 h 9809"/>
                  <a:gd name="connsiteX164-4403" fmla="*/ 9261 w 9942"/>
                  <a:gd name="connsiteY164-4404" fmla="*/ 1638 h 9809"/>
                  <a:gd name="connsiteX165-4405" fmla="*/ 9198 w 9942"/>
                  <a:gd name="connsiteY165-4406" fmla="*/ 1728 h 9809"/>
                  <a:gd name="connsiteX166-4407" fmla="*/ 9132 w 9942"/>
                  <a:gd name="connsiteY166-4408" fmla="*/ 1814 h 9809"/>
                  <a:gd name="connsiteX167-4409" fmla="*/ 9063 w 9942"/>
                  <a:gd name="connsiteY167-4410" fmla="*/ 1894 h 9809"/>
                  <a:gd name="connsiteX168-4411" fmla="*/ 8993 w 9942"/>
                  <a:gd name="connsiteY168-4412" fmla="*/ 1968 h 9809"/>
                  <a:gd name="connsiteX169-4413" fmla="*/ 8919 w 9942"/>
                  <a:gd name="connsiteY169-4414" fmla="*/ 2034 h 9809"/>
                  <a:gd name="connsiteX170-4415" fmla="*/ 8844 w 9942"/>
                  <a:gd name="connsiteY170-4416" fmla="*/ 2095 h 9809"/>
                  <a:gd name="connsiteX171-4417" fmla="*/ 8767 w 9942"/>
                  <a:gd name="connsiteY171-4418" fmla="*/ 2147 h 9809"/>
                  <a:gd name="connsiteX172-4419" fmla="*/ 8687 w 9942"/>
                  <a:gd name="connsiteY172-4420" fmla="*/ 2188 h 9809"/>
                  <a:gd name="connsiteX173-4421" fmla="*/ 8606 w 9942"/>
                  <a:gd name="connsiteY173-4422" fmla="*/ 2224 h 9809"/>
                  <a:gd name="connsiteX174-4423" fmla="*/ 8527 w 9942"/>
                  <a:gd name="connsiteY174-4424" fmla="*/ 2258 h 9809"/>
                  <a:gd name="connsiteX175-4425" fmla="*/ 8447 w 9942"/>
                  <a:gd name="connsiteY175-4426" fmla="*/ 2287 h 9809"/>
                  <a:gd name="connsiteX176-4427" fmla="*/ 8367 w 9942"/>
                  <a:gd name="connsiteY176-4428" fmla="*/ 2314 h 9809"/>
                  <a:gd name="connsiteX177-4429" fmla="*/ 8209 w 9942"/>
                  <a:gd name="connsiteY177-4430" fmla="*/ 2363 h 9809"/>
                  <a:gd name="connsiteX178-4431" fmla="*/ 8054 w 9942"/>
                  <a:gd name="connsiteY178-4432" fmla="*/ 2411 h 9809"/>
                  <a:gd name="connsiteX179-4433" fmla="*/ 7978 w 9942"/>
                  <a:gd name="connsiteY179-4434" fmla="*/ 2434 h 9809"/>
                  <a:gd name="connsiteX180-4435" fmla="*/ 7903 w 9942"/>
                  <a:gd name="connsiteY180-4436" fmla="*/ 2459 h 9809"/>
                  <a:gd name="connsiteX181-4437" fmla="*/ 7829 w 9942"/>
                  <a:gd name="connsiteY181-4438" fmla="*/ 2486 h 9809"/>
                  <a:gd name="connsiteX182-4439" fmla="*/ 7755 w 9942"/>
                  <a:gd name="connsiteY182-4440" fmla="*/ 2513 h 9809"/>
                  <a:gd name="connsiteX183-4441" fmla="*/ 7684 w 9942"/>
                  <a:gd name="connsiteY183-4442" fmla="*/ 2544 h 9809"/>
                  <a:gd name="connsiteX184-4443" fmla="*/ 7613 w 9942"/>
                  <a:gd name="connsiteY184-4444" fmla="*/ 2577 h 9809"/>
                  <a:gd name="connsiteX185-4445" fmla="*/ 7544 w 9942"/>
                  <a:gd name="connsiteY185-4446" fmla="*/ 2614 h 9809"/>
                  <a:gd name="connsiteX186-4447" fmla="*/ 7475 w 9942"/>
                  <a:gd name="connsiteY186-4448" fmla="*/ 2656 h 9809"/>
                  <a:gd name="connsiteX187-4449" fmla="*/ 7409 w 9942"/>
                  <a:gd name="connsiteY187-4450" fmla="*/ 2704 h 9809"/>
                  <a:gd name="connsiteX188-4451" fmla="*/ 7344 w 9942"/>
                  <a:gd name="connsiteY188-4452" fmla="*/ 2754 h 9809"/>
                  <a:gd name="connsiteX189-4453" fmla="*/ 7281 w 9942"/>
                  <a:gd name="connsiteY189-4454" fmla="*/ 2811 h 9809"/>
                  <a:gd name="connsiteX190-4455" fmla="*/ 7219 w 9942"/>
                  <a:gd name="connsiteY190-4456" fmla="*/ 2874 h 9809"/>
                  <a:gd name="connsiteX191-4457" fmla="*/ 7160 w 9942"/>
                  <a:gd name="connsiteY191-4458" fmla="*/ 2944 h 9809"/>
                  <a:gd name="connsiteX192-4459" fmla="*/ 7101 w 9942"/>
                  <a:gd name="connsiteY192-4460" fmla="*/ 3021 h 9809"/>
                  <a:gd name="connsiteX193-4461" fmla="*/ 7045 w 9942"/>
                  <a:gd name="connsiteY193-4462" fmla="*/ 3105 h 9809"/>
                  <a:gd name="connsiteX194-4463" fmla="*/ 6991 w 9942"/>
                  <a:gd name="connsiteY194-4464" fmla="*/ 3200 h 9809"/>
                  <a:gd name="connsiteX195-4465" fmla="*/ 6938 w 9942"/>
                  <a:gd name="connsiteY195-4466" fmla="*/ 3301 h 9809"/>
                  <a:gd name="connsiteX196-4467" fmla="*/ 6887 w 9942"/>
                  <a:gd name="connsiteY196-4468" fmla="*/ 3413 h 9809"/>
                  <a:gd name="connsiteX197-4469" fmla="*/ 6839 w 9942"/>
                  <a:gd name="connsiteY197-4470" fmla="*/ 3534 h 9809"/>
                  <a:gd name="connsiteX198-4471" fmla="*/ 6793 w 9942"/>
                  <a:gd name="connsiteY198-4472" fmla="*/ 3665 h 9809"/>
                  <a:gd name="connsiteX199-4473" fmla="*/ 6749 w 9942"/>
                  <a:gd name="connsiteY199-4474" fmla="*/ 3809 h 9809"/>
                  <a:gd name="connsiteX200-4475" fmla="*/ 6707 w 9942"/>
                  <a:gd name="connsiteY200-4476" fmla="*/ 3963 h 9809"/>
                  <a:gd name="connsiteX201-4477" fmla="*/ 6669 w 9942"/>
                  <a:gd name="connsiteY201-4478" fmla="*/ 4128 h 9809"/>
                  <a:gd name="connsiteX202-4479" fmla="*/ 6632 w 9942"/>
                  <a:gd name="connsiteY202-4480" fmla="*/ 4308 h 9809"/>
                  <a:gd name="connsiteX203-4481" fmla="*/ 6593 w 9942"/>
                  <a:gd name="connsiteY203-4482" fmla="*/ 4486 h 9809"/>
                  <a:gd name="connsiteX204-4483" fmla="*/ 6544 w 9942"/>
                  <a:gd name="connsiteY204-4484" fmla="*/ 4649 h 9809"/>
                  <a:gd name="connsiteX205-4485" fmla="*/ 6488 w 9942"/>
                  <a:gd name="connsiteY205-4486" fmla="*/ 4798 h 9809"/>
                  <a:gd name="connsiteX206-4487" fmla="*/ 6423 w 9942"/>
                  <a:gd name="connsiteY206-4488" fmla="*/ 4936 h 9809"/>
                  <a:gd name="connsiteX207-4489" fmla="*/ 6353 w 9942"/>
                  <a:gd name="connsiteY207-4490" fmla="*/ 5062 h 9809"/>
                  <a:gd name="connsiteX208-4491" fmla="*/ 6276 w 9942"/>
                  <a:gd name="connsiteY208-4492" fmla="*/ 5175 h 9809"/>
                  <a:gd name="connsiteX209-4493" fmla="*/ 6193 w 9942"/>
                  <a:gd name="connsiteY209-4494" fmla="*/ 5278 h 9809"/>
                  <a:gd name="connsiteX210-4495" fmla="*/ 6106 w 9942"/>
                  <a:gd name="connsiteY210-4496" fmla="*/ 5371 h 9809"/>
                  <a:gd name="connsiteX211-4497" fmla="*/ 6014 w 9942"/>
                  <a:gd name="connsiteY211-4498" fmla="*/ 5457 h 9809"/>
                  <a:gd name="connsiteX212-4499" fmla="*/ 5919 w 9942"/>
                  <a:gd name="connsiteY212-4500" fmla="*/ 5534 h 9809"/>
                  <a:gd name="connsiteX213-4501" fmla="*/ 5822 w 9942"/>
                  <a:gd name="connsiteY213-4502" fmla="*/ 5603 h 9809"/>
                  <a:gd name="connsiteX214-4503" fmla="*/ 5722 w 9942"/>
                  <a:gd name="connsiteY214-4504" fmla="*/ 5668 h 9809"/>
                  <a:gd name="connsiteX215-4505" fmla="*/ 5619 w 9942"/>
                  <a:gd name="connsiteY215-4506" fmla="*/ 5726 h 9809"/>
                  <a:gd name="connsiteX216-4507" fmla="*/ 5517 w 9942"/>
                  <a:gd name="connsiteY216-4508" fmla="*/ 5779 h 9809"/>
                  <a:gd name="connsiteX217-4509" fmla="*/ 5415 w 9942"/>
                  <a:gd name="connsiteY217-4510" fmla="*/ 5829 h 9809"/>
                  <a:gd name="connsiteX218-4511" fmla="*/ 5312 w 9942"/>
                  <a:gd name="connsiteY218-4512" fmla="*/ 5880 h 9809"/>
                  <a:gd name="connsiteX219-4513" fmla="*/ 5210 w 9942"/>
                  <a:gd name="connsiteY219-4514" fmla="*/ 5926 h 9809"/>
                  <a:gd name="connsiteX220-4515" fmla="*/ 5111 w 9942"/>
                  <a:gd name="connsiteY220-4516" fmla="*/ 5970 h 9809"/>
                  <a:gd name="connsiteX221-4517" fmla="*/ 5014 w 9942"/>
                  <a:gd name="connsiteY221-4518" fmla="*/ 6015 h 9809"/>
                  <a:gd name="connsiteX222-4519" fmla="*/ 4918 w 9942"/>
                  <a:gd name="connsiteY222-4520" fmla="*/ 6060 h 9809"/>
                  <a:gd name="connsiteX223-4521" fmla="*/ 4827 w 9942"/>
                  <a:gd name="connsiteY223-4522" fmla="*/ 6108 h 9809"/>
                  <a:gd name="connsiteX224-4523" fmla="*/ 4742 w 9942"/>
                  <a:gd name="connsiteY224-4524" fmla="*/ 6157 h 9809"/>
                  <a:gd name="connsiteX225-4525" fmla="*/ 4660 w 9942"/>
                  <a:gd name="connsiteY225-4526" fmla="*/ 6210 h 9809"/>
                  <a:gd name="connsiteX226-4527" fmla="*/ 4583 w 9942"/>
                  <a:gd name="connsiteY226-4528" fmla="*/ 6265 h 9809"/>
                  <a:gd name="connsiteX227-4529" fmla="*/ 4515 w 9942"/>
                  <a:gd name="connsiteY227-4530" fmla="*/ 6328 h 9809"/>
                  <a:gd name="connsiteX228-4531" fmla="*/ 4452 w 9942"/>
                  <a:gd name="connsiteY228-4532" fmla="*/ 6397 h 9809"/>
                  <a:gd name="connsiteX229-4533" fmla="*/ 4398 w 9942"/>
                  <a:gd name="connsiteY229-4534" fmla="*/ 6470 h 9809"/>
                  <a:gd name="connsiteX230-4535" fmla="*/ 4351 w 9942"/>
                  <a:gd name="connsiteY230-4536" fmla="*/ 6553 h 9809"/>
                  <a:gd name="connsiteX231-4537" fmla="*/ 4313 w 9942"/>
                  <a:gd name="connsiteY231-4538" fmla="*/ 6642 h 9809"/>
                  <a:gd name="connsiteX232-4539" fmla="*/ 4286 w 9942"/>
                  <a:gd name="connsiteY232-4540" fmla="*/ 6742 h 9809"/>
                  <a:gd name="connsiteX233-4541" fmla="*/ 4268 w 9942"/>
                  <a:gd name="connsiteY233-4542" fmla="*/ 6850 h 9809"/>
                  <a:gd name="connsiteX234-4543" fmla="*/ 4261 w 9942"/>
                  <a:gd name="connsiteY234-4544" fmla="*/ 6972 h 9809"/>
                  <a:gd name="connsiteX235-4545" fmla="*/ 4258 w 9942"/>
                  <a:gd name="connsiteY235-4546" fmla="*/ 7097 h 9809"/>
                  <a:gd name="connsiteX236-4547" fmla="*/ 4253 w 9942"/>
                  <a:gd name="connsiteY236-4548" fmla="*/ 7219 h 9809"/>
                  <a:gd name="connsiteX237-4549" fmla="*/ 4244 w 9942"/>
                  <a:gd name="connsiteY237-4550" fmla="*/ 7338 h 9809"/>
                  <a:gd name="connsiteX238-4551" fmla="*/ 4232 w 9942"/>
                  <a:gd name="connsiteY238-4552" fmla="*/ 7458 h 9809"/>
                  <a:gd name="connsiteX239-4553" fmla="*/ 4216 w 9942"/>
                  <a:gd name="connsiteY239-4554" fmla="*/ 7573 h 9809"/>
                  <a:gd name="connsiteX240-4555" fmla="*/ 4198 w 9942"/>
                  <a:gd name="connsiteY240-4556" fmla="*/ 7689 h 9809"/>
                  <a:gd name="connsiteX241-4557" fmla="*/ 4177 w 9942"/>
                  <a:gd name="connsiteY241-4558" fmla="*/ 7801 h 9809"/>
                  <a:gd name="connsiteX242-4559" fmla="*/ 4153 w 9942"/>
                  <a:gd name="connsiteY242-4560" fmla="*/ 7909 h 9809"/>
                  <a:gd name="connsiteX243-4561" fmla="*/ 4125 w 9942"/>
                  <a:gd name="connsiteY243-4562" fmla="*/ 8018 h 9809"/>
                  <a:gd name="connsiteX244-4563" fmla="*/ 4095 w 9942"/>
                  <a:gd name="connsiteY244-4564" fmla="*/ 8121 h 9809"/>
                  <a:gd name="connsiteX245-4565" fmla="*/ 4062 w 9942"/>
                  <a:gd name="connsiteY245-4566" fmla="*/ 8223 h 9809"/>
                  <a:gd name="connsiteX246-4567" fmla="*/ 4024 w 9942"/>
                  <a:gd name="connsiteY246-4568" fmla="*/ 8322 h 9809"/>
                  <a:gd name="connsiteX247-4569" fmla="*/ 3985 w 9942"/>
                  <a:gd name="connsiteY247-4570" fmla="*/ 8417 h 9809"/>
                  <a:gd name="connsiteX248-4571" fmla="*/ 3942 w 9942"/>
                  <a:gd name="connsiteY248-4572" fmla="*/ 8511 h 9809"/>
                  <a:gd name="connsiteX249-4573" fmla="*/ 3895 w 9942"/>
                  <a:gd name="connsiteY249-4574" fmla="*/ 8601 h 9809"/>
                  <a:gd name="connsiteX250-4575" fmla="*/ 3847 w 9942"/>
                  <a:gd name="connsiteY250-4576" fmla="*/ 8689 h 9809"/>
                  <a:gd name="connsiteX251-4577" fmla="*/ 3795 w 9942"/>
                  <a:gd name="connsiteY251-4578" fmla="*/ 8772 h 9809"/>
                  <a:gd name="connsiteX252-4579" fmla="*/ 3740 w 9942"/>
                  <a:gd name="connsiteY252-4580" fmla="*/ 8853 h 9809"/>
                  <a:gd name="connsiteX253-4581" fmla="*/ 3683 w 9942"/>
                  <a:gd name="connsiteY253-4582" fmla="*/ 8930 h 9809"/>
                  <a:gd name="connsiteX254-4583" fmla="*/ 3622 w 9942"/>
                  <a:gd name="connsiteY254-4584" fmla="*/ 9004 h 9809"/>
                  <a:gd name="connsiteX255-4585" fmla="*/ 3557 w 9942"/>
                  <a:gd name="connsiteY255-4586" fmla="*/ 9076 h 9809"/>
                  <a:gd name="connsiteX256-4587" fmla="*/ 3490 w 9942"/>
                  <a:gd name="connsiteY256-4588" fmla="*/ 9143 h 9809"/>
                  <a:gd name="connsiteX257-4589" fmla="*/ 3421 w 9942"/>
                  <a:gd name="connsiteY257-4590" fmla="*/ 9206 h 9809"/>
                  <a:gd name="connsiteX258-4591" fmla="*/ 3349 w 9942"/>
                  <a:gd name="connsiteY258-4592" fmla="*/ 9266 h 9809"/>
                  <a:gd name="connsiteX259-4593" fmla="*/ 3274 w 9942"/>
                  <a:gd name="connsiteY259-4594" fmla="*/ 9324 h 9809"/>
                  <a:gd name="connsiteX260-4595" fmla="*/ 3194 w 9942"/>
                  <a:gd name="connsiteY260-4596" fmla="*/ 9375 h 9809"/>
                  <a:gd name="connsiteX261-4597" fmla="*/ 3112 w 9942"/>
                  <a:gd name="connsiteY261-4598" fmla="*/ 9424 h 9809"/>
                  <a:gd name="connsiteX262-4599" fmla="*/ 3028 w 9942"/>
                  <a:gd name="connsiteY262-4600" fmla="*/ 9469 h 9809"/>
                  <a:gd name="connsiteX263-4601" fmla="*/ 2941 w 9942"/>
                  <a:gd name="connsiteY263-4602" fmla="*/ 9510 h 9809"/>
                  <a:gd name="connsiteX264-4603" fmla="*/ 2851 w 9942"/>
                  <a:gd name="connsiteY264-4604" fmla="*/ 9548 h 9809"/>
                  <a:gd name="connsiteX265-4605" fmla="*/ 2758 w 9942"/>
                  <a:gd name="connsiteY265-4606" fmla="*/ 9580 h 9809"/>
                  <a:gd name="connsiteX266-4607" fmla="*/ 2662 w 9942"/>
                  <a:gd name="connsiteY266-4608" fmla="*/ 9610 h 9809"/>
                  <a:gd name="connsiteX267-4609" fmla="*/ 2614 w 9942"/>
                  <a:gd name="connsiteY267-4610" fmla="*/ 9622 h 9809"/>
                  <a:gd name="connsiteX268-4611" fmla="*/ 2565 w 9942"/>
                  <a:gd name="connsiteY268-4612" fmla="*/ 9635 h 9809"/>
                  <a:gd name="connsiteX269-4613" fmla="*/ 2515 w 9942"/>
                  <a:gd name="connsiteY269-4614" fmla="*/ 9647 h 9809"/>
                  <a:gd name="connsiteX270-4615" fmla="*/ 2463 w 9942"/>
                  <a:gd name="connsiteY270-4616" fmla="*/ 9656 h 9809"/>
                  <a:gd name="connsiteX271-4617" fmla="*/ 2412 w 9942"/>
                  <a:gd name="connsiteY271-4618" fmla="*/ 9666 h 9809"/>
                  <a:gd name="connsiteX272-4619" fmla="*/ 2359 w 9942"/>
                  <a:gd name="connsiteY272-4620" fmla="*/ 9676 h 9809"/>
                  <a:gd name="connsiteX273-4621" fmla="*/ 2307 w 9942"/>
                  <a:gd name="connsiteY273-4622" fmla="*/ 9685 h 9809"/>
                  <a:gd name="connsiteX274-4623" fmla="*/ 2253 w 9942"/>
                  <a:gd name="connsiteY274-4624" fmla="*/ 9694 h 9809"/>
                  <a:gd name="connsiteX275-4625" fmla="*/ 2200 w 9942"/>
                  <a:gd name="connsiteY275-4626" fmla="*/ 9702 h 9809"/>
                  <a:gd name="connsiteX276-4627" fmla="*/ 2145 w 9942"/>
                  <a:gd name="connsiteY276-4628" fmla="*/ 9710 h 9809"/>
                  <a:gd name="connsiteX277-4629" fmla="*/ 2089 w 9942"/>
                  <a:gd name="connsiteY277-4630" fmla="*/ 9718 h 9809"/>
                  <a:gd name="connsiteX278-4631" fmla="*/ 2034 w 9942"/>
                  <a:gd name="connsiteY278-4632" fmla="*/ 9725 h 9809"/>
                  <a:gd name="connsiteX279-4633" fmla="*/ 1978 w 9942"/>
                  <a:gd name="connsiteY279-4634" fmla="*/ 9729 h 9809"/>
                  <a:gd name="connsiteX280-4635" fmla="*/ 1922 w 9942"/>
                  <a:gd name="connsiteY280-4636" fmla="*/ 9737 h 9809"/>
                  <a:gd name="connsiteX281-4637" fmla="*/ 1865 w 9942"/>
                  <a:gd name="connsiteY281-4638" fmla="*/ 9741 h 9809"/>
                  <a:gd name="connsiteX282-4639" fmla="*/ 1809 w 9942"/>
                  <a:gd name="connsiteY282-4640" fmla="*/ 9746 h 9809"/>
                  <a:gd name="connsiteX283-4641" fmla="*/ 1809 w 9942"/>
                  <a:gd name="connsiteY283-4642" fmla="*/ 9746 h 9809"/>
                  <a:gd name="connsiteX284-4643" fmla="*/ 1565 w 9942"/>
                  <a:gd name="connsiteY284-4644" fmla="*/ 9779 h 9809"/>
                  <a:gd name="connsiteX285-4645" fmla="*/ 0 w 9942"/>
                  <a:gd name="connsiteY285-4646" fmla="*/ 9809 h 9809"/>
                  <a:gd name="connsiteX286-4647" fmla="*/ 0 w 9942"/>
                  <a:gd name="connsiteY286-4648" fmla="*/ 8372 h 9809"/>
                  <a:gd name="connsiteX0-4649" fmla="*/ 0 w 9979"/>
                  <a:gd name="connsiteY0-4650" fmla="*/ 8535 h 10000"/>
                  <a:gd name="connsiteX1-4651" fmla="*/ 665 w 9979"/>
                  <a:gd name="connsiteY1-4652" fmla="*/ 8535 h 10000"/>
                  <a:gd name="connsiteX2-4653" fmla="*/ 703 w 9979"/>
                  <a:gd name="connsiteY2-4654" fmla="*/ 8535 h 10000"/>
                  <a:gd name="connsiteX3-4655" fmla="*/ 743 w 9979"/>
                  <a:gd name="connsiteY3-4656" fmla="*/ 8536 h 10000"/>
                  <a:gd name="connsiteX4-4657" fmla="*/ 783 w 9979"/>
                  <a:gd name="connsiteY4-4658" fmla="*/ 8536 h 10000"/>
                  <a:gd name="connsiteX5-4659" fmla="*/ 823 w 9979"/>
                  <a:gd name="connsiteY5-4660" fmla="*/ 8536 h 10000"/>
                  <a:gd name="connsiteX6-4661" fmla="*/ 864 w 9979"/>
                  <a:gd name="connsiteY6-4662" fmla="*/ 8536 h 10000"/>
                  <a:gd name="connsiteX7-4663" fmla="*/ 906 w 9979"/>
                  <a:gd name="connsiteY7-4664" fmla="*/ 8536 h 10000"/>
                  <a:gd name="connsiteX8-4665" fmla="*/ 947 w 9979"/>
                  <a:gd name="connsiteY8-4666" fmla="*/ 8535 h 10000"/>
                  <a:gd name="connsiteX9-4667" fmla="*/ 991 w 9979"/>
                  <a:gd name="connsiteY9-4668" fmla="*/ 8535 h 10000"/>
                  <a:gd name="connsiteX10-4669" fmla="*/ 993 w 9979"/>
                  <a:gd name="connsiteY10-4670" fmla="*/ 8535 h 10000"/>
                  <a:gd name="connsiteX11-4671" fmla="*/ 993 w 9979"/>
                  <a:gd name="connsiteY11-4672" fmla="*/ 8534 h 10000"/>
                  <a:gd name="connsiteX12-4673" fmla="*/ 1075 w 9979"/>
                  <a:gd name="connsiteY12-4674" fmla="*/ 8532 h 10000"/>
                  <a:gd name="connsiteX13-4675" fmla="*/ 1161 w 9979"/>
                  <a:gd name="connsiteY13-4676" fmla="*/ 8528 h 10000"/>
                  <a:gd name="connsiteX14-4677" fmla="*/ 1246 w 9979"/>
                  <a:gd name="connsiteY14-4678" fmla="*/ 8521 h 10000"/>
                  <a:gd name="connsiteX15-4679" fmla="*/ 1335 w 9979"/>
                  <a:gd name="connsiteY15-4680" fmla="*/ 8514 h 10000"/>
                  <a:gd name="connsiteX16-4681" fmla="*/ 1424 w 9979"/>
                  <a:gd name="connsiteY16-4682" fmla="*/ 8504 h 10000"/>
                  <a:gd name="connsiteX17-4683" fmla="*/ 1516 w 9979"/>
                  <a:gd name="connsiteY17-4684" fmla="*/ 8493 h 10000"/>
                  <a:gd name="connsiteX18-4685" fmla="*/ 1609 w 9979"/>
                  <a:gd name="connsiteY18-4686" fmla="*/ 8481 h 10000"/>
                  <a:gd name="connsiteX19-4687" fmla="*/ 1703 w 9979"/>
                  <a:gd name="connsiteY19-4688" fmla="*/ 8465 h 10000"/>
                  <a:gd name="connsiteX20-4689" fmla="*/ 1799 w 9979"/>
                  <a:gd name="connsiteY20-4690" fmla="*/ 8448 h 10000"/>
                  <a:gd name="connsiteX21-4691" fmla="*/ 1898 w 9979"/>
                  <a:gd name="connsiteY21-4692" fmla="*/ 8429 h 10000"/>
                  <a:gd name="connsiteX22-4693" fmla="*/ 1997 w 9979"/>
                  <a:gd name="connsiteY22-4694" fmla="*/ 8407 h 10000"/>
                  <a:gd name="connsiteX23-4695" fmla="*/ 2095 w 9979"/>
                  <a:gd name="connsiteY23-4696" fmla="*/ 8383 h 10000"/>
                  <a:gd name="connsiteX24-4697" fmla="*/ 2197 w 9979"/>
                  <a:gd name="connsiteY24-4698" fmla="*/ 8355 h 10000"/>
                  <a:gd name="connsiteX25-4699" fmla="*/ 2297 w 9979"/>
                  <a:gd name="connsiteY25-4700" fmla="*/ 8327 h 10000"/>
                  <a:gd name="connsiteX26-4701" fmla="*/ 2348 w 9979"/>
                  <a:gd name="connsiteY26-4702" fmla="*/ 8312 h 10000"/>
                  <a:gd name="connsiteX27-4703" fmla="*/ 2399 w 9979"/>
                  <a:gd name="connsiteY27-4704" fmla="*/ 8293 h 10000"/>
                  <a:gd name="connsiteX28-4705" fmla="*/ 2449 w 9979"/>
                  <a:gd name="connsiteY28-4706" fmla="*/ 8276 h 10000"/>
                  <a:gd name="connsiteX29-4707" fmla="*/ 2501 w 9979"/>
                  <a:gd name="connsiteY29-4708" fmla="*/ 8260 h 10000"/>
                  <a:gd name="connsiteX30-4709" fmla="*/ 2623 w 9979"/>
                  <a:gd name="connsiteY30-4710" fmla="*/ 8210 h 10000"/>
                  <a:gd name="connsiteX31-4711" fmla="*/ 2733 w 9979"/>
                  <a:gd name="connsiteY31-4712" fmla="*/ 8154 h 10000"/>
                  <a:gd name="connsiteX32-4713" fmla="*/ 2831 w 9979"/>
                  <a:gd name="connsiteY32-4714" fmla="*/ 8090 h 10000"/>
                  <a:gd name="connsiteX33-4715" fmla="*/ 2920 w 9979"/>
                  <a:gd name="connsiteY33-4716" fmla="*/ 8019 h 10000"/>
                  <a:gd name="connsiteX34-4717" fmla="*/ 2999 w 9979"/>
                  <a:gd name="connsiteY34-4718" fmla="*/ 7943 h 10000"/>
                  <a:gd name="connsiteX35-4719" fmla="*/ 3069 w 9979"/>
                  <a:gd name="connsiteY35-4720" fmla="*/ 7862 h 10000"/>
                  <a:gd name="connsiteX36-4721" fmla="*/ 3130 w 9979"/>
                  <a:gd name="connsiteY36-4722" fmla="*/ 7774 h 10000"/>
                  <a:gd name="connsiteX37-4723" fmla="*/ 3184 w 9979"/>
                  <a:gd name="connsiteY37-4724" fmla="*/ 7683 h 10000"/>
                  <a:gd name="connsiteX38-4725" fmla="*/ 3231 w 9979"/>
                  <a:gd name="connsiteY38-4726" fmla="*/ 7588 h 10000"/>
                  <a:gd name="connsiteX39-4727" fmla="*/ 3272 w 9979"/>
                  <a:gd name="connsiteY39-4728" fmla="*/ 7486 h 10000"/>
                  <a:gd name="connsiteX40-4729" fmla="*/ 3307 w 9979"/>
                  <a:gd name="connsiteY40-4730" fmla="*/ 7383 h 10000"/>
                  <a:gd name="connsiteX41-4731" fmla="*/ 3335 w 9979"/>
                  <a:gd name="connsiteY41-4732" fmla="*/ 7278 h 10000"/>
                  <a:gd name="connsiteX42-4733" fmla="*/ 3360 w 9979"/>
                  <a:gd name="connsiteY42-4734" fmla="*/ 7171 h 10000"/>
                  <a:gd name="connsiteX43-4735" fmla="*/ 3382 w 9979"/>
                  <a:gd name="connsiteY43-4736" fmla="*/ 7061 h 10000"/>
                  <a:gd name="connsiteX44-4737" fmla="*/ 3399 w 9979"/>
                  <a:gd name="connsiteY44-4738" fmla="*/ 6950 h 10000"/>
                  <a:gd name="connsiteX45-4739" fmla="*/ 3415 w 9979"/>
                  <a:gd name="connsiteY45-4740" fmla="*/ 6836 h 10000"/>
                  <a:gd name="connsiteX46-4741" fmla="*/ 3428 w 9979"/>
                  <a:gd name="connsiteY46-4742" fmla="*/ 6724 h 10000"/>
                  <a:gd name="connsiteX47-4743" fmla="*/ 3440 w 9979"/>
                  <a:gd name="connsiteY47-4744" fmla="*/ 6612 h 10000"/>
                  <a:gd name="connsiteX48-4745" fmla="*/ 3452 w 9979"/>
                  <a:gd name="connsiteY48-4746" fmla="*/ 6500 h 10000"/>
                  <a:gd name="connsiteX49-4747" fmla="*/ 3464 w 9979"/>
                  <a:gd name="connsiteY49-4748" fmla="*/ 6387 h 10000"/>
                  <a:gd name="connsiteX50-4749" fmla="*/ 3476 w 9979"/>
                  <a:gd name="connsiteY50-4750" fmla="*/ 6277 h 10000"/>
                  <a:gd name="connsiteX51-4751" fmla="*/ 3490 w 9979"/>
                  <a:gd name="connsiteY51-4752" fmla="*/ 6171 h 10000"/>
                  <a:gd name="connsiteX52-4753" fmla="*/ 3506 w 9979"/>
                  <a:gd name="connsiteY52-4754" fmla="*/ 6066 h 10000"/>
                  <a:gd name="connsiteX53-4755" fmla="*/ 3524 w 9979"/>
                  <a:gd name="connsiteY53-4756" fmla="*/ 5963 h 10000"/>
                  <a:gd name="connsiteX54-4757" fmla="*/ 3548 w 9979"/>
                  <a:gd name="connsiteY54-4758" fmla="*/ 5864 h 10000"/>
                  <a:gd name="connsiteX55-4759" fmla="*/ 3574 w 9979"/>
                  <a:gd name="connsiteY55-4760" fmla="*/ 5768 h 10000"/>
                  <a:gd name="connsiteX56-4761" fmla="*/ 3605 w 9979"/>
                  <a:gd name="connsiteY56-4762" fmla="*/ 5677 h 10000"/>
                  <a:gd name="connsiteX57-4763" fmla="*/ 3641 w 9979"/>
                  <a:gd name="connsiteY57-4764" fmla="*/ 5593 h 10000"/>
                  <a:gd name="connsiteX58-4765" fmla="*/ 3683 w 9979"/>
                  <a:gd name="connsiteY58-4766" fmla="*/ 5512 h 10000"/>
                  <a:gd name="connsiteX59-4767" fmla="*/ 3732 w 9979"/>
                  <a:gd name="connsiteY59-4768" fmla="*/ 5439 h 10000"/>
                  <a:gd name="connsiteX60-4769" fmla="*/ 3788 w 9979"/>
                  <a:gd name="connsiteY60-4770" fmla="*/ 5369 h 10000"/>
                  <a:gd name="connsiteX61-4771" fmla="*/ 3851 w 9979"/>
                  <a:gd name="connsiteY61-4772" fmla="*/ 5305 h 10000"/>
                  <a:gd name="connsiteX62-4773" fmla="*/ 3922 w 9979"/>
                  <a:gd name="connsiteY62-4774" fmla="*/ 5250 h 10000"/>
                  <a:gd name="connsiteX63-4775" fmla="*/ 3996 w 9979"/>
                  <a:gd name="connsiteY63-4776" fmla="*/ 5199 h 10000"/>
                  <a:gd name="connsiteX64-4777" fmla="*/ 4073 w 9979"/>
                  <a:gd name="connsiteY64-4778" fmla="*/ 5154 h 10000"/>
                  <a:gd name="connsiteX65-4779" fmla="*/ 4152 w 9979"/>
                  <a:gd name="connsiteY65-4780" fmla="*/ 5111 h 10000"/>
                  <a:gd name="connsiteX66-4781" fmla="*/ 4235 w 9979"/>
                  <a:gd name="connsiteY66-4782" fmla="*/ 5072 h 10000"/>
                  <a:gd name="connsiteX67-4783" fmla="*/ 4320 w 9979"/>
                  <a:gd name="connsiteY67-4784" fmla="*/ 5037 h 10000"/>
                  <a:gd name="connsiteX68-4785" fmla="*/ 4407 w 9979"/>
                  <a:gd name="connsiteY68-4786" fmla="*/ 5004 h 10000"/>
                  <a:gd name="connsiteX69-4787" fmla="*/ 4496 w 9979"/>
                  <a:gd name="connsiteY69-4788" fmla="*/ 4973 h 10000"/>
                  <a:gd name="connsiteX70-4789" fmla="*/ 4679 w 9979"/>
                  <a:gd name="connsiteY70-4790" fmla="*/ 4913 h 10000"/>
                  <a:gd name="connsiteX71-4791" fmla="*/ 4864 w 9979"/>
                  <a:gd name="connsiteY71-4792" fmla="*/ 4851 h 10000"/>
                  <a:gd name="connsiteX72-4793" fmla="*/ 4957 w 9979"/>
                  <a:gd name="connsiteY72-4794" fmla="*/ 4820 h 10000"/>
                  <a:gd name="connsiteX73-4795" fmla="*/ 5053 w 9979"/>
                  <a:gd name="connsiteY73-4796" fmla="*/ 4788 h 10000"/>
                  <a:gd name="connsiteX74-4797" fmla="*/ 5146 w 9979"/>
                  <a:gd name="connsiteY74-4798" fmla="*/ 4755 h 10000"/>
                  <a:gd name="connsiteX75-4799" fmla="*/ 5238 w 9979"/>
                  <a:gd name="connsiteY75-4800" fmla="*/ 4718 h 10000"/>
                  <a:gd name="connsiteX76-4801" fmla="*/ 5330 w 9979"/>
                  <a:gd name="connsiteY76-4802" fmla="*/ 4680 h 10000"/>
                  <a:gd name="connsiteX77-4803" fmla="*/ 5421 w 9979"/>
                  <a:gd name="connsiteY77-4804" fmla="*/ 4637 h 10000"/>
                  <a:gd name="connsiteX78-4805" fmla="*/ 5511 w 9979"/>
                  <a:gd name="connsiteY78-4806" fmla="*/ 4591 h 10000"/>
                  <a:gd name="connsiteX79-4807" fmla="*/ 5599 w 9979"/>
                  <a:gd name="connsiteY79-4808" fmla="*/ 4539 h 10000"/>
                  <a:gd name="connsiteX80-4809" fmla="*/ 5685 w 9979"/>
                  <a:gd name="connsiteY80-4810" fmla="*/ 4483 h 10000"/>
                  <a:gd name="connsiteX81-4811" fmla="*/ 5768 w 9979"/>
                  <a:gd name="connsiteY81-4812" fmla="*/ 4418 h 10000"/>
                  <a:gd name="connsiteX82-4813" fmla="*/ 5849 w 9979"/>
                  <a:gd name="connsiteY82-4814" fmla="*/ 4351 h 10000"/>
                  <a:gd name="connsiteX83-4815" fmla="*/ 5926 w 9979"/>
                  <a:gd name="connsiteY83-4816" fmla="*/ 4274 h 10000"/>
                  <a:gd name="connsiteX84-4817" fmla="*/ 6002 w 9979"/>
                  <a:gd name="connsiteY84-4818" fmla="*/ 4192 h 10000"/>
                  <a:gd name="connsiteX85-4819" fmla="*/ 6073 w 9979"/>
                  <a:gd name="connsiteY85-4820" fmla="*/ 4101 h 10000"/>
                  <a:gd name="connsiteX86-4821" fmla="*/ 6142 w 9979"/>
                  <a:gd name="connsiteY86-4822" fmla="*/ 4000 h 10000"/>
                  <a:gd name="connsiteX87-4823" fmla="*/ 6205 w 9979"/>
                  <a:gd name="connsiteY87-4824" fmla="*/ 3893 h 10000"/>
                  <a:gd name="connsiteX88-4825" fmla="*/ 6264 w 9979"/>
                  <a:gd name="connsiteY88-4826" fmla="*/ 3775 h 10000"/>
                  <a:gd name="connsiteX89-4827" fmla="*/ 6318 w 9979"/>
                  <a:gd name="connsiteY89-4828" fmla="*/ 3648 h 10000"/>
                  <a:gd name="connsiteX90-4829" fmla="*/ 6368 w 9979"/>
                  <a:gd name="connsiteY90-4830" fmla="*/ 3509 h 10000"/>
                  <a:gd name="connsiteX91-4831" fmla="*/ 6412 w 9979"/>
                  <a:gd name="connsiteY91-4832" fmla="*/ 3359 h 10000"/>
                  <a:gd name="connsiteX92-4833" fmla="*/ 6456 w 9979"/>
                  <a:gd name="connsiteY92-4834" fmla="*/ 3209 h 10000"/>
                  <a:gd name="connsiteX93-4835" fmla="*/ 6505 w 9979"/>
                  <a:gd name="connsiteY93-4836" fmla="*/ 3071 h 10000"/>
                  <a:gd name="connsiteX94-4837" fmla="*/ 6556 w 9979"/>
                  <a:gd name="connsiteY94-4838" fmla="*/ 2942 h 10000"/>
                  <a:gd name="connsiteX95-4839" fmla="*/ 6609 w 9979"/>
                  <a:gd name="connsiteY95-4840" fmla="*/ 2824 h 10000"/>
                  <a:gd name="connsiteX96-4841" fmla="*/ 6667 w 9979"/>
                  <a:gd name="connsiteY96-4842" fmla="*/ 2715 h 10000"/>
                  <a:gd name="connsiteX97-4843" fmla="*/ 6727 w 9979"/>
                  <a:gd name="connsiteY97-4844" fmla="*/ 2617 h 10000"/>
                  <a:gd name="connsiteX98-4845" fmla="*/ 6789 w 9979"/>
                  <a:gd name="connsiteY98-4846" fmla="*/ 2526 h 10000"/>
                  <a:gd name="connsiteX99-4847" fmla="*/ 6857 w 9979"/>
                  <a:gd name="connsiteY99-4848" fmla="*/ 2443 h 10000"/>
                  <a:gd name="connsiteX100-4849" fmla="*/ 6924 w 9979"/>
                  <a:gd name="connsiteY100-4850" fmla="*/ 2368 h 10000"/>
                  <a:gd name="connsiteX101-4851" fmla="*/ 6996 w 9979"/>
                  <a:gd name="connsiteY101-4852" fmla="*/ 2300 h 10000"/>
                  <a:gd name="connsiteX102-4853" fmla="*/ 7068 w 9979"/>
                  <a:gd name="connsiteY102-4854" fmla="*/ 2238 h 10000"/>
                  <a:gd name="connsiteX103-4855" fmla="*/ 7142 w 9979"/>
                  <a:gd name="connsiteY103-4856" fmla="*/ 2184 h 10000"/>
                  <a:gd name="connsiteX104-4857" fmla="*/ 7218 w 9979"/>
                  <a:gd name="connsiteY104-4858" fmla="*/ 2135 h 10000"/>
                  <a:gd name="connsiteX105-4859" fmla="*/ 7294 w 9979"/>
                  <a:gd name="connsiteY105-4860" fmla="*/ 2091 h 10000"/>
                  <a:gd name="connsiteX106-4861" fmla="*/ 7372 w 9979"/>
                  <a:gd name="connsiteY106-4862" fmla="*/ 2051 h 10000"/>
                  <a:gd name="connsiteX107-4863" fmla="*/ 7452 w 9979"/>
                  <a:gd name="connsiteY107-4864" fmla="*/ 2019 h 10000"/>
                  <a:gd name="connsiteX108-4865" fmla="*/ 7532 w 9979"/>
                  <a:gd name="connsiteY108-4866" fmla="*/ 1987 h 10000"/>
                  <a:gd name="connsiteX109-4867" fmla="*/ 7613 w 9979"/>
                  <a:gd name="connsiteY109-4868" fmla="*/ 1961 h 10000"/>
                  <a:gd name="connsiteX110-4869" fmla="*/ 7695 w 9979"/>
                  <a:gd name="connsiteY110-4870" fmla="*/ 1937 h 10000"/>
                  <a:gd name="connsiteX111-4871" fmla="*/ 7775 w 9979"/>
                  <a:gd name="connsiteY111-4872" fmla="*/ 1917 h 10000"/>
                  <a:gd name="connsiteX112-4873" fmla="*/ 7857 w 9979"/>
                  <a:gd name="connsiteY112-4874" fmla="*/ 1898 h 10000"/>
                  <a:gd name="connsiteX113-4875" fmla="*/ 7939 w 9979"/>
                  <a:gd name="connsiteY113-4876" fmla="*/ 1883 h 10000"/>
                  <a:gd name="connsiteX114-4877" fmla="*/ 8020 w 9979"/>
                  <a:gd name="connsiteY114-4878" fmla="*/ 1866 h 10000"/>
                  <a:gd name="connsiteX115-4879" fmla="*/ 8101 w 9979"/>
                  <a:gd name="connsiteY115-4880" fmla="*/ 1850 h 10000"/>
                  <a:gd name="connsiteX116-4881" fmla="*/ 8180 w 9979"/>
                  <a:gd name="connsiteY116-4882" fmla="*/ 1836 h 10000"/>
                  <a:gd name="connsiteX117-4883" fmla="*/ 8260 w 9979"/>
                  <a:gd name="connsiteY117-4884" fmla="*/ 1821 h 10000"/>
                  <a:gd name="connsiteX118-4885" fmla="*/ 8338 w 9979"/>
                  <a:gd name="connsiteY118-4886" fmla="*/ 1805 h 10000"/>
                  <a:gd name="connsiteX119-4887" fmla="*/ 8414 w 9979"/>
                  <a:gd name="connsiteY119-4888" fmla="*/ 1788 h 10000"/>
                  <a:gd name="connsiteX120-4889" fmla="*/ 8489 w 9979"/>
                  <a:gd name="connsiteY120-4890" fmla="*/ 1772 h 10000"/>
                  <a:gd name="connsiteX121-4891" fmla="*/ 8563 w 9979"/>
                  <a:gd name="connsiteY121-4892" fmla="*/ 1751 h 10000"/>
                  <a:gd name="connsiteX122-4893" fmla="*/ 8633 w 9979"/>
                  <a:gd name="connsiteY122-4894" fmla="*/ 1729 h 10000"/>
                  <a:gd name="connsiteX123-4895" fmla="*/ 8702 w 9979"/>
                  <a:gd name="connsiteY123-4896" fmla="*/ 1704 h 10000"/>
                  <a:gd name="connsiteX124-4897" fmla="*/ 8771 w 9979"/>
                  <a:gd name="connsiteY124-4898" fmla="*/ 1672 h 10000"/>
                  <a:gd name="connsiteX125-4899" fmla="*/ 8838 w 9979"/>
                  <a:gd name="connsiteY125-4900" fmla="*/ 1631 h 10000"/>
                  <a:gd name="connsiteX126-4901" fmla="*/ 8905 w 9979"/>
                  <a:gd name="connsiteY126-4902" fmla="*/ 1587 h 10000"/>
                  <a:gd name="connsiteX127-4903" fmla="*/ 8970 w 9979"/>
                  <a:gd name="connsiteY127-4904" fmla="*/ 1535 h 10000"/>
                  <a:gd name="connsiteX128-4905" fmla="*/ 9036 w 9979"/>
                  <a:gd name="connsiteY128-4906" fmla="*/ 1476 h 10000"/>
                  <a:gd name="connsiteX129-4907" fmla="*/ 9101 w 9979"/>
                  <a:gd name="connsiteY129-4908" fmla="*/ 1413 h 10000"/>
                  <a:gd name="connsiteX130-4909" fmla="*/ 9164 w 9979"/>
                  <a:gd name="connsiteY130-4910" fmla="*/ 1346 h 10000"/>
                  <a:gd name="connsiteX131-4911" fmla="*/ 9226 w 9979"/>
                  <a:gd name="connsiteY131-4912" fmla="*/ 1272 h 10000"/>
                  <a:gd name="connsiteX132-4913" fmla="*/ 9287 w 9979"/>
                  <a:gd name="connsiteY132-4914" fmla="*/ 1197 h 10000"/>
                  <a:gd name="connsiteX133-4915" fmla="*/ 9347 w 9979"/>
                  <a:gd name="connsiteY133-4916" fmla="*/ 1118 h 10000"/>
                  <a:gd name="connsiteX134-4917" fmla="*/ 9406 w 9979"/>
                  <a:gd name="connsiteY134-4918" fmla="*/ 1037 h 10000"/>
                  <a:gd name="connsiteX135-4919" fmla="*/ 9462 w 9979"/>
                  <a:gd name="connsiteY135-4920" fmla="*/ 952 h 10000"/>
                  <a:gd name="connsiteX136-4921" fmla="*/ 9517 w 9979"/>
                  <a:gd name="connsiteY136-4922" fmla="*/ 868 h 10000"/>
                  <a:gd name="connsiteX137-4923" fmla="*/ 9570 w 9979"/>
                  <a:gd name="connsiteY137-4924" fmla="*/ 782 h 10000"/>
                  <a:gd name="connsiteX138-4925" fmla="*/ 9620 w 9979"/>
                  <a:gd name="connsiteY138-4926" fmla="*/ 695 h 10000"/>
                  <a:gd name="connsiteX139-4927" fmla="*/ 9669 w 9979"/>
                  <a:gd name="connsiteY139-4928" fmla="*/ 611 h 10000"/>
                  <a:gd name="connsiteX140-4929" fmla="*/ 9716 w 9979"/>
                  <a:gd name="connsiteY140-4930" fmla="*/ 525 h 10000"/>
                  <a:gd name="connsiteX141-4931" fmla="*/ 9761 w 9979"/>
                  <a:gd name="connsiteY141-4932" fmla="*/ 441 h 10000"/>
                  <a:gd name="connsiteX142-4933" fmla="*/ 9803 w 9979"/>
                  <a:gd name="connsiteY142-4934" fmla="*/ 360 h 10000"/>
                  <a:gd name="connsiteX143-4935" fmla="*/ 9843 w 9979"/>
                  <a:gd name="connsiteY143-4936" fmla="*/ 280 h 10000"/>
                  <a:gd name="connsiteX144-4937" fmla="*/ 9880 w 9979"/>
                  <a:gd name="connsiteY144-4938" fmla="*/ 204 h 10000"/>
                  <a:gd name="connsiteX145-4939" fmla="*/ 9915 w 9979"/>
                  <a:gd name="connsiteY145-4940" fmla="*/ 133 h 10000"/>
                  <a:gd name="connsiteX146-4941" fmla="*/ 9946 w 9979"/>
                  <a:gd name="connsiteY146-4942" fmla="*/ 64 h 10000"/>
                  <a:gd name="connsiteX147-4943" fmla="*/ 9975 w 9979"/>
                  <a:gd name="connsiteY147-4944" fmla="*/ 0 h 10000"/>
                  <a:gd name="connsiteX148-4945" fmla="*/ 9977 w 9979"/>
                  <a:gd name="connsiteY148-4946" fmla="*/ 146 h 10000"/>
                  <a:gd name="connsiteX149-4947" fmla="*/ 9951 w 9979"/>
                  <a:gd name="connsiteY149-4948" fmla="*/ 229 h 10000"/>
                  <a:gd name="connsiteX150-4949" fmla="*/ 9923 w 9979"/>
                  <a:gd name="connsiteY150-4950" fmla="*/ 320 h 10000"/>
                  <a:gd name="connsiteX151-4951" fmla="*/ 9891 w 9979"/>
                  <a:gd name="connsiteY151-4952" fmla="*/ 416 h 10000"/>
                  <a:gd name="connsiteX152-4953" fmla="*/ 9857 w 9979"/>
                  <a:gd name="connsiteY152-4954" fmla="*/ 514 h 10000"/>
                  <a:gd name="connsiteX153-4955" fmla="*/ 9821 w 9979"/>
                  <a:gd name="connsiteY153-4956" fmla="*/ 619 h 10000"/>
                  <a:gd name="connsiteX154-4957" fmla="*/ 9782 w 9979"/>
                  <a:gd name="connsiteY154-4958" fmla="*/ 723 h 10000"/>
                  <a:gd name="connsiteX155-4959" fmla="*/ 9740 w 9979"/>
                  <a:gd name="connsiteY155-4960" fmla="*/ 829 h 10000"/>
                  <a:gd name="connsiteX156-4961" fmla="*/ 9695 w 9979"/>
                  <a:gd name="connsiteY156-4962" fmla="*/ 937 h 10000"/>
                  <a:gd name="connsiteX157-4963" fmla="*/ 9649 w 9979"/>
                  <a:gd name="connsiteY157-4964" fmla="*/ 1045 h 10000"/>
                  <a:gd name="connsiteX158-4965" fmla="*/ 9600 w 9979"/>
                  <a:gd name="connsiteY158-4966" fmla="*/ 1154 h 10000"/>
                  <a:gd name="connsiteX159-4967" fmla="*/ 9547 w 9979"/>
                  <a:gd name="connsiteY159-4968" fmla="*/ 1262 h 10000"/>
                  <a:gd name="connsiteX160-4969" fmla="*/ 9494 w 9979"/>
                  <a:gd name="connsiteY160-4970" fmla="*/ 1367 h 10000"/>
                  <a:gd name="connsiteX161-4971" fmla="*/ 9437 w 9979"/>
                  <a:gd name="connsiteY161-4972" fmla="*/ 1470 h 10000"/>
                  <a:gd name="connsiteX162-4973" fmla="*/ 9377 w 9979"/>
                  <a:gd name="connsiteY162-4974" fmla="*/ 1572 h 10000"/>
                  <a:gd name="connsiteX163-4975" fmla="*/ 9315 w 9979"/>
                  <a:gd name="connsiteY163-4976" fmla="*/ 1670 h 10000"/>
                  <a:gd name="connsiteX164-4977" fmla="*/ 9252 w 9979"/>
                  <a:gd name="connsiteY164-4978" fmla="*/ 1762 h 10000"/>
                  <a:gd name="connsiteX165-4979" fmla="*/ 9185 w 9979"/>
                  <a:gd name="connsiteY165-4980" fmla="*/ 1849 h 10000"/>
                  <a:gd name="connsiteX166-4981" fmla="*/ 9116 w 9979"/>
                  <a:gd name="connsiteY166-4982" fmla="*/ 1931 h 10000"/>
                  <a:gd name="connsiteX167-4983" fmla="*/ 9045 w 9979"/>
                  <a:gd name="connsiteY167-4984" fmla="*/ 2006 h 10000"/>
                  <a:gd name="connsiteX168-4985" fmla="*/ 8971 w 9979"/>
                  <a:gd name="connsiteY168-4986" fmla="*/ 2074 h 10000"/>
                  <a:gd name="connsiteX169-4987" fmla="*/ 8896 w 9979"/>
                  <a:gd name="connsiteY169-4988" fmla="*/ 2136 h 10000"/>
                  <a:gd name="connsiteX170-4989" fmla="*/ 8818 w 9979"/>
                  <a:gd name="connsiteY170-4990" fmla="*/ 2189 h 10000"/>
                  <a:gd name="connsiteX171-4991" fmla="*/ 8738 w 9979"/>
                  <a:gd name="connsiteY171-4992" fmla="*/ 2231 h 10000"/>
                  <a:gd name="connsiteX172-4993" fmla="*/ 8656 w 9979"/>
                  <a:gd name="connsiteY172-4994" fmla="*/ 2267 h 10000"/>
                  <a:gd name="connsiteX173-4995" fmla="*/ 8577 w 9979"/>
                  <a:gd name="connsiteY173-4996" fmla="*/ 2302 h 10000"/>
                  <a:gd name="connsiteX174-4997" fmla="*/ 8496 w 9979"/>
                  <a:gd name="connsiteY174-4998" fmla="*/ 2332 h 10000"/>
                  <a:gd name="connsiteX175-4999" fmla="*/ 8416 w 9979"/>
                  <a:gd name="connsiteY175-5000" fmla="*/ 2359 h 10000"/>
                  <a:gd name="connsiteX176-5001" fmla="*/ 8257 w 9979"/>
                  <a:gd name="connsiteY176-5002" fmla="*/ 2409 h 10000"/>
                  <a:gd name="connsiteX177-5003" fmla="*/ 8101 w 9979"/>
                  <a:gd name="connsiteY177-5004" fmla="*/ 2458 h 10000"/>
                  <a:gd name="connsiteX178-5005" fmla="*/ 8025 w 9979"/>
                  <a:gd name="connsiteY178-5006" fmla="*/ 2481 h 10000"/>
                  <a:gd name="connsiteX179-5007" fmla="*/ 7949 w 9979"/>
                  <a:gd name="connsiteY179-5008" fmla="*/ 2507 h 10000"/>
                  <a:gd name="connsiteX180-5009" fmla="*/ 7875 w 9979"/>
                  <a:gd name="connsiteY180-5010" fmla="*/ 2534 h 10000"/>
                  <a:gd name="connsiteX181-5011" fmla="*/ 7800 w 9979"/>
                  <a:gd name="connsiteY181-5012" fmla="*/ 2562 h 10000"/>
                  <a:gd name="connsiteX182-5013" fmla="*/ 7729 w 9979"/>
                  <a:gd name="connsiteY182-5014" fmla="*/ 2594 h 10000"/>
                  <a:gd name="connsiteX183-5015" fmla="*/ 7657 w 9979"/>
                  <a:gd name="connsiteY183-5016" fmla="*/ 2627 h 10000"/>
                  <a:gd name="connsiteX184-5017" fmla="*/ 7588 w 9979"/>
                  <a:gd name="connsiteY184-5018" fmla="*/ 2665 h 10000"/>
                  <a:gd name="connsiteX185-5019" fmla="*/ 7519 w 9979"/>
                  <a:gd name="connsiteY185-5020" fmla="*/ 2708 h 10000"/>
                  <a:gd name="connsiteX186-5021" fmla="*/ 7452 w 9979"/>
                  <a:gd name="connsiteY186-5022" fmla="*/ 2757 h 10000"/>
                  <a:gd name="connsiteX187-5023" fmla="*/ 7387 w 9979"/>
                  <a:gd name="connsiteY187-5024" fmla="*/ 2808 h 10000"/>
                  <a:gd name="connsiteX188-5025" fmla="*/ 7323 w 9979"/>
                  <a:gd name="connsiteY188-5026" fmla="*/ 2866 h 10000"/>
                  <a:gd name="connsiteX189-5027" fmla="*/ 7261 w 9979"/>
                  <a:gd name="connsiteY189-5028" fmla="*/ 2930 h 10000"/>
                  <a:gd name="connsiteX190-5029" fmla="*/ 7202 w 9979"/>
                  <a:gd name="connsiteY190-5030" fmla="*/ 3001 h 10000"/>
                  <a:gd name="connsiteX191-5031" fmla="*/ 7142 w 9979"/>
                  <a:gd name="connsiteY191-5032" fmla="*/ 3080 h 10000"/>
                  <a:gd name="connsiteX192-5033" fmla="*/ 7086 w 9979"/>
                  <a:gd name="connsiteY192-5034" fmla="*/ 3165 h 10000"/>
                  <a:gd name="connsiteX193-5035" fmla="*/ 7032 w 9979"/>
                  <a:gd name="connsiteY193-5036" fmla="*/ 3262 h 10000"/>
                  <a:gd name="connsiteX194-5037" fmla="*/ 6978 w 9979"/>
                  <a:gd name="connsiteY194-5038" fmla="*/ 3365 h 10000"/>
                  <a:gd name="connsiteX195-5039" fmla="*/ 6927 w 9979"/>
                  <a:gd name="connsiteY195-5040" fmla="*/ 3479 h 10000"/>
                  <a:gd name="connsiteX196-5041" fmla="*/ 6879 w 9979"/>
                  <a:gd name="connsiteY196-5042" fmla="*/ 3603 h 10000"/>
                  <a:gd name="connsiteX197-5043" fmla="*/ 6833 w 9979"/>
                  <a:gd name="connsiteY197-5044" fmla="*/ 3736 h 10000"/>
                  <a:gd name="connsiteX198-5045" fmla="*/ 6788 w 9979"/>
                  <a:gd name="connsiteY198-5046" fmla="*/ 3883 h 10000"/>
                  <a:gd name="connsiteX199-5047" fmla="*/ 6746 w 9979"/>
                  <a:gd name="connsiteY199-5048" fmla="*/ 4040 h 10000"/>
                  <a:gd name="connsiteX200-5049" fmla="*/ 6708 w 9979"/>
                  <a:gd name="connsiteY200-5050" fmla="*/ 4208 h 10000"/>
                  <a:gd name="connsiteX201-5051" fmla="*/ 6671 w 9979"/>
                  <a:gd name="connsiteY201-5052" fmla="*/ 4392 h 10000"/>
                  <a:gd name="connsiteX202-5053" fmla="*/ 6631 w 9979"/>
                  <a:gd name="connsiteY202-5054" fmla="*/ 4573 h 10000"/>
                  <a:gd name="connsiteX203-5055" fmla="*/ 6582 w 9979"/>
                  <a:gd name="connsiteY203-5056" fmla="*/ 4740 h 10000"/>
                  <a:gd name="connsiteX204-5057" fmla="*/ 6526 w 9979"/>
                  <a:gd name="connsiteY204-5058" fmla="*/ 4891 h 10000"/>
                  <a:gd name="connsiteX205-5059" fmla="*/ 6460 w 9979"/>
                  <a:gd name="connsiteY205-5060" fmla="*/ 5032 h 10000"/>
                  <a:gd name="connsiteX206-5061" fmla="*/ 6390 w 9979"/>
                  <a:gd name="connsiteY206-5062" fmla="*/ 5161 h 10000"/>
                  <a:gd name="connsiteX207-5063" fmla="*/ 6313 w 9979"/>
                  <a:gd name="connsiteY207-5064" fmla="*/ 5276 h 10000"/>
                  <a:gd name="connsiteX208-5065" fmla="*/ 6229 w 9979"/>
                  <a:gd name="connsiteY208-5066" fmla="*/ 5381 h 10000"/>
                  <a:gd name="connsiteX209-5067" fmla="*/ 6142 w 9979"/>
                  <a:gd name="connsiteY209-5068" fmla="*/ 5476 h 10000"/>
                  <a:gd name="connsiteX210-5069" fmla="*/ 6049 w 9979"/>
                  <a:gd name="connsiteY210-5070" fmla="*/ 5563 h 10000"/>
                  <a:gd name="connsiteX211-5071" fmla="*/ 5954 w 9979"/>
                  <a:gd name="connsiteY211-5072" fmla="*/ 5642 h 10000"/>
                  <a:gd name="connsiteX212-5073" fmla="*/ 5856 w 9979"/>
                  <a:gd name="connsiteY212-5074" fmla="*/ 5712 h 10000"/>
                  <a:gd name="connsiteX213-5075" fmla="*/ 5755 w 9979"/>
                  <a:gd name="connsiteY213-5076" fmla="*/ 5778 h 10000"/>
                  <a:gd name="connsiteX214-5077" fmla="*/ 5652 w 9979"/>
                  <a:gd name="connsiteY214-5078" fmla="*/ 5837 h 10000"/>
                  <a:gd name="connsiteX215-5079" fmla="*/ 5549 w 9979"/>
                  <a:gd name="connsiteY215-5080" fmla="*/ 5892 h 10000"/>
                  <a:gd name="connsiteX216-5081" fmla="*/ 5447 w 9979"/>
                  <a:gd name="connsiteY216-5082" fmla="*/ 5943 h 10000"/>
                  <a:gd name="connsiteX217-5083" fmla="*/ 5343 w 9979"/>
                  <a:gd name="connsiteY217-5084" fmla="*/ 5994 h 10000"/>
                  <a:gd name="connsiteX218-5085" fmla="*/ 5240 w 9979"/>
                  <a:gd name="connsiteY218-5086" fmla="*/ 6041 h 10000"/>
                  <a:gd name="connsiteX219-5087" fmla="*/ 5141 w 9979"/>
                  <a:gd name="connsiteY219-5088" fmla="*/ 6086 h 10000"/>
                  <a:gd name="connsiteX220-5089" fmla="*/ 5043 w 9979"/>
                  <a:gd name="connsiteY220-5090" fmla="*/ 6132 h 10000"/>
                  <a:gd name="connsiteX221-5091" fmla="*/ 4947 w 9979"/>
                  <a:gd name="connsiteY221-5092" fmla="*/ 6178 h 10000"/>
                  <a:gd name="connsiteX222-5093" fmla="*/ 4855 w 9979"/>
                  <a:gd name="connsiteY222-5094" fmla="*/ 6227 h 10000"/>
                  <a:gd name="connsiteX223-5095" fmla="*/ 4770 w 9979"/>
                  <a:gd name="connsiteY223-5096" fmla="*/ 6277 h 10000"/>
                  <a:gd name="connsiteX224-5097" fmla="*/ 4687 w 9979"/>
                  <a:gd name="connsiteY224-5098" fmla="*/ 6331 h 10000"/>
                  <a:gd name="connsiteX225-5099" fmla="*/ 4610 w 9979"/>
                  <a:gd name="connsiteY225-5100" fmla="*/ 6387 h 10000"/>
                  <a:gd name="connsiteX226-5101" fmla="*/ 4541 w 9979"/>
                  <a:gd name="connsiteY226-5102" fmla="*/ 6451 h 10000"/>
                  <a:gd name="connsiteX227-5103" fmla="*/ 4478 w 9979"/>
                  <a:gd name="connsiteY227-5104" fmla="*/ 6522 h 10000"/>
                  <a:gd name="connsiteX228-5105" fmla="*/ 4424 w 9979"/>
                  <a:gd name="connsiteY228-5106" fmla="*/ 6596 h 10000"/>
                  <a:gd name="connsiteX229-5107" fmla="*/ 4376 w 9979"/>
                  <a:gd name="connsiteY229-5108" fmla="*/ 6681 h 10000"/>
                  <a:gd name="connsiteX230-5109" fmla="*/ 4338 w 9979"/>
                  <a:gd name="connsiteY230-5110" fmla="*/ 6771 h 10000"/>
                  <a:gd name="connsiteX231-5111" fmla="*/ 4311 w 9979"/>
                  <a:gd name="connsiteY231-5112" fmla="*/ 6873 h 10000"/>
                  <a:gd name="connsiteX232-5113" fmla="*/ 4293 w 9979"/>
                  <a:gd name="connsiteY232-5114" fmla="*/ 6983 h 10000"/>
                  <a:gd name="connsiteX233-5115" fmla="*/ 4286 w 9979"/>
                  <a:gd name="connsiteY233-5116" fmla="*/ 7108 h 10000"/>
                  <a:gd name="connsiteX234-5117" fmla="*/ 4283 w 9979"/>
                  <a:gd name="connsiteY234-5118" fmla="*/ 7235 h 10000"/>
                  <a:gd name="connsiteX235-5119" fmla="*/ 4278 w 9979"/>
                  <a:gd name="connsiteY235-5120" fmla="*/ 7360 h 10000"/>
                  <a:gd name="connsiteX236-5121" fmla="*/ 4269 w 9979"/>
                  <a:gd name="connsiteY236-5122" fmla="*/ 7481 h 10000"/>
                  <a:gd name="connsiteX237-5123" fmla="*/ 4257 w 9979"/>
                  <a:gd name="connsiteY237-5124" fmla="*/ 7603 h 10000"/>
                  <a:gd name="connsiteX238-5125" fmla="*/ 4241 w 9979"/>
                  <a:gd name="connsiteY238-5126" fmla="*/ 7720 h 10000"/>
                  <a:gd name="connsiteX239-5127" fmla="*/ 4222 w 9979"/>
                  <a:gd name="connsiteY239-5128" fmla="*/ 7839 h 10000"/>
                  <a:gd name="connsiteX240-5129" fmla="*/ 4201 w 9979"/>
                  <a:gd name="connsiteY240-5130" fmla="*/ 7953 h 10000"/>
                  <a:gd name="connsiteX241-5131" fmla="*/ 4177 w 9979"/>
                  <a:gd name="connsiteY241-5132" fmla="*/ 8063 h 10000"/>
                  <a:gd name="connsiteX242-5133" fmla="*/ 4149 w 9979"/>
                  <a:gd name="connsiteY242-5134" fmla="*/ 8174 h 10000"/>
                  <a:gd name="connsiteX243-5135" fmla="*/ 4119 w 9979"/>
                  <a:gd name="connsiteY243-5136" fmla="*/ 8279 h 10000"/>
                  <a:gd name="connsiteX244-5137" fmla="*/ 4086 w 9979"/>
                  <a:gd name="connsiteY244-5138" fmla="*/ 8383 h 10000"/>
                  <a:gd name="connsiteX245-5139" fmla="*/ 4047 w 9979"/>
                  <a:gd name="connsiteY245-5140" fmla="*/ 8484 h 10000"/>
                  <a:gd name="connsiteX246-5141" fmla="*/ 4008 w 9979"/>
                  <a:gd name="connsiteY246-5142" fmla="*/ 8581 h 10000"/>
                  <a:gd name="connsiteX247-5143" fmla="*/ 3965 w 9979"/>
                  <a:gd name="connsiteY247-5144" fmla="*/ 8677 h 10000"/>
                  <a:gd name="connsiteX248-5145" fmla="*/ 3918 w 9979"/>
                  <a:gd name="connsiteY248-5146" fmla="*/ 8768 h 10000"/>
                  <a:gd name="connsiteX249-5147" fmla="*/ 3869 w 9979"/>
                  <a:gd name="connsiteY249-5148" fmla="*/ 8858 h 10000"/>
                  <a:gd name="connsiteX250-5149" fmla="*/ 3817 w 9979"/>
                  <a:gd name="connsiteY250-5150" fmla="*/ 8943 h 10000"/>
                  <a:gd name="connsiteX251-5151" fmla="*/ 3762 w 9979"/>
                  <a:gd name="connsiteY251-5152" fmla="*/ 9025 h 10000"/>
                  <a:gd name="connsiteX252-5153" fmla="*/ 3704 w 9979"/>
                  <a:gd name="connsiteY252-5154" fmla="*/ 9104 h 10000"/>
                  <a:gd name="connsiteX253-5155" fmla="*/ 3643 w 9979"/>
                  <a:gd name="connsiteY253-5156" fmla="*/ 9179 h 10000"/>
                  <a:gd name="connsiteX254-5157" fmla="*/ 3578 w 9979"/>
                  <a:gd name="connsiteY254-5158" fmla="*/ 9253 h 10000"/>
                  <a:gd name="connsiteX255-5159" fmla="*/ 3510 w 9979"/>
                  <a:gd name="connsiteY255-5160" fmla="*/ 9321 h 10000"/>
                  <a:gd name="connsiteX256-5161" fmla="*/ 3441 w 9979"/>
                  <a:gd name="connsiteY256-5162" fmla="*/ 9385 h 10000"/>
                  <a:gd name="connsiteX257-5163" fmla="*/ 3369 w 9979"/>
                  <a:gd name="connsiteY257-5164" fmla="*/ 9446 h 10000"/>
                  <a:gd name="connsiteX258-5165" fmla="*/ 3293 w 9979"/>
                  <a:gd name="connsiteY258-5166" fmla="*/ 9506 h 10000"/>
                  <a:gd name="connsiteX259-5167" fmla="*/ 3213 w 9979"/>
                  <a:gd name="connsiteY259-5168" fmla="*/ 9558 h 10000"/>
                  <a:gd name="connsiteX260-5169" fmla="*/ 3130 w 9979"/>
                  <a:gd name="connsiteY260-5170" fmla="*/ 9608 h 10000"/>
                  <a:gd name="connsiteX261-5171" fmla="*/ 3046 w 9979"/>
                  <a:gd name="connsiteY261-5172" fmla="*/ 9653 h 10000"/>
                  <a:gd name="connsiteX262-5173" fmla="*/ 2958 w 9979"/>
                  <a:gd name="connsiteY262-5174" fmla="*/ 9695 h 10000"/>
                  <a:gd name="connsiteX263-5175" fmla="*/ 2868 w 9979"/>
                  <a:gd name="connsiteY263-5176" fmla="*/ 9734 h 10000"/>
                  <a:gd name="connsiteX264-5177" fmla="*/ 2774 w 9979"/>
                  <a:gd name="connsiteY264-5178" fmla="*/ 9767 h 10000"/>
                  <a:gd name="connsiteX265-5179" fmla="*/ 2678 w 9979"/>
                  <a:gd name="connsiteY265-5180" fmla="*/ 9797 h 10000"/>
                  <a:gd name="connsiteX266-5181" fmla="*/ 2629 w 9979"/>
                  <a:gd name="connsiteY266-5182" fmla="*/ 9809 h 10000"/>
                  <a:gd name="connsiteX267-5183" fmla="*/ 2580 w 9979"/>
                  <a:gd name="connsiteY267-5184" fmla="*/ 9823 h 10000"/>
                  <a:gd name="connsiteX268-5185" fmla="*/ 2530 w 9979"/>
                  <a:gd name="connsiteY268-5186" fmla="*/ 9835 h 10000"/>
                  <a:gd name="connsiteX269-5187" fmla="*/ 2477 w 9979"/>
                  <a:gd name="connsiteY269-5188" fmla="*/ 9844 h 10000"/>
                  <a:gd name="connsiteX270-5189" fmla="*/ 2426 w 9979"/>
                  <a:gd name="connsiteY270-5190" fmla="*/ 9854 h 10000"/>
                  <a:gd name="connsiteX271-5191" fmla="*/ 2373 w 9979"/>
                  <a:gd name="connsiteY271-5192" fmla="*/ 9864 h 10000"/>
                  <a:gd name="connsiteX272-5193" fmla="*/ 2320 w 9979"/>
                  <a:gd name="connsiteY272-5194" fmla="*/ 9874 h 10000"/>
                  <a:gd name="connsiteX273-5195" fmla="*/ 2266 w 9979"/>
                  <a:gd name="connsiteY273-5196" fmla="*/ 9883 h 10000"/>
                  <a:gd name="connsiteX274-5197" fmla="*/ 2213 w 9979"/>
                  <a:gd name="connsiteY274-5198" fmla="*/ 9891 h 10000"/>
                  <a:gd name="connsiteX275-5199" fmla="*/ 2158 w 9979"/>
                  <a:gd name="connsiteY275-5200" fmla="*/ 9899 h 10000"/>
                  <a:gd name="connsiteX276-5201" fmla="*/ 2101 w 9979"/>
                  <a:gd name="connsiteY276-5202" fmla="*/ 9907 h 10000"/>
                  <a:gd name="connsiteX277-5203" fmla="*/ 2046 w 9979"/>
                  <a:gd name="connsiteY277-5204" fmla="*/ 9914 h 10000"/>
                  <a:gd name="connsiteX278-5205" fmla="*/ 1990 w 9979"/>
                  <a:gd name="connsiteY278-5206" fmla="*/ 9918 h 10000"/>
                  <a:gd name="connsiteX279-5207" fmla="*/ 1933 w 9979"/>
                  <a:gd name="connsiteY279-5208" fmla="*/ 9927 h 10000"/>
                  <a:gd name="connsiteX280-5209" fmla="*/ 1876 w 9979"/>
                  <a:gd name="connsiteY280-5210" fmla="*/ 9931 h 10000"/>
                  <a:gd name="connsiteX281-5211" fmla="*/ 1820 w 9979"/>
                  <a:gd name="connsiteY281-5212" fmla="*/ 9936 h 10000"/>
                  <a:gd name="connsiteX282-5213" fmla="*/ 1820 w 9979"/>
                  <a:gd name="connsiteY282-5214" fmla="*/ 9936 h 10000"/>
                  <a:gd name="connsiteX283-5215" fmla="*/ 1574 w 9979"/>
                  <a:gd name="connsiteY283-5216" fmla="*/ 9969 h 10000"/>
                  <a:gd name="connsiteX284-5217" fmla="*/ 0 w 9979"/>
                  <a:gd name="connsiteY284-5218" fmla="*/ 10000 h 10000"/>
                  <a:gd name="connsiteX285-5219" fmla="*/ 0 w 9979"/>
                  <a:gd name="connsiteY285-5220" fmla="*/ 8535 h 10000"/>
                  <a:gd name="connsiteX0-5221" fmla="*/ 0 w 9996"/>
                  <a:gd name="connsiteY0-5222" fmla="*/ 8535 h 10000"/>
                  <a:gd name="connsiteX1-5223" fmla="*/ 666 w 9996"/>
                  <a:gd name="connsiteY1-5224" fmla="*/ 8535 h 10000"/>
                  <a:gd name="connsiteX2-5225" fmla="*/ 704 w 9996"/>
                  <a:gd name="connsiteY2-5226" fmla="*/ 8535 h 10000"/>
                  <a:gd name="connsiteX3-5227" fmla="*/ 745 w 9996"/>
                  <a:gd name="connsiteY3-5228" fmla="*/ 8536 h 10000"/>
                  <a:gd name="connsiteX4-5229" fmla="*/ 785 w 9996"/>
                  <a:gd name="connsiteY4-5230" fmla="*/ 8536 h 10000"/>
                  <a:gd name="connsiteX5-5231" fmla="*/ 825 w 9996"/>
                  <a:gd name="connsiteY5-5232" fmla="*/ 8536 h 10000"/>
                  <a:gd name="connsiteX6-5233" fmla="*/ 866 w 9996"/>
                  <a:gd name="connsiteY6-5234" fmla="*/ 8536 h 10000"/>
                  <a:gd name="connsiteX7-5235" fmla="*/ 908 w 9996"/>
                  <a:gd name="connsiteY7-5236" fmla="*/ 8536 h 10000"/>
                  <a:gd name="connsiteX8-5237" fmla="*/ 949 w 9996"/>
                  <a:gd name="connsiteY8-5238" fmla="*/ 8535 h 10000"/>
                  <a:gd name="connsiteX9-5239" fmla="*/ 993 w 9996"/>
                  <a:gd name="connsiteY9-5240" fmla="*/ 8535 h 10000"/>
                  <a:gd name="connsiteX10-5241" fmla="*/ 995 w 9996"/>
                  <a:gd name="connsiteY10-5242" fmla="*/ 8535 h 10000"/>
                  <a:gd name="connsiteX11-5243" fmla="*/ 995 w 9996"/>
                  <a:gd name="connsiteY11-5244" fmla="*/ 8534 h 10000"/>
                  <a:gd name="connsiteX12-5245" fmla="*/ 1077 w 9996"/>
                  <a:gd name="connsiteY12-5246" fmla="*/ 8532 h 10000"/>
                  <a:gd name="connsiteX13-5247" fmla="*/ 1163 w 9996"/>
                  <a:gd name="connsiteY13-5248" fmla="*/ 8528 h 10000"/>
                  <a:gd name="connsiteX14-5249" fmla="*/ 1249 w 9996"/>
                  <a:gd name="connsiteY14-5250" fmla="*/ 8521 h 10000"/>
                  <a:gd name="connsiteX15-5251" fmla="*/ 1338 w 9996"/>
                  <a:gd name="connsiteY15-5252" fmla="*/ 8514 h 10000"/>
                  <a:gd name="connsiteX16-5253" fmla="*/ 1427 w 9996"/>
                  <a:gd name="connsiteY16-5254" fmla="*/ 8504 h 10000"/>
                  <a:gd name="connsiteX17-5255" fmla="*/ 1519 w 9996"/>
                  <a:gd name="connsiteY17-5256" fmla="*/ 8493 h 10000"/>
                  <a:gd name="connsiteX18-5257" fmla="*/ 1612 w 9996"/>
                  <a:gd name="connsiteY18-5258" fmla="*/ 8481 h 10000"/>
                  <a:gd name="connsiteX19-5259" fmla="*/ 1707 w 9996"/>
                  <a:gd name="connsiteY19-5260" fmla="*/ 8465 h 10000"/>
                  <a:gd name="connsiteX20-5261" fmla="*/ 1803 w 9996"/>
                  <a:gd name="connsiteY20-5262" fmla="*/ 8448 h 10000"/>
                  <a:gd name="connsiteX21-5263" fmla="*/ 1902 w 9996"/>
                  <a:gd name="connsiteY21-5264" fmla="*/ 8429 h 10000"/>
                  <a:gd name="connsiteX22-5265" fmla="*/ 2001 w 9996"/>
                  <a:gd name="connsiteY22-5266" fmla="*/ 8407 h 10000"/>
                  <a:gd name="connsiteX23-5267" fmla="*/ 2099 w 9996"/>
                  <a:gd name="connsiteY23-5268" fmla="*/ 8383 h 10000"/>
                  <a:gd name="connsiteX24-5269" fmla="*/ 2202 w 9996"/>
                  <a:gd name="connsiteY24-5270" fmla="*/ 8355 h 10000"/>
                  <a:gd name="connsiteX25-5271" fmla="*/ 2302 w 9996"/>
                  <a:gd name="connsiteY25-5272" fmla="*/ 8327 h 10000"/>
                  <a:gd name="connsiteX26-5273" fmla="*/ 2353 w 9996"/>
                  <a:gd name="connsiteY26-5274" fmla="*/ 8312 h 10000"/>
                  <a:gd name="connsiteX27-5275" fmla="*/ 2404 w 9996"/>
                  <a:gd name="connsiteY27-5276" fmla="*/ 8293 h 10000"/>
                  <a:gd name="connsiteX28-5277" fmla="*/ 2454 w 9996"/>
                  <a:gd name="connsiteY28-5278" fmla="*/ 8276 h 10000"/>
                  <a:gd name="connsiteX29-5279" fmla="*/ 2506 w 9996"/>
                  <a:gd name="connsiteY29-5280" fmla="*/ 8260 h 10000"/>
                  <a:gd name="connsiteX30-5281" fmla="*/ 2629 w 9996"/>
                  <a:gd name="connsiteY30-5282" fmla="*/ 8210 h 10000"/>
                  <a:gd name="connsiteX31-5283" fmla="*/ 2739 w 9996"/>
                  <a:gd name="connsiteY31-5284" fmla="*/ 8154 h 10000"/>
                  <a:gd name="connsiteX32-5285" fmla="*/ 2837 w 9996"/>
                  <a:gd name="connsiteY32-5286" fmla="*/ 8090 h 10000"/>
                  <a:gd name="connsiteX33-5287" fmla="*/ 2926 w 9996"/>
                  <a:gd name="connsiteY33-5288" fmla="*/ 8019 h 10000"/>
                  <a:gd name="connsiteX34-5289" fmla="*/ 3005 w 9996"/>
                  <a:gd name="connsiteY34-5290" fmla="*/ 7943 h 10000"/>
                  <a:gd name="connsiteX35-5291" fmla="*/ 3075 w 9996"/>
                  <a:gd name="connsiteY35-5292" fmla="*/ 7862 h 10000"/>
                  <a:gd name="connsiteX36-5293" fmla="*/ 3137 w 9996"/>
                  <a:gd name="connsiteY36-5294" fmla="*/ 7774 h 10000"/>
                  <a:gd name="connsiteX37-5295" fmla="*/ 3191 w 9996"/>
                  <a:gd name="connsiteY37-5296" fmla="*/ 7683 h 10000"/>
                  <a:gd name="connsiteX38-5297" fmla="*/ 3238 w 9996"/>
                  <a:gd name="connsiteY38-5298" fmla="*/ 7588 h 10000"/>
                  <a:gd name="connsiteX39-5299" fmla="*/ 3279 w 9996"/>
                  <a:gd name="connsiteY39-5300" fmla="*/ 7486 h 10000"/>
                  <a:gd name="connsiteX40-5301" fmla="*/ 3314 w 9996"/>
                  <a:gd name="connsiteY40-5302" fmla="*/ 7383 h 10000"/>
                  <a:gd name="connsiteX41-5303" fmla="*/ 3342 w 9996"/>
                  <a:gd name="connsiteY41-5304" fmla="*/ 7278 h 10000"/>
                  <a:gd name="connsiteX42-5305" fmla="*/ 3367 w 9996"/>
                  <a:gd name="connsiteY42-5306" fmla="*/ 7171 h 10000"/>
                  <a:gd name="connsiteX43-5307" fmla="*/ 3389 w 9996"/>
                  <a:gd name="connsiteY43-5308" fmla="*/ 7061 h 10000"/>
                  <a:gd name="connsiteX44-5309" fmla="*/ 3406 w 9996"/>
                  <a:gd name="connsiteY44-5310" fmla="*/ 6950 h 10000"/>
                  <a:gd name="connsiteX45-5311" fmla="*/ 3422 w 9996"/>
                  <a:gd name="connsiteY45-5312" fmla="*/ 6836 h 10000"/>
                  <a:gd name="connsiteX46-5313" fmla="*/ 3435 w 9996"/>
                  <a:gd name="connsiteY46-5314" fmla="*/ 6724 h 10000"/>
                  <a:gd name="connsiteX47-5315" fmla="*/ 3447 w 9996"/>
                  <a:gd name="connsiteY47-5316" fmla="*/ 6612 h 10000"/>
                  <a:gd name="connsiteX48-5317" fmla="*/ 3459 w 9996"/>
                  <a:gd name="connsiteY48-5318" fmla="*/ 6500 h 10000"/>
                  <a:gd name="connsiteX49-5319" fmla="*/ 3471 w 9996"/>
                  <a:gd name="connsiteY49-5320" fmla="*/ 6387 h 10000"/>
                  <a:gd name="connsiteX50-5321" fmla="*/ 3483 w 9996"/>
                  <a:gd name="connsiteY50-5322" fmla="*/ 6277 h 10000"/>
                  <a:gd name="connsiteX51-5323" fmla="*/ 3497 w 9996"/>
                  <a:gd name="connsiteY51-5324" fmla="*/ 6171 h 10000"/>
                  <a:gd name="connsiteX52-5325" fmla="*/ 3513 w 9996"/>
                  <a:gd name="connsiteY52-5326" fmla="*/ 6066 h 10000"/>
                  <a:gd name="connsiteX53-5327" fmla="*/ 3531 w 9996"/>
                  <a:gd name="connsiteY53-5328" fmla="*/ 5963 h 10000"/>
                  <a:gd name="connsiteX54-5329" fmla="*/ 3555 w 9996"/>
                  <a:gd name="connsiteY54-5330" fmla="*/ 5864 h 10000"/>
                  <a:gd name="connsiteX55-5331" fmla="*/ 3582 w 9996"/>
                  <a:gd name="connsiteY55-5332" fmla="*/ 5768 h 10000"/>
                  <a:gd name="connsiteX56-5333" fmla="*/ 3613 w 9996"/>
                  <a:gd name="connsiteY56-5334" fmla="*/ 5677 h 10000"/>
                  <a:gd name="connsiteX57-5335" fmla="*/ 3649 w 9996"/>
                  <a:gd name="connsiteY57-5336" fmla="*/ 5593 h 10000"/>
                  <a:gd name="connsiteX58-5337" fmla="*/ 3691 w 9996"/>
                  <a:gd name="connsiteY58-5338" fmla="*/ 5512 h 10000"/>
                  <a:gd name="connsiteX59-5339" fmla="*/ 3740 w 9996"/>
                  <a:gd name="connsiteY59-5340" fmla="*/ 5439 h 10000"/>
                  <a:gd name="connsiteX60-5341" fmla="*/ 3796 w 9996"/>
                  <a:gd name="connsiteY60-5342" fmla="*/ 5369 h 10000"/>
                  <a:gd name="connsiteX61-5343" fmla="*/ 3859 w 9996"/>
                  <a:gd name="connsiteY61-5344" fmla="*/ 5305 h 10000"/>
                  <a:gd name="connsiteX62-5345" fmla="*/ 3930 w 9996"/>
                  <a:gd name="connsiteY62-5346" fmla="*/ 5250 h 10000"/>
                  <a:gd name="connsiteX63-5347" fmla="*/ 4004 w 9996"/>
                  <a:gd name="connsiteY63-5348" fmla="*/ 5199 h 10000"/>
                  <a:gd name="connsiteX64-5349" fmla="*/ 4082 w 9996"/>
                  <a:gd name="connsiteY64-5350" fmla="*/ 5154 h 10000"/>
                  <a:gd name="connsiteX65-5351" fmla="*/ 4161 w 9996"/>
                  <a:gd name="connsiteY65-5352" fmla="*/ 5111 h 10000"/>
                  <a:gd name="connsiteX66-5353" fmla="*/ 4244 w 9996"/>
                  <a:gd name="connsiteY66-5354" fmla="*/ 5072 h 10000"/>
                  <a:gd name="connsiteX67-5355" fmla="*/ 4329 w 9996"/>
                  <a:gd name="connsiteY67-5356" fmla="*/ 5037 h 10000"/>
                  <a:gd name="connsiteX68-5357" fmla="*/ 4416 w 9996"/>
                  <a:gd name="connsiteY68-5358" fmla="*/ 5004 h 10000"/>
                  <a:gd name="connsiteX69-5359" fmla="*/ 4505 w 9996"/>
                  <a:gd name="connsiteY69-5360" fmla="*/ 4973 h 10000"/>
                  <a:gd name="connsiteX70-5361" fmla="*/ 4689 w 9996"/>
                  <a:gd name="connsiteY70-5362" fmla="*/ 4913 h 10000"/>
                  <a:gd name="connsiteX71-5363" fmla="*/ 4874 w 9996"/>
                  <a:gd name="connsiteY71-5364" fmla="*/ 4851 h 10000"/>
                  <a:gd name="connsiteX72-5365" fmla="*/ 4967 w 9996"/>
                  <a:gd name="connsiteY72-5366" fmla="*/ 4820 h 10000"/>
                  <a:gd name="connsiteX73-5367" fmla="*/ 5064 w 9996"/>
                  <a:gd name="connsiteY73-5368" fmla="*/ 4788 h 10000"/>
                  <a:gd name="connsiteX74-5369" fmla="*/ 5157 w 9996"/>
                  <a:gd name="connsiteY74-5370" fmla="*/ 4755 h 10000"/>
                  <a:gd name="connsiteX75-5371" fmla="*/ 5249 w 9996"/>
                  <a:gd name="connsiteY75-5372" fmla="*/ 4718 h 10000"/>
                  <a:gd name="connsiteX76-5373" fmla="*/ 5341 w 9996"/>
                  <a:gd name="connsiteY76-5374" fmla="*/ 4680 h 10000"/>
                  <a:gd name="connsiteX77-5375" fmla="*/ 5432 w 9996"/>
                  <a:gd name="connsiteY77-5376" fmla="*/ 4637 h 10000"/>
                  <a:gd name="connsiteX78-5377" fmla="*/ 5523 w 9996"/>
                  <a:gd name="connsiteY78-5378" fmla="*/ 4591 h 10000"/>
                  <a:gd name="connsiteX79-5379" fmla="*/ 5611 w 9996"/>
                  <a:gd name="connsiteY79-5380" fmla="*/ 4539 h 10000"/>
                  <a:gd name="connsiteX80-5381" fmla="*/ 5697 w 9996"/>
                  <a:gd name="connsiteY80-5382" fmla="*/ 4483 h 10000"/>
                  <a:gd name="connsiteX81-5383" fmla="*/ 5780 w 9996"/>
                  <a:gd name="connsiteY81-5384" fmla="*/ 4418 h 10000"/>
                  <a:gd name="connsiteX82-5385" fmla="*/ 5861 w 9996"/>
                  <a:gd name="connsiteY82-5386" fmla="*/ 4351 h 10000"/>
                  <a:gd name="connsiteX83-5387" fmla="*/ 5938 w 9996"/>
                  <a:gd name="connsiteY83-5388" fmla="*/ 4274 h 10000"/>
                  <a:gd name="connsiteX84-5389" fmla="*/ 6015 w 9996"/>
                  <a:gd name="connsiteY84-5390" fmla="*/ 4192 h 10000"/>
                  <a:gd name="connsiteX85-5391" fmla="*/ 6086 w 9996"/>
                  <a:gd name="connsiteY85-5392" fmla="*/ 4101 h 10000"/>
                  <a:gd name="connsiteX86-5393" fmla="*/ 6155 w 9996"/>
                  <a:gd name="connsiteY86-5394" fmla="*/ 4000 h 10000"/>
                  <a:gd name="connsiteX87-5395" fmla="*/ 6218 w 9996"/>
                  <a:gd name="connsiteY87-5396" fmla="*/ 3893 h 10000"/>
                  <a:gd name="connsiteX88-5397" fmla="*/ 6277 w 9996"/>
                  <a:gd name="connsiteY88-5398" fmla="*/ 3775 h 10000"/>
                  <a:gd name="connsiteX89-5399" fmla="*/ 6331 w 9996"/>
                  <a:gd name="connsiteY89-5400" fmla="*/ 3648 h 10000"/>
                  <a:gd name="connsiteX90-5401" fmla="*/ 6381 w 9996"/>
                  <a:gd name="connsiteY90-5402" fmla="*/ 3509 h 10000"/>
                  <a:gd name="connsiteX91-5403" fmla="*/ 6425 w 9996"/>
                  <a:gd name="connsiteY91-5404" fmla="*/ 3359 h 10000"/>
                  <a:gd name="connsiteX92-5405" fmla="*/ 6470 w 9996"/>
                  <a:gd name="connsiteY92-5406" fmla="*/ 3209 h 10000"/>
                  <a:gd name="connsiteX93-5407" fmla="*/ 6519 w 9996"/>
                  <a:gd name="connsiteY93-5408" fmla="*/ 3071 h 10000"/>
                  <a:gd name="connsiteX94-5409" fmla="*/ 6570 w 9996"/>
                  <a:gd name="connsiteY94-5410" fmla="*/ 2942 h 10000"/>
                  <a:gd name="connsiteX95-5411" fmla="*/ 6623 w 9996"/>
                  <a:gd name="connsiteY95-5412" fmla="*/ 2824 h 10000"/>
                  <a:gd name="connsiteX96-5413" fmla="*/ 6681 w 9996"/>
                  <a:gd name="connsiteY96-5414" fmla="*/ 2715 h 10000"/>
                  <a:gd name="connsiteX97-5415" fmla="*/ 6741 w 9996"/>
                  <a:gd name="connsiteY97-5416" fmla="*/ 2617 h 10000"/>
                  <a:gd name="connsiteX98-5417" fmla="*/ 6803 w 9996"/>
                  <a:gd name="connsiteY98-5418" fmla="*/ 2526 h 10000"/>
                  <a:gd name="connsiteX99-5419" fmla="*/ 6871 w 9996"/>
                  <a:gd name="connsiteY99-5420" fmla="*/ 2443 h 10000"/>
                  <a:gd name="connsiteX100-5421" fmla="*/ 6939 w 9996"/>
                  <a:gd name="connsiteY100-5422" fmla="*/ 2368 h 10000"/>
                  <a:gd name="connsiteX101-5423" fmla="*/ 7011 w 9996"/>
                  <a:gd name="connsiteY101-5424" fmla="*/ 2300 h 10000"/>
                  <a:gd name="connsiteX102-5425" fmla="*/ 7083 w 9996"/>
                  <a:gd name="connsiteY102-5426" fmla="*/ 2238 h 10000"/>
                  <a:gd name="connsiteX103-5427" fmla="*/ 7157 w 9996"/>
                  <a:gd name="connsiteY103-5428" fmla="*/ 2184 h 10000"/>
                  <a:gd name="connsiteX104-5429" fmla="*/ 7233 w 9996"/>
                  <a:gd name="connsiteY104-5430" fmla="*/ 2135 h 10000"/>
                  <a:gd name="connsiteX105-5431" fmla="*/ 7309 w 9996"/>
                  <a:gd name="connsiteY105-5432" fmla="*/ 2091 h 10000"/>
                  <a:gd name="connsiteX106-5433" fmla="*/ 7388 w 9996"/>
                  <a:gd name="connsiteY106-5434" fmla="*/ 2051 h 10000"/>
                  <a:gd name="connsiteX107-5435" fmla="*/ 7468 w 9996"/>
                  <a:gd name="connsiteY107-5436" fmla="*/ 2019 h 10000"/>
                  <a:gd name="connsiteX108-5437" fmla="*/ 7548 w 9996"/>
                  <a:gd name="connsiteY108-5438" fmla="*/ 1987 h 10000"/>
                  <a:gd name="connsiteX109-5439" fmla="*/ 7629 w 9996"/>
                  <a:gd name="connsiteY109-5440" fmla="*/ 1961 h 10000"/>
                  <a:gd name="connsiteX110-5441" fmla="*/ 7711 w 9996"/>
                  <a:gd name="connsiteY110-5442" fmla="*/ 1937 h 10000"/>
                  <a:gd name="connsiteX111-5443" fmla="*/ 7791 w 9996"/>
                  <a:gd name="connsiteY111-5444" fmla="*/ 1917 h 10000"/>
                  <a:gd name="connsiteX112-5445" fmla="*/ 7874 w 9996"/>
                  <a:gd name="connsiteY112-5446" fmla="*/ 1898 h 10000"/>
                  <a:gd name="connsiteX113-5447" fmla="*/ 7956 w 9996"/>
                  <a:gd name="connsiteY113-5448" fmla="*/ 1883 h 10000"/>
                  <a:gd name="connsiteX114-5449" fmla="*/ 8037 w 9996"/>
                  <a:gd name="connsiteY114-5450" fmla="*/ 1866 h 10000"/>
                  <a:gd name="connsiteX115-5451" fmla="*/ 8118 w 9996"/>
                  <a:gd name="connsiteY115-5452" fmla="*/ 1850 h 10000"/>
                  <a:gd name="connsiteX116-5453" fmla="*/ 8197 w 9996"/>
                  <a:gd name="connsiteY116-5454" fmla="*/ 1836 h 10000"/>
                  <a:gd name="connsiteX117-5455" fmla="*/ 8277 w 9996"/>
                  <a:gd name="connsiteY117-5456" fmla="*/ 1821 h 10000"/>
                  <a:gd name="connsiteX118-5457" fmla="*/ 8356 w 9996"/>
                  <a:gd name="connsiteY118-5458" fmla="*/ 1805 h 10000"/>
                  <a:gd name="connsiteX119-5459" fmla="*/ 8432 w 9996"/>
                  <a:gd name="connsiteY119-5460" fmla="*/ 1788 h 10000"/>
                  <a:gd name="connsiteX120-5461" fmla="*/ 8507 w 9996"/>
                  <a:gd name="connsiteY120-5462" fmla="*/ 1772 h 10000"/>
                  <a:gd name="connsiteX121-5463" fmla="*/ 8581 w 9996"/>
                  <a:gd name="connsiteY121-5464" fmla="*/ 1751 h 10000"/>
                  <a:gd name="connsiteX122-5465" fmla="*/ 8651 w 9996"/>
                  <a:gd name="connsiteY122-5466" fmla="*/ 1729 h 10000"/>
                  <a:gd name="connsiteX123-5467" fmla="*/ 8720 w 9996"/>
                  <a:gd name="connsiteY123-5468" fmla="*/ 1704 h 10000"/>
                  <a:gd name="connsiteX124-5469" fmla="*/ 8789 w 9996"/>
                  <a:gd name="connsiteY124-5470" fmla="*/ 1672 h 10000"/>
                  <a:gd name="connsiteX125-5471" fmla="*/ 8857 w 9996"/>
                  <a:gd name="connsiteY125-5472" fmla="*/ 1631 h 10000"/>
                  <a:gd name="connsiteX126-5473" fmla="*/ 8924 w 9996"/>
                  <a:gd name="connsiteY126-5474" fmla="*/ 1587 h 10000"/>
                  <a:gd name="connsiteX127-5475" fmla="*/ 8989 w 9996"/>
                  <a:gd name="connsiteY127-5476" fmla="*/ 1535 h 10000"/>
                  <a:gd name="connsiteX128-5477" fmla="*/ 9055 w 9996"/>
                  <a:gd name="connsiteY128-5478" fmla="*/ 1476 h 10000"/>
                  <a:gd name="connsiteX129-5479" fmla="*/ 9120 w 9996"/>
                  <a:gd name="connsiteY129-5480" fmla="*/ 1413 h 10000"/>
                  <a:gd name="connsiteX130-5481" fmla="*/ 9183 w 9996"/>
                  <a:gd name="connsiteY130-5482" fmla="*/ 1346 h 10000"/>
                  <a:gd name="connsiteX131-5483" fmla="*/ 9245 w 9996"/>
                  <a:gd name="connsiteY131-5484" fmla="*/ 1272 h 10000"/>
                  <a:gd name="connsiteX132-5485" fmla="*/ 9307 w 9996"/>
                  <a:gd name="connsiteY132-5486" fmla="*/ 1197 h 10000"/>
                  <a:gd name="connsiteX133-5487" fmla="*/ 9367 w 9996"/>
                  <a:gd name="connsiteY133-5488" fmla="*/ 1118 h 10000"/>
                  <a:gd name="connsiteX134-5489" fmla="*/ 9426 w 9996"/>
                  <a:gd name="connsiteY134-5490" fmla="*/ 1037 h 10000"/>
                  <a:gd name="connsiteX135-5491" fmla="*/ 9482 w 9996"/>
                  <a:gd name="connsiteY135-5492" fmla="*/ 952 h 10000"/>
                  <a:gd name="connsiteX136-5493" fmla="*/ 9537 w 9996"/>
                  <a:gd name="connsiteY136-5494" fmla="*/ 868 h 10000"/>
                  <a:gd name="connsiteX137-5495" fmla="*/ 9590 w 9996"/>
                  <a:gd name="connsiteY137-5496" fmla="*/ 782 h 10000"/>
                  <a:gd name="connsiteX138-5497" fmla="*/ 9640 w 9996"/>
                  <a:gd name="connsiteY138-5498" fmla="*/ 695 h 10000"/>
                  <a:gd name="connsiteX139-5499" fmla="*/ 9689 w 9996"/>
                  <a:gd name="connsiteY139-5500" fmla="*/ 611 h 10000"/>
                  <a:gd name="connsiteX140-5501" fmla="*/ 9736 w 9996"/>
                  <a:gd name="connsiteY140-5502" fmla="*/ 525 h 10000"/>
                  <a:gd name="connsiteX141-5503" fmla="*/ 9782 w 9996"/>
                  <a:gd name="connsiteY141-5504" fmla="*/ 441 h 10000"/>
                  <a:gd name="connsiteX142-5505" fmla="*/ 9824 w 9996"/>
                  <a:gd name="connsiteY142-5506" fmla="*/ 360 h 10000"/>
                  <a:gd name="connsiteX143-5507" fmla="*/ 9864 w 9996"/>
                  <a:gd name="connsiteY143-5508" fmla="*/ 280 h 10000"/>
                  <a:gd name="connsiteX144-5509" fmla="*/ 9901 w 9996"/>
                  <a:gd name="connsiteY144-5510" fmla="*/ 204 h 10000"/>
                  <a:gd name="connsiteX145-5511" fmla="*/ 9936 w 9996"/>
                  <a:gd name="connsiteY145-5512" fmla="*/ 133 h 10000"/>
                  <a:gd name="connsiteX146-5513" fmla="*/ 9967 w 9996"/>
                  <a:gd name="connsiteY146-5514" fmla="*/ 64 h 10000"/>
                  <a:gd name="connsiteX147-5515" fmla="*/ 9996 w 9996"/>
                  <a:gd name="connsiteY147-5516" fmla="*/ 0 h 10000"/>
                  <a:gd name="connsiteX148-5517" fmla="*/ 9972 w 9996"/>
                  <a:gd name="connsiteY148-5518" fmla="*/ 229 h 10000"/>
                  <a:gd name="connsiteX149-5519" fmla="*/ 9944 w 9996"/>
                  <a:gd name="connsiteY149-5520" fmla="*/ 320 h 10000"/>
                  <a:gd name="connsiteX150-5521" fmla="*/ 9912 w 9996"/>
                  <a:gd name="connsiteY150-5522" fmla="*/ 416 h 10000"/>
                  <a:gd name="connsiteX151-5523" fmla="*/ 9878 w 9996"/>
                  <a:gd name="connsiteY151-5524" fmla="*/ 514 h 10000"/>
                  <a:gd name="connsiteX152-5525" fmla="*/ 9842 w 9996"/>
                  <a:gd name="connsiteY152-5526" fmla="*/ 619 h 10000"/>
                  <a:gd name="connsiteX153-5527" fmla="*/ 9803 w 9996"/>
                  <a:gd name="connsiteY153-5528" fmla="*/ 723 h 10000"/>
                  <a:gd name="connsiteX154-5529" fmla="*/ 9760 w 9996"/>
                  <a:gd name="connsiteY154-5530" fmla="*/ 829 h 10000"/>
                  <a:gd name="connsiteX155-5531" fmla="*/ 9715 w 9996"/>
                  <a:gd name="connsiteY155-5532" fmla="*/ 937 h 10000"/>
                  <a:gd name="connsiteX156-5533" fmla="*/ 9669 w 9996"/>
                  <a:gd name="connsiteY156-5534" fmla="*/ 1045 h 10000"/>
                  <a:gd name="connsiteX157-5535" fmla="*/ 9620 w 9996"/>
                  <a:gd name="connsiteY157-5536" fmla="*/ 1154 h 10000"/>
                  <a:gd name="connsiteX158-5537" fmla="*/ 9567 w 9996"/>
                  <a:gd name="connsiteY158-5538" fmla="*/ 1262 h 10000"/>
                  <a:gd name="connsiteX159-5539" fmla="*/ 9514 w 9996"/>
                  <a:gd name="connsiteY159-5540" fmla="*/ 1367 h 10000"/>
                  <a:gd name="connsiteX160-5541" fmla="*/ 9457 w 9996"/>
                  <a:gd name="connsiteY160-5542" fmla="*/ 1470 h 10000"/>
                  <a:gd name="connsiteX161-5543" fmla="*/ 9397 w 9996"/>
                  <a:gd name="connsiteY161-5544" fmla="*/ 1572 h 10000"/>
                  <a:gd name="connsiteX162-5545" fmla="*/ 9335 w 9996"/>
                  <a:gd name="connsiteY162-5546" fmla="*/ 1670 h 10000"/>
                  <a:gd name="connsiteX163-5547" fmla="*/ 9271 w 9996"/>
                  <a:gd name="connsiteY163-5548" fmla="*/ 1762 h 10000"/>
                  <a:gd name="connsiteX164-5549" fmla="*/ 9204 w 9996"/>
                  <a:gd name="connsiteY164-5550" fmla="*/ 1849 h 10000"/>
                  <a:gd name="connsiteX165-5551" fmla="*/ 9135 w 9996"/>
                  <a:gd name="connsiteY165-5552" fmla="*/ 1931 h 10000"/>
                  <a:gd name="connsiteX166-5553" fmla="*/ 9064 w 9996"/>
                  <a:gd name="connsiteY166-5554" fmla="*/ 2006 h 10000"/>
                  <a:gd name="connsiteX167-5555" fmla="*/ 8990 w 9996"/>
                  <a:gd name="connsiteY167-5556" fmla="*/ 2074 h 10000"/>
                  <a:gd name="connsiteX168-5557" fmla="*/ 8915 w 9996"/>
                  <a:gd name="connsiteY168-5558" fmla="*/ 2136 h 10000"/>
                  <a:gd name="connsiteX169-5559" fmla="*/ 8837 w 9996"/>
                  <a:gd name="connsiteY169-5560" fmla="*/ 2189 h 10000"/>
                  <a:gd name="connsiteX170-5561" fmla="*/ 8756 w 9996"/>
                  <a:gd name="connsiteY170-5562" fmla="*/ 2231 h 10000"/>
                  <a:gd name="connsiteX171-5563" fmla="*/ 8674 w 9996"/>
                  <a:gd name="connsiteY171-5564" fmla="*/ 2267 h 10000"/>
                  <a:gd name="connsiteX172-5565" fmla="*/ 8595 w 9996"/>
                  <a:gd name="connsiteY172-5566" fmla="*/ 2302 h 10000"/>
                  <a:gd name="connsiteX173-5567" fmla="*/ 8514 w 9996"/>
                  <a:gd name="connsiteY173-5568" fmla="*/ 2332 h 10000"/>
                  <a:gd name="connsiteX174-5569" fmla="*/ 8434 w 9996"/>
                  <a:gd name="connsiteY174-5570" fmla="*/ 2359 h 10000"/>
                  <a:gd name="connsiteX175-5571" fmla="*/ 8274 w 9996"/>
                  <a:gd name="connsiteY175-5572" fmla="*/ 2409 h 10000"/>
                  <a:gd name="connsiteX176-5573" fmla="*/ 8118 w 9996"/>
                  <a:gd name="connsiteY176-5574" fmla="*/ 2458 h 10000"/>
                  <a:gd name="connsiteX177-5575" fmla="*/ 8042 w 9996"/>
                  <a:gd name="connsiteY177-5576" fmla="*/ 2481 h 10000"/>
                  <a:gd name="connsiteX178-5577" fmla="*/ 7966 w 9996"/>
                  <a:gd name="connsiteY178-5578" fmla="*/ 2507 h 10000"/>
                  <a:gd name="connsiteX179-5579" fmla="*/ 7892 w 9996"/>
                  <a:gd name="connsiteY179-5580" fmla="*/ 2534 h 10000"/>
                  <a:gd name="connsiteX180-5581" fmla="*/ 7816 w 9996"/>
                  <a:gd name="connsiteY180-5582" fmla="*/ 2562 h 10000"/>
                  <a:gd name="connsiteX181-5583" fmla="*/ 7745 w 9996"/>
                  <a:gd name="connsiteY181-5584" fmla="*/ 2594 h 10000"/>
                  <a:gd name="connsiteX182-5585" fmla="*/ 7673 w 9996"/>
                  <a:gd name="connsiteY182-5586" fmla="*/ 2627 h 10000"/>
                  <a:gd name="connsiteX183-5587" fmla="*/ 7604 w 9996"/>
                  <a:gd name="connsiteY183-5588" fmla="*/ 2665 h 10000"/>
                  <a:gd name="connsiteX184-5589" fmla="*/ 7535 w 9996"/>
                  <a:gd name="connsiteY184-5590" fmla="*/ 2708 h 10000"/>
                  <a:gd name="connsiteX185-5591" fmla="*/ 7468 w 9996"/>
                  <a:gd name="connsiteY185-5592" fmla="*/ 2757 h 10000"/>
                  <a:gd name="connsiteX186-5593" fmla="*/ 7403 w 9996"/>
                  <a:gd name="connsiteY186-5594" fmla="*/ 2808 h 10000"/>
                  <a:gd name="connsiteX187-5595" fmla="*/ 7338 w 9996"/>
                  <a:gd name="connsiteY187-5596" fmla="*/ 2866 h 10000"/>
                  <a:gd name="connsiteX188-5597" fmla="*/ 7276 w 9996"/>
                  <a:gd name="connsiteY188-5598" fmla="*/ 2930 h 10000"/>
                  <a:gd name="connsiteX189-5599" fmla="*/ 7217 w 9996"/>
                  <a:gd name="connsiteY189-5600" fmla="*/ 3001 h 10000"/>
                  <a:gd name="connsiteX190-5601" fmla="*/ 7157 w 9996"/>
                  <a:gd name="connsiteY190-5602" fmla="*/ 3080 h 10000"/>
                  <a:gd name="connsiteX191-5603" fmla="*/ 7101 w 9996"/>
                  <a:gd name="connsiteY191-5604" fmla="*/ 3165 h 10000"/>
                  <a:gd name="connsiteX192-5605" fmla="*/ 7047 w 9996"/>
                  <a:gd name="connsiteY192-5606" fmla="*/ 3262 h 10000"/>
                  <a:gd name="connsiteX193-5607" fmla="*/ 6993 w 9996"/>
                  <a:gd name="connsiteY193-5608" fmla="*/ 3365 h 10000"/>
                  <a:gd name="connsiteX194-5609" fmla="*/ 6942 w 9996"/>
                  <a:gd name="connsiteY194-5610" fmla="*/ 3479 h 10000"/>
                  <a:gd name="connsiteX195-5611" fmla="*/ 6893 w 9996"/>
                  <a:gd name="connsiteY195-5612" fmla="*/ 3603 h 10000"/>
                  <a:gd name="connsiteX196-5613" fmla="*/ 6847 w 9996"/>
                  <a:gd name="connsiteY196-5614" fmla="*/ 3736 h 10000"/>
                  <a:gd name="connsiteX197-5615" fmla="*/ 6802 w 9996"/>
                  <a:gd name="connsiteY197-5616" fmla="*/ 3883 h 10000"/>
                  <a:gd name="connsiteX198-5617" fmla="*/ 6760 w 9996"/>
                  <a:gd name="connsiteY198-5618" fmla="*/ 4040 h 10000"/>
                  <a:gd name="connsiteX199-5619" fmla="*/ 6722 w 9996"/>
                  <a:gd name="connsiteY199-5620" fmla="*/ 4208 h 10000"/>
                  <a:gd name="connsiteX200-5621" fmla="*/ 6685 w 9996"/>
                  <a:gd name="connsiteY200-5622" fmla="*/ 4392 h 10000"/>
                  <a:gd name="connsiteX201-5623" fmla="*/ 6645 w 9996"/>
                  <a:gd name="connsiteY201-5624" fmla="*/ 4573 h 10000"/>
                  <a:gd name="connsiteX202-5625" fmla="*/ 6596 w 9996"/>
                  <a:gd name="connsiteY202-5626" fmla="*/ 4740 h 10000"/>
                  <a:gd name="connsiteX203-5627" fmla="*/ 6540 w 9996"/>
                  <a:gd name="connsiteY203-5628" fmla="*/ 4891 h 10000"/>
                  <a:gd name="connsiteX204-5629" fmla="*/ 6474 w 9996"/>
                  <a:gd name="connsiteY204-5630" fmla="*/ 5032 h 10000"/>
                  <a:gd name="connsiteX205-5631" fmla="*/ 6403 w 9996"/>
                  <a:gd name="connsiteY205-5632" fmla="*/ 5161 h 10000"/>
                  <a:gd name="connsiteX206-5633" fmla="*/ 6326 w 9996"/>
                  <a:gd name="connsiteY206-5634" fmla="*/ 5276 h 10000"/>
                  <a:gd name="connsiteX207-5635" fmla="*/ 6242 w 9996"/>
                  <a:gd name="connsiteY207-5636" fmla="*/ 5381 h 10000"/>
                  <a:gd name="connsiteX208-5637" fmla="*/ 6155 w 9996"/>
                  <a:gd name="connsiteY208-5638" fmla="*/ 5476 h 10000"/>
                  <a:gd name="connsiteX209-5639" fmla="*/ 6062 w 9996"/>
                  <a:gd name="connsiteY209-5640" fmla="*/ 5563 h 10000"/>
                  <a:gd name="connsiteX210-5641" fmla="*/ 5967 w 9996"/>
                  <a:gd name="connsiteY210-5642" fmla="*/ 5642 h 10000"/>
                  <a:gd name="connsiteX211-5643" fmla="*/ 5868 w 9996"/>
                  <a:gd name="connsiteY211-5644" fmla="*/ 5712 h 10000"/>
                  <a:gd name="connsiteX212-5645" fmla="*/ 5767 w 9996"/>
                  <a:gd name="connsiteY212-5646" fmla="*/ 5778 h 10000"/>
                  <a:gd name="connsiteX213-5647" fmla="*/ 5664 w 9996"/>
                  <a:gd name="connsiteY213-5648" fmla="*/ 5837 h 10000"/>
                  <a:gd name="connsiteX214-5649" fmla="*/ 5561 w 9996"/>
                  <a:gd name="connsiteY214-5650" fmla="*/ 5892 h 10000"/>
                  <a:gd name="connsiteX215-5651" fmla="*/ 5458 w 9996"/>
                  <a:gd name="connsiteY215-5652" fmla="*/ 5943 h 10000"/>
                  <a:gd name="connsiteX216-5653" fmla="*/ 5354 w 9996"/>
                  <a:gd name="connsiteY216-5654" fmla="*/ 5994 h 10000"/>
                  <a:gd name="connsiteX217-5655" fmla="*/ 5251 w 9996"/>
                  <a:gd name="connsiteY217-5656" fmla="*/ 6041 h 10000"/>
                  <a:gd name="connsiteX218-5657" fmla="*/ 5152 w 9996"/>
                  <a:gd name="connsiteY218-5658" fmla="*/ 6086 h 10000"/>
                  <a:gd name="connsiteX219-5659" fmla="*/ 5054 w 9996"/>
                  <a:gd name="connsiteY219-5660" fmla="*/ 6132 h 10000"/>
                  <a:gd name="connsiteX220-5661" fmla="*/ 4957 w 9996"/>
                  <a:gd name="connsiteY220-5662" fmla="*/ 6178 h 10000"/>
                  <a:gd name="connsiteX221-5663" fmla="*/ 4865 w 9996"/>
                  <a:gd name="connsiteY221-5664" fmla="*/ 6227 h 10000"/>
                  <a:gd name="connsiteX222-5665" fmla="*/ 4780 w 9996"/>
                  <a:gd name="connsiteY222-5666" fmla="*/ 6277 h 10000"/>
                  <a:gd name="connsiteX223-5667" fmla="*/ 4697 w 9996"/>
                  <a:gd name="connsiteY223-5668" fmla="*/ 6331 h 10000"/>
                  <a:gd name="connsiteX224-5669" fmla="*/ 4620 w 9996"/>
                  <a:gd name="connsiteY224-5670" fmla="*/ 6387 h 10000"/>
                  <a:gd name="connsiteX225-5671" fmla="*/ 4551 w 9996"/>
                  <a:gd name="connsiteY225-5672" fmla="*/ 6451 h 10000"/>
                  <a:gd name="connsiteX226-5673" fmla="*/ 4487 w 9996"/>
                  <a:gd name="connsiteY226-5674" fmla="*/ 6522 h 10000"/>
                  <a:gd name="connsiteX227-5675" fmla="*/ 4433 w 9996"/>
                  <a:gd name="connsiteY227-5676" fmla="*/ 6596 h 10000"/>
                  <a:gd name="connsiteX228-5677" fmla="*/ 4385 w 9996"/>
                  <a:gd name="connsiteY228-5678" fmla="*/ 6681 h 10000"/>
                  <a:gd name="connsiteX229-5679" fmla="*/ 4347 w 9996"/>
                  <a:gd name="connsiteY229-5680" fmla="*/ 6771 h 10000"/>
                  <a:gd name="connsiteX230-5681" fmla="*/ 4320 w 9996"/>
                  <a:gd name="connsiteY230-5682" fmla="*/ 6873 h 10000"/>
                  <a:gd name="connsiteX231-5683" fmla="*/ 4302 w 9996"/>
                  <a:gd name="connsiteY231-5684" fmla="*/ 6983 h 10000"/>
                  <a:gd name="connsiteX232-5685" fmla="*/ 4295 w 9996"/>
                  <a:gd name="connsiteY232-5686" fmla="*/ 7108 h 10000"/>
                  <a:gd name="connsiteX233-5687" fmla="*/ 4292 w 9996"/>
                  <a:gd name="connsiteY233-5688" fmla="*/ 7235 h 10000"/>
                  <a:gd name="connsiteX234-5689" fmla="*/ 4287 w 9996"/>
                  <a:gd name="connsiteY234-5690" fmla="*/ 7360 h 10000"/>
                  <a:gd name="connsiteX235-5691" fmla="*/ 4278 w 9996"/>
                  <a:gd name="connsiteY235-5692" fmla="*/ 7481 h 10000"/>
                  <a:gd name="connsiteX236-5693" fmla="*/ 4266 w 9996"/>
                  <a:gd name="connsiteY236-5694" fmla="*/ 7603 h 10000"/>
                  <a:gd name="connsiteX237-5695" fmla="*/ 4250 w 9996"/>
                  <a:gd name="connsiteY237-5696" fmla="*/ 7720 h 10000"/>
                  <a:gd name="connsiteX238-5697" fmla="*/ 4231 w 9996"/>
                  <a:gd name="connsiteY238-5698" fmla="*/ 7839 h 10000"/>
                  <a:gd name="connsiteX239-5699" fmla="*/ 4210 w 9996"/>
                  <a:gd name="connsiteY239-5700" fmla="*/ 7953 h 10000"/>
                  <a:gd name="connsiteX240-5701" fmla="*/ 4186 w 9996"/>
                  <a:gd name="connsiteY240-5702" fmla="*/ 8063 h 10000"/>
                  <a:gd name="connsiteX241-5703" fmla="*/ 4158 w 9996"/>
                  <a:gd name="connsiteY241-5704" fmla="*/ 8174 h 10000"/>
                  <a:gd name="connsiteX242-5705" fmla="*/ 4128 w 9996"/>
                  <a:gd name="connsiteY242-5706" fmla="*/ 8279 h 10000"/>
                  <a:gd name="connsiteX243-5707" fmla="*/ 4095 w 9996"/>
                  <a:gd name="connsiteY243-5708" fmla="*/ 8383 h 10000"/>
                  <a:gd name="connsiteX244-5709" fmla="*/ 4056 w 9996"/>
                  <a:gd name="connsiteY244-5710" fmla="*/ 8484 h 10000"/>
                  <a:gd name="connsiteX245-5711" fmla="*/ 4016 w 9996"/>
                  <a:gd name="connsiteY245-5712" fmla="*/ 8581 h 10000"/>
                  <a:gd name="connsiteX246-5713" fmla="*/ 3973 w 9996"/>
                  <a:gd name="connsiteY246-5714" fmla="*/ 8677 h 10000"/>
                  <a:gd name="connsiteX247-5715" fmla="*/ 3926 w 9996"/>
                  <a:gd name="connsiteY247-5716" fmla="*/ 8768 h 10000"/>
                  <a:gd name="connsiteX248-5717" fmla="*/ 3877 w 9996"/>
                  <a:gd name="connsiteY248-5718" fmla="*/ 8858 h 10000"/>
                  <a:gd name="connsiteX249-5719" fmla="*/ 3825 w 9996"/>
                  <a:gd name="connsiteY249-5720" fmla="*/ 8943 h 10000"/>
                  <a:gd name="connsiteX250-5721" fmla="*/ 3770 w 9996"/>
                  <a:gd name="connsiteY250-5722" fmla="*/ 9025 h 10000"/>
                  <a:gd name="connsiteX251-5723" fmla="*/ 3712 w 9996"/>
                  <a:gd name="connsiteY251-5724" fmla="*/ 9104 h 10000"/>
                  <a:gd name="connsiteX252-5725" fmla="*/ 3651 w 9996"/>
                  <a:gd name="connsiteY252-5726" fmla="*/ 9179 h 10000"/>
                  <a:gd name="connsiteX253-5727" fmla="*/ 3586 w 9996"/>
                  <a:gd name="connsiteY253-5728" fmla="*/ 9253 h 10000"/>
                  <a:gd name="connsiteX254-5729" fmla="*/ 3517 w 9996"/>
                  <a:gd name="connsiteY254-5730" fmla="*/ 9321 h 10000"/>
                  <a:gd name="connsiteX255-5731" fmla="*/ 3448 w 9996"/>
                  <a:gd name="connsiteY255-5732" fmla="*/ 9385 h 10000"/>
                  <a:gd name="connsiteX256-5733" fmla="*/ 3376 w 9996"/>
                  <a:gd name="connsiteY256-5734" fmla="*/ 9446 h 10000"/>
                  <a:gd name="connsiteX257-5735" fmla="*/ 3300 w 9996"/>
                  <a:gd name="connsiteY257-5736" fmla="*/ 9506 h 10000"/>
                  <a:gd name="connsiteX258-5737" fmla="*/ 3220 w 9996"/>
                  <a:gd name="connsiteY258-5738" fmla="*/ 9558 h 10000"/>
                  <a:gd name="connsiteX259-5739" fmla="*/ 3137 w 9996"/>
                  <a:gd name="connsiteY259-5740" fmla="*/ 9608 h 10000"/>
                  <a:gd name="connsiteX260-5741" fmla="*/ 3052 w 9996"/>
                  <a:gd name="connsiteY260-5742" fmla="*/ 9653 h 10000"/>
                  <a:gd name="connsiteX261-5743" fmla="*/ 2964 w 9996"/>
                  <a:gd name="connsiteY261-5744" fmla="*/ 9695 h 10000"/>
                  <a:gd name="connsiteX262-5745" fmla="*/ 2874 w 9996"/>
                  <a:gd name="connsiteY262-5746" fmla="*/ 9734 h 10000"/>
                  <a:gd name="connsiteX263-5747" fmla="*/ 2780 w 9996"/>
                  <a:gd name="connsiteY263-5748" fmla="*/ 9767 h 10000"/>
                  <a:gd name="connsiteX264-5749" fmla="*/ 2684 w 9996"/>
                  <a:gd name="connsiteY264-5750" fmla="*/ 9797 h 10000"/>
                  <a:gd name="connsiteX265-5751" fmla="*/ 2635 w 9996"/>
                  <a:gd name="connsiteY265-5752" fmla="*/ 9809 h 10000"/>
                  <a:gd name="connsiteX266-5753" fmla="*/ 2585 w 9996"/>
                  <a:gd name="connsiteY266-5754" fmla="*/ 9823 h 10000"/>
                  <a:gd name="connsiteX267-5755" fmla="*/ 2535 w 9996"/>
                  <a:gd name="connsiteY267-5756" fmla="*/ 9835 h 10000"/>
                  <a:gd name="connsiteX268-5757" fmla="*/ 2482 w 9996"/>
                  <a:gd name="connsiteY268-5758" fmla="*/ 9844 h 10000"/>
                  <a:gd name="connsiteX269-5759" fmla="*/ 2431 w 9996"/>
                  <a:gd name="connsiteY269-5760" fmla="*/ 9854 h 10000"/>
                  <a:gd name="connsiteX270-5761" fmla="*/ 2378 w 9996"/>
                  <a:gd name="connsiteY270-5762" fmla="*/ 9864 h 10000"/>
                  <a:gd name="connsiteX271-5763" fmla="*/ 2325 w 9996"/>
                  <a:gd name="connsiteY271-5764" fmla="*/ 9874 h 10000"/>
                  <a:gd name="connsiteX272-5765" fmla="*/ 2271 w 9996"/>
                  <a:gd name="connsiteY272-5766" fmla="*/ 9883 h 10000"/>
                  <a:gd name="connsiteX273-5767" fmla="*/ 2218 w 9996"/>
                  <a:gd name="connsiteY273-5768" fmla="*/ 9891 h 10000"/>
                  <a:gd name="connsiteX274-5769" fmla="*/ 2163 w 9996"/>
                  <a:gd name="connsiteY274-5770" fmla="*/ 9899 h 10000"/>
                  <a:gd name="connsiteX275-5771" fmla="*/ 2105 w 9996"/>
                  <a:gd name="connsiteY275-5772" fmla="*/ 9907 h 10000"/>
                  <a:gd name="connsiteX276-5773" fmla="*/ 2050 w 9996"/>
                  <a:gd name="connsiteY276-5774" fmla="*/ 9914 h 10000"/>
                  <a:gd name="connsiteX277-5775" fmla="*/ 1994 w 9996"/>
                  <a:gd name="connsiteY277-5776" fmla="*/ 9918 h 10000"/>
                  <a:gd name="connsiteX278-5777" fmla="*/ 1937 w 9996"/>
                  <a:gd name="connsiteY278-5778" fmla="*/ 9927 h 10000"/>
                  <a:gd name="connsiteX279-5779" fmla="*/ 1880 w 9996"/>
                  <a:gd name="connsiteY279-5780" fmla="*/ 9931 h 10000"/>
                  <a:gd name="connsiteX280-5781" fmla="*/ 1824 w 9996"/>
                  <a:gd name="connsiteY280-5782" fmla="*/ 9936 h 10000"/>
                  <a:gd name="connsiteX281-5783" fmla="*/ 1824 w 9996"/>
                  <a:gd name="connsiteY281-5784" fmla="*/ 9936 h 10000"/>
                  <a:gd name="connsiteX282-5785" fmla="*/ 1577 w 9996"/>
                  <a:gd name="connsiteY282-5786" fmla="*/ 9969 h 10000"/>
                  <a:gd name="connsiteX283-5787" fmla="*/ 0 w 9996"/>
                  <a:gd name="connsiteY283-5788" fmla="*/ 10000 h 10000"/>
                  <a:gd name="connsiteX284-5789" fmla="*/ 0 w 9996"/>
                  <a:gd name="connsiteY284-5790" fmla="*/ 8535 h 10000"/>
                  <a:gd name="connsiteX0-5791" fmla="*/ 0 w 10000"/>
                  <a:gd name="connsiteY0-5792" fmla="*/ 8535 h 10000"/>
                  <a:gd name="connsiteX1-5793" fmla="*/ 666 w 10000"/>
                  <a:gd name="connsiteY1-5794" fmla="*/ 8535 h 10000"/>
                  <a:gd name="connsiteX2-5795" fmla="*/ 704 w 10000"/>
                  <a:gd name="connsiteY2-5796" fmla="*/ 8535 h 10000"/>
                  <a:gd name="connsiteX3-5797" fmla="*/ 745 w 10000"/>
                  <a:gd name="connsiteY3-5798" fmla="*/ 8536 h 10000"/>
                  <a:gd name="connsiteX4-5799" fmla="*/ 785 w 10000"/>
                  <a:gd name="connsiteY4-5800" fmla="*/ 8536 h 10000"/>
                  <a:gd name="connsiteX5-5801" fmla="*/ 825 w 10000"/>
                  <a:gd name="connsiteY5-5802" fmla="*/ 8536 h 10000"/>
                  <a:gd name="connsiteX6-5803" fmla="*/ 866 w 10000"/>
                  <a:gd name="connsiteY6-5804" fmla="*/ 8536 h 10000"/>
                  <a:gd name="connsiteX7-5805" fmla="*/ 908 w 10000"/>
                  <a:gd name="connsiteY7-5806" fmla="*/ 8536 h 10000"/>
                  <a:gd name="connsiteX8-5807" fmla="*/ 949 w 10000"/>
                  <a:gd name="connsiteY8-5808" fmla="*/ 8535 h 10000"/>
                  <a:gd name="connsiteX9-5809" fmla="*/ 993 w 10000"/>
                  <a:gd name="connsiteY9-5810" fmla="*/ 8535 h 10000"/>
                  <a:gd name="connsiteX10-5811" fmla="*/ 995 w 10000"/>
                  <a:gd name="connsiteY10-5812" fmla="*/ 8535 h 10000"/>
                  <a:gd name="connsiteX11-5813" fmla="*/ 995 w 10000"/>
                  <a:gd name="connsiteY11-5814" fmla="*/ 8534 h 10000"/>
                  <a:gd name="connsiteX12-5815" fmla="*/ 1077 w 10000"/>
                  <a:gd name="connsiteY12-5816" fmla="*/ 8532 h 10000"/>
                  <a:gd name="connsiteX13-5817" fmla="*/ 1163 w 10000"/>
                  <a:gd name="connsiteY13-5818" fmla="*/ 8528 h 10000"/>
                  <a:gd name="connsiteX14-5819" fmla="*/ 1249 w 10000"/>
                  <a:gd name="connsiteY14-5820" fmla="*/ 8521 h 10000"/>
                  <a:gd name="connsiteX15-5821" fmla="*/ 1339 w 10000"/>
                  <a:gd name="connsiteY15-5822" fmla="*/ 8514 h 10000"/>
                  <a:gd name="connsiteX16-5823" fmla="*/ 1428 w 10000"/>
                  <a:gd name="connsiteY16-5824" fmla="*/ 8504 h 10000"/>
                  <a:gd name="connsiteX17-5825" fmla="*/ 1520 w 10000"/>
                  <a:gd name="connsiteY17-5826" fmla="*/ 8493 h 10000"/>
                  <a:gd name="connsiteX18-5827" fmla="*/ 1613 w 10000"/>
                  <a:gd name="connsiteY18-5828" fmla="*/ 8481 h 10000"/>
                  <a:gd name="connsiteX19-5829" fmla="*/ 1708 w 10000"/>
                  <a:gd name="connsiteY19-5830" fmla="*/ 8465 h 10000"/>
                  <a:gd name="connsiteX20-5831" fmla="*/ 1804 w 10000"/>
                  <a:gd name="connsiteY20-5832" fmla="*/ 8448 h 10000"/>
                  <a:gd name="connsiteX21-5833" fmla="*/ 1903 w 10000"/>
                  <a:gd name="connsiteY21-5834" fmla="*/ 8429 h 10000"/>
                  <a:gd name="connsiteX22-5835" fmla="*/ 2002 w 10000"/>
                  <a:gd name="connsiteY22-5836" fmla="*/ 8407 h 10000"/>
                  <a:gd name="connsiteX23-5837" fmla="*/ 2100 w 10000"/>
                  <a:gd name="connsiteY23-5838" fmla="*/ 8383 h 10000"/>
                  <a:gd name="connsiteX24-5839" fmla="*/ 2203 w 10000"/>
                  <a:gd name="connsiteY24-5840" fmla="*/ 8355 h 10000"/>
                  <a:gd name="connsiteX25-5841" fmla="*/ 2303 w 10000"/>
                  <a:gd name="connsiteY25-5842" fmla="*/ 8327 h 10000"/>
                  <a:gd name="connsiteX26-5843" fmla="*/ 2354 w 10000"/>
                  <a:gd name="connsiteY26-5844" fmla="*/ 8312 h 10000"/>
                  <a:gd name="connsiteX27-5845" fmla="*/ 2405 w 10000"/>
                  <a:gd name="connsiteY27-5846" fmla="*/ 8293 h 10000"/>
                  <a:gd name="connsiteX28-5847" fmla="*/ 2455 w 10000"/>
                  <a:gd name="connsiteY28-5848" fmla="*/ 8276 h 10000"/>
                  <a:gd name="connsiteX29-5849" fmla="*/ 2507 w 10000"/>
                  <a:gd name="connsiteY29-5850" fmla="*/ 8260 h 10000"/>
                  <a:gd name="connsiteX30-5851" fmla="*/ 2630 w 10000"/>
                  <a:gd name="connsiteY30-5852" fmla="*/ 8210 h 10000"/>
                  <a:gd name="connsiteX31-5853" fmla="*/ 2740 w 10000"/>
                  <a:gd name="connsiteY31-5854" fmla="*/ 8154 h 10000"/>
                  <a:gd name="connsiteX32-5855" fmla="*/ 2838 w 10000"/>
                  <a:gd name="connsiteY32-5856" fmla="*/ 8090 h 10000"/>
                  <a:gd name="connsiteX33-5857" fmla="*/ 2927 w 10000"/>
                  <a:gd name="connsiteY33-5858" fmla="*/ 8019 h 10000"/>
                  <a:gd name="connsiteX34-5859" fmla="*/ 3006 w 10000"/>
                  <a:gd name="connsiteY34-5860" fmla="*/ 7943 h 10000"/>
                  <a:gd name="connsiteX35-5861" fmla="*/ 3076 w 10000"/>
                  <a:gd name="connsiteY35-5862" fmla="*/ 7862 h 10000"/>
                  <a:gd name="connsiteX36-5863" fmla="*/ 3138 w 10000"/>
                  <a:gd name="connsiteY36-5864" fmla="*/ 7774 h 10000"/>
                  <a:gd name="connsiteX37-5865" fmla="*/ 3192 w 10000"/>
                  <a:gd name="connsiteY37-5866" fmla="*/ 7683 h 10000"/>
                  <a:gd name="connsiteX38-5867" fmla="*/ 3239 w 10000"/>
                  <a:gd name="connsiteY38-5868" fmla="*/ 7588 h 10000"/>
                  <a:gd name="connsiteX39-5869" fmla="*/ 3280 w 10000"/>
                  <a:gd name="connsiteY39-5870" fmla="*/ 7486 h 10000"/>
                  <a:gd name="connsiteX40-5871" fmla="*/ 3315 w 10000"/>
                  <a:gd name="connsiteY40-5872" fmla="*/ 7383 h 10000"/>
                  <a:gd name="connsiteX41-5873" fmla="*/ 3343 w 10000"/>
                  <a:gd name="connsiteY41-5874" fmla="*/ 7278 h 10000"/>
                  <a:gd name="connsiteX42-5875" fmla="*/ 3368 w 10000"/>
                  <a:gd name="connsiteY42-5876" fmla="*/ 7171 h 10000"/>
                  <a:gd name="connsiteX43-5877" fmla="*/ 3390 w 10000"/>
                  <a:gd name="connsiteY43-5878" fmla="*/ 7061 h 10000"/>
                  <a:gd name="connsiteX44-5879" fmla="*/ 3407 w 10000"/>
                  <a:gd name="connsiteY44-5880" fmla="*/ 6950 h 10000"/>
                  <a:gd name="connsiteX45-5881" fmla="*/ 3423 w 10000"/>
                  <a:gd name="connsiteY45-5882" fmla="*/ 6836 h 10000"/>
                  <a:gd name="connsiteX46-5883" fmla="*/ 3436 w 10000"/>
                  <a:gd name="connsiteY46-5884" fmla="*/ 6724 h 10000"/>
                  <a:gd name="connsiteX47-5885" fmla="*/ 3448 w 10000"/>
                  <a:gd name="connsiteY47-5886" fmla="*/ 6612 h 10000"/>
                  <a:gd name="connsiteX48-5887" fmla="*/ 3460 w 10000"/>
                  <a:gd name="connsiteY48-5888" fmla="*/ 6500 h 10000"/>
                  <a:gd name="connsiteX49-5889" fmla="*/ 3472 w 10000"/>
                  <a:gd name="connsiteY49-5890" fmla="*/ 6387 h 10000"/>
                  <a:gd name="connsiteX50-5891" fmla="*/ 3484 w 10000"/>
                  <a:gd name="connsiteY50-5892" fmla="*/ 6277 h 10000"/>
                  <a:gd name="connsiteX51-5893" fmla="*/ 3498 w 10000"/>
                  <a:gd name="connsiteY51-5894" fmla="*/ 6171 h 10000"/>
                  <a:gd name="connsiteX52-5895" fmla="*/ 3514 w 10000"/>
                  <a:gd name="connsiteY52-5896" fmla="*/ 6066 h 10000"/>
                  <a:gd name="connsiteX53-5897" fmla="*/ 3532 w 10000"/>
                  <a:gd name="connsiteY53-5898" fmla="*/ 5963 h 10000"/>
                  <a:gd name="connsiteX54-5899" fmla="*/ 3556 w 10000"/>
                  <a:gd name="connsiteY54-5900" fmla="*/ 5864 h 10000"/>
                  <a:gd name="connsiteX55-5901" fmla="*/ 3583 w 10000"/>
                  <a:gd name="connsiteY55-5902" fmla="*/ 5768 h 10000"/>
                  <a:gd name="connsiteX56-5903" fmla="*/ 3614 w 10000"/>
                  <a:gd name="connsiteY56-5904" fmla="*/ 5677 h 10000"/>
                  <a:gd name="connsiteX57-5905" fmla="*/ 3650 w 10000"/>
                  <a:gd name="connsiteY57-5906" fmla="*/ 5593 h 10000"/>
                  <a:gd name="connsiteX58-5907" fmla="*/ 3692 w 10000"/>
                  <a:gd name="connsiteY58-5908" fmla="*/ 5512 h 10000"/>
                  <a:gd name="connsiteX59-5909" fmla="*/ 3741 w 10000"/>
                  <a:gd name="connsiteY59-5910" fmla="*/ 5439 h 10000"/>
                  <a:gd name="connsiteX60-5911" fmla="*/ 3798 w 10000"/>
                  <a:gd name="connsiteY60-5912" fmla="*/ 5369 h 10000"/>
                  <a:gd name="connsiteX61-5913" fmla="*/ 3861 w 10000"/>
                  <a:gd name="connsiteY61-5914" fmla="*/ 5305 h 10000"/>
                  <a:gd name="connsiteX62-5915" fmla="*/ 3932 w 10000"/>
                  <a:gd name="connsiteY62-5916" fmla="*/ 5250 h 10000"/>
                  <a:gd name="connsiteX63-5917" fmla="*/ 4006 w 10000"/>
                  <a:gd name="connsiteY63-5918" fmla="*/ 5199 h 10000"/>
                  <a:gd name="connsiteX64-5919" fmla="*/ 4084 w 10000"/>
                  <a:gd name="connsiteY64-5920" fmla="*/ 5154 h 10000"/>
                  <a:gd name="connsiteX65-5921" fmla="*/ 4163 w 10000"/>
                  <a:gd name="connsiteY65-5922" fmla="*/ 5111 h 10000"/>
                  <a:gd name="connsiteX66-5923" fmla="*/ 4246 w 10000"/>
                  <a:gd name="connsiteY66-5924" fmla="*/ 5072 h 10000"/>
                  <a:gd name="connsiteX67-5925" fmla="*/ 4331 w 10000"/>
                  <a:gd name="connsiteY67-5926" fmla="*/ 5037 h 10000"/>
                  <a:gd name="connsiteX68-5927" fmla="*/ 4418 w 10000"/>
                  <a:gd name="connsiteY68-5928" fmla="*/ 5004 h 10000"/>
                  <a:gd name="connsiteX69-5929" fmla="*/ 4507 w 10000"/>
                  <a:gd name="connsiteY69-5930" fmla="*/ 4973 h 10000"/>
                  <a:gd name="connsiteX70-5931" fmla="*/ 4691 w 10000"/>
                  <a:gd name="connsiteY70-5932" fmla="*/ 4913 h 10000"/>
                  <a:gd name="connsiteX71-5933" fmla="*/ 4876 w 10000"/>
                  <a:gd name="connsiteY71-5934" fmla="*/ 4851 h 10000"/>
                  <a:gd name="connsiteX72-5935" fmla="*/ 4969 w 10000"/>
                  <a:gd name="connsiteY72-5936" fmla="*/ 4820 h 10000"/>
                  <a:gd name="connsiteX73-5937" fmla="*/ 5066 w 10000"/>
                  <a:gd name="connsiteY73-5938" fmla="*/ 4788 h 10000"/>
                  <a:gd name="connsiteX74-5939" fmla="*/ 5159 w 10000"/>
                  <a:gd name="connsiteY74-5940" fmla="*/ 4755 h 10000"/>
                  <a:gd name="connsiteX75-5941" fmla="*/ 5251 w 10000"/>
                  <a:gd name="connsiteY75-5942" fmla="*/ 4718 h 10000"/>
                  <a:gd name="connsiteX76-5943" fmla="*/ 5343 w 10000"/>
                  <a:gd name="connsiteY76-5944" fmla="*/ 4680 h 10000"/>
                  <a:gd name="connsiteX77-5945" fmla="*/ 5434 w 10000"/>
                  <a:gd name="connsiteY77-5946" fmla="*/ 4637 h 10000"/>
                  <a:gd name="connsiteX78-5947" fmla="*/ 5525 w 10000"/>
                  <a:gd name="connsiteY78-5948" fmla="*/ 4591 h 10000"/>
                  <a:gd name="connsiteX79-5949" fmla="*/ 5613 w 10000"/>
                  <a:gd name="connsiteY79-5950" fmla="*/ 4539 h 10000"/>
                  <a:gd name="connsiteX80-5951" fmla="*/ 5699 w 10000"/>
                  <a:gd name="connsiteY80-5952" fmla="*/ 4483 h 10000"/>
                  <a:gd name="connsiteX81-5953" fmla="*/ 5782 w 10000"/>
                  <a:gd name="connsiteY81-5954" fmla="*/ 4418 h 10000"/>
                  <a:gd name="connsiteX82-5955" fmla="*/ 5863 w 10000"/>
                  <a:gd name="connsiteY82-5956" fmla="*/ 4351 h 10000"/>
                  <a:gd name="connsiteX83-5957" fmla="*/ 5940 w 10000"/>
                  <a:gd name="connsiteY83-5958" fmla="*/ 4274 h 10000"/>
                  <a:gd name="connsiteX84-5959" fmla="*/ 6017 w 10000"/>
                  <a:gd name="connsiteY84-5960" fmla="*/ 4192 h 10000"/>
                  <a:gd name="connsiteX85-5961" fmla="*/ 6088 w 10000"/>
                  <a:gd name="connsiteY85-5962" fmla="*/ 4101 h 10000"/>
                  <a:gd name="connsiteX86-5963" fmla="*/ 6157 w 10000"/>
                  <a:gd name="connsiteY86-5964" fmla="*/ 4000 h 10000"/>
                  <a:gd name="connsiteX87-5965" fmla="*/ 6220 w 10000"/>
                  <a:gd name="connsiteY87-5966" fmla="*/ 3893 h 10000"/>
                  <a:gd name="connsiteX88-5967" fmla="*/ 6280 w 10000"/>
                  <a:gd name="connsiteY88-5968" fmla="*/ 3775 h 10000"/>
                  <a:gd name="connsiteX89-5969" fmla="*/ 6334 w 10000"/>
                  <a:gd name="connsiteY89-5970" fmla="*/ 3648 h 10000"/>
                  <a:gd name="connsiteX90-5971" fmla="*/ 6384 w 10000"/>
                  <a:gd name="connsiteY90-5972" fmla="*/ 3509 h 10000"/>
                  <a:gd name="connsiteX91-5973" fmla="*/ 6428 w 10000"/>
                  <a:gd name="connsiteY91-5974" fmla="*/ 3359 h 10000"/>
                  <a:gd name="connsiteX92-5975" fmla="*/ 6473 w 10000"/>
                  <a:gd name="connsiteY92-5976" fmla="*/ 3209 h 10000"/>
                  <a:gd name="connsiteX93-5977" fmla="*/ 6522 w 10000"/>
                  <a:gd name="connsiteY93-5978" fmla="*/ 3071 h 10000"/>
                  <a:gd name="connsiteX94-5979" fmla="*/ 6573 w 10000"/>
                  <a:gd name="connsiteY94-5980" fmla="*/ 2942 h 10000"/>
                  <a:gd name="connsiteX95-5981" fmla="*/ 6626 w 10000"/>
                  <a:gd name="connsiteY95-5982" fmla="*/ 2824 h 10000"/>
                  <a:gd name="connsiteX96-5983" fmla="*/ 6684 w 10000"/>
                  <a:gd name="connsiteY96-5984" fmla="*/ 2715 h 10000"/>
                  <a:gd name="connsiteX97-5985" fmla="*/ 6744 w 10000"/>
                  <a:gd name="connsiteY97-5986" fmla="*/ 2617 h 10000"/>
                  <a:gd name="connsiteX98-5987" fmla="*/ 6806 w 10000"/>
                  <a:gd name="connsiteY98-5988" fmla="*/ 2526 h 10000"/>
                  <a:gd name="connsiteX99-5989" fmla="*/ 6874 w 10000"/>
                  <a:gd name="connsiteY99-5990" fmla="*/ 2443 h 10000"/>
                  <a:gd name="connsiteX100-5991" fmla="*/ 6942 w 10000"/>
                  <a:gd name="connsiteY100-5992" fmla="*/ 2368 h 10000"/>
                  <a:gd name="connsiteX101-5993" fmla="*/ 7014 w 10000"/>
                  <a:gd name="connsiteY101-5994" fmla="*/ 2300 h 10000"/>
                  <a:gd name="connsiteX102-5995" fmla="*/ 7086 w 10000"/>
                  <a:gd name="connsiteY102-5996" fmla="*/ 2238 h 10000"/>
                  <a:gd name="connsiteX103-5997" fmla="*/ 7160 w 10000"/>
                  <a:gd name="connsiteY103-5998" fmla="*/ 2184 h 10000"/>
                  <a:gd name="connsiteX104-5999" fmla="*/ 7236 w 10000"/>
                  <a:gd name="connsiteY104-6000" fmla="*/ 2135 h 10000"/>
                  <a:gd name="connsiteX105-6001" fmla="*/ 7312 w 10000"/>
                  <a:gd name="connsiteY105-6002" fmla="*/ 2091 h 10000"/>
                  <a:gd name="connsiteX106-6003" fmla="*/ 7391 w 10000"/>
                  <a:gd name="connsiteY106-6004" fmla="*/ 2051 h 10000"/>
                  <a:gd name="connsiteX107-6005" fmla="*/ 7471 w 10000"/>
                  <a:gd name="connsiteY107-6006" fmla="*/ 2019 h 10000"/>
                  <a:gd name="connsiteX108-6007" fmla="*/ 7551 w 10000"/>
                  <a:gd name="connsiteY108-6008" fmla="*/ 1987 h 10000"/>
                  <a:gd name="connsiteX109-6009" fmla="*/ 7632 w 10000"/>
                  <a:gd name="connsiteY109-6010" fmla="*/ 1961 h 10000"/>
                  <a:gd name="connsiteX110-6011" fmla="*/ 7714 w 10000"/>
                  <a:gd name="connsiteY110-6012" fmla="*/ 1937 h 10000"/>
                  <a:gd name="connsiteX111-6013" fmla="*/ 7794 w 10000"/>
                  <a:gd name="connsiteY111-6014" fmla="*/ 1917 h 10000"/>
                  <a:gd name="connsiteX112-6015" fmla="*/ 7877 w 10000"/>
                  <a:gd name="connsiteY112-6016" fmla="*/ 1898 h 10000"/>
                  <a:gd name="connsiteX113-6017" fmla="*/ 7959 w 10000"/>
                  <a:gd name="connsiteY113-6018" fmla="*/ 1883 h 10000"/>
                  <a:gd name="connsiteX114-6019" fmla="*/ 8040 w 10000"/>
                  <a:gd name="connsiteY114-6020" fmla="*/ 1866 h 10000"/>
                  <a:gd name="connsiteX115-6021" fmla="*/ 8121 w 10000"/>
                  <a:gd name="connsiteY115-6022" fmla="*/ 1850 h 10000"/>
                  <a:gd name="connsiteX116-6023" fmla="*/ 8200 w 10000"/>
                  <a:gd name="connsiteY116-6024" fmla="*/ 1836 h 10000"/>
                  <a:gd name="connsiteX117-6025" fmla="*/ 8280 w 10000"/>
                  <a:gd name="connsiteY117-6026" fmla="*/ 1821 h 10000"/>
                  <a:gd name="connsiteX118-6027" fmla="*/ 8359 w 10000"/>
                  <a:gd name="connsiteY118-6028" fmla="*/ 1805 h 10000"/>
                  <a:gd name="connsiteX119-6029" fmla="*/ 8435 w 10000"/>
                  <a:gd name="connsiteY119-6030" fmla="*/ 1788 h 10000"/>
                  <a:gd name="connsiteX120-6031" fmla="*/ 8510 w 10000"/>
                  <a:gd name="connsiteY120-6032" fmla="*/ 1772 h 10000"/>
                  <a:gd name="connsiteX121-6033" fmla="*/ 8584 w 10000"/>
                  <a:gd name="connsiteY121-6034" fmla="*/ 1751 h 10000"/>
                  <a:gd name="connsiteX122-6035" fmla="*/ 8654 w 10000"/>
                  <a:gd name="connsiteY122-6036" fmla="*/ 1729 h 10000"/>
                  <a:gd name="connsiteX123-6037" fmla="*/ 8723 w 10000"/>
                  <a:gd name="connsiteY123-6038" fmla="*/ 1704 h 10000"/>
                  <a:gd name="connsiteX124-6039" fmla="*/ 8793 w 10000"/>
                  <a:gd name="connsiteY124-6040" fmla="*/ 1672 h 10000"/>
                  <a:gd name="connsiteX125-6041" fmla="*/ 8861 w 10000"/>
                  <a:gd name="connsiteY125-6042" fmla="*/ 1631 h 10000"/>
                  <a:gd name="connsiteX126-6043" fmla="*/ 8928 w 10000"/>
                  <a:gd name="connsiteY126-6044" fmla="*/ 1587 h 10000"/>
                  <a:gd name="connsiteX127-6045" fmla="*/ 8993 w 10000"/>
                  <a:gd name="connsiteY127-6046" fmla="*/ 1535 h 10000"/>
                  <a:gd name="connsiteX128-6047" fmla="*/ 9059 w 10000"/>
                  <a:gd name="connsiteY128-6048" fmla="*/ 1476 h 10000"/>
                  <a:gd name="connsiteX129-6049" fmla="*/ 9124 w 10000"/>
                  <a:gd name="connsiteY129-6050" fmla="*/ 1413 h 10000"/>
                  <a:gd name="connsiteX130-6051" fmla="*/ 9187 w 10000"/>
                  <a:gd name="connsiteY130-6052" fmla="*/ 1346 h 10000"/>
                  <a:gd name="connsiteX131-6053" fmla="*/ 9249 w 10000"/>
                  <a:gd name="connsiteY131-6054" fmla="*/ 1272 h 10000"/>
                  <a:gd name="connsiteX132-6055" fmla="*/ 9311 w 10000"/>
                  <a:gd name="connsiteY132-6056" fmla="*/ 1197 h 10000"/>
                  <a:gd name="connsiteX133-6057" fmla="*/ 9371 w 10000"/>
                  <a:gd name="connsiteY133-6058" fmla="*/ 1118 h 10000"/>
                  <a:gd name="connsiteX134-6059" fmla="*/ 9430 w 10000"/>
                  <a:gd name="connsiteY134-6060" fmla="*/ 1037 h 10000"/>
                  <a:gd name="connsiteX135-6061" fmla="*/ 9486 w 10000"/>
                  <a:gd name="connsiteY135-6062" fmla="*/ 952 h 10000"/>
                  <a:gd name="connsiteX136-6063" fmla="*/ 9541 w 10000"/>
                  <a:gd name="connsiteY136-6064" fmla="*/ 868 h 10000"/>
                  <a:gd name="connsiteX137-6065" fmla="*/ 9594 w 10000"/>
                  <a:gd name="connsiteY137-6066" fmla="*/ 782 h 10000"/>
                  <a:gd name="connsiteX138-6067" fmla="*/ 9644 w 10000"/>
                  <a:gd name="connsiteY138-6068" fmla="*/ 695 h 10000"/>
                  <a:gd name="connsiteX139-6069" fmla="*/ 9693 w 10000"/>
                  <a:gd name="connsiteY139-6070" fmla="*/ 611 h 10000"/>
                  <a:gd name="connsiteX140-6071" fmla="*/ 9740 w 10000"/>
                  <a:gd name="connsiteY140-6072" fmla="*/ 525 h 10000"/>
                  <a:gd name="connsiteX141-6073" fmla="*/ 9786 w 10000"/>
                  <a:gd name="connsiteY141-6074" fmla="*/ 441 h 10000"/>
                  <a:gd name="connsiteX142-6075" fmla="*/ 9828 w 10000"/>
                  <a:gd name="connsiteY142-6076" fmla="*/ 360 h 10000"/>
                  <a:gd name="connsiteX143-6077" fmla="*/ 9868 w 10000"/>
                  <a:gd name="connsiteY143-6078" fmla="*/ 280 h 10000"/>
                  <a:gd name="connsiteX144-6079" fmla="*/ 9905 w 10000"/>
                  <a:gd name="connsiteY144-6080" fmla="*/ 204 h 10000"/>
                  <a:gd name="connsiteX145-6081" fmla="*/ 9940 w 10000"/>
                  <a:gd name="connsiteY145-6082" fmla="*/ 133 h 10000"/>
                  <a:gd name="connsiteX146-6083" fmla="*/ 9971 w 10000"/>
                  <a:gd name="connsiteY146-6084" fmla="*/ 64 h 10000"/>
                  <a:gd name="connsiteX147-6085" fmla="*/ 10000 w 10000"/>
                  <a:gd name="connsiteY147-6086" fmla="*/ 0 h 10000"/>
                  <a:gd name="connsiteX148-6087" fmla="*/ 9948 w 10000"/>
                  <a:gd name="connsiteY148-6088" fmla="*/ 320 h 10000"/>
                  <a:gd name="connsiteX149-6089" fmla="*/ 9916 w 10000"/>
                  <a:gd name="connsiteY149-6090" fmla="*/ 416 h 10000"/>
                  <a:gd name="connsiteX150-6091" fmla="*/ 9882 w 10000"/>
                  <a:gd name="connsiteY150-6092" fmla="*/ 514 h 10000"/>
                  <a:gd name="connsiteX151-6093" fmla="*/ 9846 w 10000"/>
                  <a:gd name="connsiteY151-6094" fmla="*/ 619 h 10000"/>
                  <a:gd name="connsiteX152-6095" fmla="*/ 9807 w 10000"/>
                  <a:gd name="connsiteY152-6096" fmla="*/ 723 h 10000"/>
                  <a:gd name="connsiteX153-6097" fmla="*/ 9764 w 10000"/>
                  <a:gd name="connsiteY153-6098" fmla="*/ 829 h 10000"/>
                  <a:gd name="connsiteX154-6099" fmla="*/ 9719 w 10000"/>
                  <a:gd name="connsiteY154-6100" fmla="*/ 937 h 10000"/>
                  <a:gd name="connsiteX155-6101" fmla="*/ 9673 w 10000"/>
                  <a:gd name="connsiteY155-6102" fmla="*/ 1045 h 10000"/>
                  <a:gd name="connsiteX156-6103" fmla="*/ 9624 w 10000"/>
                  <a:gd name="connsiteY156-6104" fmla="*/ 1154 h 10000"/>
                  <a:gd name="connsiteX157-6105" fmla="*/ 9571 w 10000"/>
                  <a:gd name="connsiteY157-6106" fmla="*/ 1262 h 10000"/>
                  <a:gd name="connsiteX158-6107" fmla="*/ 9518 w 10000"/>
                  <a:gd name="connsiteY158-6108" fmla="*/ 1367 h 10000"/>
                  <a:gd name="connsiteX159-6109" fmla="*/ 9461 w 10000"/>
                  <a:gd name="connsiteY159-6110" fmla="*/ 1470 h 10000"/>
                  <a:gd name="connsiteX160-6111" fmla="*/ 9401 w 10000"/>
                  <a:gd name="connsiteY160-6112" fmla="*/ 1572 h 10000"/>
                  <a:gd name="connsiteX161-6113" fmla="*/ 9339 w 10000"/>
                  <a:gd name="connsiteY161-6114" fmla="*/ 1670 h 10000"/>
                  <a:gd name="connsiteX162-6115" fmla="*/ 9275 w 10000"/>
                  <a:gd name="connsiteY162-6116" fmla="*/ 1762 h 10000"/>
                  <a:gd name="connsiteX163-6117" fmla="*/ 9208 w 10000"/>
                  <a:gd name="connsiteY163-6118" fmla="*/ 1849 h 10000"/>
                  <a:gd name="connsiteX164-6119" fmla="*/ 9139 w 10000"/>
                  <a:gd name="connsiteY164-6120" fmla="*/ 1931 h 10000"/>
                  <a:gd name="connsiteX165-6121" fmla="*/ 9068 w 10000"/>
                  <a:gd name="connsiteY165-6122" fmla="*/ 2006 h 10000"/>
                  <a:gd name="connsiteX166-6123" fmla="*/ 8994 w 10000"/>
                  <a:gd name="connsiteY166-6124" fmla="*/ 2074 h 10000"/>
                  <a:gd name="connsiteX167-6125" fmla="*/ 8919 w 10000"/>
                  <a:gd name="connsiteY167-6126" fmla="*/ 2136 h 10000"/>
                  <a:gd name="connsiteX168-6127" fmla="*/ 8841 w 10000"/>
                  <a:gd name="connsiteY168-6128" fmla="*/ 2189 h 10000"/>
                  <a:gd name="connsiteX169-6129" fmla="*/ 8760 w 10000"/>
                  <a:gd name="connsiteY169-6130" fmla="*/ 2231 h 10000"/>
                  <a:gd name="connsiteX170-6131" fmla="*/ 8677 w 10000"/>
                  <a:gd name="connsiteY170-6132" fmla="*/ 2267 h 10000"/>
                  <a:gd name="connsiteX171-6133" fmla="*/ 8598 w 10000"/>
                  <a:gd name="connsiteY171-6134" fmla="*/ 2302 h 10000"/>
                  <a:gd name="connsiteX172-6135" fmla="*/ 8517 w 10000"/>
                  <a:gd name="connsiteY172-6136" fmla="*/ 2332 h 10000"/>
                  <a:gd name="connsiteX173-6137" fmla="*/ 8437 w 10000"/>
                  <a:gd name="connsiteY173-6138" fmla="*/ 2359 h 10000"/>
                  <a:gd name="connsiteX174-6139" fmla="*/ 8277 w 10000"/>
                  <a:gd name="connsiteY174-6140" fmla="*/ 2409 h 10000"/>
                  <a:gd name="connsiteX175-6141" fmla="*/ 8121 w 10000"/>
                  <a:gd name="connsiteY175-6142" fmla="*/ 2458 h 10000"/>
                  <a:gd name="connsiteX176-6143" fmla="*/ 8045 w 10000"/>
                  <a:gd name="connsiteY176-6144" fmla="*/ 2481 h 10000"/>
                  <a:gd name="connsiteX177-6145" fmla="*/ 7969 w 10000"/>
                  <a:gd name="connsiteY177-6146" fmla="*/ 2507 h 10000"/>
                  <a:gd name="connsiteX178-6147" fmla="*/ 7895 w 10000"/>
                  <a:gd name="connsiteY178-6148" fmla="*/ 2534 h 10000"/>
                  <a:gd name="connsiteX179-6149" fmla="*/ 7819 w 10000"/>
                  <a:gd name="connsiteY179-6150" fmla="*/ 2562 h 10000"/>
                  <a:gd name="connsiteX180-6151" fmla="*/ 7748 w 10000"/>
                  <a:gd name="connsiteY180-6152" fmla="*/ 2594 h 10000"/>
                  <a:gd name="connsiteX181-6153" fmla="*/ 7676 w 10000"/>
                  <a:gd name="connsiteY181-6154" fmla="*/ 2627 h 10000"/>
                  <a:gd name="connsiteX182-6155" fmla="*/ 7607 w 10000"/>
                  <a:gd name="connsiteY182-6156" fmla="*/ 2665 h 10000"/>
                  <a:gd name="connsiteX183-6157" fmla="*/ 7538 w 10000"/>
                  <a:gd name="connsiteY183-6158" fmla="*/ 2708 h 10000"/>
                  <a:gd name="connsiteX184-6159" fmla="*/ 7471 w 10000"/>
                  <a:gd name="connsiteY184-6160" fmla="*/ 2757 h 10000"/>
                  <a:gd name="connsiteX185-6161" fmla="*/ 7406 w 10000"/>
                  <a:gd name="connsiteY185-6162" fmla="*/ 2808 h 10000"/>
                  <a:gd name="connsiteX186-6163" fmla="*/ 7341 w 10000"/>
                  <a:gd name="connsiteY186-6164" fmla="*/ 2866 h 10000"/>
                  <a:gd name="connsiteX187-6165" fmla="*/ 7279 w 10000"/>
                  <a:gd name="connsiteY187-6166" fmla="*/ 2930 h 10000"/>
                  <a:gd name="connsiteX188-6167" fmla="*/ 7220 w 10000"/>
                  <a:gd name="connsiteY188-6168" fmla="*/ 3001 h 10000"/>
                  <a:gd name="connsiteX189-6169" fmla="*/ 7160 w 10000"/>
                  <a:gd name="connsiteY189-6170" fmla="*/ 3080 h 10000"/>
                  <a:gd name="connsiteX190-6171" fmla="*/ 7104 w 10000"/>
                  <a:gd name="connsiteY190-6172" fmla="*/ 3165 h 10000"/>
                  <a:gd name="connsiteX191-6173" fmla="*/ 7050 w 10000"/>
                  <a:gd name="connsiteY191-6174" fmla="*/ 3262 h 10000"/>
                  <a:gd name="connsiteX192-6175" fmla="*/ 6996 w 10000"/>
                  <a:gd name="connsiteY192-6176" fmla="*/ 3365 h 10000"/>
                  <a:gd name="connsiteX193-6177" fmla="*/ 6945 w 10000"/>
                  <a:gd name="connsiteY193-6178" fmla="*/ 3479 h 10000"/>
                  <a:gd name="connsiteX194-6179" fmla="*/ 6896 w 10000"/>
                  <a:gd name="connsiteY194-6180" fmla="*/ 3603 h 10000"/>
                  <a:gd name="connsiteX195-6181" fmla="*/ 6850 w 10000"/>
                  <a:gd name="connsiteY195-6182" fmla="*/ 3736 h 10000"/>
                  <a:gd name="connsiteX196-6183" fmla="*/ 6805 w 10000"/>
                  <a:gd name="connsiteY196-6184" fmla="*/ 3883 h 10000"/>
                  <a:gd name="connsiteX197-6185" fmla="*/ 6763 w 10000"/>
                  <a:gd name="connsiteY197-6186" fmla="*/ 4040 h 10000"/>
                  <a:gd name="connsiteX198-6187" fmla="*/ 6725 w 10000"/>
                  <a:gd name="connsiteY198-6188" fmla="*/ 4208 h 10000"/>
                  <a:gd name="connsiteX199-6189" fmla="*/ 6688 w 10000"/>
                  <a:gd name="connsiteY199-6190" fmla="*/ 4392 h 10000"/>
                  <a:gd name="connsiteX200-6191" fmla="*/ 6648 w 10000"/>
                  <a:gd name="connsiteY200-6192" fmla="*/ 4573 h 10000"/>
                  <a:gd name="connsiteX201-6193" fmla="*/ 6599 w 10000"/>
                  <a:gd name="connsiteY201-6194" fmla="*/ 4740 h 10000"/>
                  <a:gd name="connsiteX202-6195" fmla="*/ 6543 w 10000"/>
                  <a:gd name="connsiteY202-6196" fmla="*/ 4891 h 10000"/>
                  <a:gd name="connsiteX203-6197" fmla="*/ 6477 w 10000"/>
                  <a:gd name="connsiteY203-6198" fmla="*/ 5032 h 10000"/>
                  <a:gd name="connsiteX204-6199" fmla="*/ 6406 w 10000"/>
                  <a:gd name="connsiteY204-6200" fmla="*/ 5161 h 10000"/>
                  <a:gd name="connsiteX205-6201" fmla="*/ 6329 w 10000"/>
                  <a:gd name="connsiteY205-6202" fmla="*/ 5276 h 10000"/>
                  <a:gd name="connsiteX206-6203" fmla="*/ 6244 w 10000"/>
                  <a:gd name="connsiteY206-6204" fmla="*/ 5381 h 10000"/>
                  <a:gd name="connsiteX207-6205" fmla="*/ 6157 w 10000"/>
                  <a:gd name="connsiteY207-6206" fmla="*/ 5476 h 10000"/>
                  <a:gd name="connsiteX208-6207" fmla="*/ 6064 w 10000"/>
                  <a:gd name="connsiteY208-6208" fmla="*/ 5563 h 10000"/>
                  <a:gd name="connsiteX209-6209" fmla="*/ 5969 w 10000"/>
                  <a:gd name="connsiteY209-6210" fmla="*/ 5642 h 10000"/>
                  <a:gd name="connsiteX210-6211" fmla="*/ 5870 w 10000"/>
                  <a:gd name="connsiteY210-6212" fmla="*/ 5712 h 10000"/>
                  <a:gd name="connsiteX211-6213" fmla="*/ 5769 w 10000"/>
                  <a:gd name="connsiteY211-6214" fmla="*/ 5778 h 10000"/>
                  <a:gd name="connsiteX212-6215" fmla="*/ 5666 w 10000"/>
                  <a:gd name="connsiteY212-6216" fmla="*/ 5837 h 10000"/>
                  <a:gd name="connsiteX213-6217" fmla="*/ 5563 w 10000"/>
                  <a:gd name="connsiteY213-6218" fmla="*/ 5892 h 10000"/>
                  <a:gd name="connsiteX214-6219" fmla="*/ 5460 w 10000"/>
                  <a:gd name="connsiteY214-6220" fmla="*/ 5943 h 10000"/>
                  <a:gd name="connsiteX215-6221" fmla="*/ 5356 w 10000"/>
                  <a:gd name="connsiteY215-6222" fmla="*/ 5994 h 10000"/>
                  <a:gd name="connsiteX216-6223" fmla="*/ 5253 w 10000"/>
                  <a:gd name="connsiteY216-6224" fmla="*/ 6041 h 10000"/>
                  <a:gd name="connsiteX217-6225" fmla="*/ 5154 w 10000"/>
                  <a:gd name="connsiteY217-6226" fmla="*/ 6086 h 10000"/>
                  <a:gd name="connsiteX218-6227" fmla="*/ 5056 w 10000"/>
                  <a:gd name="connsiteY218-6228" fmla="*/ 6132 h 10000"/>
                  <a:gd name="connsiteX219-6229" fmla="*/ 4959 w 10000"/>
                  <a:gd name="connsiteY219-6230" fmla="*/ 6178 h 10000"/>
                  <a:gd name="connsiteX220-6231" fmla="*/ 4867 w 10000"/>
                  <a:gd name="connsiteY220-6232" fmla="*/ 6227 h 10000"/>
                  <a:gd name="connsiteX221-6233" fmla="*/ 4782 w 10000"/>
                  <a:gd name="connsiteY221-6234" fmla="*/ 6277 h 10000"/>
                  <a:gd name="connsiteX222-6235" fmla="*/ 4699 w 10000"/>
                  <a:gd name="connsiteY222-6236" fmla="*/ 6331 h 10000"/>
                  <a:gd name="connsiteX223-6237" fmla="*/ 4622 w 10000"/>
                  <a:gd name="connsiteY223-6238" fmla="*/ 6387 h 10000"/>
                  <a:gd name="connsiteX224-6239" fmla="*/ 4553 w 10000"/>
                  <a:gd name="connsiteY224-6240" fmla="*/ 6451 h 10000"/>
                  <a:gd name="connsiteX225-6241" fmla="*/ 4489 w 10000"/>
                  <a:gd name="connsiteY225-6242" fmla="*/ 6522 h 10000"/>
                  <a:gd name="connsiteX226-6243" fmla="*/ 4435 w 10000"/>
                  <a:gd name="connsiteY226-6244" fmla="*/ 6596 h 10000"/>
                  <a:gd name="connsiteX227-6245" fmla="*/ 4387 w 10000"/>
                  <a:gd name="connsiteY227-6246" fmla="*/ 6681 h 10000"/>
                  <a:gd name="connsiteX228-6247" fmla="*/ 4349 w 10000"/>
                  <a:gd name="connsiteY228-6248" fmla="*/ 6771 h 10000"/>
                  <a:gd name="connsiteX229-6249" fmla="*/ 4322 w 10000"/>
                  <a:gd name="connsiteY229-6250" fmla="*/ 6873 h 10000"/>
                  <a:gd name="connsiteX230-6251" fmla="*/ 4304 w 10000"/>
                  <a:gd name="connsiteY230-6252" fmla="*/ 6983 h 10000"/>
                  <a:gd name="connsiteX231-6253" fmla="*/ 4297 w 10000"/>
                  <a:gd name="connsiteY231-6254" fmla="*/ 7108 h 10000"/>
                  <a:gd name="connsiteX232-6255" fmla="*/ 4294 w 10000"/>
                  <a:gd name="connsiteY232-6256" fmla="*/ 7235 h 10000"/>
                  <a:gd name="connsiteX233-6257" fmla="*/ 4289 w 10000"/>
                  <a:gd name="connsiteY233-6258" fmla="*/ 7360 h 10000"/>
                  <a:gd name="connsiteX234-6259" fmla="*/ 4280 w 10000"/>
                  <a:gd name="connsiteY234-6260" fmla="*/ 7481 h 10000"/>
                  <a:gd name="connsiteX235-6261" fmla="*/ 4268 w 10000"/>
                  <a:gd name="connsiteY235-6262" fmla="*/ 7603 h 10000"/>
                  <a:gd name="connsiteX236-6263" fmla="*/ 4252 w 10000"/>
                  <a:gd name="connsiteY236-6264" fmla="*/ 7720 h 10000"/>
                  <a:gd name="connsiteX237-6265" fmla="*/ 4233 w 10000"/>
                  <a:gd name="connsiteY237-6266" fmla="*/ 7839 h 10000"/>
                  <a:gd name="connsiteX238-6267" fmla="*/ 4212 w 10000"/>
                  <a:gd name="connsiteY238-6268" fmla="*/ 7953 h 10000"/>
                  <a:gd name="connsiteX239-6269" fmla="*/ 4188 w 10000"/>
                  <a:gd name="connsiteY239-6270" fmla="*/ 8063 h 10000"/>
                  <a:gd name="connsiteX240-6271" fmla="*/ 4160 w 10000"/>
                  <a:gd name="connsiteY240-6272" fmla="*/ 8174 h 10000"/>
                  <a:gd name="connsiteX241-6273" fmla="*/ 4130 w 10000"/>
                  <a:gd name="connsiteY241-6274" fmla="*/ 8279 h 10000"/>
                  <a:gd name="connsiteX242-6275" fmla="*/ 4097 w 10000"/>
                  <a:gd name="connsiteY242-6276" fmla="*/ 8383 h 10000"/>
                  <a:gd name="connsiteX243-6277" fmla="*/ 4058 w 10000"/>
                  <a:gd name="connsiteY243-6278" fmla="*/ 8484 h 10000"/>
                  <a:gd name="connsiteX244-6279" fmla="*/ 4018 w 10000"/>
                  <a:gd name="connsiteY244-6280" fmla="*/ 8581 h 10000"/>
                  <a:gd name="connsiteX245-6281" fmla="*/ 3975 w 10000"/>
                  <a:gd name="connsiteY245-6282" fmla="*/ 8677 h 10000"/>
                  <a:gd name="connsiteX246-6283" fmla="*/ 3928 w 10000"/>
                  <a:gd name="connsiteY246-6284" fmla="*/ 8768 h 10000"/>
                  <a:gd name="connsiteX247-6285" fmla="*/ 3879 w 10000"/>
                  <a:gd name="connsiteY247-6286" fmla="*/ 8858 h 10000"/>
                  <a:gd name="connsiteX248-6287" fmla="*/ 3827 w 10000"/>
                  <a:gd name="connsiteY248-6288" fmla="*/ 8943 h 10000"/>
                  <a:gd name="connsiteX249-6289" fmla="*/ 3772 w 10000"/>
                  <a:gd name="connsiteY249-6290" fmla="*/ 9025 h 10000"/>
                  <a:gd name="connsiteX250-6291" fmla="*/ 3713 w 10000"/>
                  <a:gd name="connsiteY250-6292" fmla="*/ 9104 h 10000"/>
                  <a:gd name="connsiteX251-6293" fmla="*/ 3652 w 10000"/>
                  <a:gd name="connsiteY251-6294" fmla="*/ 9179 h 10000"/>
                  <a:gd name="connsiteX252-6295" fmla="*/ 3587 w 10000"/>
                  <a:gd name="connsiteY252-6296" fmla="*/ 9253 h 10000"/>
                  <a:gd name="connsiteX253-6297" fmla="*/ 3518 w 10000"/>
                  <a:gd name="connsiteY253-6298" fmla="*/ 9321 h 10000"/>
                  <a:gd name="connsiteX254-6299" fmla="*/ 3449 w 10000"/>
                  <a:gd name="connsiteY254-6300" fmla="*/ 9385 h 10000"/>
                  <a:gd name="connsiteX255-6301" fmla="*/ 3377 w 10000"/>
                  <a:gd name="connsiteY255-6302" fmla="*/ 9446 h 10000"/>
                  <a:gd name="connsiteX256-6303" fmla="*/ 3301 w 10000"/>
                  <a:gd name="connsiteY256-6304" fmla="*/ 9506 h 10000"/>
                  <a:gd name="connsiteX257-6305" fmla="*/ 3221 w 10000"/>
                  <a:gd name="connsiteY257-6306" fmla="*/ 9558 h 10000"/>
                  <a:gd name="connsiteX258-6307" fmla="*/ 3138 w 10000"/>
                  <a:gd name="connsiteY258-6308" fmla="*/ 9608 h 10000"/>
                  <a:gd name="connsiteX259-6309" fmla="*/ 3053 w 10000"/>
                  <a:gd name="connsiteY259-6310" fmla="*/ 9653 h 10000"/>
                  <a:gd name="connsiteX260-6311" fmla="*/ 2965 w 10000"/>
                  <a:gd name="connsiteY260-6312" fmla="*/ 9695 h 10000"/>
                  <a:gd name="connsiteX261-6313" fmla="*/ 2875 w 10000"/>
                  <a:gd name="connsiteY261-6314" fmla="*/ 9734 h 10000"/>
                  <a:gd name="connsiteX262-6315" fmla="*/ 2781 w 10000"/>
                  <a:gd name="connsiteY262-6316" fmla="*/ 9767 h 10000"/>
                  <a:gd name="connsiteX263-6317" fmla="*/ 2685 w 10000"/>
                  <a:gd name="connsiteY263-6318" fmla="*/ 9797 h 10000"/>
                  <a:gd name="connsiteX264-6319" fmla="*/ 2636 w 10000"/>
                  <a:gd name="connsiteY264-6320" fmla="*/ 9809 h 10000"/>
                  <a:gd name="connsiteX265-6321" fmla="*/ 2586 w 10000"/>
                  <a:gd name="connsiteY265-6322" fmla="*/ 9823 h 10000"/>
                  <a:gd name="connsiteX266-6323" fmla="*/ 2536 w 10000"/>
                  <a:gd name="connsiteY266-6324" fmla="*/ 9835 h 10000"/>
                  <a:gd name="connsiteX267-6325" fmla="*/ 2483 w 10000"/>
                  <a:gd name="connsiteY267-6326" fmla="*/ 9844 h 10000"/>
                  <a:gd name="connsiteX268-6327" fmla="*/ 2432 w 10000"/>
                  <a:gd name="connsiteY268-6328" fmla="*/ 9854 h 10000"/>
                  <a:gd name="connsiteX269-6329" fmla="*/ 2379 w 10000"/>
                  <a:gd name="connsiteY269-6330" fmla="*/ 9864 h 10000"/>
                  <a:gd name="connsiteX270-6331" fmla="*/ 2326 w 10000"/>
                  <a:gd name="connsiteY270-6332" fmla="*/ 9874 h 10000"/>
                  <a:gd name="connsiteX271-6333" fmla="*/ 2272 w 10000"/>
                  <a:gd name="connsiteY271-6334" fmla="*/ 9883 h 10000"/>
                  <a:gd name="connsiteX272-6335" fmla="*/ 2219 w 10000"/>
                  <a:gd name="connsiteY272-6336" fmla="*/ 9891 h 10000"/>
                  <a:gd name="connsiteX273-6337" fmla="*/ 2164 w 10000"/>
                  <a:gd name="connsiteY273-6338" fmla="*/ 9899 h 10000"/>
                  <a:gd name="connsiteX274-6339" fmla="*/ 2106 w 10000"/>
                  <a:gd name="connsiteY274-6340" fmla="*/ 9907 h 10000"/>
                  <a:gd name="connsiteX275-6341" fmla="*/ 2051 w 10000"/>
                  <a:gd name="connsiteY275-6342" fmla="*/ 9914 h 10000"/>
                  <a:gd name="connsiteX276-6343" fmla="*/ 1995 w 10000"/>
                  <a:gd name="connsiteY276-6344" fmla="*/ 9918 h 10000"/>
                  <a:gd name="connsiteX277-6345" fmla="*/ 1938 w 10000"/>
                  <a:gd name="connsiteY277-6346" fmla="*/ 9927 h 10000"/>
                  <a:gd name="connsiteX278-6347" fmla="*/ 1881 w 10000"/>
                  <a:gd name="connsiteY278-6348" fmla="*/ 9931 h 10000"/>
                  <a:gd name="connsiteX279-6349" fmla="*/ 1825 w 10000"/>
                  <a:gd name="connsiteY279-6350" fmla="*/ 9936 h 10000"/>
                  <a:gd name="connsiteX280-6351" fmla="*/ 1825 w 10000"/>
                  <a:gd name="connsiteY280-6352" fmla="*/ 9936 h 10000"/>
                  <a:gd name="connsiteX281-6353" fmla="*/ 1578 w 10000"/>
                  <a:gd name="connsiteY281-6354" fmla="*/ 9969 h 10000"/>
                  <a:gd name="connsiteX282-6355" fmla="*/ 0 w 10000"/>
                  <a:gd name="connsiteY282-6356" fmla="*/ 10000 h 10000"/>
                  <a:gd name="connsiteX283-6357" fmla="*/ 0 w 10000"/>
                  <a:gd name="connsiteY283-6358" fmla="*/ 8535 h 10000"/>
                  <a:gd name="connsiteX0-6359" fmla="*/ 0 w 10000"/>
                  <a:gd name="connsiteY0-6360" fmla="*/ 8535 h 10000"/>
                  <a:gd name="connsiteX1-6361" fmla="*/ 666 w 10000"/>
                  <a:gd name="connsiteY1-6362" fmla="*/ 8535 h 10000"/>
                  <a:gd name="connsiteX2-6363" fmla="*/ 704 w 10000"/>
                  <a:gd name="connsiteY2-6364" fmla="*/ 8535 h 10000"/>
                  <a:gd name="connsiteX3-6365" fmla="*/ 745 w 10000"/>
                  <a:gd name="connsiteY3-6366" fmla="*/ 8536 h 10000"/>
                  <a:gd name="connsiteX4-6367" fmla="*/ 785 w 10000"/>
                  <a:gd name="connsiteY4-6368" fmla="*/ 8536 h 10000"/>
                  <a:gd name="connsiteX5-6369" fmla="*/ 825 w 10000"/>
                  <a:gd name="connsiteY5-6370" fmla="*/ 8536 h 10000"/>
                  <a:gd name="connsiteX6-6371" fmla="*/ 866 w 10000"/>
                  <a:gd name="connsiteY6-6372" fmla="*/ 8536 h 10000"/>
                  <a:gd name="connsiteX7-6373" fmla="*/ 908 w 10000"/>
                  <a:gd name="connsiteY7-6374" fmla="*/ 8536 h 10000"/>
                  <a:gd name="connsiteX8-6375" fmla="*/ 949 w 10000"/>
                  <a:gd name="connsiteY8-6376" fmla="*/ 8535 h 10000"/>
                  <a:gd name="connsiteX9-6377" fmla="*/ 993 w 10000"/>
                  <a:gd name="connsiteY9-6378" fmla="*/ 8535 h 10000"/>
                  <a:gd name="connsiteX10-6379" fmla="*/ 995 w 10000"/>
                  <a:gd name="connsiteY10-6380" fmla="*/ 8535 h 10000"/>
                  <a:gd name="connsiteX11-6381" fmla="*/ 995 w 10000"/>
                  <a:gd name="connsiteY11-6382" fmla="*/ 8534 h 10000"/>
                  <a:gd name="connsiteX12-6383" fmla="*/ 1077 w 10000"/>
                  <a:gd name="connsiteY12-6384" fmla="*/ 8532 h 10000"/>
                  <a:gd name="connsiteX13-6385" fmla="*/ 1163 w 10000"/>
                  <a:gd name="connsiteY13-6386" fmla="*/ 8528 h 10000"/>
                  <a:gd name="connsiteX14-6387" fmla="*/ 1249 w 10000"/>
                  <a:gd name="connsiteY14-6388" fmla="*/ 8521 h 10000"/>
                  <a:gd name="connsiteX15-6389" fmla="*/ 1339 w 10000"/>
                  <a:gd name="connsiteY15-6390" fmla="*/ 8514 h 10000"/>
                  <a:gd name="connsiteX16-6391" fmla="*/ 1428 w 10000"/>
                  <a:gd name="connsiteY16-6392" fmla="*/ 8504 h 10000"/>
                  <a:gd name="connsiteX17-6393" fmla="*/ 1520 w 10000"/>
                  <a:gd name="connsiteY17-6394" fmla="*/ 8493 h 10000"/>
                  <a:gd name="connsiteX18-6395" fmla="*/ 1613 w 10000"/>
                  <a:gd name="connsiteY18-6396" fmla="*/ 8481 h 10000"/>
                  <a:gd name="connsiteX19-6397" fmla="*/ 1708 w 10000"/>
                  <a:gd name="connsiteY19-6398" fmla="*/ 8465 h 10000"/>
                  <a:gd name="connsiteX20-6399" fmla="*/ 1804 w 10000"/>
                  <a:gd name="connsiteY20-6400" fmla="*/ 8448 h 10000"/>
                  <a:gd name="connsiteX21-6401" fmla="*/ 1903 w 10000"/>
                  <a:gd name="connsiteY21-6402" fmla="*/ 8429 h 10000"/>
                  <a:gd name="connsiteX22-6403" fmla="*/ 2002 w 10000"/>
                  <a:gd name="connsiteY22-6404" fmla="*/ 8407 h 10000"/>
                  <a:gd name="connsiteX23-6405" fmla="*/ 2100 w 10000"/>
                  <a:gd name="connsiteY23-6406" fmla="*/ 8383 h 10000"/>
                  <a:gd name="connsiteX24-6407" fmla="*/ 2203 w 10000"/>
                  <a:gd name="connsiteY24-6408" fmla="*/ 8355 h 10000"/>
                  <a:gd name="connsiteX25-6409" fmla="*/ 2303 w 10000"/>
                  <a:gd name="connsiteY25-6410" fmla="*/ 8327 h 10000"/>
                  <a:gd name="connsiteX26-6411" fmla="*/ 2354 w 10000"/>
                  <a:gd name="connsiteY26-6412" fmla="*/ 8312 h 10000"/>
                  <a:gd name="connsiteX27-6413" fmla="*/ 2405 w 10000"/>
                  <a:gd name="connsiteY27-6414" fmla="*/ 8293 h 10000"/>
                  <a:gd name="connsiteX28-6415" fmla="*/ 2455 w 10000"/>
                  <a:gd name="connsiteY28-6416" fmla="*/ 8276 h 10000"/>
                  <a:gd name="connsiteX29-6417" fmla="*/ 2507 w 10000"/>
                  <a:gd name="connsiteY29-6418" fmla="*/ 8260 h 10000"/>
                  <a:gd name="connsiteX30-6419" fmla="*/ 2630 w 10000"/>
                  <a:gd name="connsiteY30-6420" fmla="*/ 8210 h 10000"/>
                  <a:gd name="connsiteX31-6421" fmla="*/ 2740 w 10000"/>
                  <a:gd name="connsiteY31-6422" fmla="*/ 8154 h 10000"/>
                  <a:gd name="connsiteX32-6423" fmla="*/ 2838 w 10000"/>
                  <a:gd name="connsiteY32-6424" fmla="*/ 8090 h 10000"/>
                  <a:gd name="connsiteX33-6425" fmla="*/ 2927 w 10000"/>
                  <a:gd name="connsiteY33-6426" fmla="*/ 8019 h 10000"/>
                  <a:gd name="connsiteX34-6427" fmla="*/ 3006 w 10000"/>
                  <a:gd name="connsiteY34-6428" fmla="*/ 7943 h 10000"/>
                  <a:gd name="connsiteX35-6429" fmla="*/ 3076 w 10000"/>
                  <a:gd name="connsiteY35-6430" fmla="*/ 7862 h 10000"/>
                  <a:gd name="connsiteX36-6431" fmla="*/ 3138 w 10000"/>
                  <a:gd name="connsiteY36-6432" fmla="*/ 7774 h 10000"/>
                  <a:gd name="connsiteX37-6433" fmla="*/ 3192 w 10000"/>
                  <a:gd name="connsiteY37-6434" fmla="*/ 7683 h 10000"/>
                  <a:gd name="connsiteX38-6435" fmla="*/ 3239 w 10000"/>
                  <a:gd name="connsiteY38-6436" fmla="*/ 7588 h 10000"/>
                  <a:gd name="connsiteX39-6437" fmla="*/ 3280 w 10000"/>
                  <a:gd name="connsiteY39-6438" fmla="*/ 7486 h 10000"/>
                  <a:gd name="connsiteX40-6439" fmla="*/ 3315 w 10000"/>
                  <a:gd name="connsiteY40-6440" fmla="*/ 7383 h 10000"/>
                  <a:gd name="connsiteX41-6441" fmla="*/ 3343 w 10000"/>
                  <a:gd name="connsiteY41-6442" fmla="*/ 7278 h 10000"/>
                  <a:gd name="connsiteX42-6443" fmla="*/ 3368 w 10000"/>
                  <a:gd name="connsiteY42-6444" fmla="*/ 7171 h 10000"/>
                  <a:gd name="connsiteX43-6445" fmla="*/ 3390 w 10000"/>
                  <a:gd name="connsiteY43-6446" fmla="*/ 7061 h 10000"/>
                  <a:gd name="connsiteX44-6447" fmla="*/ 3407 w 10000"/>
                  <a:gd name="connsiteY44-6448" fmla="*/ 6950 h 10000"/>
                  <a:gd name="connsiteX45-6449" fmla="*/ 3423 w 10000"/>
                  <a:gd name="connsiteY45-6450" fmla="*/ 6836 h 10000"/>
                  <a:gd name="connsiteX46-6451" fmla="*/ 3436 w 10000"/>
                  <a:gd name="connsiteY46-6452" fmla="*/ 6724 h 10000"/>
                  <a:gd name="connsiteX47-6453" fmla="*/ 3448 w 10000"/>
                  <a:gd name="connsiteY47-6454" fmla="*/ 6612 h 10000"/>
                  <a:gd name="connsiteX48-6455" fmla="*/ 3460 w 10000"/>
                  <a:gd name="connsiteY48-6456" fmla="*/ 6500 h 10000"/>
                  <a:gd name="connsiteX49-6457" fmla="*/ 3472 w 10000"/>
                  <a:gd name="connsiteY49-6458" fmla="*/ 6387 h 10000"/>
                  <a:gd name="connsiteX50-6459" fmla="*/ 3484 w 10000"/>
                  <a:gd name="connsiteY50-6460" fmla="*/ 6277 h 10000"/>
                  <a:gd name="connsiteX51-6461" fmla="*/ 3498 w 10000"/>
                  <a:gd name="connsiteY51-6462" fmla="*/ 6171 h 10000"/>
                  <a:gd name="connsiteX52-6463" fmla="*/ 3514 w 10000"/>
                  <a:gd name="connsiteY52-6464" fmla="*/ 6066 h 10000"/>
                  <a:gd name="connsiteX53-6465" fmla="*/ 3532 w 10000"/>
                  <a:gd name="connsiteY53-6466" fmla="*/ 5963 h 10000"/>
                  <a:gd name="connsiteX54-6467" fmla="*/ 3556 w 10000"/>
                  <a:gd name="connsiteY54-6468" fmla="*/ 5864 h 10000"/>
                  <a:gd name="connsiteX55-6469" fmla="*/ 3583 w 10000"/>
                  <a:gd name="connsiteY55-6470" fmla="*/ 5768 h 10000"/>
                  <a:gd name="connsiteX56-6471" fmla="*/ 3614 w 10000"/>
                  <a:gd name="connsiteY56-6472" fmla="*/ 5677 h 10000"/>
                  <a:gd name="connsiteX57-6473" fmla="*/ 3650 w 10000"/>
                  <a:gd name="connsiteY57-6474" fmla="*/ 5593 h 10000"/>
                  <a:gd name="connsiteX58-6475" fmla="*/ 3692 w 10000"/>
                  <a:gd name="connsiteY58-6476" fmla="*/ 5512 h 10000"/>
                  <a:gd name="connsiteX59-6477" fmla="*/ 3741 w 10000"/>
                  <a:gd name="connsiteY59-6478" fmla="*/ 5439 h 10000"/>
                  <a:gd name="connsiteX60-6479" fmla="*/ 3798 w 10000"/>
                  <a:gd name="connsiteY60-6480" fmla="*/ 5369 h 10000"/>
                  <a:gd name="connsiteX61-6481" fmla="*/ 3861 w 10000"/>
                  <a:gd name="connsiteY61-6482" fmla="*/ 5305 h 10000"/>
                  <a:gd name="connsiteX62-6483" fmla="*/ 3932 w 10000"/>
                  <a:gd name="connsiteY62-6484" fmla="*/ 5250 h 10000"/>
                  <a:gd name="connsiteX63-6485" fmla="*/ 4006 w 10000"/>
                  <a:gd name="connsiteY63-6486" fmla="*/ 5199 h 10000"/>
                  <a:gd name="connsiteX64-6487" fmla="*/ 4084 w 10000"/>
                  <a:gd name="connsiteY64-6488" fmla="*/ 5154 h 10000"/>
                  <a:gd name="connsiteX65-6489" fmla="*/ 4163 w 10000"/>
                  <a:gd name="connsiteY65-6490" fmla="*/ 5111 h 10000"/>
                  <a:gd name="connsiteX66-6491" fmla="*/ 4246 w 10000"/>
                  <a:gd name="connsiteY66-6492" fmla="*/ 5072 h 10000"/>
                  <a:gd name="connsiteX67-6493" fmla="*/ 4331 w 10000"/>
                  <a:gd name="connsiteY67-6494" fmla="*/ 5037 h 10000"/>
                  <a:gd name="connsiteX68-6495" fmla="*/ 4418 w 10000"/>
                  <a:gd name="connsiteY68-6496" fmla="*/ 5004 h 10000"/>
                  <a:gd name="connsiteX69-6497" fmla="*/ 4507 w 10000"/>
                  <a:gd name="connsiteY69-6498" fmla="*/ 4973 h 10000"/>
                  <a:gd name="connsiteX70-6499" fmla="*/ 4691 w 10000"/>
                  <a:gd name="connsiteY70-6500" fmla="*/ 4913 h 10000"/>
                  <a:gd name="connsiteX71-6501" fmla="*/ 4876 w 10000"/>
                  <a:gd name="connsiteY71-6502" fmla="*/ 4851 h 10000"/>
                  <a:gd name="connsiteX72-6503" fmla="*/ 4969 w 10000"/>
                  <a:gd name="connsiteY72-6504" fmla="*/ 4820 h 10000"/>
                  <a:gd name="connsiteX73-6505" fmla="*/ 5066 w 10000"/>
                  <a:gd name="connsiteY73-6506" fmla="*/ 4788 h 10000"/>
                  <a:gd name="connsiteX74-6507" fmla="*/ 5159 w 10000"/>
                  <a:gd name="connsiteY74-6508" fmla="*/ 4755 h 10000"/>
                  <a:gd name="connsiteX75-6509" fmla="*/ 5251 w 10000"/>
                  <a:gd name="connsiteY75-6510" fmla="*/ 4718 h 10000"/>
                  <a:gd name="connsiteX76-6511" fmla="*/ 5343 w 10000"/>
                  <a:gd name="connsiteY76-6512" fmla="*/ 4680 h 10000"/>
                  <a:gd name="connsiteX77-6513" fmla="*/ 5434 w 10000"/>
                  <a:gd name="connsiteY77-6514" fmla="*/ 4637 h 10000"/>
                  <a:gd name="connsiteX78-6515" fmla="*/ 5525 w 10000"/>
                  <a:gd name="connsiteY78-6516" fmla="*/ 4591 h 10000"/>
                  <a:gd name="connsiteX79-6517" fmla="*/ 5613 w 10000"/>
                  <a:gd name="connsiteY79-6518" fmla="*/ 4539 h 10000"/>
                  <a:gd name="connsiteX80-6519" fmla="*/ 5699 w 10000"/>
                  <a:gd name="connsiteY80-6520" fmla="*/ 4483 h 10000"/>
                  <a:gd name="connsiteX81-6521" fmla="*/ 5782 w 10000"/>
                  <a:gd name="connsiteY81-6522" fmla="*/ 4418 h 10000"/>
                  <a:gd name="connsiteX82-6523" fmla="*/ 5863 w 10000"/>
                  <a:gd name="connsiteY82-6524" fmla="*/ 4351 h 10000"/>
                  <a:gd name="connsiteX83-6525" fmla="*/ 5940 w 10000"/>
                  <a:gd name="connsiteY83-6526" fmla="*/ 4274 h 10000"/>
                  <a:gd name="connsiteX84-6527" fmla="*/ 6017 w 10000"/>
                  <a:gd name="connsiteY84-6528" fmla="*/ 4192 h 10000"/>
                  <a:gd name="connsiteX85-6529" fmla="*/ 6088 w 10000"/>
                  <a:gd name="connsiteY85-6530" fmla="*/ 4101 h 10000"/>
                  <a:gd name="connsiteX86-6531" fmla="*/ 6157 w 10000"/>
                  <a:gd name="connsiteY86-6532" fmla="*/ 4000 h 10000"/>
                  <a:gd name="connsiteX87-6533" fmla="*/ 6220 w 10000"/>
                  <a:gd name="connsiteY87-6534" fmla="*/ 3893 h 10000"/>
                  <a:gd name="connsiteX88-6535" fmla="*/ 6280 w 10000"/>
                  <a:gd name="connsiteY88-6536" fmla="*/ 3775 h 10000"/>
                  <a:gd name="connsiteX89-6537" fmla="*/ 6334 w 10000"/>
                  <a:gd name="connsiteY89-6538" fmla="*/ 3648 h 10000"/>
                  <a:gd name="connsiteX90-6539" fmla="*/ 6384 w 10000"/>
                  <a:gd name="connsiteY90-6540" fmla="*/ 3509 h 10000"/>
                  <a:gd name="connsiteX91-6541" fmla="*/ 6428 w 10000"/>
                  <a:gd name="connsiteY91-6542" fmla="*/ 3359 h 10000"/>
                  <a:gd name="connsiteX92-6543" fmla="*/ 6473 w 10000"/>
                  <a:gd name="connsiteY92-6544" fmla="*/ 3209 h 10000"/>
                  <a:gd name="connsiteX93-6545" fmla="*/ 6522 w 10000"/>
                  <a:gd name="connsiteY93-6546" fmla="*/ 3071 h 10000"/>
                  <a:gd name="connsiteX94-6547" fmla="*/ 6573 w 10000"/>
                  <a:gd name="connsiteY94-6548" fmla="*/ 2942 h 10000"/>
                  <a:gd name="connsiteX95-6549" fmla="*/ 6626 w 10000"/>
                  <a:gd name="connsiteY95-6550" fmla="*/ 2824 h 10000"/>
                  <a:gd name="connsiteX96-6551" fmla="*/ 6684 w 10000"/>
                  <a:gd name="connsiteY96-6552" fmla="*/ 2715 h 10000"/>
                  <a:gd name="connsiteX97-6553" fmla="*/ 6744 w 10000"/>
                  <a:gd name="connsiteY97-6554" fmla="*/ 2617 h 10000"/>
                  <a:gd name="connsiteX98-6555" fmla="*/ 6806 w 10000"/>
                  <a:gd name="connsiteY98-6556" fmla="*/ 2526 h 10000"/>
                  <a:gd name="connsiteX99-6557" fmla="*/ 6874 w 10000"/>
                  <a:gd name="connsiteY99-6558" fmla="*/ 2443 h 10000"/>
                  <a:gd name="connsiteX100-6559" fmla="*/ 6942 w 10000"/>
                  <a:gd name="connsiteY100-6560" fmla="*/ 2368 h 10000"/>
                  <a:gd name="connsiteX101-6561" fmla="*/ 7014 w 10000"/>
                  <a:gd name="connsiteY101-6562" fmla="*/ 2300 h 10000"/>
                  <a:gd name="connsiteX102-6563" fmla="*/ 7086 w 10000"/>
                  <a:gd name="connsiteY102-6564" fmla="*/ 2238 h 10000"/>
                  <a:gd name="connsiteX103-6565" fmla="*/ 7160 w 10000"/>
                  <a:gd name="connsiteY103-6566" fmla="*/ 2184 h 10000"/>
                  <a:gd name="connsiteX104-6567" fmla="*/ 7236 w 10000"/>
                  <a:gd name="connsiteY104-6568" fmla="*/ 2135 h 10000"/>
                  <a:gd name="connsiteX105-6569" fmla="*/ 7312 w 10000"/>
                  <a:gd name="connsiteY105-6570" fmla="*/ 2091 h 10000"/>
                  <a:gd name="connsiteX106-6571" fmla="*/ 7391 w 10000"/>
                  <a:gd name="connsiteY106-6572" fmla="*/ 2051 h 10000"/>
                  <a:gd name="connsiteX107-6573" fmla="*/ 7471 w 10000"/>
                  <a:gd name="connsiteY107-6574" fmla="*/ 2019 h 10000"/>
                  <a:gd name="connsiteX108-6575" fmla="*/ 7551 w 10000"/>
                  <a:gd name="connsiteY108-6576" fmla="*/ 1987 h 10000"/>
                  <a:gd name="connsiteX109-6577" fmla="*/ 7632 w 10000"/>
                  <a:gd name="connsiteY109-6578" fmla="*/ 1961 h 10000"/>
                  <a:gd name="connsiteX110-6579" fmla="*/ 7714 w 10000"/>
                  <a:gd name="connsiteY110-6580" fmla="*/ 1937 h 10000"/>
                  <a:gd name="connsiteX111-6581" fmla="*/ 7794 w 10000"/>
                  <a:gd name="connsiteY111-6582" fmla="*/ 1917 h 10000"/>
                  <a:gd name="connsiteX112-6583" fmla="*/ 7877 w 10000"/>
                  <a:gd name="connsiteY112-6584" fmla="*/ 1898 h 10000"/>
                  <a:gd name="connsiteX113-6585" fmla="*/ 7959 w 10000"/>
                  <a:gd name="connsiteY113-6586" fmla="*/ 1883 h 10000"/>
                  <a:gd name="connsiteX114-6587" fmla="*/ 8040 w 10000"/>
                  <a:gd name="connsiteY114-6588" fmla="*/ 1866 h 10000"/>
                  <a:gd name="connsiteX115-6589" fmla="*/ 8121 w 10000"/>
                  <a:gd name="connsiteY115-6590" fmla="*/ 1850 h 10000"/>
                  <a:gd name="connsiteX116-6591" fmla="*/ 8200 w 10000"/>
                  <a:gd name="connsiteY116-6592" fmla="*/ 1836 h 10000"/>
                  <a:gd name="connsiteX117-6593" fmla="*/ 8280 w 10000"/>
                  <a:gd name="connsiteY117-6594" fmla="*/ 1821 h 10000"/>
                  <a:gd name="connsiteX118-6595" fmla="*/ 8359 w 10000"/>
                  <a:gd name="connsiteY118-6596" fmla="*/ 1805 h 10000"/>
                  <a:gd name="connsiteX119-6597" fmla="*/ 8435 w 10000"/>
                  <a:gd name="connsiteY119-6598" fmla="*/ 1788 h 10000"/>
                  <a:gd name="connsiteX120-6599" fmla="*/ 8510 w 10000"/>
                  <a:gd name="connsiteY120-6600" fmla="*/ 1772 h 10000"/>
                  <a:gd name="connsiteX121-6601" fmla="*/ 8584 w 10000"/>
                  <a:gd name="connsiteY121-6602" fmla="*/ 1751 h 10000"/>
                  <a:gd name="connsiteX122-6603" fmla="*/ 8654 w 10000"/>
                  <a:gd name="connsiteY122-6604" fmla="*/ 1729 h 10000"/>
                  <a:gd name="connsiteX123-6605" fmla="*/ 8723 w 10000"/>
                  <a:gd name="connsiteY123-6606" fmla="*/ 1704 h 10000"/>
                  <a:gd name="connsiteX124-6607" fmla="*/ 8793 w 10000"/>
                  <a:gd name="connsiteY124-6608" fmla="*/ 1672 h 10000"/>
                  <a:gd name="connsiteX125-6609" fmla="*/ 8861 w 10000"/>
                  <a:gd name="connsiteY125-6610" fmla="*/ 1631 h 10000"/>
                  <a:gd name="connsiteX126-6611" fmla="*/ 8928 w 10000"/>
                  <a:gd name="connsiteY126-6612" fmla="*/ 1587 h 10000"/>
                  <a:gd name="connsiteX127-6613" fmla="*/ 8993 w 10000"/>
                  <a:gd name="connsiteY127-6614" fmla="*/ 1535 h 10000"/>
                  <a:gd name="connsiteX128-6615" fmla="*/ 9059 w 10000"/>
                  <a:gd name="connsiteY128-6616" fmla="*/ 1476 h 10000"/>
                  <a:gd name="connsiteX129-6617" fmla="*/ 9124 w 10000"/>
                  <a:gd name="connsiteY129-6618" fmla="*/ 1413 h 10000"/>
                  <a:gd name="connsiteX130-6619" fmla="*/ 9187 w 10000"/>
                  <a:gd name="connsiteY130-6620" fmla="*/ 1346 h 10000"/>
                  <a:gd name="connsiteX131-6621" fmla="*/ 9249 w 10000"/>
                  <a:gd name="connsiteY131-6622" fmla="*/ 1272 h 10000"/>
                  <a:gd name="connsiteX132-6623" fmla="*/ 9311 w 10000"/>
                  <a:gd name="connsiteY132-6624" fmla="*/ 1197 h 10000"/>
                  <a:gd name="connsiteX133-6625" fmla="*/ 9371 w 10000"/>
                  <a:gd name="connsiteY133-6626" fmla="*/ 1118 h 10000"/>
                  <a:gd name="connsiteX134-6627" fmla="*/ 9430 w 10000"/>
                  <a:gd name="connsiteY134-6628" fmla="*/ 1037 h 10000"/>
                  <a:gd name="connsiteX135-6629" fmla="*/ 9486 w 10000"/>
                  <a:gd name="connsiteY135-6630" fmla="*/ 952 h 10000"/>
                  <a:gd name="connsiteX136-6631" fmla="*/ 9541 w 10000"/>
                  <a:gd name="connsiteY136-6632" fmla="*/ 868 h 10000"/>
                  <a:gd name="connsiteX137-6633" fmla="*/ 9594 w 10000"/>
                  <a:gd name="connsiteY137-6634" fmla="*/ 782 h 10000"/>
                  <a:gd name="connsiteX138-6635" fmla="*/ 9644 w 10000"/>
                  <a:gd name="connsiteY138-6636" fmla="*/ 695 h 10000"/>
                  <a:gd name="connsiteX139-6637" fmla="*/ 9693 w 10000"/>
                  <a:gd name="connsiteY139-6638" fmla="*/ 611 h 10000"/>
                  <a:gd name="connsiteX140-6639" fmla="*/ 9740 w 10000"/>
                  <a:gd name="connsiteY140-6640" fmla="*/ 525 h 10000"/>
                  <a:gd name="connsiteX141-6641" fmla="*/ 9786 w 10000"/>
                  <a:gd name="connsiteY141-6642" fmla="*/ 441 h 10000"/>
                  <a:gd name="connsiteX142-6643" fmla="*/ 9828 w 10000"/>
                  <a:gd name="connsiteY142-6644" fmla="*/ 360 h 10000"/>
                  <a:gd name="connsiteX143-6645" fmla="*/ 9868 w 10000"/>
                  <a:gd name="connsiteY143-6646" fmla="*/ 280 h 10000"/>
                  <a:gd name="connsiteX144-6647" fmla="*/ 9905 w 10000"/>
                  <a:gd name="connsiteY144-6648" fmla="*/ 204 h 10000"/>
                  <a:gd name="connsiteX145-6649" fmla="*/ 9940 w 10000"/>
                  <a:gd name="connsiteY145-6650" fmla="*/ 133 h 10000"/>
                  <a:gd name="connsiteX146-6651" fmla="*/ 9971 w 10000"/>
                  <a:gd name="connsiteY146-6652" fmla="*/ 64 h 10000"/>
                  <a:gd name="connsiteX147-6653" fmla="*/ 10000 w 10000"/>
                  <a:gd name="connsiteY147-6654" fmla="*/ 0 h 10000"/>
                  <a:gd name="connsiteX148-6655" fmla="*/ 9916 w 10000"/>
                  <a:gd name="connsiteY148-6656" fmla="*/ 416 h 10000"/>
                  <a:gd name="connsiteX149-6657" fmla="*/ 9882 w 10000"/>
                  <a:gd name="connsiteY149-6658" fmla="*/ 514 h 10000"/>
                  <a:gd name="connsiteX150-6659" fmla="*/ 9846 w 10000"/>
                  <a:gd name="connsiteY150-6660" fmla="*/ 619 h 10000"/>
                  <a:gd name="connsiteX151-6661" fmla="*/ 9807 w 10000"/>
                  <a:gd name="connsiteY151-6662" fmla="*/ 723 h 10000"/>
                  <a:gd name="connsiteX152-6663" fmla="*/ 9764 w 10000"/>
                  <a:gd name="connsiteY152-6664" fmla="*/ 829 h 10000"/>
                  <a:gd name="connsiteX153-6665" fmla="*/ 9719 w 10000"/>
                  <a:gd name="connsiteY153-6666" fmla="*/ 937 h 10000"/>
                  <a:gd name="connsiteX154-6667" fmla="*/ 9673 w 10000"/>
                  <a:gd name="connsiteY154-6668" fmla="*/ 1045 h 10000"/>
                  <a:gd name="connsiteX155-6669" fmla="*/ 9624 w 10000"/>
                  <a:gd name="connsiteY155-6670" fmla="*/ 1154 h 10000"/>
                  <a:gd name="connsiteX156-6671" fmla="*/ 9571 w 10000"/>
                  <a:gd name="connsiteY156-6672" fmla="*/ 1262 h 10000"/>
                  <a:gd name="connsiteX157-6673" fmla="*/ 9518 w 10000"/>
                  <a:gd name="connsiteY157-6674" fmla="*/ 1367 h 10000"/>
                  <a:gd name="connsiteX158-6675" fmla="*/ 9461 w 10000"/>
                  <a:gd name="connsiteY158-6676" fmla="*/ 1470 h 10000"/>
                  <a:gd name="connsiteX159-6677" fmla="*/ 9401 w 10000"/>
                  <a:gd name="connsiteY159-6678" fmla="*/ 1572 h 10000"/>
                  <a:gd name="connsiteX160-6679" fmla="*/ 9339 w 10000"/>
                  <a:gd name="connsiteY160-6680" fmla="*/ 1670 h 10000"/>
                  <a:gd name="connsiteX161-6681" fmla="*/ 9275 w 10000"/>
                  <a:gd name="connsiteY161-6682" fmla="*/ 1762 h 10000"/>
                  <a:gd name="connsiteX162-6683" fmla="*/ 9208 w 10000"/>
                  <a:gd name="connsiteY162-6684" fmla="*/ 1849 h 10000"/>
                  <a:gd name="connsiteX163-6685" fmla="*/ 9139 w 10000"/>
                  <a:gd name="connsiteY163-6686" fmla="*/ 1931 h 10000"/>
                  <a:gd name="connsiteX164-6687" fmla="*/ 9068 w 10000"/>
                  <a:gd name="connsiteY164-6688" fmla="*/ 2006 h 10000"/>
                  <a:gd name="connsiteX165-6689" fmla="*/ 8994 w 10000"/>
                  <a:gd name="connsiteY165-6690" fmla="*/ 2074 h 10000"/>
                  <a:gd name="connsiteX166-6691" fmla="*/ 8919 w 10000"/>
                  <a:gd name="connsiteY166-6692" fmla="*/ 2136 h 10000"/>
                  <a:gd name="connsiteX167-6693" fmla="*/ 8841 w 10000"/>
                  <a:gd name="connsiteY167-6694" fmla="*/ 2189 h 10000"/>
                  <a:gd name="connsiteX168-6695" fmla="*/ 8760 w 10000"/>
                  <a:gd name="connsiteY168-6696" fmla="*/ 2231 h 10000"/>
                  <a:gd name="connsiteX169-6697" fmla="*/ 8677 w 10000"/>
                  <a:gd name="connsiteY169-6698" fmla="*/ 2267 h 10000"/>
                  <a:gd name="connsiteX170-6699" fmla="*/ 8598 w 10000"/>
                  <a:gd name="connsiteY170-6700" fmla="*/ 2302 h 10000"/>
                  <a:gd name="connsiteX171-6701" fmla="*/ 8517 w 10000"/>
                  <a:gd name="connsiteY171-6702" fmla="*/ 2332 h 10000"/>
                  <a:gd name="connsiteX172-6703" fmla="*/ 8437 w 10000"/>
                  <a:gd name="connsiteY172-6704" fmla="*/ 2359 h 10000"/>
                  <a:gd name="connsiteX173-6705" fmla="*/ 8277 w 10000"/>
                  <a:gd name="connsiteY173-6706" fmla="*/ 2409 h 10000"/>
                  <a:gd name="connsiteX174-6707" fmla="*/ 8121 w 10000"/>
                  <a:gd name="connsiteY174-6708" fmla="*/ 2458 h 10000"/>
                  <a:gd name="connsiteX175-6709" fmla="*/ 8045 w 10000"/>
                  <a:gd name="connsiteY175-6710" fmla="*/ 2481 h 10000"/>
                  <a:gd name="connsiteX176-6711" fmla="*/ 7969 w 10000"/>
                  <a:gd name="connsiteY176-6712" fmla="*/ 2507 h 10000"/>
                  <a:gd name="connsiteX177-6713" fmla="*/ 7895 w 10000"/>
                  <a:gd name="connsiteY177-6714" fmla="*/ 2534 h 10000"/>
                  <a:gd name="connsiteX178-6715" fmla="*/ 7819 w 10000"/>
                  <a:gd name="connsiteY178-6716" fmla="*/ 2562 h 10000"/>
                  <a:gd name="connsiteX179-6717" fmla="*/ 7748 w 10000"/>
                  <a:gd name="connsiteY179-6718" fmla="*/ 2594 h 10000"/>
                  <a:gd name="connsiteX180-6719" fmla="*/ 7676 w 10000"/>
                  <a:gd name="connsiteY180-6720" fmla="*/ 2627 h 10000"/>
                  <a:gd name="connsiteX181-6721" fmla="*/ 7607 w 10000"/>
                  <a:gd name="connsiteY181-6722" fmla="*/ 2665 h 10000"/>
                  <a:gd name="connsiteX182-6723" fmla="*/ 7538 w 10000"/>
                  <a:gd name="connsiteY182-6724" fmla="*/ 2708 h 10000"/>
                  <a:gd name="connsiteX183-6725" fmla="*/ 7471 w 10000"/>
                  <a:gd name="connsiteY183-6726" fmla="*/ 2757 h 10000"/>
                  <a:gd name="connsiteX184-6727" fmla="*/ 7406 w 10000"/>
                  <a:gd name="connsiteY184-6728" fmla="*/ 2808 h 10000"/>
                  <a:gd name="connsiteX185-6729" fmla="*/ 7341 w 10000"/>
                  <a:gd name="connsiteY185-6730" fmla="*/ 2866 h 10000"/>
                  <a:gd name="connsiteX186-6731" fmla="*/ 7279 w 10000"/>
                  <a:gd name="connsiteY186-6732" fmla="*/ 2930 h 10000"/>
                  <a:gd name="connsiteX187-6733" fmla="*/ 7220 w 10000"/>
                  <a:gd name="connsiteY187-6734" fmla="*/ 3001 h 10000"/>
                  <a:gd name="connsiteX188-6735" fmla="*/ 7160 w 10000"/>
                  <a:gd name="connsiteY188-6736" fmla="*/ 3080 h 10000"/>
                  <a:gd name="connsiteX189-6737" fmla="*/ 7104 w 10000"/>
                  <a:gd name="connsiteY189-6738" fmla="*/ 3165 h 10000"/>
                  <a:gd name="connsiteX190-6739" fmla="*/ 7050 w 10000"/>
                  <a:gd name="connsiteY190-6740" fmla="*/ 3262 h 10000"/>
                  <a:gd name="connsiteX191-6741" fmla="*/ 6996 w 10000"/>
                  <a:gd name="connsiteY191-6742" fmla="*/ 3365 h 10000"/>
                  <a:gd name="connsiteX192-6743" fmla="*/ 6945 w 10000"/>
                  <a:gd name="connsiteY192-6744" fmla="*/ 3479 h 10000"/>
                  <a:gd name="connsiteX193-6745" fmla="*/ 6896 w 10000"/>
                  <a:gd name="connsiteY193-6746" fmla="*/ 3603 h 10000"/>
                  <a:gd name="connsiteX194-6747" fmla="*/ 6850 w 10000"/>
                  <a:gd name="connsiteY194-6748" fmla="*/ 3736 h 10000"/>
                  <a:gd name="connsiteX195-6749" fmla="*/ 6805 w 10000"/>
                  <a:gd name="connsiteY195-6750" fmla="*/ 3883 h 10000"/>
                  <a:gd name="connsiteX196-6751" fmla="*/ 6763 w 10000"/>
                  <a:gd name="connsiteY196-6752" fmla="*/ 4040 h 10000"/>
                  <a:gd name="connsiteX197-6753" fmla="*/ 6725 w 10000"/>
                  <a:gd name="connsiteY197-6754" fmla="*/ 4208 h 10000"/>
                  <a:gd name="connsiteX198-6755" fmla="*/ 6688 w 10000"/>
                  <a:gd name="connsiteY198-6756" fmla="*/ 4392 h 10000"/>
                  <a:gd name="connsiteX199-6757" fmla="*/ 6648 w 10000"/>
                  <a:gd name="connsiteY199-6758" fmla="*/ 4573 h 10000"/>
                  <a:gd name="connsiteX200-6759" fmla="*/ 6599 w 10000"/>
                  <a:gd name="connsiteY200-6760" fmla="*/ 4740 h 10000"/>
                  <a:gd name="connsiteX201-6761" fmla="*/ 6543 w 10000"/>
                  <a:gd name="connsiteY201-6762" fmla="*/ 4891 h 10000"/>
                  <a:gd name="connsiteX202-6763" fmla="*/ 6477 w 10000"/>
                  <a:gd name="connsiteY202-6764" fmla="*/ 5032 h 10000"/>
                  <a:gd name="connsiteX203-6765" fmla="*/ 6406 w 10000"/>
                  <a:gd name="connsiteY203-6766" fmla="*/ 5161 h 10000"/>
                  <a:gd name="connsiteX204-6767" fmla="*/ 6329 w 10000"/>
                  <a:gd name="connsiteY204-6768" fmla="*/ 5276 h 10000"/>
                  <a:gd name="connsiteX205-6769" fmla="*/ 6244 w 10000"/>
                  <a:gd name="connsiteY205-6770" fmla="*/ 5381 h 10000"/>
                  <a:gd name="connsiteX206-6771" fmla="*/ 6157 w 10000"/>
                  <a:gd name="connsiteY206-6772" fmla="*/ 5476 h 10000"/>
                  <a:gd name="connsiteX207-6773" fmla="*/ 6064 w 10000"/>
                  <a:gd name="connsiteY207-6774" fmla="*/ 5563 h 10000"/>
                  <a:gd name="connsiteX208-6775" fmla="*/ 5969 w 10000"/>
                  <a:gd name="connsiteY208-6776" fmla="*/ 5642 h 10000"/>
                  <a:gd name="connsiteX209-6777" fmla="*/ 5870 w 10000"/>
                  <a:gd name="connsiteY209-6778" fmla="*/ 5712 h 10000"/>
                  <a:gd name="connsiteX210-6779" fmla="*/ 5769 w 10000"/>
                  <a:gd name="connsiteY210-6780" fmla="*/ 5778 h 10000"/>
                  <a:gd name="connsiteX211-6781" fmla="*/ 5666 w 10000"/>
                  <a:gd name="connsiteY211-6782" fmla="*/ 5837 h 10000"/>
                  <a:gd name="connsiteX212-6783" fmla="*/ 5563 w 10000"/>
                  <a:gd name="connsiteY212-6784" fmla="*/ 5892 h 10000"/>
                  <a:gd name="connsiteX213-6785" fmla="*/ 5460 w 10000"/>
                  <a:gd name="connsiteY213-6786" fmla="*/ 5943 h 10000"/>
                  <a:gd name="connsiteX214-6787" fmla="*/ 5356 w 10000"/>
                  <a:gd name="connsiteY214-6788" fmla="*/ 5994 h 10000"/>
                  <a:gd name="connsiteX215-6789" fmla="*/ 5253 w 10000"/>
                  <a:gd name="connsiteY215-6790" fmla="*/ 6041 h 10000"/>
                  <a:gd name="connsiteX216-6791" fmla="*/ 5154 w 10000"/>
                  <a:gd name="connsiteY216-6792" fmla="*/ 6086 h 10000"/>
                  <a:gd name="connsiteX217-6793" fmla="*/ 5056 w 10000"/>
                  <a:gd name="connsiteY217-6794" fmla="*/ 6132 h 10000"/>
                  <a:gd name="connsiteX218-6795" fmla="*/ 4959 w 10000"/>
                  <a:gd name="connsiteY218-6796" fmla="*/ 6178 h 10000"/>
                  <a:gd name="connsiteX219-6797" fmla="*/ 4867 w 10000"/>
                  <a:gd name="connsiteY219-6798" fmla="*/ 6227 h 10000"/>
                  <a:gd name="connsiteX220-6799" fmla="*/ 4782 w 10000"/>
                  <a:gd name="connsiteY220-6800" fmla="*/ 6277 h 10000"/>
                  <a:gd name="connsiteX221-6801" fmla="*/ 4699 w 10000"/>
                  <a:gd name="connsiteY221-6802" fmla="*/ 6331 h 10000"/>
                  <a:gd name="connsiteX222-6803" fmla="*/ 4622 w 10000"/>
                  <a:gd name="connsiteY222-6804" fmla="*/ 6387 h 10000"/>
                  <a:gd name="connsiteX223-6805" fmla="*/ 4553 w 10000"/>
                  <a:gd name="connsiteY223-6806" fmla="*/ 6451 h 10000"/>
                  <a:gd name="connsiteX224-6807" fmla="*/ 4489 w 10000"/>
                  <a:gd name="connsiteY224-6808" fmla="*/ 6522 h 10000"/>
                  <a:gd name="connsiteX225-6809" fmla="*/ 4435 w 10000"/>
                  <a:gd name="connsiteY225-6810" fmla="*/ 6596 h 10000"/>
                  <a:gd name="connsiteX226-6811" fmla="*/ 4387 w 10000"/>
                  <a:gd name="connsiteY226-6812" fmla="*/ 6681 h 10000"/>
                  <a:gd name="connsiteX227-6813" fmla="*/ 4349 w 10000"/>
                  <a:gd name="connsiteY227-6814" fmla="*/ 6771 h 10000"/>
                  <a:gd name="connsiteX228-6815" fmla="*/ 4322 w 10000"/>
                  <a:gd name="connsiteY228-6816" fmla="*/ 6873 h 10000"/>
                  <a:gd name="connsiteX229-6817" fmla="*/ 4304 w 10000"/>
                  <a:gd name="connsiteY229-6818" fmla="*/ 6983 h 10000"/>
                  <a:gd name="connsiteX230-6819" fmla="*/ 4297 w 10000"/>
                  <a:gd name="connsiteY230-6820" fmla="*/ 7108 h 10000"/>
                  <a:gd name="connsiteX231-6821" fmla="*/ 4294 w 10000"/>
                  <a:gd name="connsiteY231-6822" fmla="*/ 7235 h 10000"/>
                  <a:gd name="connsiteX232-6823" fmla="*/ 4289 w 10000"/>
                  <a:gd name="connsiteY232-6824" fmla="*/ 7360 h 10000"/>
                  <a:gd name="connsiteX233-6825" fmla="*/ 4280 w 10000"/>
                  <a:gd name="connsiteY233-6826" fmla="*/ 7481 h 10000"/>
                  <a:gd name="connsiteX234-6827" fmla="*/ 4268 w 10000"/>
                  <a:gd name="connsiteY234-6828" fmla="*/ 7603 h 10000"/>
                  <a:gd name="connsiteX235-6829" fmla="*/ 4252 w 10000"/>
                  <a:gd name="connsiteY235-6830" fmla="*/ 7720 h 10000"/>
                  <a:gd name="connsiteX236-6831" fmla="*/ 4233 w 10000"/>
                  <a:gd name="connsiteY236-6832" fmla="*/ 7839 h 10000"/>
                  <a:gd name="connsiteX237-6833" fmla="*/ 4212 w 10000"/>
                  <a:gd name="connsiteY237-6834" fmla="*/ 7953 h 10000"/>
                  <a:gd name="connsiteX238-6835" fmla="*/ 4188 w 10000"/>
                  <a:gd name="connsiteY238-6836" fmla="*/ 8063 h 10000"/>
                  <a:gd name="connsiteX239-6837" fmla="*/ 4160 w 10000"/>
                  <a:gd name="connsiteY239-6838" fmla="*/ 8174 h 10000"/>
                  <a:gd name="connsiteX240-6839" fmla="*/ 4130 w 10000"/>
                  <a:gd name="connsiteY240-6840" fmla="*/ 8279 h 10000"/>
                  <a:gd name="connsiteX241-6841" fmla="*/ 4097 w 10000"/>
                  <a:gd name="connsiteY241-6842" fmla="*/ 8383 h 10000"/>
                  <a:gd name="connsiteX242-6843" fmla="*/ 4058 w 10000"/>
                  <a:gd name="connsiteY242-6844" fmla="*/ 8484 h 10000"/>
                  <a:gd name="connsiteX243-6845" fmla="*/ 4018 w 10000"/>
                  <a:gd name="connsiteY243-6846" fmla="*/ 8581 h 10000"/>
                  <a:gd name="connsiteX244-6847" fmla="*/ 3975 w 10000"/>
                  <a:gd name="connsiteY244-6848" fmla="*/ 8677 h 10000"/>
                  <a:gd name="connsiteX245-6849" fmla="*/ 3928 w 10000"/>
                  <a:gd name="connsiteY245-6850" fmla="*/ 8768 h 10000"/>
                  <a:gd name="connsiteX246-6851" fmla="*/ 3879 w 10000"/>
                  <a:gd name="connsiteY246-6852" fmla="*/ 8858 h 10000"/>
                  <a:gd name="connsiteX247-6853" fmla="*/ 3827 w 10000"/>
                  <a:gd name="connsiteY247-6854" fmla="*/ 8943 h 10000"/>
                  <a:gd name="connsiteX248-6855" fmla="*/ 3772 w 10000"/>
                  <a:gd name="connsiteY248-6856" fmla="*/ 9025 h 10000"/>
                  <a:gd name="connsiteX249-6857" fmla="*/ 3713 w 10000"/>
                  <a:gd name="connsiteY249-6858" fmla="*/ 9104 h 10000"/>
                  <a:gd name="connsiteX250-6859" fmla="*/ 3652 w 10000"/>
                  <a:gd name="connsiteY250-6860" fmla="*/ 9179 h 10000"/>
                  <a:gd name="connsiteX251-6861" fmla="*/ 3587 w 10000"/>
                  <a:gd name="connsiteY251-6862" fmla="*/ 9253 h 10000"/>
                  <a:gd name="connsiteX252-6863" fmla="*/ 3518 w 10000"/>
                  <a:gd name="connsiteY252-6864" fmla="*/ 9321 h 10000"/>
                  <a:gd name="connsiteX253-6865" fmla="*/ 3449 w 10000"/>
                  <a:gd name="connsiteY253-6866" fmla="*/ 9385 h 10000"/>
                  <a:gd name="connsiteX254-6867" fmla="*/ 3377 w 10000"/>
                  <a:gd name="connsiteY254-6868" fmla="*/ 9446 h 10000"/>
                  <a:gd name="connsiteX255-6869" fmla="*/ 3301 w 10000"/>
                  <a:gd name="connsiteY255-6870" fmla="*/ 9506 h 10000"/>
                  <a:gd name="connsiteX256-6871" fmla="*/ 3221 w 10000"/>
                  <a:gd name="connsiteY256-6872" fmla="*/ 9558 h 10000"/>
                  <a:gd name="connsiteX257-6873" fmla="*/ 3138 w 10000"/>
                  <a:gd name="connsiteY257-6874" fmla="*/ 9608 h 10000"/>
                  <a:gd name="connsiteX258-6875" fmla="*/ 3053 w 10000"/>
                  <a:gd name="connsiteY258-6876" fmla="*/ 9653 h 10000"/>
                  <a:gd name="connsiteX259-6877" fmla="*/ 2965 w 10000"/>
                  <a:gd name="connsiteY259-6878" fmla="*/ 9695 h 10000"/>
                  <a:gd name="connsiteX260-6879" fmla="*/ 2875 w 10000"/>
                  <a:gd name="connsiteY260-6880" fmla="*/ 9734 h 10000"/>
                  <a:gd name="connsiteX261-6881" fmla="*/ 2781 w 10000"/>
                  <a:gd name="connsiteY261-6882" fmla="*/ 9767 h 10000"/>
                  <a:gd name="connsiteX262-6883" fmla="*/ 2685 w 10000"/>
                  <a:gd name="connsiteY262-6884" fmla="*/ 9797 h 10000"/>
                  <a:gd name="connsiteX263-6885" fmla="*/ 2636 w 10000"/>
                  <a:gd name="connsiteY263-6886" fmla="*/ 9809 h 10000"/>
                  <a:gd name="connsiteX264-6887" fmla="*/ 2586 w 10000"/>
                  <a:gd name="connsiteY264-6888" fmla="*/ 9823 h 10000"/>
                  <a:gd name="connsiteX265-6889" fmla="*/ 2536 w 10000"/>
                  <a:gd name="connsiteY265-6890" fmla="*/ 9835 h 10000"/>
                  <a:gd name="connsiteX266-6891" fmla="*/ 2483 w 10000"/>
                  <a:gd name="connsiteY266-6892" fmla="*/ 9844 h 10000"/>
                  <a:gd name="connsiteX267-6893" fmla="*/ 2432 w 10000"/>
                  <a:gd name="connsiteY267-6894" fmla="*/ 9854 h 10000"/>
                  <a:gd name="connsiteX268-6895" fmla="*/ 2379 w 10000"/>
                  <a:gd name="connsiteY268-6896" fmla="*/ 9864 h 10000"/>
                  <a:gd name="connsiteX269-6897" fmla="*/ 2326 w 10000"/>
                  <a:gd name="connsiteY269-6898" fmla="*/ 9874 h 10000"/>
                  <a:gd name="connsiteX270-6899" fmla="*/ 2272 w 10000"/>
                  <a:gd name="connsiteY270-6900" fmla="*/ 9883 h 10000"/>
                  <a:gd name="connsiteX271-6901" fmla="*/ 2219 w 10000"/>
                  <a:gd name="connsiteY271-6902" fmla="*/ 9891 h 10000"/>
                  <a:gd name="connsiteX272-6903" fmla="*/ 2164 w 10000"/>
                  <a:gd name="connsiteY272-6904" fmla="*/ 9899 h 10000"/>
                  <a:gd name="connsiteX273-6905" fmla="*/ 2106 w 10000"/>
                  <a:gd name="connsiteY273-6906" fmla="*/ 9907 h 10000"/>
                  <a:gd name="connsiteX274-6907" fmla="*/ 2051 w 10000"/>
                  <a:gd name="connsiteY274-6908" fmla="*/ 9914 h 10000"/>
                  <a:gd name="connsiteX275-6909" fmla="*/ 1995 w 10000"/>
                  <a:gd name="connsiteY275-6910" fmla="*/ 9918 h 10000"/>
                  <a:gd name="connsiteX276-6911" fmla="*/ 1938 w 10000"/>
                  <a:gd name="connsiteY276-6912" fmla="*/ 9927 h 10000"/>
                  <a:gd name="connsiteX277-6913" fmla="*/ 1881 w 10000"/>
                  <a:gd name="connsiteY277-6914" fmla="*/ 9931 h 10000"/>
                  <a:gd name="connsiteX278-6915" fmla="*/ 1825 w 10000"/>
                  <a:gd name="connsiteY278-6916" fmla="*/ 9936 h 10000"/>
                  <a:gd name="connsiteX279-6917" fmla="*/ 1825 w 10000"/>
                  <a:gd name="connsiteY279-6918" fmla="*/ 9936 h 10000"/>
                  <a:gd name="connsiteX280-6919" fmla="*/ 1578 w 10000"/>
                  <a:gd name="connsiteY280-6920" fmla="*/ 9969 h 10000"/>
                  <a:gd name="connsiteX281-6921" fmla="*/ 0 w 10000"/>
                  <a:gd name="connsiteY281-6922" fmla="*/ 10000 h 10000"/>
                  <a:gd name="connsiteX282-6923" fmla="*/ 0 w 10000"/>
                  <a:gd name="connsiteY282-6924" fmla="*/ 8535 h 10000"/>
                  <a:gd name="connsiteX0-6925" fmla="*/ 0 w 10000"/>
                  <a:gd name="connsiteY0-6926" fmla="*/ 8535 h 10000"/>
                  <a:gd name="connsiteX1-6927" fmla="*/ 666 w 10000"/>
                  <a:gd name="connsiteY1-6928" fmla="*/ 8535 h 10000"/>
                  <a:gd name="connsiteX2-6929" fmla="*/ 704 w 10000"/>
                  <a:gd name="connsiteY2-6930" fmla="*/ 8535 h 10000"/>
                  <a:gd name="connsiteX3-6931" fmla="*/ 745 w 10000"/>
                  <a:gd name="connsiteY3-6932" fmla="*/ 8536 h 10000"/>
                  <a:gd name="connsiteX4-6933" fmla="*/ 785 w 10000"/>
                  <a:gd name="connsiteY4-6934" fmla="*/ 8536 h 10000"/>
                  <a:gd name="connsiteX5-6935" fmla="*/ 825 w 10000"/>
                  <a:gd name="connsiteY5-6936" fmla="*/ 8536 h 10000"/>
                  <a:gd name="connsiteX6-6937" fmla="*/ 866 w 10000"/>
                  <a:gd name="connsiteY6-6938" fmla="*/ 8536 h 10000"/>
                  <a:gd name="connsiteX7-6939" fmla="*/ 908 w 10000"/>
                  <a:gd name="connsiteY7-6940" fmla="*/ 8536 h 10000"/>
                  <a:gd name="connsiteX8-6941" fmla="*/ 949 w 10000"/>
                  <a:gd name="connsiteY8-6942" fmla="*/ 8535 h 10000"/>
                  <a:gd name="connsiteX9-6943" fmla="*/ 993 w 10000"/>
                  <a:gd name="connsiteY9-6944" fmla="*/ 8535 h 10000"/>
                  <a:gd name="connsiteX10-6945" fmla="*/ 995 w 10000"/>
                  <a:gd name="connsiteY10-6946" fmla="*/ 8535 h 10000"/>
                  <a:gd name="connsiteX11-6947" fmla="*/ 995 w 10000"/>
                  <a:gd name="connsiteY11-6948" fmla="*/ 8534 h 10000"/>
                  <a:gd name="connsiteX12-6949" fmla="*/ 1077 w 10000"/>
                  <a:gd name="connsiteY12-6950" fmla="*/ 8532 h 10000"/>
                  <a:gd name="connsiteX13-6951" fmla="*/ 1163 w 10000"/>
                  <a:gd name="connsiteY13-6952" fmla="*/ 8528 h 10000"/>
                  <a:gd name="connsiteX14-6953" fmla="*/ 1249 w 10000"/>
                  <a:gd name="connsiteY14-6954" fmla="*/ 8521 h 10000"/>
                  <a:gd name="connsiteX15-6955" fmla="*/ 1339 w 10000"/>
                  <a:gd name="connsiteY15-6956" fmla="*/ 8514 h 10000"/>
                  <a:gd name="connsiteX16-6957" fmla="*/ 1428 w 10000"/>
                  <a:gd name="connsiteY16-6958" fmla="*/ 8504 h 10000"/>
                  <a:gd name="connsiteX17-6959" fmla="*/ 1520 w 10000"/>
                  <a:gd name="connsiteY17-6960" fmla="*/ 8493 h 10000"/>
                  <a:gd name="connsiteX18-6961" fmla="*/ 1613 w 10000"/>
                  <a:gd name="connsiteY18-6962" fmla="*/ 8481 h 10000"/>
                  <a:gd name="connsiteX19-6963" fmla="*/ 1708 w 10000"/>
                  <a:gd name="connsiteY19-6964" fmla="*/ 8465 h 10000"/>
                  <a:gd name="connsiteX20-6965" fmla="*/ 1804 w 10000"/>
                  <a:gd name="connsiteY20-6966" fmla="*/ 8448 h 10000"/>
                  <a:gd name="connsiteX21-6967" fmla="*/ 1903 w 10000"/>
                  <a:gd name="connsiteY21-6968" fmla="*/ 8429 h 10000"/>
                  <a:gd name="connsiteX22-6969" fmla="*/ 2002 w 10000"/>
                  <a:gd name="connsiteY22-6970" fmla="*/ 8407 h 10000"/>
                  <a:gd name="connsiteX23-6971" fmla="*/ 2100 w 10000"/>
                  <a:gd name="connsiteY23-6972" fmla="*/ 8383 h 10000"/>
                  <a:gd name="connsiteX24-6973" fmla="*/ 2203 w 10000"/>
                  <a:gd name="connsiteY24-6974" fmla="*/ 8355 h 10000"/>
                  <a:gd name="connsiteX25-6975" fmla="*/ 2303 w 10000"/>
                  <a:gd name="connsiteY25-6976" fmla="*/ 8327 h 10000"/>
                  <a:gd name="connsiteX26-6977" fmla="*/ 2354 w 10000"/>
                  <a:gd name="connsiteY26-6978" fmla="*/ 8312 h 10000"/>
                  <a:gd name="connsiteX27-6979" fmla="*/ 2405 w 10000"/>
                  <a:gd name="connsiteY27-6980" fmla="*/ 8293 h 10000"/>
                  <a:gd name="connsiteX28-6981" fmla="*/ 2455 w 10000"/>
                  <a:gd name="connsiteY28-6982" fmla="*/ 8276 h 10000"/>
                  <a:gd name="connsiteX29-6983" fmla="*/ 2507 w 10000"/>
                  <a:gd name="connsiteY29-6984" fmla="*/ 8260 h 10000"/>
                  <a:gd name="connsiteX30-6985" fmla="*/ 2630 w 10000"/>
                  <a:gd name="connsiteY30-6986" fmla="*/ 8210 h 10000"/>
                  <a:gd name="connsiteX31-6987" fmla="*/ 2740 w 10000"/>
                  <a:gd name="connsiteY31-6988" fmla="*/ 8154 h 10000"/>
                  <a:gd name="connsiteX32-6989" fmla="*/ 2838 w 10000"/>
                  <a:gd name="connsiteY32-6990" fmla="*/ 8090 h 10000"/>
                  <a:gd name="connsiteX33-6991" fmla="*/ 2927 w 10000"/>
                  <a:gd name="connsiteY33-6992" fmla="*/ 8019 h 10000"/>
                  <a:gd name="connsiteX34-6993" fmla="*/ 3006 w 10000"/>
                  <a:gd name="connsiteY34-6994" fmla="*/ 7943 h 10000"/>
                  <a:gd name="connsiteX35-6995" fmla="*/ 3076 w 10000"/>
                  <a:gd name="connsiteY35-6996" fmla="*/ 7862 h 10000"/>
                  <a:gd name="connsiteX36-6997" fmla="*/ 3138 w 10000"/>
                  <a:gd name="connsiteY36-6998" fmla="*/ 7774 h 10000"/>
                  <a:gd name="connsiteX37-6999" fmla="*/ 3192 w 10000"/>
                  <a:gd name="connsiteY37-7000" fmla="*/ 7683 h 10000"/>
                  <a:gd name="connsiteX38-7001" fmla="*/ 3239 w 10000"/>
                  <a:gd name="connsiteY38-7002" fmla="*/ 7588 h 10000"/>
                  <a:gd name="connsiteX39-7003" fmla="*/ 3280 w 10000"/>
                  <a:gd name="connsiteY39-7004" fmla="*/ 7486 h 10000"/>
                  <a:gd name="connsiteX40-7005" fmla="*/ 3315 w 10000"/>
                  <a:gd name="connsiteY40-7006" fmla="*/ 7383 h 10000"/>
                  <a:gd name="connsiteX41-7007" fmla="*/ 3343 w 10000"/>
                  <a:gd name="connsiteY41-7008" fmla="*/ 7278 h 10000"/>
                  <a:gd name="connsiteX42-7009" fmla="*/ 3368 w 10000"/>
                  <a:gd name="connsiteY42-7010" fmla="*/ 7171 h 10000"/>
                  <a:gd name="connsiteX43-7011" fmla="*/ 3390 w 10000"/>
                  <a:gd name="connsiteY43-7012" fmla="*/ 7061 h 10000"/>
                  <a:gd name="connsiteX44-7013" fmla="*/ 3407 w 10000"/>
                  <a:gd name="connsiteY44-7014" fmla="*/ 6950 h 10000"/>
                  <a:gd name="connsiteX45-7015" fmla="*/ 3423 w 10000"/>
                  <a:gd name="connsiteY45-7016" fmla="*/ 6836 h 10000"/>
                  <a:gd name="connsiteX46-7017" fmla="*/ 3436 w 10000"/>
                  <a:gd name="connsiteY46-7018" fmla="*/ 6724 h 10000"/>
                  <a:gd name="connsiteX47-7019" fmla="*/ 3448 w 10000"/>
                  <a:gd name="connsiteY47-7020" fmla="*/ 6612 h 10000"/>
                  <a:gd name="connsiteX48-7021" fmla="*/ 3460 w 10000"/>
                  <a:gd name="connsiteY48-7022" fmla="*/ 6500 h 10000"/>
                  <a:gd name="connsiteX49-7023" fmla="*/ 3472 w 10000"/>
                  <a:gd name="connsiteY49-7024" fmla="*/ 6387 h 10000"/>
                  <a:gd name="connsiteX50-7025" fmla="*/ 3484 w 10000"/>
                  <a:gd name="connsiteY50-7026" fmla="*/ 6277 h 10000"/>
                  <a:gd name="connsiteX51-7027" fmla="*/ 3498 w 10000"/>
                  <a:gd name="connsiteY51-7028" fmla="*/ 6171 h 10000"/>
                  <a:gd name="connsiteX52-7029" fmla="*/ 3514 w 10000"/>
                  <a:gd name="connsiteY52-7030" fmla="*/ 6066 h 10000"/>
                  <a:gd name="connsiteX53-7031" fmla="*/ 3532 w 10000"/>
                  <a:gd name="connsiteY53-7032" fmla="*/ 5963 h 10000"/>
                  <a:gd name="connsiteX54-7033" fmla="*/ 3556 w 10000"/>
                  <a:gd name="connsiteY54-7034" fmla="*/ 5864 h 10000"/>
                  <a:gd name="connsiteX55-7035" fmla="*/ 3583 w 10000"/>
                  <a:gd name="connsiteY55-7036" fmla="*/ 5768 h 10000"/>
                  <a:gd name="connsiteX56-7037" fmla="*/ 3614 w 10000"/>
                  <a:gd name="connsiteY56-7038" fmla="*/ 5677 h 10000"/>
                  <a:gd name="connsiteX57-7039" fmla="*/ 3650 w 10000"/>
                  <a:gd name="connsiteY57-7040" fmla="*/ 5593 h 10000"/>
                  <a:gd name="connsiteX58-7041" fmla="*/ 3692 w 10000"/>
                  <a:gd name="connsiteY58-7042" fmla="*/ 5512 h 10000"/>
                  <a:gd name="connsiteX59-7043" fmla="*/ 3741 w 10000"/>
                  <a:gd name="connsiteY59-7044" fmla="*/ 5439 h 10000"/>
                  <a:gd name="connsiteX60-7045" fmla="*/ 3798 w 10000"/>
                  <a:gd name="connsiteY60-7046" fmla="*/ 5369 h 10000"/>
                  <a:gd name="connsiteX61-7047" fmla="*/ 3861 w 10000"/>
                  <a:gd name="connsiteY61-7048" fmla="*/ 5305 h 10000"/>
                  <a:gd name="connsiteX62-7049" fmla="*/ 3932 w 10000"/>
                  <a:gd name="connsiteY62-7050" fmla="*/ 5250 h 10000"/>
                  <a:gd name="connsiteX63-7051" fmla="*/ 4006 w 10000"/>
                  <a:gd name="connsiteY63-7052" fmla="*/ 5199 h 10000"/>
                  <a:gd name="connsiteX64-7053" fmla="*/ 4084 w 10000"/>
                  <a:gd name="connsiteY64-7054" fmla="*/ 5154 h 10000"/>
                  <a:gd name="connsiteX65-7055" fmla="*/ 4163 w 10000"/>
                  <a:gd name="connsiteY65-7056" fmla="*/ 5111 h 10000"/>
                  <a:gd name="connsiteX66-7057" fmla="*/ 4246 w 10000"/>
                  <a:gd name="connsiteY66-7058" fmla="*/ 5072 h 10000"/>
                  <a:gd name="connsiteX67-7059" fmla="*/ 4331 w 10000"/>
                  <a:gd name="connsiteY67-7060" fmla="*/ 5037 h 10000"/>
                  <a:gd name="connsiteX68-7061" fmla="*/ 4418 w 10000"/>
                  <a:gd name="connsiteY68-7062" fmla="*/ 5004 h 10000"/>
                  <a:gd name="connsiteX69-7063" fmla="*/ 4507 w 10000"/>
                  <a:gd name="connsiteY69-7064" fmla="*/ 4973 h 10000"/>
                  <a:gd name="connsiteX70-7065" fmla="*/ 4691 w 10000"/>
                  <a:gd name="connsiteY70-7066" fmla="*/ 4913 h 10000"/>
                  <a:gd name="connsiteX71-7067" fmla="*/ 4876 w 10000"/>
                  <a:gd name="connsiteY71-7068" fmla="*/ 4851 h 10000"/>
                  <a:gd name="connsiteX72-7069" fmla="*/ 4969 w 10000"/>
                  <a:gd name="connsiteY72-7070" fmla="*/ 4820 h 10000"/>
                  <a:gd name="connsiteX73-7071" fmla="*/ 5066 w 10000"/>
                  <a:gd name="connsiteY73-7072" fmla="*/ 4788 h 10000"/>
                  <a:gd name="connsiteX74-7073" fmla="*/ 5159 w 10000"/>
                  <a:gd name="connsiteY74-7074" fmla="*/ 4755 h 10000"/>
                  <a:gd name="connsiteX75-7075" fmla="*/ 5251 w 10000"/>
                  <a:gd name="connsiteY75-7076" fmla="*/ 4718 h 10000"/>
                  <a:gd name="connsiteX76-7077" fmla="*/ 5343 w 10000"/>
                  <a:gd name="connsiteY76-7078" fmla="*/ 4680 h 10000"/>
                  <a:gd name="connsiteX77-7079" fmla="*/ 5434 w 10000"/>
                  <a:gd name="connsiteY77-7080" fmla="*/ 4637 h 10000"/>
                  <a:gd name="connsiteX78-7081" fmla="*/ 5525 w 10000"/>
                  <a:gd name="connsiteY78-7082" fmla="*/ 4591 h 10000"/>
                  <a:gd name="connsiteX79-7083" fmla="*/ 5613 w 10000"/>
                  <a:gd name="connsiteY79-7084" fmla="*/ 4539 h 10000"/>
                  <a:gd name="connsiteX80-7085" fmla="*/ 5699 w 10000"/>
                  <a:gd name="connsiteY80-7086" fmla="*/ 4483 h 10000"/>
                  <a:gd name="connsiteX81-7087" fmla="*/ 5782 w 10000"/>
                  <a:gd name="connsiteY81-7088" fmla="*/ 4418 h 10000"/>
                  <a:gd name="connsiteX82-7089" fmla="*/ 5863 w 10000"/>
                  <a:gd name="connsiteY82-7090" fmla="*/ 4351 h 10000"/>
                  <a:gd name="connsiteX83-7091" fmla="*/ 5940 w 10000"/>
                  <a:gd name="connsiteY83-7092" fmla="*/ 4274 h 10000"/>
                  <a:gd name="connsiteX84-7093" fmla="*/ 6017 w 10000"/>
                  <a:gd name="connsiteY84-7094" fmla="*/ 4192 h 10000"/>
                  <a:gd name="connsiteX85-7095" fmla="*/ 6088 w 10000"/>
                  <a:gd name="connsiteY85-7096" fmla="*/ 4101 h 10000"/>
                  <a:gd name="connsiteX86-7097" fmla="*/ 6157 w 10000"/>
                  <a:gd name="connsiteY86-7098" fmla="*/ 4000 h 10000"/>
                  <a:gd name="connsiteX87-7099" fmla="*/ 6220 w 10000"/>
                  <a:gd name="connsiteY87-7100" fmla="*/ 3893 h 10000"/>
                  <a:gd name="connsiteX88-7101" fmla="*/ 6280 w 10000"/>
                  <a:gd name="connsiteY88-7102" fmla="*/ 3775 h 10000"/>
                  <a:gd name="connsiteX89-7103" fmla="*/ 6334 w 10000"/>
                  <a:gd name="connsiteY89-7104" fmla="*/ 3648 h 10000"/>
                  <a:gd name="connsiteX90-7105" fmla="*/ 6384 w 10000"/>
                  <a:gd name="connsiteY90-7106" fmla="*/ 3509 h 10000"/>
                  <a:gd name="connsiteX91-7107" fmla="*/ 6428 w 10000"/>
                  <a:gd name="connsiteY91-7108" fmla="*/ 3359 h 10000"/>
                  <a:gd name="connsiteX92-7109" fmla="*/ 6473 w 10000"/>
                  <a:gd name="connsiteY92-7110" fmla="*/ 3209 h 10000"/>
                  <a:gd name="connsiteX93-7111" fmla="*/ 6522 w 10000"/>
                  <a:gd name="connsiteY93-7112" fmla="*/ 3071 h 10000"/>
                  <a:gd name="connsiteX94-7113" fmla="*/ 6573 w 10000"/>
                  <a:gd name="connsiteY94-7114" fmla="*/ 2942 h 10000"/>
                  <a:gd name="connsiteX95-7115" fmla="*/ 6626 w 10000"/>
                  <a:gd name="connsiteY95-7116" fmla="*/ 2824 h 10000"/>
                  <a:gd name="connsiteX96-7117" fmla="*/ 6684 w 10000"/>
                  <a:gd name="connsiteY96-7118" fmla="*/ 2715 h 10000"/>
                  <a:gd name="connsiteX97-7119" fmla="*/ 6744 w 10000"/>
                  <a:gd name="connsiteY97-7120" fmla="*/ 2617 h 10000"/>
                  <a:gd name="connsiteX98-7121" fmla="*/ 6806 w 10000"/>
                  <a:gd name="connsiteY98-7122" fmla="*/ 2526 h 10000"/>
                  <a:gd name="connsiteX99-7123" fmla="*/ 6874 w 10000"/>
                  <a:gd name="connsiteY99-7124" fmla="*/ 2443 h 10000"/>
                  <a:gd name="connsiteX100-7125" fmla="*/ 6942 w 10000"/>
                  <a:gd name="connsiteY100-7126" fmla="*/ 2368 h 10000"/>
                  <a:gd name="connsiteX101-7127" fmla="*/ 7014 w 10000"/>
                  <a:gd name="connsiteY101-7128" fmla="*/ 2300 h 10000"/>
                  <a:gd name="connsiteX102-7129" fmla="*/ 7086 w 10000"/>
                  <a:gd name="connsiteY102-7130" fmla="*/ 2238 h 10000"/>
                  <a:gd name="connsiteX103-7131" fmla="*/ 7160 w 10000"/>
                  <a:gd name="connsiteY103-7132" fmla="*/ 2184 h 10000"/>
                  <a:gd name="connsiteX104-7133" fmla="*/ 7236 w 10000"/>
                  <a:gd name="connsiteY104-7134" fmla="*/ 2135 h 10000"/>
                  <a:gd name="connsiteX105-7135" fmla="*/ 7312 w 10000"/>
                  <a:gd name="connsiteY105-7136" fmla="*/ 2091 h 10000"/>
                  <a:gd name="connsiteX106-7137" fmla="*/ 7391 w 10000"/>
                  <a:gd name="connsiteY106-7138" fmla="*/ 2051 h 10000"/>
                  <a:gd name="connsiteX107-7139" fmla="*/ 7471 w 10000"/>
                  <a:gd name="connsiteY107-7140" fmla="*/ 2019 h 10000"/>
                  <a:gd name="connsiteX108-7141" fmla="*/ 7551 w 10000"/>
                  <a:gd name="connsiteY108-7142" fmla="*/ 1987 h 10000"/>
                  <a:gd name="connsiteX109-7143" fmla="*/ 7632 w 10000"/>
                  <a:gd name="connsiteY109-7144" fmla="*/ 1961 h 10000"/>
                  <a:gd name="connsiteX110-7145" fmla="*/ 7714 w 10000"/>
                  <a:gd name="connsiteY110-7146" fmla="*/ 1937 h 10000"/>
                  <a:gd name="connsiteX111-7147" fmla="*/ 7794 w 10000"/>
                  <a:gd name="connsiteY111-7148" fmla="*/ 1917 h 10000"/>
                  <a:gd name="connsiteX112-7149" fmla="*/ 7877 w 10000"/>
                  <a:gd name="connsiteY112-7150" fmla="*/ 1898 h 10000"/>
                  <a:gd name="connsiteX113-7151" fmla="*/ 7959 w 10000"/>
                  <a:gd name="connsiteY113-7152" fmla="*/ 1883 h 10000"/>
                  <a:gd name="connsiteX114-7153" fmla="*/ 8040 w 10000"/>
                  <a:gd name="connsiteY114-7154" fmla="*/ 1866 h 10000"/>
                  <a:gd name="connsiteX115-7155" fmla="*/ 8121 w 10000"/>
                  <a:gd name="connsiteY115-7156" fmla="*/ 1850 h 10000"/>
                  <a:gd name="connsiteX116-7157" fmla="*/ 8200 w 10000"/>
                  <a:gd name="connsiteY116-7158" fmla="*/ 1836 h 10000"/>
                  <a:gd name="connsiteX117-7159" fmla="*/ 8280 w 10000"/>
                  <a:gd name="connsiteY117-7160" fmla="*/ 1821 h 10000"/>
                  <a:gd name="connsiteX118-7161" fmla="*/ 8359 w 10000"/>
                  <a:gd name="connsiteY118-7162" fmla="*/ 1805 h 10000"/>
                  <a:gd name="connsiteX119-7163" fmla="*/ 8435 w 10000"/>
                  <a:gd name="connsiteY119-7164" fmla="*/ 1788 h 10000"/>
                  <a:gd name="connsiteX120-7165" fmla="*/ 8510 w 10000"/>
                  <a:gd name="connsiteY120-7166" fmla="*/ 1772 h 10000"/>
                  <a:gd name="connsiteX121-7167" fmla="*/ 8584 w 10000"/>
                  <a:gd name="connsiteY121-7168" fmla="*/ 1751 h 10000"/>
                  <a:gd name="connsiteX122-7169" fmla="*/ 8654 w 10000"/>
                  <a:gd name="connsiteY122-7170" fmla="*/ 1729 h 10000"/>
                  <a:gd name="connsiteX123-7171" fmla="*/ 8723 w 10000"/>
                  <a:gd name="connsiteY123-7172" fmla="*/ 1704 h 10000"/>
                  <a:gd name="connsiteX124-7173" fmla="*/ 8793 w 10000"/>
                  <a:gd name="connsiteY124-7174" fmla="*/ 1672 h 10000"/>
                  <a:gd name="connsiteX125-7175" fmla="*/ 8861 w 10000"/>
                  <a:gd name="connsiteY125-7176" fmla="*/ 1631 h 10000"/>
                  <a:gd name="connsiteX126-7177" fmla="*/ 8928 w 10000"/>
                  <a:gd name="connsiteY126-7178" fmla="*/ 1587 h 10000"/>
                  <a:gd name="connsiteX127-7179" fmla="*/ 8993 w 10000"/>
                  <a:gd name="connsiteY127-7180" fmla="*/ 1535 h 10000"/>
                  <a:gd name="connsiteX128-7181" fmla="*/ 9059 w 10000"/>
                  <a:gd name="connsiteY128-7182" fmla="*/ 1476 h 10000"/>
                  <a:gd name="connsiteX129-7183" fmla="*/ 9124 w 10000"/>
                  <a:gd name="connsiteY129-7184" fmla="*/ 1413 h 10000"/>
                  <a:gd name="connsiteX130-7185" fmla="*/ 9187 w 10000"/>
                  <a:gd name="connsiteY130-7186" fmla="*/ 1346 h 10000"/>
                  <a:gd name="connsiteX131-7187" fmla="*/ 9249 w 10000"/>
                  <a:gd name="connsiteY131-7188" fmla="*/ 1272 h 10000"/>
                  <a:gd name="connsiteX132-7189" fmla="*/ 9311 w 10000"/>
                  <a:gd name="connsiteY132-7190" fmla="*/ 1197 h 10000"/>
                  <a:gd name="connsiteX133-7191" fmla="*/ 9371 w 10000"/>
                  <a:gd name="connsiteY133-7192" fmla="*/ 1118 h 10000"/>
                  <a:gd name="connsiteX134-7193" fmla="*/ 9430 w 10000"/>
                  <a:gd name="connsiteY134-7194" fmla="*/ 1037 h 10000"/>
                  <a:gd name="connsiteX135-7195" fmla="*/ 9486 w 10000"/>
                  <a:gd name="connsiteY135-7196" fmla="*/ 952 h 10000"/>
                  <a:gd name="connsiteX136-7197" fmla="*/ 9541 w 10000"/>
                  <a:gd name="connsiteY136-7198" fmla="*/ 868 h 10000"/>
                  <a:gd name="connsiteX137-7199" fmla="*/ 9594 w 10000"/>
                  <a:gd name="connsiteY137-7200" fmla="*/ 782 h 10000"/>
                  <a:gd name="connsiteX138-7201" fmla="*/ 9644 w 10000"/>
                  <a:gd name="connsiteY138-7202" fmla="*/ 695 h 10000"/>
                  <a:gd name="connsiteX139-7203" fmla="*/ 9693 w 10000"/>
                  <a:gd name="connsiteY139-7204" fmla="*/ 611 h 10000"/>
                  <a:gd name="connsiteX140-7205" fmla="*/ 9740 w 10000"/>
                  <a:gd name="connsiteY140-7206" fmla="*/ 525 h 10000"/>
                  <a:gd name="connsiteX141-7207" fmla="*/ 9786 w 10000"/>
                  <a:gd name="connsiteY141-7208" fmla="*/ 441 h 10000"/>
                  <a:gd name="connsiteX142-7209" fmla="*/ 9828 w 10000"/>
                  <a:gd name="connsiteY142-7210" fmla="*/ 360 h 10000"/>
                  <a:gd name="connsiteX143-7211" fmla="*/ 9868 w 10000"/>
                  <a:gd name="connsiteY143-7212" fmla="*/ 280 h 10000"/>
                  <a:gd name="connsiteX144-7213" fmla="*/ 9905 w 10000"/>
                  <a:gd name="connsiteY144-7214" fmla="*/ 204 h 10000"/>
                  <a:gd name="connsiteX145-7215" fmla="*/ 9940 w 10000"/>
                  <a:gd name="connsiteY145-7216" fmla="*/ 133 h 10000"/>
                  <a:gd name="connsiteX146-7217" fmla="*/ 9971 w 10000"/>
                  <a:gd name="connsiteY146-7218" fmla="*/ 64 h 10000"/>
                  <a:gd name="connsiteX147-7219" fmla="*/ 10000 w 10000"/>
                  <a:gd name="connsiteY147-7220" fmla="*/ 0 h 10000"/>
                  <a:gd name="connsiteX148-7221" fmla="*/ 9882 w 10000"/>
                  <a:gd name="connsiteY148-7222" fmla="*/ 514 h 10000"/>
                  <a:gd name="connsiteX149-7223" fmla="*/ 9846 w 10000"/>
                  <a:gd name="connsiteY149-7224" fmla="*/ 619 h 10000"/>
                  <a:gd name="connsiteX150-7225" fmla="*/ 9807 w 10000"/>
                  <a:gd name="connsiteY150-7226" fmla="*/ 723 h 10000"/>
                  <a:gd name="connsiteX151-7227" fmla="*/ 9764 w 10000"/>
                  <a:gd name="connsiteY151-7228" fmla="*/ 829 h 10000"/>
                  <a:gd name="connsiteX152-7229" fmla="*/ 9719 w 10000"/>
                  <a:gd name="connsiteY152-7230" fmla="*/ 937 h 10000"/>
                  <a:gd name="connsiteX153-7231" fmla="*/ 9673 w 10000"/>
                  <a:gd name="connsiteY153-7232" fmla="*/ 1045 h 10000"/>
                  <a:gd name="connsiteX154-7233" fmla="*/ 9624 w 10000"/>
                  <a:gd name="connsiteY154-7234" fmla="*/ 1154 h 10000"/>
                  <a:gd name="connsiteX155-7235" fmla="*/ 9571 w 10000"/>
                  <a:gd name="connsiteY155-7236" fmla="*/ 1262 h 10000"/>
                  <a:gd name="connsiteX156-7237" fmla="*/ 9518 w 10000"/>
                  <a:gd name="connsiteY156-7238" fmla="*/ 1367 h 10000"/>
                  <a:gd name="connsiteX157-7239" fmla="*/ 9461 w 10000"/>
                  <a:gd name="connsiteY157-7240" fmla="*/ 1470 h 10000"/>
                  <a:gd name="connsiteX158-7241" fmla="*/ 9401 w 10000"/>
                  <a:gd name="connsiteY158-7242" fmla="*/ 1572 h 10000"/>
                  <a:gd name="connsiteX159-7243" fmla="*/ 9339 w 10000"/>
                  <a:gd name="connsiteY159-7244" fmla="*/ 1670 h 10000"/>
                  <a:gd name="connsiteX160-7245" fmla="*/ 9275 w 10000"/>
                  <a:gd name="connsiteY160-7246" fmla="*/ 1762 h 10000"/>
                  <a:gd name="connsiteX161-7247" fmla="*/ 9208 w 10000"/>
                  <a:gd name="connsiteY161-7248" fmla="*/ 1849 h 10000"/>
                  <a:gd name="connsiteX162-7249" fmla="*/ 9139 w 10000"/>
                  <a:gd name="connsiteY162-7250" fmla="*/ 1931 h 10000"/>
                  <a:gd name="connsiteX163-7251" fmla="*/ 9068 w 10000"/>
                  <a:gd name="connsiteY163-7252" fmla="*/ 2006 h 10000"/>
                  <a:gd name="connsiteX164-7253" fmla="*/ 8994 w 10000"/>
                  <a:gd name="connsiteY164-7254" fmla="*/ 2074 h 10000"/>
                  <a:gd name="connsiteX165-7255" fmla="*/ 8919 w 10000"/>
                  <a:gd name="connsiteY165-7256" fmla="*/ 2136 h 10000"/>
                  <a:gd name="connsiteX166-7257" fmla="*/ 8841 w 10000"/>
                  <a:gd name="connsiteY166-7258" fmla="*/ 2189 h 10000"/>
                  <a:gd name="connsiteX167-7259" fmla="*/ 8760 w 10000"/>
                  <a:gd name="connsiteY167-7260" fmla="*/ 2231 h 10000"/>
                  <a:gd name="connsiteX168-7261" fmla="*/ 8677 w 10000"/>
                  <a:gd name="connsiteY168-7262" fmla="*/ 2267 h 10000"/>
                  <a:gd name="connsiteX169-7263" fmla="*/ 8598 w 10000"/>
                  <a:gd name="connsiteY169-7264" fmla="*/ 2302 h 10000"/>
                  <a:gd name="connsiteX170-7265" fmla="*/ 8517 w 10000"/>
                  <a:gd name="connsiteY170-7266" fmla="*/ 2332 h 10000"/>
                  <a:gd name="connsiteX171-7267" fmla="*/ 8437 w 10000"/>
                  <a:gd name="connsiteY171-7268" fmla="*/ 2359 h 10000"/>
                  <a:gd name="connsiteX172-7269" fmla="*/ 8277 w 10000"/>
                  <a:gd name="connsiteY172-7270" fmla="*/ 2409 h 10000"/>
                  <a:gd name="connsiteX173-7271" fmla="*/ 8121 w 10000"/>
                  <a:gd name="connsiteY173-7272" fmla="*/ 2458 h 10000"/>
                  <a:gd name="connsiteX174-7273" fmla="*/ 8045 w 10000"/>
                  <a:gd name="connsiteY174-7274" fmla="*/ 2481 h 10000"/>
                  <a:gd name="connsiteX175-7275" fmla="*/ 7969 w 10000"/>
                  <a:gd name="connsiteY175-7276" fmla="*/ 2507 h 10000"/>
                  <a:gd name="connsiteX176-7277" fmla="*/ 7895 w 10000"/>
                  <a:gd name="connsiteY176-7278" fmla="*/ 2534 h 10000"/>
                  <a:gd name="connsiteX177-7279" fmla="*/ 7819 w 10000"/>
                  <a:gd name="connsiteY177-7280" fmla="*/ 2562 h 10000"/>
                  <a:gd name="connsiteX178-7281" fmla="*/ 7748 w 10000"/>
                  <a:gd name="connsiteY178-7282" fmla="*/ 2594 h 10000"/>
                  <a:gd name="connsiteX179-7283" fmla="*/ 7676 w 10000"/>
                  <a:gd name="connsiteY179-7284" fmla="*/ 2627 h 10000"/>
                  <a:gd name="connsiteX180-7285" fmla="*/ 7607 w 10000"/>
                  <a:gd name="connsiteY180-7286" fmla="*/ 2665 h 10000"/>
                  <a:gd name="connsiteX181-7287" fmla="*/ 7538 w 10000"/>
                  <a:gd name="connsiteY181-7288" fmla="*/ 2708 h 10000"/>
                  <a:gd name="connsiteX182-7289" fmla="*/ 7471 w 10000"/>
                  <a:gd name="connsiteY182-7290" fmla="*/ 2757 h 10000"/>
                  <a:gd name="connsiteX183-7291" fmla="*/ 7406 w 10000"/>
                  <a:gd name="connsiteY183-7292" fmla="*/ 2808 h 10000"/>
                  <a:gd name="connsiteX184-7293" fmla="*/ 7341 w 10000"/>
                  <a:gd name="connsiteY184-7294" fmla="*/ 2866 h 10000"/>
                  <a:gd name="connsiteX185-7295" fmla="*/ 7279 w 10000"/>
                  <a:gd name="connsiteY185-7296" fmla="*/ 2930 h 10000"/>
                  <a:gd name="connsiteX186-7297" fmla="*/ 7220 w 10000"/>
                  <a:gd name="connsiteY186-7298" fmla="*/ 3001 h 10000"/>
                  <a:gd name="connsiteX187-7299" fmla="*/ 7160 w 10000"/>
                  <a:gd name="connsiteY187-7300" fmla="*/ 3080 h 10000"/>
                  <a:gd name="connsiteX188-7301" fmla="*/ 7104 w 10000"/>
                  <a:gd name="connsiteY188-7302" fmla="*/ 3165 h 10000"/>
                  <a:gd name="connsiteX189-7303" fmla="*/ 7050 w 10000"/>
                  <a:gd name="connsiteY189-7304" fmla="*/ 3262 h 10000"/>
                  <a:gd name="connsiteX190-7305" fmla="*/ 6996 w 10000"/>
                  <a:gd name="connsiteY190-7306" fmla="*/ 3365 h 10000"/>
                  <a:gd name="connsiteX191-7307" fmla="*/ 6945 w 10000"/>
                  <a:gd name="connsiteY191-7308" fmla="*/ 3479 h 10000"/>
                  <a:gd name="connsiteX192-7309" fmla="*/ 6896 w 10000"/>
                  <a:gd name="connsiteY192-7310" fmla="*/ 3603 h 10000"/>
                  <a:gd name="connsiteX193-7311" fmla="*/ 6850 w 10000"/>
                  <a:gd name="connsiteY193-7312" fmla="*/ 3736 h 10000"/>
                  <a:gd name="connsiteX194-7313" fmla="*/ 6805 w 10000"/>
                  <a:gd name="connsiteY194-7314" fmla="*/ 3883 h 10000"/>
                  <a:gd name="connsiteX195-7315" fmla="*/ 6763 w 10000"/>
                  <a:gd name="connsiteY195-7316" fmla="*/ 4040 h 10000"/>
                  <a:gd name="connsiteX196-7317" fmla="*/ 6725 w 10000"/>
                  <a:gd name="connsiteY196-7318" fmla="*/ 4208 h 10000"/>
                  <a:gd name="connsiteX197-7319" fmla="*/ 6688 w 10000"/>
                  <a:gd name="connsiteY197-7320" fmla="*/ 4392 h 10000"/>
                  <a:gd name="connsiteX198-7321" fmla="*/ 6648 w 10000"/>
                  <a:gd name="connsiteY198-7322" fmla="*/ 4573 h 10000"/>
                  <a:gd name="connsiteX199-7323" fmla="*/ 6599 w 10000"/>
                  <a:gd name="connsiteY199-7324" fmla="*/ 4740 h 10000"/>
                  <a:gd name="connsiteX200-7325" fmla="*/ 6543 w 10000"/>
                  <a:gd name="connsiteY200-7326" fmla="*/ 4891 h 10000"/>
                  <a:gd name="connsiteX201-7327" fmla="*/ 6477 w 10000"/>
                  <a:gd name="connsiteY201-7328" fmla="*/ 5032 h 10000"/>
                  <a:gd name="connsiteX202-7329" fmla="*/ 6406 w 10000"/>
                  <a:gd name="connsiteY202-7330" fmla="*/ 5161 h 10000"/>
                  <a:gd name="connsiteX203-7331" fmla="*/ 6329 w 10000"/>
                  <a:gd name="connsiteY203-7332" fmla="*/ 5276 h 10000"/>
                  <a:gd name="connsiteX204-7333" fmla="*/ 6244 w 10000"/>
                  <a:gd name="connsiteY204-7334" fmla="*/ 5381 h 10000"/>
                  <a:gd name="connsiteX205-7335" fmla="*/ 6157 w 10000"/>
                  <a:gd name="connsiteY205-7336" fmla="*/ 5476 h 10000"/>
                  <a:gd name="connsiteX206-7337" fmla="*/ 6064 w 10000"/>
                  <a:gd name="connsiteY206-7338" fmla="*/ 5563 h 10000"/>
                  <a:gd name="connsiteX207-7339" fmla="*/ 5969 w 10000"/>
                  <a:gd name="connsiteY207-7340" fmla="*/ 5642 h 10000"/>
                  <a:gd name="connsiteX208-7341" fmla="*/ 5870 w 10000"/>
                  <a:gd name="connsiteY208-7342" fmla="*/ 5712 h 10000"/>
                  <a:gd name="connsiteX209-7343" fmla="*/ 5769 w 10000"/>
                  <a:gd name="connsiteY209-7344" fmla="*/ 5778 h 10000"/>
                  <a:gd name="connsiteX210-7345" fmla="*/ 5666 w 10000"/>
                  <a:gd name="connsiteY210-7346" fmla="*/ 5837 h 10000"/>
                  <a:gd name="connsiteX211-7347" fmla="*/ 5563 w 10000"/>
                  <a:gd name="connsiteY211-7348" fmla="*/ 5892 h 10000"/>
                  <a:gd name="connsiteX212-7349" fmla="*/ 5460 w 10000"/>
                  <a:gd name="connsiteY212-7350" fmla="*/ 5943 h 10000"/>
                  <a:gd name="connsiteX213-7351" fmla="*/ 5356 w 10000"/>
                  <a:gd name="connsiteY213-7352" fmla="*/ 5994 h 10000"/>
                  <a:gd name="connsiteX214-7353" fmla="*/ 5253 w 10000"/>
                  <a:gd name="connsiteY214-7354" fmla="*/ 6041 h 10000"/>
                  <a:gd name="connsiteX215-7355" fmla="*/ 5154 w 10000"/>
                  <a:gd name="connsiteY215-7356" fmla="*/ 6086 h 10000"/>
                  <a:gd name="connsiteX216-7357" fmla="*/ 5056 w 10000"/>
                  <a:gd name="connsiteY216-7358" fmla="*/ 6132 h 10000"/>
                  <a:gd name="connsiteX217-7359" fmla="*/ 4959 w 10000"/>
                  <a:gd name="connsiteY217-7360" fmla="*/ 6178 h 10000"/>
                  <a:gd name="connsiteX218-7361" fmla="*/ 4867 w 10000"/>
                  <a:gd name="connsiteY218-7362" fmla="*/ 6227 h 10000"/>
                  <a:gd name="connsiteX219-7363" fmla="*/ 4782 w 10000"/>
                  <a:gd name="connsiteY219-7364" fmla="*/ 6277 h 10000"/>
                  <a:gd name="connsiteX220-7365" fmla="*/ 4699 w 10000"/>
                  <a:gd name="connsiteY220-7366" fmla="*/ 6331 h 10000"/>
                  <a:gd name="connsiteX221-7367" fmla="*/ 4622 w 10000"/>
                  <a:gd name="connsiteY221-7368" fmla="*/ 6387 h 10000"/>
                  <a:gd name="connsiteX222-7369" fmla="*/ 4553 w 10000"/>
                  <a:gd name="connsiteY222-7370" fmla="*/ 6451 h 10000"/>
                  <a:gd name="connsiteX223-7371" fmla="*/ 4489 w 10000"/>
                  <a:gd name="connsiteY223-7372" fmla="*/ 6522 h 10000"/>
                  <a:gd name="connsiteX224-7373" fmla="*/ 4435 w 10000"/>
                  <a:gd name="connsiteY224-7374" fmla="*/ 6596 h 10000"/>
                  <a:gd name="connsiteX225-7375" fmla="*/ 4387 w 10000"/>
                  <a:gd name="connsiteY225-7376" fmla="*/ 6681 h 10000"/>
                  <a:gd name="connsiteX226-7377" fmla="*/ 4349 w 10000"/>
                  <a:gd name="connsiteY226-7378" fmla="*/ 6771 h 10000"/>
                  <a:gd name="connsiteX227-7379" fmla="*/ 4322 w 10000"/>
                  <a:gd name="connsiteY227-7380" fmla="*/ 6873 h 10000"/>
                  <a:gd name="connsiteX228-7381" fmla="*/ 4304 w 10000"/>
                  <a:gd name="connsiteY228-7382" fmla="*/ 6983 h 10000"/>
                  <a:gd name="connsiteX229-7383" fmla="*/ 4297 w 10000"/>
                  <a:gd name="connsiteY229-7384" fmla="*/ 7108 h 10000"/>
                  <a:gd name="connsiteX230-7385" fmla="*/ 4294 w 10000"/>
                  <a:gd name="connsiteY230-7386" fmla="*/ 7235 h 10000"/>
                  <a:gd name="connsiteX231-7387" fmla="*/ 4289 w 10000"/>
                  <a:gd name="connsiteY231-7388" fmla="*/ 7360 h 10000"/>
                  <a:gd name="connsiteX232-7389" fmla="*/ 4280 w 10000"/>
                  <a:gd name="connsiteY232-7390" fmla="*/ 7481 h 10000"/>
                  <a:gd name="connsiteX233-7391" fmla="*/ 4268 w 10000"/>
                  <a:gd name="connsiteY233-7392" fmla="*/ 7603 h 10000"/>
                  <a:gd name="connsiteX234-7393" fmla="*/ 4252 w 10000"/>
                  <a:gd name="connsiteY234-7394" fmla="*/ 7720 h 10000"/>
                  <a:gd name="connsiteX235-7395" fmla="*/ 4233 w 10000"/>
                  <a:gd name="connsiteY235-7396" fmla="*/ 7839 h 10000"/>
                  <a:gd name="connsiteX236-7397" fmla="*/ 4212 w 10000"/>
                  <a:gd name="connsiteY236-7398" fmla="*/ 7953 h 10000"/>
                  <a:gd name="connsiteX237-7399" fmla="*/ 4188 w 10000"/>
                  <a:gd name="connsiteY237-7400" fmla="*/ 8063 h 10000"/>
                  <a:gd name="connsiteX238-7401" fmla="*/ 4160 w 10000"/>
                  <a:gd name="connsiteY238-7402" fmla="*/ 8174 h 10000"/>
                  <a:gd name="connsiteX239-7403" fmla="*/ 4130 w 10000"/>
                  <a:gd name="connsiteY239-7404" fmla="*/ 8279 h 10000"/>
                  <a:gd name="connsiteX240-7405" fmla="*/ 4097 w 10000"/>
                  <a:gd name="connsiteY240-7406" fmla="*/ 8383 h 10000"/>
                  <a:gd name="connsiteX241-7407" fmla="*/ 4058 w 10000"/>
                  <a:gd name="connsiteY241-7408" fmla="*/ 8484 h 10000"/>
                  <a:gd name="connsiteX242-7409" fmla="*/ 4018 w 10000"/>
                  <a:gd name="connsiteY242-7410" fmla="*/ 8581 h 10000"/>
                  <a:gd name="connsiteX243-7411" fmla="*/ 3975 w 10000"/>
                  <a:gd name="connsiteY243-7412" fmla="*/ 8677 h 10000"/>
                  <a:gd name="connsiteX244-7413" fmla="*/ 3928 w 10000"/>
                  <a:gd name="connsiteY244-7414" fmla="*/ 8768 h 10000"/>
                  <a:gd name="connsiteX245-7415" fmla="*/ 3879 w 10000"/>
                  <a:gd name="connsiteY245-7416" fmla="*/ 8858 h 10000"/>
                  <a:gd name="connsiteX246-7417" fmla="*/ 3827 w 10000"/>
                  <a:gd name="connsiteY246-7418" fmla="*/ 8943 h 10000"/>
                  <a:gd name="connsiteX247-7419" fmla="*/ 3772 w 10000"/>
                  <a:gd name="connsiteY247-7420" fmla="*/ 9025 h 10000"/>
                  <a:gd name="connsiteX248-7421" fmla="*/ 3713 w 10000"/>
                  <a:gd name="connsiteY248-7422" fmla="*/ 9104 h 10000"/>
                  <a:gd name="connsiteX249-7423" fmla="*/ 3652 w 10000"/>
                  <a:gd name="connsiteY249-7424" fmla="*/ 9179 h 10000"/>
                  <a:gd name="connsiteX250-7425" fmla="*/ 3587 w 10000"/>
                  <a:gd name="connsiteY250-7426" fmla="*/ 9253 h 10000"/>
                  <a:gd name="connsiteX251-7427" fmla="*/ 3518 w 10000"/>
                  <a:gd name="connsiteY251-7428" fmla="*/ 9321 h 10000"/>
                  <a:gd name="connsiteX252-7429" fmla="*/ 3449 w 10000"/>
                  <a:gd name="connsiteY252-7430" fmla="*/ 9385 h 10000"/>
                  <a:gd name="connsiteX253-7431" fmla="*/ 3377 w 10000"/>
                  <a:gd name="connsiteY253-7432" fmla="*/ 9446 h 10000"/>
                  <a:gd name="connsiteX254-7433" fmla="*/ 3301 w 10000"/>
                  <a:gd name="connsiteY254-7434" fmla="*/ 9506 h 10000"/>
                  <a:gd name="connsiteX255-7435" fmla="*/ 3221 w 10000"/>
                  <a:gd name="connsiteY255-7436" fmla="*/ 9558 h 10000"/>
                  <a:gd name="connsiteX256-7437" fmla="*/ 3138 w 10000"/>
                  <a:gd name="connsiteY256-7438" fmla="*/ 9608 h 10000"/>
                  <a:gd name="connsiteX257-7439" fmla="*/ 3053 w 10000"/>
                  <a:gd name="connsiteY257-7440" fmla="*/ 9653 h 10000"/>
                  <a:gd name="connsiteX258-7441" fmla="*/ 2965 w 10000"/>
                  <a:gd name="connsiteY258-7442" fmla="*/ 9695 h 10000"/>
                  <a:gd name="connsiteX259-7443" fmla="*/ 2875 w 10000"/>
                  <a:gd name="connsiteY259-7444" fmla="*/ 9734 h 10000"/>
                  <a:gd name="connsiteX260-7445" fmla="*/ 2781 w 10000"/>
                  <a:gd name="connsiteY260-7446" fmla="*/ 9767 h 10000"/>
                  <a:gd name="connsiteX261-7447" fmla="*/ 2685 w 10000"/>
                  <a:gd name="connsiteY261-7448" fmla="*/ 9797 h 10000"/>
                  <a:gd name="connsiteX262-7449" fmla="*/ 2636 w 10000"/>
                  <a:gd name="connsiteY262-7450" fmla="*/ 9809 h 10000"/>
                  <a:gd name="connsiteX263-7451" fmla="*/ 2586 w 10000"/>
                  <a:gd name="connsiteY263-7452" fmla="*/ 9823 h 10000"/>
                  <a:gd name="connsiteX264-7453" fmla="*/ 2536 w 10000"/>
                  <a:gd name="connsiteY264-7454" fmla="*/ 9835 h 10000"/>
                  <a:gd name="connsiteX265-7455" fmla="*/ 2483 w 10000"/>
                  <a:gd name="connsiteY265-7456" fmla="*/ 9844 h 10000"/>
                  <a:gd name="connsiteX266-7457" fmla="*/ 2432 w 10000"/>
                  <a:gd name="connsiteY266-7458" fmla="*/ 9854 h 10000"/>
                  <a:gd name="connsiteX267-7459" fmla="*/ 2379 w 10000"/>
                  <a:gd name="connsiteY267-7460" fmla="*/ 9864 h 10000"/>
                  <a:gd name="connsiteX268-7461" fmla="*/ 2326 w 10000"/>
                  <a:gd name="connsiteY268-7462" fmla="*/ 9874 h 10000"/>
                  <a:gd name="connsiteX269-7463" fmla="*/ 2272 w 10000"/>
                  <a:gd name="connsiteY269-7464" fmla="*/ 9883 h 10000"/>
                  <a:gd name="connsiteX270-7465" fmla="*/ 2219 w 10000"/>
                  <a:gd name="connsiteY270-7466" fmla="*/ 9891 h 10000"/>
                  <a:gd name="connsiteX271-7467" fmla="*/ 2164 w 10000"/>
                  <a:gd name="connsiteY271-7468" fmla="*/ 9899 h 10000"/>
                  <a:gd name="connsiteX272-7469" fmla="*/ 2106 w 10000"/>
                  <a:gd name="connsiteY272-7470" fmla="*/ 9907 h 10000"/>
                  <a:gd name="connsiteX273-7471" fmla="*/ 2051 w 10000"/>
                  <a:gd name="connsiteY273-7472" fmla="*/ 9914 h 10000"/>
                  <a:gd name="connsiteX274-7473" fmla="*/ 1995 w 10000"/>
                  <a:gd name="connsiteY274-7474" fmla="*/ 9918 h 10000"/>
                  <a:gd name="connsiteX275-7475" fmla="*/ 1938 w 10000"/>
                  <a:gd name="connsiteY275-7476" fmla="*/ 9927 h 10000"/>
                  <a:gd name="connsiteX276-7477" fmla="*/ 1881 w 10000"/>
                  <a:gd name="connsiteY276-7478" fmla="*/ 9931 h 10000"/>
                  <a:gd name="connsiteX277-7479" fmla="*/ 1825 w 10000"/>
                  <a:gd name="connsiteY277-7480" fmla="*/ 9936 h 10000"/>
                  <a:gd name="connsiteX278-7481" fmla="*/ 1825 w 10000"/>
                  <a:gd name="connsiteY278-7482" fmla="*/ 9936 h 10000"/>
                  <a:gd name="connsiteX279-7483" fmla="*/ 1578 w 10000"/>
                  <a:gd name="connsiteY279-7484" fmla="*/ 9969 h 10000"/>
                  <a:gd name="connsiteX280-7485" fmla="*/ 0 w 10000"/>
                  <a:gd name="connsiteY280-7486" fmla="*/ 10000 h 10000"/>
                  <a:gd name="connsiteX281-7487" fmla="*/ 0 w 10000"/>
                  <a:gd name="connsiteY281-7488" fmla="*/ 8535 h 10000"/>
                  <a:gd name="connsiteX0-7489" fmla="*/ 0 w 10000"/>
                  <a:gd name="connsiteY0-7490" fmla="*/ 8535 h 10000"/>
                  <a:gd name="connsiteX1-7491" fmla="*/ 666 w 10000"/>
                  <a:gd name="connsiteY1-7492" fmla="*/ 8535 h 10000"/>
                  <a:gd name="connsiteX2-7493" fmla="*/ 704 w 10000"/>
                  <a:gd name="connsiteY2-7494" fmla="*/ 8535 h 10000"/>
                  <a:gd name="connsiteX3-7495" fmla="*/ 745 w 10000"/>
                  <a:gd name="connsiteY3-7496" fmla="*/ 8536 h 10000"/>
                  <a:gd name="connsiteX4-7497" fmla="*/ 785 w 10000"/>
                  <a:gd name="connsiteY4-7498" fmla="*/ 8536 h 10000"/>
                  <a:gd name="connsiteX5-7499" fmla="*/ 825 w 10000"/>
                  <a:gd name="connsiteY5-7500" fmla="*/ 8536 h 10000"/>
                  <a:gd name="connsiteX6-7501" fmla="*/ 866 w 10000"/>
                  <a:gd name="connsiteY6-7502" fmla="*/ 8536 h 10000"/>
                  <a:gd name="connsiteX7-7503" fmla="*/ 908 w 10000"/>
                  <a:gd name="connsiteY7-7504" fmla="*/ 8536 h 10000"/>
                  <a:gd name="connsiteX8-7505" fmla="*/ 949 w 10000"/>
                  <a:gd name="connsiteY8-7506" fmla="*/ 8535 h 10000"/>
                  <a:gd name="connsiteX9-7507" fmla="*/ 993 w 10000"/>
                  <a:gd name="connsiteY9-7508" fmla="*/ 8535 h 10000"/>
                  <a:gd name="connsiteX10-7509" fmla="*/ 995 w 10000"/>
                  <a:gd name="connsiteY10-7510" fmla="*/ 8535 h 10000"/>
                  <a:gd name="connsiteX11-7511" fmla="*/ 995 w 10000"/>
                  <a:gd name="connsiteY11-7512" fmla="*/ 8534 h 10000"/>
                  <a:gd name="connsiteX12-7513" fmla="*/ 1077 w 10000"/>
                  <a:gd name="connsiteY12-7514" fmla="*/ 8532 h 10000"/>
                  <a:gd name="connsiteX13-7515" fmla="*/ 1163 w 10000"/>
                  <a:gd name="connsiteY13-7516" fmla="*/ 8528 h 10000"/>
                  <a:gd name="connsiteX14-7517" fmla="*/ 1249 w 10000"/>
                  <a:gd name="connsiteY14-7518" fmla="*/ 8521 h 10000"/>
                  <a:gd name="connsiteX15-7519" fmla="*/ 1339 w 10000"/>
                  <a:gd name="connsiteY15-7520" fmla="*/ 8514 h 10000"/>
                  <a:gd name="connsiteX16-7521" fmla="*/ 1428 w 10000"/>
                  <a:gd name="connsiteY16-7522" fmla="*/ 8504 h 10000"/>
                  <a:gd name="connsiteX17-7523" fmla="*/ 1520 w 10000"/>
                  <a:gd name="connsiteY17-7524" fmla="*/ 8493 h 10000"/>
                  <a:gd name="connsiteX18-7525" fmla="*/ 1613 w 10000"/>
                  <a:gd name="connsiteY18-7526" fmla="*/ 8481 h 10000"/>
                  <a:gd name="connsiteX19-7527" fmla="*/ 1708 w 10000"/>
                  <a:gd name="connsiteY19-7528" fmla="*/ 8465 h 10000"/>
                  <a:gd name="connsiteX20-7529" fmla="*/ 1804 w 10000"/>
                  <a:gd name="connsiteY20-7530" fmla="*/ 8448 h 10000"/>
                  <a:gd name="connsiteX21-7531" fmla="*/ 1903 w 10000"/>
                  <a:gd name="connsiteY21-7532" fmla="*/ 8429 h 10000"/>
                  <a:gd name="connsiteX22-7533" fmla="*/ 2002 w 10000"/>
                  <a:gd name="connsiteY22-7534" fmla="*/ 8407 h 10000"/>
                  <a:gd name="connsiteX23-7535" fmla="*/ 2100 w 10000"/>
                  <a:gd name="connsiteY23-7536" fmla="*/ 8383 h 10000"/>
                  <a:gd name="connsiteX24-7537" fmla="*/ 2203 w 10000"/>
                  <a:gd name="connsiteY24-7538" fmla="*/ 8355 h 10000"/>
                  <a:gd name="connsiteX25-7539" fmla="*/ 2303 w 10000"/>
                  <a:gd name="connsiteY25-7540" fmla="*/ 8327 h 10000"/>
                  <a:gd name="connsiteX26-7541" fmla="*/ 2354 w 10000"/>
                  <a:gd name="connsiteY26-7542" fmla="*/ 8312 h 10000"/>
                  <a:gd name="connsiteX27-7543" fmla="*/ 2405 w 10000"/>
                  <a:gd name="connsiteY27-7544" fmla="*/ 8293 h 10000"/>
                  <a:gd name="connsiteX28-7545" fmla="*/ 2455 w 10000"/>
                  <a:gd name="connsiteY28-7546" fmla="*/ 8276 h 10000"/>
                  <a:gd name="connsiteX29-7547" fmla="*/ 2507 w 10000"/>
                  <a:gd name="connsiteY29-7548" fmla="*/ 8260 h 10000"/>
                  <a:gd name="connsiteX30-7549" fmla="*/ 2630 w 10000"/>
                  <a:gd name="connsiteY30-7550" fmla="*/ 8210 h 10000"/>
                  <a:gd name="connsiteX31-7551" fmla="*/ 2740 w 10000"/>
                  <a:gd name="connsiteY31-7552" fmla="*/ 8154 h 10000"/>
                  <a:gd name="connsiteX32-7553" fmla="*/ 2838 w 10000"/>
                  <a:gd name="connsiteY32-7554" fmla="*/ 8090 h 10000"/>
                  <a:gd name="connsiteX33-7555" fmla="*/ 2927 w 10000"/>
                  <a:gd name="connsiteY33-7556" fmla="*/ 8019 h 10000"/>
                  <a:gd name="connsiteX34-7557" fmla="*/ 3006 w 10000"/>
                  <a:gd name="connsiteY34-7558" fmla="*/ 7943 h 10000"/>
                  <a:gd name="connsiteX35-7559" fmla="*/ 3076 w 10000"/>
                  <a:gd name="connsiteY35-7560" fmla="*/ 7862 h 10000"/>
                  <a:gd name="connsiteX36-7561" fmla="*/ 3138 w 10000"/>
                  <a:gd name="connsiteY36-7562" fmla="*/ 7774 h 10000"/>
                  <a:gd name="connsiteX37-7563" fmla="*/ 3192 w 10000"/>
                  <a:gd name="connsiteY37-7564" fmla="*/ 7683 h 10000"/>
                  <a:gd name="connsiteX38-7565" fmla="*/ 3239 w 10000"/>
                  <a:gd name="connsiteY38-7566" fmla="*/ 7588 h 10000"/>
                  <a:gd name="connsiteX39-7567" fmla="*/ 3280 w 10000"/>
                  <a:gd name="connsiteY39-7568" fmla="*/ 7486 h 10000"/>
                  <a:gd name="connsiteX40-7569" fmla="*/ 3315 w 10000"/>
                  <a:gd name="connsiteY40-7570" fmla="*/ 7383 h 10000"/>
                  <a:gd name="connsiteX41-7571" fmla="*/ 3343 w 10000"/>
                  <a:gd name="connsiteY41-7572" fmla="*/ 7278 h 10000"/>
                  <a:gd name="connsiteX42-7573" fmla="*/ 3368 w 10000"/>
                  <a:gd name="connsiteY42-7574" fmla="*/ 7171 h 10000"/>
                  <a:gd name="connsiteX43-7575" fmla="*/ 3390 w 10000"/>
                  <a:gd name="connsiteY43-7576" fmla="*/ 7061 h 10000"/>
                  <a:gd name="connsiteX44-7577" fmla="*/ 3407 w 10000"/>
                  <a:gd name="connsiteY44-7578" fmla="*/ 6950 h 10000"/>
                  <a:gd name="connsiteX45-7579" fmla="*/ 3423 w 10000"/>
                  <a:gd name="connsiteY45-7580" fmla="*/ 6836 h 10000"/>
                  <a:gd name="connsiteX46-7581" fmla="*/ 3436 w 10000"/>
                  <a:gd name="connsiteY46-7582" fmla="*/ 6724 h 10000"/>
                  <a:gd name="connsiteX47-7583" fmla="*/ 3448 w 10000"/>
                  <a:gd name="connsiteY47-7584" fmla="*/ 6612 h 10000"/>
                  <a:gd name="connsiteX48-7585" fmla="*/ 3460 w 10000"/>
                  <a:gd name="connsiteY48-7586" fmla="*/ 6500 h 10000"/>
                  <a:gd name="connsiteX49-7587" fmla="*/ 3472 w 10000"/>
                  <a:gd name="connsiteY49-7588" fmla="*/ 6387 h 10000"/>
                  <a:gd name="connsiteX50-7589" fmla="*/ 3484 w 10000"/>
                  <a:gd name="connsiteY50-7590" fmla="*/ 6277 h 10000"/>
                  <a:gd name="connsiteX51-7591" fmla="*/ 3498 w 10000"/>
                  <a:gd name="connsiteY51-7592" fmla="*/ 6171 h 10000"/>
                  <a:gd name="connsiteX52-7593" fmla="*/ 3514 w 10000"/>
                  <a:gd name="connsiteY52-7594" fmla="*/ 6066 h 10000"/>
                  <a:gd name="connsiteX53-7595" fmla="*/ 3532 w 10000"/>
                  <a:gd name="connsiteY53-7596" fmla="*/ 5963 h 10000"/>
                  <a:gd name="connsiteX54-7597" fmla="*/ 3556 w 10000"/>
                  <a:gd name="connsiteY54-7598" fmla="*/ 5864 h 10000"/>
                  <a:gd name="connsiteX55-7599" fmla="*/ 3583 w 10000"/>
                  <a:gd name="connsiteY55-7600" fmla="*/ 5768 h 10000"/>
                  <a:gd name="connsiteX56-7601" fmla="*/ 3614 w 10000"/>
                  <a:gd name="connsiteY56-7602" fmla="*/ 5677 h 10000"/>
                  <a:gd name="connsiteX57-7603" fmla="*/ 3650 w 10000"/>
                  <a:gd name="connsiteY57-7604" fmla="*/ 5593 h 10000"/>
                  <a:gd name="connsiteX58-7605" fmla="*/ 3692 w 10000"/>
                  <a:gd name="connsiteY58-7606" fmla="*/ 5512 h 10000"/>
                  <a:gd name="connsiteX59-7607" fmla="*/ 3741 w 10000"/>
                  <a:gd name="connsiteY59-7608" fmla="*/ 5439 h 10000"/>
                  <a:gd name="connsiteX60-7609" fmla="*/ 3798 w 10000"/>
                  <a:gd name="connsiteY60-7610" fmla="*/ 5369 h 10000"/>
                  <a:gd name="connsiteX61-7611" fmla="*/ 3861 w 10000"/>
                  <a:gd name="connsiteY61-7612" fmla="*/ 5305 h 10000"/>
                  <a:gd name="connsiteX62-7613" fmla="*/ 3932 w 10000"/>
                  <a:gd name="connsiteY62-7614" fmla="*/ 5250 h 10000"/>
                  <a:gd name="connsiteX63-7615" fmla="*/ 4006 w 10000"/>
                  <a:gd name="connsiteY63-7616" fmla="*/ 5199 h 10000"/>
                  <a:gd name="connsiteX64-7617" fmla="*/ 4084 w 10000"/>
                  <a:gd name="connsiteY64-7618" fmla="*/ 5154 h 10000"/>
                  <a:gd name="connsiteX65-7619" fmla="*/ 4163 w 10000"/>
                  <a:gd name="connsiteY65-7620" fmla="*/ 5111 h 10000"/>
                  <a:gd name="connsiteX66-7621" fmla="*/ 4246 w 10000"/>
                  <a:gd name="connsiteY66-7622" fmla="*/ 5072 h 10000"/>
                  <a:gd name="connsiteX67-7623" fmla="*/ 4331 w 10000"/>
                  <a:gd name="connsiteY67-7624" fmla="*/ 5037 h 10000"/>
                  <a:gd name="connsiteX68-7625" fmla="*/ 4418 w 10000"/>
                  <a:gd name="connsiteY68-7626" fmla="*/ 5004 h 10000"/>
                  <a:gd name="connsiteX69-7627" fmla="*/ 4507 w 10000"/>
                  <a:gd name="connsiteY69-7628" fmla="*/ 4973 h 10000"/>
                  <a:gd name="connsiteX70-7629" fmla="*/ 4691 w 10000"/>
                  <a:gd name="connsiteY70-7630" fmla="*/ 4913 h 10000"/>
                  <a:gd name="connsiteX71-7631" fmla="*/ 4876 w 10000"/>
                  <a:gd name="connsiteY71-7632" fmla="*/ 4851 h 10000"/>
                  <a:gd name="connsiteX72-7633" fmla="*/ 4969 w 10000"/>
                  <a:gd name="connsiteY72-7634" fmla="*/ 4820 h 10000"/>
                  <a:gd name="connsiteX73-7635" fmla="*/ 5066 w 10000"/>
                  <a:gd name="connsiteY73-7636" fmla="*/ 4788 h 10000"/>
                  <a:gd name="connsiteX74-7637" fmla="*/ 5159 w 10000"/>
                  <a:gd name="connsiteY74-7638" fmla="*/ 4755 h 10000"/>
                  <a:gd name="connsiteX75-7639" fmla="*/ 5251 w 10000"/>
                  <a:gd name="connsiteY75-7640" fmla="*/ 4718 h 10000"/>
                  <a:gd name="connsiteX76-7641" fmla="*/ 5343 w 10000"/>
                  <a:gd name="connsiteY76-7642" fmla="*/ 4680 h 10000"/>
                  <a:gd name="connsiteX77-7643" fmla="*/ 5434 w 10000"/>
                  <a:gd name="connsiteY77-7644" fmla="*/ 4637 h 10000"/>
                  <a:gd name="connsiteX78-7645" fmla="*/ 5525 w 10000"/>
                  <a:gd name="connsiteY78-7646" fmla="*/ 4591 h 10000"/>
                  <a:gd name="connsiteX79-7647" fmla="*/ 5613 w 10000"/>
                  <a:gd name="connsiteY79-7648" fmla="*/ 4539 h 10000"/>
                  <a:gd name="connsiteX80-7649" fmla="*/ 5699 w 10000"/>
                  <a:gd name="connsiteY80-7650" fmla="*/ 4483 h 10000"/>
                  <a:gd name="connsiteX81-7651" fmla="*/ 5782 w 10000"/>
                  <a:gd name="connsiteY81-7652" fmla="*/ 4418 h 10000"/>
                  <a:gd name="connsiteX82-7653" fmla="*/ 5863 w 10000"/>
                  <a:gd name="connsiteY82-7654" fmla="*/ 4351 h 10000"/>
                  <a:gd name="connsiteX83-7655" fmla="*/ 5940 w 10000"/>
                  <a:gd name="connsiteY83-7656" fmla="*/ 4274 h 10000"/>
                  <a:gd name="connsiteX84-7657" fmla="*/ 6017 w 10000"/>
                  <a:gd name="connsiteY84-7658" fmla="*/ 4192 h 10000"/>
                  <a:gd name="connsiteX85-7659" fmla="*/ 6088 w 10000"/>
                  <a:gd name="connsiteY85-7660" fmla="*/ 4101 h 10000"/>
                  <a:gd name="connsiteX86-7661" fmla="*/ 6157 w 10000"/>
                  <a:gd name="connsiteY86-7662" fmla="*/ 4000 h 10000"/>
                  <a:gd name="connsiteX87-7663" fmla="*/ 6220 w 10000"/>
                  <a:gd name="connsiteY87-7664" fmla="*/ 3893 h 10000"/>
                  <a:gd name="connsiteX88-7665" fmla="*/ 6280 w 10000"/>
                  <a:gd name="connsiteY88-7666" fmla="*/ 3775 h 10000"/>
                  <a:gd name="connsiteX89-7667" fmla="*/ 6334 w 10000"/>
                  <a:gd name="connsiteY89-7668" fmla="*/ 3648 h 10000"/>
                  <a:gd name="connsiteX90-7669" fmla="*/ 6384 w 10000"/>
                  <a:gd name="connsiteY90-7670" fmla="*/ 3509 h 10000"/>
                  <a:gd name="connsiteX91-7671" fmla="*/ 6428 w 10000"/>
                  <a:gd name="connsiteY91-7672" fmla="*/ 3359 h 10000"/>
                  <a:gd name="connsiteX92-7673" fmla="*/ 6473 w 10000"/>
                  <a:gd name="connsiteY92-7674" fmla="*/ 3209 h 10000"/>
                  <a:gd name="connsiteX93-7675" fmla="*/ 6522 w 10000"/>
                  <a:gd name="connsiteY93-7676" fmla="*/ 3071 h 10000"/>
                  <a:gd name="connsiteX94-7677" fmla="*/ 6573 w 10000"/>
                  <a:gd name="connsiteY94-7678" fmla="*/ 2942 h 10000"/>
                  <a:gd name="connsiteX95-7679" fmla="*/ 6626 w 10000"/>
                  <a:gd name="connsiteY95-7680" fmla="*/ 2824 h 10000"/>
                  <a:gd name="connsiteX96-7681" fmla="*/ 6684 w 10000"/>
                  <a:gd name="connsiteY96-7682" fmla="*/ 2715 h 10000"/>
                  <a:gd name="connsiteX97-7683" fmla="*/ 6744 w 10000"/>
                  <a:gd name="connsiteY97-7684" fmla="*/ 2617 h 10000"/>
                  <a:gd name="connsiteX98-7685" fmla="*/ 6806 w 10000"/>
                  <a:gd name="connsiteY98-7686" fmla="*/ 2526 h 10000"/>
                  <a:gd name="connsiteX99-7687" fmla="*/ 6874 w 10000"/>
                  <a:gd name="connsiteY99-7688" fmla="*/ 2443 h 10000"/>
                  <a:gd name="connsiteX100-7689" fmla="*/ 6942 w 10000"/>
                  <a:gd name="connsiteY100-7690" fmla="*/ 2368 h 10000"/>
                  <a:gd name="connsiteX101-7691" fmla="*/ 7014 w 10000"/>
                  <a:gd name="connsiteY101-7692" fmla="*/ 2300 h 10000"/>
                  <a:gd name="connsiteX102-7693" fmla="*/ 7086 w 10000"/>
                  <a:gd name="connsiteY102-7694" fmla="*/ 2238 h 10000"/>
                  <a:gd name="connsiteX103-7695" fmla="*/ 7160 w 10000"/>
                  <a:gd name="connsiteY103-7696" fmla="*/ 2184 h 10000"/>
                  <a:gd name="connsiteX104-7697" fmla="*/ 7236 w 10000"/>
                  <a:gd name="connsiteY104-7698" fmla="*/ 2135 h 10000"/>
                  <a:gd name="connsiteX105-7699" fmla="*/ 7312 w 10000"/>
                  <a:gd name="connsiteY105-7700" fmla="*/ 2091 h 10000"/>
                  <a:gd name="connsiteX106-7701" fmla="*/ 7391 w 10000"/>
                  <a:gd name="connsiteY106-7702" fmla="*/ 2051 h 10000"/>
                  <a:gd name="connsiteX107-7703" fmla="*/ 7471 w 10000"/>
                  <a:gd name="connsiteY107-7704" fmla="*/ 2019 h 10000"/>
                  <a:gd name="connsiteX108-7705" fmla="*/ 7551 w 10000"/>
                  <a:gd name="connsiteY108-7706" fmla="*/ 1987 h 10000"/>
                  <a:gd name="connsiteX109-7707" fmla="*/ 7632 w 10000"/>
                  <a:gd name="connsiteY109-7708" fmla="*/ 1961 h 10000"/>
                  <a:gd name="connsiteX110-7709" fmla="*/ 7714 w 10000"/>
                  <a:gd name="connsiteY110-7710" fmla="*/ 1937 h 10000"/>
                  <a:gd name="connsiteX111-7711" fmla="*/ 7794 w 10000"/>
                  <a:gd name="connsiteY111-7712" fmla="*/ 1917 h 10000"/>
                  <a:gd name="connsiteX112-7713" fmla="*/ 7877 w 10000"/>
                  <a:gd name="connsiteY112-7714" fmla="*/ 1898 h 10000"/>
                  <a:gd name="connsiteX113-7715" fmla="*/ 7959 w 10000"/>
                  <a:gd name="connsiteY113-7716" fmla="*/ 1883 h 10000"/>
                  <a:gd name="connsiteX114-7717" fmla="*/ 8040 w 10000"/>
                  <a:gd name="connsiteY114-7718" fmla="*/ 1866 h 10000"/>
                  <a:gd name="connsiteX115-7719" fmla="*/ 8121 w 10000"/>
                  <a:gd name="connsiteY115-7720" fmla="*/ 1850 h 10000"/>
                  <a:gd name="connsiteX116-7721" fmla="*/ 8200 w 10000"/>
                  <a:gd name="connsiteY116-7722" fmla="*/ 1836 h 10000"/>
                  <a:gd name="connsiteX117-7723" fmla="*/ 8280 w 10000"/>
                  <a:gd name="connsiteY117-7724" fmla="*/ 1821 h 10000"/>
                  <a:gd name="connsiteX118-7725" fmla="*/ 8359 w 10000"/>
                  <a:gd name="connsiteY118-7726" fmla="*/ 1805 h 10000"/>
                  <a:gd name="connsiteX119-7727" fmla="*/ 8435 w 10000"/>
                  <a:gd name="connsiteY119-7728" fmla="*/ 1788 h 10000"/>
                  <a:gd name="connsiteX120-7729" fmla="*/ 8510 w 10000"/>
                  <a:gd name="connsiteY120-7730" fmla="*/ 1772 h 10000"/>
                  <a:gd name="connsiteX121-7731" fmla="*/ 8584 w 10000"/>
                  <a:gd name="connsiteY121-7732" fmla="*/ 1751 h 10000"/>
                  <a:gd name="connsiteX122-7733" fmla="*/ 8654 w 10000"/>
                  <a:gd name="connsiteY122-7734" fmla="*/ 1729 h 10000"/>
                  <a:gd name="connsiteX123-7735" fmla="*/ 8723 w 10000"/>
                  <a:gd name="connsiteY123-7736" fmla="*/ 1704 h 10000"/>
                  <a:gd name="connsiteX124-7737" fmla="*/ 8793 w 10000"/>
                  <a:gd name="connsiteY124-7738" fmla="*/ 1672 h 10000"/>
                  <a:gd name="connsiteX125-7739" fmla="*/ 8861 w 10000"/>
                  <a:gd name="connsiteY125-7740" fmla="*/ 1631 h 10000"/>
                  <a:gd name="connsiteX126-7741" fmla="*/ 8928 w 10000"/>
                  <a:gd name="connsiteY126-7742" fmla="*/ 1587 h 10000"/>
                  <a:gd name="connsiteX127-7743" fmla="*/ 8993 w 10000"/>
                  <a:gd name="connsiteY127-7744" fmla="*/ 1535 h 10000"/>
                  <a:gd name="connsiteX128-7745" fmla="*/ 9059 w 10000"/>
                  <a:gd name="connsiteY128-7746" fmla="*/ 1476 h 10000"/>
                  <a:gd name="connsiteX129-7747" fmla="*/ 9124 w 10000"/>
                  <a:gd name="connsiteY129-7748" fmla="*/ 1413 h 10000"/>
                  <a:gd name="connsiteX130-7749" fmla="*/ 9187 w 10000"/>
                  <a:gd name="connsiteY130-7750" fmla="*/ 1346 h 10000"/>
                  <a:gd name="connsiteX131-7751" fmla="*/ 9249 w 10000"/>
                  <a:gd name="connsiteY131-7752" fmla="*/ 1272 h 10000"/>
                  <a:gd name="connsiteX132-7753" fmla="*/ 9311 w 10000"/>
                  <a:gd name="connsiteY132-7754" fmla="*/ 1197 h 10000"/>
                  <a:gd name="connsiteX133-7755" fmla="*/ 9371 w 10000"/>
                  <a:gd name="connsiteY133-7756" fmla="*/ 1118 h 10000"/>
                  <a:gd name="connsiteX134-7757" fmla="*/ 9430 w 10000"/>
                  <a:gd name="connsiteY134-7758" fmla="*/ 1037 h 10000"/>
                  <a:gd name="connsiteX135-7759" fmla="*/ 9486 w 10000"/>
                  <a:gd name="connsiteY135-7760" fmla="*/ 952 h 10000"/>
                  <a:gd name="connsiteX136-7761" fmla="*/ 9541 w 10000"/>
                  <a:gd name="connsiteY136-7762" fmla="*/ 868 h 10000"/>
                  <a:gd name="connsiteX137-7763" fmla="*/ 9594 w 10000"/>
                  <a:gd name="connsiteY137-7764" fmla="*/ 782 h 10000"/>
                  <a:gd name="connsiteX138-7765" fmla="*/ 9644 w 10000"/>
                  <a:gd name="connsiteY138-7766" fmla="*/ 695 h 10000"/>
                  <a:gd name="connsiteX139-7767" fmla="*/ 9693 w 10000"/>
                  <a:gd name="connsiteY139-7768" fmla="*/ 611 h 10000"/>
                  <a:gd name="connsiteX140-7769" fmla="*/ 9740 w 10000"/>
                  <a:gd name="connsiteY140-7770" fmla="*/ 525 h 10000"/>
                  <a:gd name="connsiteX141-7771" fmla="*/ 9786 w 10000"/>
                  <a:gd name="connsiteY141-7772" fmla="*/ 441 h 10000"/>
                  <a:gd name="connsiteX142-7773" fmla="*/ 9828 w 10000"/>
                  <a:gd name="connsiteY142-7774" fmla="*/ 360 h 10000"/>
                  <a:gd name="connsiteX143-7775" fmla="*/ 9868 w 10000"/>
                  <a:gd name="connsiteY143-7776" fmla="*/ 280 h 10000"/>
                  <a:gd name="connsiteX144-7777" fmla="*/ 9905 w 10000"/>
                  <a:gd name="connsiteY144-7778" fmla="*/ 204 h 10000"/>
                  <a:gd name="connsiteX145-7779" fmla="*/ 9940 w 10000"/>
                  <a:gd name="connsiteY145-7780" fmla="*/ 133 h 10000"/>
                  <a:gd name="connsiteX146-7781" fmla="*/ 9971 w 10000"/>
                  <a:gd name="connsiteY146-7782" fmla="*/ 64 h 10000"/>
                  <a:gd name="connsiteX147-7783" fmla="*/ 10000 w 10000"/>
                  <a:gd name="connsiteY147-7784" fmla="*/ 0 h 10000"/>
                  <a:gd name="connsiteX148-7785" fmla="*/ 9846 w 10000"/>
                  <a:gd name="connsiteY148-7786" fmla="*/ 619 h 10000"/>
                  <a:gd name="connsiteX149-7787" fmla="*/ 9807 w 10000"/>
                  <a:gd name="connsiteY149-7788" fmla="*/ 723 h 10000"/>
                  <a:gd name="connsiteX150-7789" fmla="*/ 9764 w 10000"/>
                  <a:gd name="connsiteY150-7790" fmla="*/ 829 h 10000"/>
                  <a:gd name="connsiteX151-7791" fmla="*/ 9719 w 10000"/>
                  <a:gd name="connsiteY151-7792" fmla="*/ 937 h 10000"/>
                  <a:gd name="connsiteX152-7793" fmla="*/ 9673 w 10000"/>
                  <a:gd name="connsiteY152-7794" fmla="*/ 1045 h 10000"/>
                  <a:gd name="connsiteX153-7795" fmla="*/ 9624 w 10000"/>
                  <a:gd name="connsiteY153-7796" fmla="*/ 1154 h 10000"/>
                  <a:gd name="connsiteX154-7797" fmla="*/ 9571 w 10000"/>
                  <a:gd name="connsiteY154-7798" fmla="*/ 1262 h 10000"/>
                  <a:gd name="connsiteX155-7799" fmla="*/ 9518 w 10000"/>
                  <a:gd name="connsiteY155-7800" fmla="*/ 1367 h 10000"/>
                  <a:gd name="connsiteX156-7801" fmla="*/ 9461 w 10000"/>
                  <a:gd name="connsiteY156-7802" fmla="*/ 1470 h 10000"/>
                  <a:gd name="connsiteX157-7803" fmla="*/ 9401 w 10000"/>
                  <a:gd name="connsiteY157-7804" fmla="*/ 1572 h 10000"/>
                  <a:gd name="connsiteX158-7805" fmla="*/ 9339 w 10000"/>
                  <a:gd name="connsiteY158-7806" fmla="*/ 1670 h 10000"/>
                  <a:gd name="connsiteX159-7807" fmla="*/ 9275 w 10000"/>
                  <a:gd name="connsiteY159-7808" fmla="*/ 1762 h 10000"/>
                  <a:gd name="connsiteX160-7809" fmla="*/ 9208 w 10000"/>
                  <a:gd name="connsiteY160-7810" fmla="*/ 1849 h 10000"/>
                  <a:gd name="connsiteX161-7811" fmla="*/ 9139 w 10000"/>
                  <a:gd name="connsiteY161-7812" fmla="*/ 1931 h 10000"/>
                  <a:gd name="connsiteX162-7813" fmla="*/ 9068 w 10000"/>
                  <a:gd name="connsiteY162-7814" fmla="*/ 2006 h 10000"/>
                  <a:gd name="connsiteX163-7815" fmla="*/ 8994 w 10000"/>
                  <a:gd name="connsiteY163-7816" fmla="*/ 2074 h 10000"/>
                  <a:gd name="connsiteX164-7817" fmla="*/ 8919 w 10000"/>
                  <a:gd name="connsiteY164-7818" fmla="*/ 2136 h 10000"/>
                  <a:gd name="connsiteX165-7819" fmla="*/ 8841 w 10000"/>
                  <a:gd name="connsiteY165-7820" fmla="*/ 2189 h 10000"/>
                  <a:gd name="connsiteX166-7821" fmla="*/ 8760 w 10000"/>
                  <a:gd name="connsiteY166-7822" fmla="*/ 2231 h 10000"/>
                  <a:gd name="connsiteX167-7823" fmla="*/ 8677 w 10000"/>
                  <a:gd name="connsiteY167-7824" fmla="*/ 2267 h 10000"/>
                  <a:gd name="connsiteX168-7825" fmla="*/ 8598 w 10000"/>
                  <a:gd name="connsiteY168-7826" fmla="*/ 2302 h 10000"/>
                  <a:gd name="connsiteX169-7827" fmla="*/ 8517 w 10000"/>
                  <a:gd name="connsiteY169-7828" fmla="*/ 2332 h 10000"/>
                  <a:gd name="connsiteX170-7829" fmla="*/ 8437 w 10000"/>
                  <a:gd name="connsiteY170-7830" fmla="*/ 2359 h 10000"/>
                  <a:gd name="connsiteX171-7831" fmla="*/ 8277 w 10000"/>
                  <a:gd name="connsiteY171-7832" fmla="*/ 2409 h 10000"/>
                  <a:gd name="connsiteX172-7833" fmla="*/ 8121 w 10000"/>
                  <a:gd name="connsiteY172-7834" fmla="*/ 2458 h 10000"/>
                  <a:gd name="connsiteX173-7835" fmla="*/ 8045 w 10000"/>
                  <a:gd name="connsiteY173-7836" fmla="*/ 2481 h 10000"/>
                  <a:gd name="connsiteX174-7837" fmla="*/ 7969 w 10000"/>
                  <a:gd name="connsiteY174-7838" fmla="*/ 2507 h 10000"/>
                  <a:gd name="connsiteX175-7839" fmla="*/ 7895 w 10000"/>
                  <a:gd name="connsiteY175-7840" fmla="*/ 2534 h 10000"/>
                  <a:gd name="connsiteX176-7841" fmla="*/ 7819 w 10000"/>
                  <a:gd name="connsiteY176-7842" fmla="*/ 2562 h 10000"/>
                  <a:gd name="connsiteX177-7843" fmla="*/ 7748 w 10000"/>
                  <a:gd name="connsiteY177-7844" fmla="*/ 2594 h 10000"/>
                  <a:gd name="connsiteX178-7845" fmla="*/ 7676 w 10000"/>
                  <a:gd name="connsiteY178-7846" fmla="*/ 2627 h 10000"/>
                  <a:gd name="connsiteX179-7847" fmla="*/ 7607 w 10000"/>
                  <a:gd name="connsiteY179-7848" fmla="*/ 2665 h 10000"/>
                  <a:gd name="connsiteX180-7849" fmla="*/ 7538 w 10000"/>
                  <a:gd name="connsiteY180-7850" fmla="*/ 2708 h 10000"/>
                  <a:gd name="connsiteX181-7851" fmla="*/ 7471 w 10000"/>
                  <a:gd name="connsiteY181-7852" fmla="*/ 2757 h 10000"/>
                  <a:gd name="connsiteX182-7853" fmla="*/ 7406 w 10000"/>
                  <a:gd name="connsiteY182-7854" fmla="*/ 2808 h 10000"/>
                  <a:gd name="connsiteX183-7855" fmla="*/ 7341 w 10000"/>
                  <a:gd name="connsiteY183-7856" fmla="*/ 2866 h 10000"/>
                  <a:gd name="connsiteX184-7857" fmla="*/ 7279 w 10000"/>
                  <a:gd name="connsiteY184-7858" fmla="*/ 2930 h 10000"/>
                  <a:gd name="connsiteX185-7859" fmla="*/ 7220 w 10000"/>
                  <a:gd name="connsiteY185-7860" fmla="*/ 3001 h 10000"/>
                  <a:gd name="connsiteX186-7861" fmla="*/ 7160 w 10000"/>
                  <a:gd name="connsiteY186-7862" fmla="*/ 3080 h 10000"/>
                  <a:gd name="connsiteX187-7863" fmla="*/ 7104 w 10000"/>
                  <a:gd name="connsiteY187-7864" fmla="*/ 3165 h 10000"/>
                  <a:gd name="connsiteX188-7865" fmla="*/ 7050 w 10000"/>
                  <a:gd name="connsiteY188-7866" fmla="*/ 3262 h 10000"/>
                  <a:gd name="connsiteX189-7867" fmla="*/ 6996 w 10000"/>
                  <a:gd name="connsiteY189-7868" fmla="*/ 3365 h 10000"/>
                  <a:gd name="connsiteX190-7869" fmla="*/ 6945 w 10000"/>
                  <a:gd name="connsiteY190-7870" fmla="*/ 3479 h 10000"/>
                  <a:gd name="connsiteX191-7871" fmla="*/ 6896 w 10000"/>
                  <a:gd name="connsiteY191-7872" fmla="*/ 3603 h 10000"/>
                  <a:gd name="connsiteX192-7873" fmla="*/ 6850 w 10000"/>
                  <a:gd name="connsiteY192-7874" fmla="*/ 3736 h 10000"/>
                  <a:gd name="connsiteX193-7875" fmla="*/ 6805 w 10000"/>
                  <a:gd name="connsiteY193-7876" fmla="*/ 3883 h 10000"/>
                  <a:gd name="connsiteX194-7877" fmla="*/ 6763 w 10000"/>
                  <a:gd name="connsiteY194-7878" fmla="*/ 4040 h 10000"/>
                  <a:gd name="connsiteX195-7879" fmla="*/ 6725 w 10000"/>
                  <a:gd name="connsiteY195-7880" fmla="*/ 4208 h 10000"/>
                  <a:gd name="connsiteX196-7881" fmla="*/ 6688 w 10000"/>
                  <a:gd name="connsiteY196-7882" fmla="*/ 4392 h 10000"/>
                  <a:gd name="connsiteX197-7883" fmla="*/ 6648 w 10000"/>
                  <a:gd name="connsiteY197-7884" fmla="*/ 4573 h 10000"/>
                  <a:gd name="connsiteX198-7885" fmla="*/ 6599 w 10000"/>
                  <a:gd name="connsiteY198-7886" fmla="*/ 4740 h 10000"/>
                  <a:gd name="connsiteX199-7887" fmla="*/ 6543 w 10000"/>
                  <a:gd name="connsiteY199-7888" fmla="*/ 4891 h 10000"/>
                  <a:gd name="connsiteX200-7889" fmla="*/ 6477 w 10000"/>
                  <a:gd name="connsiteY200-7890" fmla="*/ 5032 h 10000"/>
                  <a:gd name="connsiteX201-7891" fmla="*/ 6406 w 10000"/>
                  <a:gd name="connsiteY201-7892" fmla="*/ 5161 h 10000"/>
                  <a:gd name="connsiteX202-7893" fmla="*/ 6329 w 10000"/>
                  <a:gd name="connsiteY202-7894" fmla="*/ 5276 h 10000"/>
                  <a:gd name="connsiteX203-7895" fmla="*/ 6244 w 10000"/>
                  <a:gd name="connsiteY203-7896" fmla="*/ 5381 h 10000"/>
                  <a:gd name="connsiteX204-7897" fmla="*/ 6157 w 10000"/>
                  <a:gd name="connsiteY204-7898" fmla="*/ 5476 h 10000"/>
                  <a:gd name="connsiteX205-7899" fmla="*/ 6064 w 10000"/>
                  <a:gd name="connsiteY205-7900" fmla="*/ 5563 h 10000"/>
                  <a:gd name="connsiteX206-7901" fmla="*/ 5969 w 10000"/>
                  <a:gd name="connsiteY206-7902" fmla="*/ 5642 h 10000"/>
                  <a:gd name="connsiteX207-7903" fmla="*/ 5870 w 10000"/>
                  <a:gd name="connsiteY207-7904" fmla="*/ 5712 h 10000"/>
                  <a:gd name="connsiteX208-7905" fmla="*/ 5769 w 10000"/>
                  <a:gd name="connsiteY208-7906" fmla="*/ 5778 h 10000"/>
                  <a:gd name="connsiteX209-7907" fmla="*/ 5666 w 10000"/>
                  <a:gd name="connsiteY209-7908" fmla="*/ 5837 h 10000"/>
                  <a:gd name="connsiteX210-7909" fmla="*/ 5563 w 10000"/>
                  <a:gd name="connsiteY210-7910" fmla="*/ 5892 h 10000"/>
                  <a:gd name="connsiteX211-7911" fmla="*/ 5460 w 10000"/>
                  <a:gd name="connsiteY211-7912" fmla="*/ 5943 h 10000"/>
                  <a:gd name="connsiteX212-7913" fmla="*/ 5356 w 10000"/>
                  <a:gd name="connsiteY212-7914" fmla="*/ 5994 h 10000"/>
                  <a:gd name="connsiteX213-7915" fmla="*/ 5253 w 10000"/>
                  <a:gd name="connsiteY213-7916" fmla="*/ 6041 h 10000"/>
                  <a:gd name="connsiteX214-7917" fmla="*/ 5154 w 10000"/>
                  <a:gd name="connsiteY214-7918" fmla="*/ 6086 h 10000"/>
                  <a:gd name="connsiteX215-7919" fmla="*/ 5056 w 10000"/>
                  <a:gd name="connsiteY215-7920" fmla="*/ 6132 h 10000"/>
                  <a:gd name="connsiteX216-7921" fmla="*/ 4959 w 10000"/>
                  <a:gd name="connsiteY216-7922" fmla="*/ 6178 h 10000"/>
                  <a:gd name="connsiteX217-7923" fmla="*/ 4867 w 10000"/>
                  <a:gd name="connsiteY217-7924" fmla="*/ 6227 h 10000"/>
                  <a:gd name="connsiteX218-7925" fmla="*/ 4782 w 10000"/>
                  <a:gd name="connsiteY218-7926" fmla="*/ 6277 h 10000"/>
                  <a:gd name="connsiteX219-7927" fmla="*/ 4699 w 10000"/>
                  <a:gd name="connsiteY219-7928" fmla="*/ 6331 h 10000"/>
                  <a:gd name="connsiteX220-7929" fmla="*/ 4622 w 10000"/>
                  <a:gd name="connsiteY220-7930" fmla="*/ 6387 h 10000"/>
                  <a:gd name="connsiteX221-7931" fmla="*/ 4553 w 10000"/>
                  <a:gd name="connsiteY221-7932" fmla="*/ 6451 h 10000"/>
                  <a:gd name="connsiteX222-7933" fmla="*/ 4489 w 10000"/>
                  <a:gd name="connsiteY222-7934" fmla="*/ 6522 h 10000"/>
                  <a:gd name="connsiteX223-7935" fmla="*/ 4435 w 10000"/>
                  <a:gd name="connsiteY223-7936" fmla="*/ 6596 h 10000"/>
                  <a:gd name="connsiteX224-7937" fmla="*/ 4387 w 10000"/>
                  <a:gd name="connsiteY224-7938" fmla="*/ 6681 h 10000"/>
                  <a:gd name="connsiteX225-7939" fmla="*/ 4349 w 10000"/>
                  <a:gd name="connsiteY225-7940" fmla="*/ 6771 h 10000"/>
                  <a:gd name="connsiteX226-7941" fmla="*/ 4322 w 10000"/>
                  <a:gd name="connsiteY226-7942" fmla="*/ 6873 h 10000"/>
                  <a:gd name="connsiteX227-7943" fmla="*/ 4304 w 10000"/>
                  <a:gd name="connsiteY227-7944" fmla="*/ 6983 h 10000"/>
                  <a:gd name="connsiteX228-7945" fmla="*/ 4297 w 10000"/>
                  <a:gd name="connsiteY228-7946" fmla="*/ 7108 h 10000"/>
                  <a:gd name="connsiteX229-7947" fmla="*/ 4294 w 10000"/>
                  <a:gd name="connsiteY229-7948" fmla="*/ 7235 h 10000"/>
                  <a:gd name="connsiteX230-7949" fmla="*/ 4289 w 10000"/>
                  <a:gd name="connsiteY230-7950" fmla="*/ 7360 h 10000"/>
                  <a:gd name="connsiteX231-7951" fmla="*/ 4280 w 10000"/>
                  <a:gd name="connsiteY231-7952" fmla="*/ 7481 h 10000"/>
                  <a:gd name="connsiteX232-7953" fmla="*/ 4268 w 10000"/>
                  <a:gd name="connsiteY232-7954" fmla="*/ 7603 h 10000"/>
                  <a:gd name="connsiteX233-7955" fmla="*/ 4252 w 10000"/>
                  <a:gd name="connsiteY233-7956" fmla="*/ 7720 h 10000"/>
                  <a:gd name="connsiteX234-7957" fmla="*/ 4233 w 10000"/>
                  <a:gd name="connsiteY234-7958" fmla="*/ 7839 h 10000"/>
                  <a:gd name="connsiteX235-7959" fmla="*/ 4212 w 10000"/>
                  <a:gd name="connsiteY235-7960" fmla="*/ 7953 h 10000"/>
                  <a:gd name="connsiteX236-7961" fmla="*/ 4188 w 10000"/>
                  <a:gd name="connsiteY236-7962" fmla="*/ 8063 h 10000"/>
                  <a:gd name="connsiteX237-7963" fmla="*/ 4160 w 10000"/>
                  <a:gd name="connsiteY237-7964" fmla="*/ 8174 h 10000"/>
                  <a:gd name="connsiteX238-7965" fmla="*/ 4130 w 10000"/>
                  <a:gd name="connsiteY238-7966" fmla="*/ 8279 h 10000"/>
                  <a:gd name="connsiteX239-7967" fmla="*/ 4097 w 10000"/>
                  <a:gd name="connsiteY239-7968" fmla="*/ 8383 h 10000"/>
                  <a:gd name="connsiteX240-7969" fmla="*/ 4058 w 10000"/>
                  <a:gd name="connsiteY240-7970" fmla="*/ 8484 h 10000"/>
                  <a:gd name="connsiteX241-7971" fmla="*/ 4018 w 10000"/>
                  <a:gd name="connsiteY241-7972" fmla="*/ 8581 h 10000"/>
                  <a:gd name="connsiteX242-7973" fmla="*/ 3975 w 10000"/>
                  <a:gd name="connsiteY242-7974" fmla="*/ 8677 h 10000"/>
                  <a:gd name="connsiteX243-7975" fmla="*/ 3928 w 10000"/>
                  <a:gd name="connsiteY243-7976" fmla="*/ 8768 h 10000"/>
                  <a:gd name="connsiteX244-7977" fmla="*/ 3879 w 10000"/>
                  <a:gd name="connsiteY244-7978" fmla="*/ 8858 h 10000"/>
                  <a:gd name="connsiteX245-7979" fmla="*/ 3827 w 10000"/>
                  <a:gd name="connsiteY245-7980" fmla="*/ 8943 h 10000"/>
                  <a:gd name="connsiteX246-7981" fmla="*/ 3772 w 10000"/>
                  <a:gd name="connsiteY246-7982" fmla="*/ 9025 h 10000"/>
                  <a:gd name="connsiteX247-7983" fmla="*/ 3713 w 10000"/>
                  <a:gd name="connsiteY247-7984" fmla="*/ 9104 h 10000"/>
                  <a:gd name="connsiteX248-7985" fmla="*/ 3652 w 10000"/>
                  <a:gd name="connsiteY248-7986" fmla="*/ 9179 h 10000"/>
                  <a:gd name="connsiteX249-7987" fmla="*/ 3587 w 10000"/>
                  <a:gd name="connsiteY249-7988" fmla="*/ 9253 h 10000"/>
                  <a:gd name="connsiteX250-7989" fmla="*/ 3518 w 10000"/>
                  <a:gd name="connsiteY250-7990" fmla="*/ 9321 h 10000"/>
                  <a:gd name="connsiteX251-7991" fmla="*/ 3449 w 10000"/>
                  <a:gd name="connsiteY251-7992" fmla="*/ 9385 h 10000"/>
                  <a:gd name="connsiteX252-7993" fmla="*/ 3377 w 10000"/>
                  <a:gd name="connsiteY252-7994" fmla="*/ 9446 h 10000"/>
                  <a:gd name="connsiteX253-7995" fmla="*/ 3301 w 10000"/>
                  <a:gd name="connsiteY253-7996" fmla="*/ 9506 h 10000"/>
                  <a:gd name="connsiteX254-7997" fmla="*/ 3221 w 10000"/>
                  <a:gd name="connsiteY254-7998" fmla="*/ 9558 h 10000"/>
                  <a:gd name="connsiteX255-7999" fmla="*/ 3138 w 10000"/>
                  <a:gd name="connsiteY255-8000" fmla="*/ 9608 h 10000"/>
                  <a:gd name="connsiteX256-8001" fmla="*/ 3053 w 10000"/>
                  <a:gd name="connsiteY256-8002" fmla="*/ 9653 h 10000"/>
                  <a:gd name="connsiteX257-8003" fmla="*/ 2965 w 10000"/>
                  <a:gd name="connsiteY257-8004" fmla="*/ 9695 h 10000"/>
                  <a:gd name="connsiteX258-8005" fmla="*/ 2875 w 10000"/>
                  <a:gd name="connsiteY258-8006" fmla="*/ 9734 h 10000"/>
                  <a:gd name="connsiteX259-8007" fmla="*/ 2781 w 10000"/>
                  <a:gd name="connsiteY259-8008" fmla="*/ 9767 h 10000"/>
                  <a:gd name="connsiteX260-8009" fmla="*/ 2685 w 10000"/>
                  <a:gd name="connsiteY260-8010" fmla="*/ 9797 h 10000"/>
                  <a:gd name="connsiteX261-8011" fmla="*/ 2636 w 10000"/>
                  <a:gd name="connsiteY261-8012" fmla="*/ 9809 h 10000"/>
                  <a:gd name="connsiteX262-8013" fmla="*/ 2586 w 10000"/>
                  <a:gd name="connsiteY262-8014" fmla="*/ 9823 h 10000"/>
                  <a:gd name="connsiteX263-8015" fmla="*/ 2536 w 10000"/>
                  <a:gd name="connsiteY263-8016" fmla="*/ 9835 h 10000"/>
                  <a:gd name="connsiteX264-8017" fmla="*/ 2483 w 10000"/>
                  <a:gd name="connsiteY264-8018" fmla="*/ 9844 h 10000"/>
                  <a:gd name="connsiteX265-8019" fmla="*/ 2432 w 10000"/>
                  <a:gd name="connsiteY265-8020" fmla="*/ 9854 h 10000"/>
                  <a:gd name="connsiteX266-8021" fmla="*/ 2379 w 10000"/>
                  <a:gd name="connsiteY266-8022" fmla="*/ 9864 h 10000"/>
                  <a:gd name="connsiteX267-8023" fmla="*/ 2326 w 10000"/>
                  <a:gd name="connsiteY267-8024" fmla="*/ 9874 h 10000"/>
                  <a:gd name="connsiteX268-8025" fmla="*/ 2272 w 10000"/>
                  <a:gd name="connsiteY268-8026" fmla="*/ 9883 h 10000"/>
                  <a:gd name="connsiteX269-8027" fmla="*/ 2219 w 10000"/>
                  <a:gd name="connsiteY269-8028" fmla="*/ 9891 h 10000"/>
                  <a:gd name="connsiteX270-8029" fmla="*/ 2164 w 10000"/>
                  <a:gd name="connsiteY270-8030" fmla="*/ 9899 h 10000"/>
                  <a:gd name="connsiteX271-8031" fmla="*/ 2106 w 10000"/>
                  <a:gd name="connsiteY271-8032" fmla="*/ 9907 h 10000"/>
                  <a:gd name="connsiteX272-8033" fmla="*/ 2051 w 10000"/>
                  <a:gd name="connsiteY272-8034" fmla="*/ 9914 h 10000"/>
                  <a:gd name="connsiteX273-8035" fmla="*/ 1995 w 10000"/>
                  <a:gd name="connsiteY273-8036" fmla="*/ 9918 h 10000"/>
                  <a:gd name="connsiteX274-8037" fmla="*/ 1938 w 10000"/>
                  <a:gd name="connsiteY274-8038" fmla="*/ 9927 h 10000"/>
                  <a:gd name="connsiteX275-8039" fmla="*/ 1881 w 10000"/>
                  <a:gd name="connsiteY275-8040" fmla="*/ 9931 h 10000"/>
                  <a:gd name="connsiteX276-8041" fmla="*/ 1825 w 10000"/>
                  <a:gd name="connsiteY276-8042" fmla="*/ 9936 h 10000"/>
                  <a:gd name="connsiteX277-8043" fmla="*/ 1825 w 10000"/>
                  <a:gd name="connsiteY277-8044" fmla="*/ 9936 h 10000"/>
                  <a:gd name="connsiteX278-8045" fmla="*/ 1578 w 10000"/>
                  <a:gd name="connsiteY278-8046" fmla="*/ 9969 h 10000"/>
                  <a:gd name="connsiteX279-8047" fmla="*/ 0 w 10000"/>
                  <a:gd name="connsiteY279-8048" fmla="*/ 10000 h 10000"/>
                  <a:gd name="connsiteX280-8049" fmla="*/ 0 w 10000"/>
                  <a:gd name="connsiteY280-8050" fmla="*/ 8535 h 10000"/>
                  <a:gd name="connsiteX0-8051" fmla="*/ 0 w 10002"/>
                  <a:gd name="connsiteY0-8052" fmla="*/ 8555 h 10020"/>
                  <a:gd name="connsiteX1-8053" fmla="*/ 666 w 10002"/>
                  <a:gd name="connsiteY1-8054" fmla="*/ 8555 h 10020"/>
                  <a:gd name="connsiteX2-8055" fmla="*/ 704 w 10002"/>
                  <a:gd name="connsiteY2-8056" fmla="*/ 8555 h 10020"/>
                  <a:gd name="connsiteX3-8057" fmla="*/ 745 w 10002"/>
                  <a:gd name="connsiteY3-8058" fmla="*/ 8556 h 10020"/>
                  <a:gd name="connsiteX4-8059" fmla="*/ 785 w 10002"/>
                  <a:gd name="connsiteY4-8060" fmla="*/ 8556 h 10020"/>
                  <a:gd name="connsiteX5-8061" fmla="*/ 825 w 10002"/>
                  <a:gd name="connsiteY5-8062" fmla="*/ 8556 h 10020"/>
                  <a:gd name="connsiteX6-8063" fmla="*/ 866 w 10002"/>
                  <a:gd name="connsiteY6-8064" fmla="*/ 8556 h 10020"/>
                  <a:gd name="connsiteX7-8065" fmla="*/ 908 w 10002"/>
                  <a:gd name="connsiteY7-8066" fmla="*/ 8556 h 10020"/>
                  <a:gd name="connsiteX8-8067" fmla="*/ 949 w 10002"/>
                  <a:gd name="connsiteY8-8068" fmla="*/ 8555 h 10020"/>
                  <a:gd name="connsiteX9-8069" fmla="*/ 993 w 10002"/>
                  <a:gd name="connsiteY9-8070" fmla="*/ 8555 h 10020"/>
                  <a:gd name="connsiteX10-8071" fmla="*/ 995 w 10002"/>
                  <a:gd name="connsiteY10-8072" fmla="*/ 8555 h 10020"/>
                  <a:gd name="connsiteX11-8073" fmla="*/ 995 w 10002"/>
                  <a:gd name="connsiteY11-8074" fmla="*/ 8554 h 10020"/>
                  <a:gd name="connsiteX12-8075" fmla="*/ 1077 w 10002"/>
                  <a:gd name="connsiteY12-8076" fmla="*/ 8552 h 10020"/>
                  <a:gd name="connsiteX13-8077" fmla="*/ 1163 w 10002"/>
                  <a:gd name="connsiteY13-8078" fmla="*/ 8548 h 10020"/>
                  <a:gd name="connsiteX14-8079" fmla="*/ 1249 w 10002"/>
                  <a:gd name="connsiteY14-8080" fmla="*/ 8541 h 10020"/>
                  <a:gd name="connsiteX15-8081" fmla="*/ 1339 w 10002"/>
                  <a:gd name="connsiteY15-8082" fmla="*/ 8534 h 10020"/>
                  <a:gd name="connsiteX16-8083" fmla="*/ 1428 w 10002"/>
                  <a:gd name="connsiteY16-8084" fmla="*/ 8524 h 10020"/>
                  <a:gd name="connsiteX17-8085" fmla="*/ 1520 w 10002"/>
                  <a:gd name="connsiteY17-8086" fmla="*/ 8513 h 10020"/>
                  <a:gd name="connsiteX18-8087" fmla="*/ 1613 w 10002"/>
                  <a:gd name="connsiteY18-8088" fmla="*/ 8501 h 10020"/>
                  <a:gd name="connsiteX19-8089" fmla="*/ 1708 w 10002"/>
                  <a:gd name="connsiteY19-8090" fmla="*/ 8485 h 10020"/>
                  <a:gd name="connsiteX20-8091" fmla="*/ 1804 w 10002"/>
                  <a:gd name="connsiteY20-8092" fmla="*/ 8468 h 10020"/>
                  <a:gd name="connsiteX21-8093" fmla="*/ 1903 w 10002"/>
                  <a:gd name="connsiteY21-8094" fmla="*/ 8449 h 10020"/>
                  <a:gd name="connsiteX22-8095" fmla="*/ 2002 w 10002"/>
                  <a:gd name="connsiteY22-8096" fmla="*/ 8427 h 10020"/>
                  <a:gd name="connsiteX23-8097" fmla="*/ 2100 w 10002"/>
                  <a:gd name="connsiteY23-8098" fmla="*/ 8403 h 10020"/>
                  <a:gd name="connsiteX24-8099" fmla="*/ 2203 w 10002"/>
                  <a:gd name="connsiteY24-8100" fmla="*/ 8375 h 10020"/>
                  <a:gd name="connsiteX25-8101" fmla="*/ 2303 w 10002"/>
                  <a:gd name="connsiteY25-8102" fmla="*/ 8347 h 10020"/>
                  <a:gd name="connsiteX26-8103" fmla="*/ 2354 w 10002"/>
                  <a:gd name="connsiteY26-8104" fmla="*/ 8332 h 10020"/>
                  <a:gd name="connsiteX27-8105" fmla="*/ 2405 w 10002"/>
                  <a:gd name="connsiteY27-8106" fmla="*/ 8313 h 10020"/>
                  <a:gd name="connsiteX28-8107" fmla="*/ 2455 w 10002"/>
                  <a:gd name="connsiteY28-8108" fmla="*/ 8296 h 10020"/>
                  <a:gd name="connsiteX29-8109" fmla="*/ 2507 w 10002"/>
                  <a:gd name="connsiteY29-8110" fmla="*/ 8280 h 10020"/>
                  <a:gd name="connsiteX30-8111" fmla="*/ 2630 w 10002"/>
                  <a:gd name="connsiteY30-8112" fmla="*/ 8230 h 10020"/>
                  <a:gd name="connsiteX31-8113" fmla="*/ 2740 w 10002"/>
                  <a:gd name="connsiteY31-8114" fmla="*/ 8174 h 10020"/>
                  <a:gd name="connsiteX32-8115" fmla="*/ 2838 w 10002"/>
                  <a:gd name="connsiteY32-8116" fmla="*/ 8110 h 10020"/>
                  <a:gd name="connsiteX33-8117" fmla="*/ 2927 w 10002"/>
                  <a:gd name="connsiteY33-8118" fmla="*/ 8039 h 10020"/>
                  <a:gd name="connsiteX34-8119" fmla="*/ 3006 w 10002"/>
                  <a:gd name="connsiteY34-8120" fmla="*/ 7963 h 10020"/>
                  <a:gd name="connsiteX35-8121" fmla="*/ 3076 w 10002"/>
                  <a:gd name="connsiteY35-8122" fmla="*/ 7882 h 10020"/>
                  <a:gd name="connsiteX36-8123" fmla="*/ 3138 w 10002"/>
                  <a:gd name="connsiteY36-8124" fmla="*/ 7794 h 10020"/>
                  <a:gd name="connsiteX37-8125" fmla="*/ 3192 w 10002"/>
                  <a:gd name="connsiteY37-8126" fmla="*/ 7703 h 10020"/>
                  <a:gd name="connsiteX38-8127" fmla="*/ 3239 w 10002"/>
                  <a:gd name="connsiteY38-8128" fmla="*/ 7608 h 10020"/>
                  <a:gd name="connsiteX39-8129" fmla="*/ 3280 w 10002"/>
                  <a:gd name="connsiteY39-8130" fmla="*/ 7506 h 10020"/>
                  <a:gd name="connsiteX40-8131" fmla="*/ 3315 w 10002"/>
                  <a:gd name="connsiteY40-8132" fmla="*/ 7403 h 10020"/>
                  <a:gd name="connsiteX41-8133" fmla="*/ 3343 w 10002"/>
                  <a:gd name="connsiteY41-8134" fmla="*/ 7298 h 10020"/>
                  <a:gd name="connsiteX42-8135" fmla="*/ 3368 w 10002"/>
                  <a:gd name="connsiteY42-8136" fmla="*/ 7191 h 10020"/>
                  <a:gd name="connsiteX43-8137" fmla="*/ 3390 w 10002"/>
                  <a:gd name="connsiteY43-8138" fmla="*/ 7081 h 10020"/>
                  <a:gd name="connsiteX44-8139" fmla="*/ 3407 w 10002"/>
                  <a:gd name="connsiteY44-8140" fmla="*/ 6970 h 10020"/>
                  <a:gd name="connsiteX45-8141" fmla="*/ 3423 w 10002"/>
                  <a:gd name="connsiteY45-8142" fmla="*/ 6856 h 10020"/>
                  <a:gd name="connsiteX46-8143" fmla="*/ 3436 w 10002"/>
                  <a:gd name="connsiteY46-8144" fmla="*/ 6744 h 10020"/>
                  <a:gd name="connsiteX47-8145" fmla="*/ 3448 w 10002"/>
                  <a:gd name="connsiteY47-8146" fmla="*/ 6632 h 10020"/>
                  <a:gd name="connsiteX48-8147" fmla="*/ 3460 w 10002"/>
                  <a:gd name="connsiteY48-8148" fmla="*/ 6520 h 10020"/>
                  <a:gd name="connsiteX49-8149" fmla="*/ 3472 w 10002"/>
                  <a:gd name="connsiteY49-8150" fmla="*/ 6407 h 10020"/>
                  <a:gd name="connsiteX50-8151" fmla="*/ 3484 w 10002"/>
                  <a:gd name="connsiteY50-8152" fmla="*/ 6297 h 10020"/>
                  <a:gd name="connsiteX51-8153" fmla="*/ 3498 w 10002"/>
                  <a:gd name="connsiteY51-8154" fmla="*/ 6191 h 10020"/>
                  <a:gd name="connsiteX52-8155" fmla="*/ 3514 w 10002"/>
                  <a:gd name="connsiteY52-8156" fmla="*/ 6086 h 10020"/>
                  <a:gd name="connsiteX53-8157" fmla="*/ 3532 w 10002"/>
                  <a:gd name="connsiteY53-8158" fmla="*/ 5983 h 10020"/>
                  <a:gd name="connsiteX54-8159" fmla="*/ 3556 w 10002"/>
                  <a:gd name="connsiteY54-8160" fmla="*/ 5884 h 10020"/>
                  <a:gd name="connsiteX55-8161" fmla="*/ 3583 w 10002"/>
                  <a:gd name="connsiteY55-8162" fmla="*/ 5788 h 10020"/>
                  <a:gd name="connsiteX56-8163" fmla="*/ 3614 w 10002"/>
                  <a:gd name="connsiteY56-8164" fmla="*/ 5697 h 10020"/>
                  <a:gd name="connsiteX57-8165" fmla="*/ 3650 w 10002"/>
                  <a:gd name="connsiteY57-8166" fmla="*/ 5613 h 10020"/>
                  <a:gd name="connsiteX58-8167" fmla="*/ 3692 w 10002"/>
                  <a:gd name="connsiteY58-8168" fmla="*/ 5532 h 10020"/>
                  <a:gd name="connsiteX59-8169" fmla="*/ 3741 w 10002"/>
                  <a:gd name="connsiteY59-8170" fmla="*/ 5459 h 10020"/>
                  <a:gd name="connsiteX60-8171" fmla="*/ 3798 w 10002"/>
                  <a:gd name="connsiteY60-8172" fmla="*/ 5389 h 10020"/>
                  <a:gd name="connsiteX61-8173" fmla="*/ 3861 w 10002"/>
                  <a:gd name="connsiteY61-8174" fmla="*/ 5325 h 10020"/>
                  <a:gd name="connsiteX62-8175" fmla="*/ 3932 w 10002"/>
                  <a:gd name="connsiteY62-8176" fmla="*/ 5270 h 10020"/>
                  <a:gd name="connsiteX63-8177" fmla="*/ 4006 w 10002"/>
                  <a:gd name="connsiteY63-8178" fmla="*/ 5219 h 10020"/>
                  <a:gd name="connsiteX64-8179" fmla="*/ 4084 w 10002"/>
                  <a:gd name="connsiteY64-8180" fmla="*/ 5174 h 10020"/>
                  <a:gd name="connsiteX65-8181" fmla="*/ 4163 w 10002"/>
                  <a:gd name="connsiteY65-8182" fmla="*/ 5131 h 10020"/>
                  <a:gd name="connsiteX66-8183" fmla="*/ 4246 w 10002"/>
                  <a:gd name="connsiteY66-8184" fmla="*/ 5092 h 10020"/>
                  <a:gd name="connsiteX67-8185" fmla="*/ 4331 w 10002"/>
                  <a:gd name="connsiteY67-8186" fmla="*/ 5057 h 10020"/>
                  <a:gd name="connsiteX68-8187" fmla="*/ 4418 w 10002"/>
                  <a:gd name="connsiteY68-8188" fmla="*/ 5024 h 10020"/>
                  <a:gd name="connsiteX69-8189" fmla="*/ 4507 w 10002"/>
                  <a:gd name="connsiteY69-8190" fmla="*/ 4993 h 10020"/>
                  <a:gd name="connsiteX70-8191" fmla="*/ 4691 w 10002"/>
                  <a:gd name="connsiteY70-8192" fmla="*/ 4933 h 10020"/>
                  <a:gd name="connsiteX71-8193" fmla="*/ 4876 w 10002"/>
                  <a:gd name="connsiteY71-8194" fmla="*/ 4871 h 10020"/>
                  <a:gd name="connsiteX72-8195" fmla="*/ 4969 w 10002"/>
                  <a:gd name="connsiteY72-8196" fmla="*/ 4840 h 10020"/>
                  <a:gd name="connsiteX73-8197" fmla="*/ 5066 w 10002"/>
                  <a:gd name="connsiteY73-8198" fmla="*/ 4808 h 10020"/>
                  <a:gd name="connsiteX74-8199" fmla="*/ 5159 w 10002"/>
                  <a:gd name="connsiteY74-8200" fmla="*/ 4775 h 10020"/>
                  <a:gd name="connsiteX75-8201" fmla="*/ 5251 w 10002"/>
                  <a:gd name="connsiteY75-8202" fmla="*/ 4738 h 10020"/>
                  <a:gd name="connsiteX76-8203" fmla="*/ 5343 w 10002"/>
                  <a:gd name="connsiteY76-8204" fmla="*/ 4700 h 10020"/>
                  <a:gd name="connsiteX77-8205" fmla="*/ 5434 w 10002"/>
                  <a:gd name="connsiteY77-8206" fmla="*/ 4657 h 10020"/>
                  <a:gd name="connsiteX78-8207" fmla="*/ 5525 w 10002"/>
                  <a:gd name="connsiteY78-8208" fmla="*/ 4611 h 10020"/>
                  <a:gd name="connsiteX79-8209" fmla="*/ 5613 w 10002"/>
                  <a:gd name="connsiteY79-8210" fmla="*/ 4559 h 10020"/>
                  <a:gd name="connsiteX80-8211" fmla="*/ 5699 w 10002"/>
                  <a:gd name="connsiteY80-8212" fmla="*/ 4503 h 10020"/>
                  <a:gd name="connsiteX81-8213" fmla="*/ 5782 w 10002"/>
                  <a:gd name="connsiteY81-8214" fmla="*/ 4438 h 10020"/>
                  <a:gd name="connsiteX82-8215" fmla="*/ 5863 w 10002"/>
                  <a:gd name="connsiteY82-8216" fmla="*/ 4371 h 10020"/>
                  <a:gd name="connsiteX83-8217" fmla="*/ 5940 w 10002"/>
                  <a:gd name="connsiteY83-8218" fmla="*/ 4294 h 10020"/>
                  <a:gd name="connsiteX84-8219" fmla="*/ 6017 w 10002"/>
                  <a:gd name="connsiteY84-8220" fmla="*/ 4212 h 10020"/>
                  <a:gd name="connsiteX85-8221" fmla="*/ 6088 w 10002"/>
                  <a:gd name="connsiteY85-8222" fmla="*/ 4121 h 10020"/>
                  <a:gd name="connsiteX86-8223" fmla="*/ 6157 w 10002"/>
                  <a:gd name="connsiteY86-8224" fmla="*/ 4020 h 10020"/>
                  <a:gd name="connsiteX87-8225" fmla="*/ 6220 w 10002"/>
                  <a:gd name="connsiteY87-8226" fmla="*/ 3913 h 10020"/>
                  <a:gd name="connsiteX88-8227" fmla="*/ 6280 w 10002"/>
                  <a:gd name="connsiteY88-8228" fmla="*/ 3795 h 10020"/>
                  <a:gd name="connsiteX89-8229" fmla="*/ 6334 w 10002"/>
                  <a:gd name="connsiteY89-8230" fmla="*/ 3668 h 10020"/>
                  <a:gd name="connsiteX90-8231" fmla="*/ 6384 w 10002"/>
                  <a:gd name="connsiteY90-8232" fmla="*/ 3529 h 10020"/>
                  <a:gd name="connsiteX91-8233" fmla="*/ 6428 w 10002"/>
                  <a:gd name="connsiteY91-8234" fmla="*/ 3379 h 10020"/>
                  <a:gd name="connsiteX92-8235" fmla="*/ 6473 w 10002"/>
                  <a:gd name="connsiteY92-8236" fmla="*/ 3229 h 10020"/>
                  <a:gd name="connsiteX93-8237" fmla="*/ 6522 w 10002"/>
                  <a:gd name="connsiteY93-8238" fmla="*/ 3091 h 10020"/>
                  <a:gd name="connsiteX94-8239" fmla="*/ 6573 w 10002"/>
                  <a:gd name="connsiteY94-8240" fmla="*/ 2962 h 10020"/>
                  <a:gd name="connsiteX95-8241" fmla="*/ 6626 w 10002"/>
                  <a:gd name="connsiteY95-8242" fmla="*/ 2844 h 10020"/>
                  <a:gd name="connsiteX96-8243" fmla="*/ 6684 w 10002"/>
                  <a:gd name="connsiteY96-8244" fmla="*/ 2735 h 10020"/>
                  <a:gd name="connsiteX97-8245" fmla="*/ 6744 w 10002"/>
                  <a:gd name="connsiteY97-8246" fmla="*/ 2637 h 10020"/>
                  <a:gd name="connsiteX98-8247" fmla="*/ 6806 w 10002"/>
                  <a:gd name="connsiteY98-8248" fmla="*/ 2546 h 10020"/>
                  <a:gd name="connsiteX99-8249" fmla="*/ 6874 w 10002"/>
                  <a:gd name="connsiteY99-8250" fmla="*/ 2463 h 10020"/>
                  <a:gd name="connsiteX100-8251" fmla="*/ 6942 w 10002"/>
                  <a:gd name="connsiteY100-8252" fmla="*/ 2388 h 10020"/>
                  <a:gd name="connsiteX101-8253" fmla="*/ 7014 w 10002"/>
                  <a:gd name="connsiteY101-8254" fmla="*/ 2320 h 10020"/>
                  <a:gd name="connsiteX102-8255" fmla="*/ 7086 w 10002"/>
                  <a:gd name="connsiteY102-8256" fmla="*/ 2258 h 10020"/>
                  <a:gd name="connsiteX103-8257" fmla="*/ 7160 w 10002"/>
                  <a:gd name="connsiteY103-8258" fmla="*/ 2204 h 10020"/>
                  <a:gd name="connsiteX104-8259" fmla="*/ 7236 w 10002"/>
                  <a:gd name="connsiteY104-8260" fmla="*/ 2155 h 10020"/>
                  <a:gd name="connsiteX105-8261" fmla="*/ 7312 w 10002"/>
                  <a:gd name="connsiteY105-8262" fmla="*/ 2111 h 10020"/>
                  <a:gd name="connsiteX106-8263" fmla="*/ 7391 w 10002"/>
                  <a:gd name="connsiteY106-8264" fmla="*/ 2071 h 10020"/>
                  <a:gd name="connsiteX107-8265" fmla="*/ 7471 w 10002"/>
                  <a:gd name="connsiteY107-8266" fmla="*/ 2039 h 10020"/>
                  <a:gd name="connsiteX108-8267" fmla="*/ 7551 w 10002"/>
                  <a:gd name="connsiteY108-8268" fmla="*/ 2007 h 10020"/>
                  <a:gd name="connsiteX109-8269" fmla="*/ 7632 w 10002"/>
                  <a:gd name="connsiteY109-8270" fmla="*/ 1981 h 10020"/>
                  <a:gd name="connsiteX110-8271" fmla="*/ 7714 w 10002"/>
                  <a:gd name="connsiteY110-8272" fmla="*/ 1957 h 10020"/>
                  <a:gd name="connsiteX111-8273" fmla="*/ 7794 w 10002"/>
                  <a:gd name="connsiteY111-8274" fmla="*/ 1937 h 10020"/>
                  <a:gd name="connsiteX112-8275" fmla="*/ 7877 w 10002"/>
                  <a:gd name="connsiteY112-8276" fmla="*/ 1918 h 10020"/>
                  <a:gd name="connsiteX113-8277" fmla="*/ 7959 w 10002"/>
                  <a:gd name="connsiteY113-8278" fmla="*/ 1903 h 10020"/>
                  <a:gd name="connsiteX114-8279" fmla="*/ 8040 w 10002"/>
                  <a:gd name="connsiteY114-8280" fmla="*/ 1886 h 10020"/>
                  <a:gd name="connsiteX115-8281" fmla="*/ 8121 w 10002"/>
                  <a:gd name="connsiteY115-8282" fmla="*/ 1870 h 10020"/>
                  <a:gd name="connsiteX116-8283" fmla="*/ 8200 w 10002"/>
                  <a:gd name="connsiteY116-8284" fmla="*/ 1856 h 10020"/>
                  <a:gd name="connsiteX117-8285" fmla="*/ 8280 w 10002"/>
                  <a:gd name="connsiteY117-8286" fmla="*/ 1841 h 10020"/>
                  <a:gd name="connsiteX118-8287" fmla="*/ 8359 w 10002"/>
                  <a:gd name="connsiteY118-8288" fmla="*/ 1825 h 10020"/>
                  <a:gd name="connsiteX119-8289" fmla="*/ 8435 w 10002"/>
                  <a:gd name="connsiteY119-8290" fmla="*/ 1808 h 10020"/>
                  <a:gd name="connsiteX120-8291" fmla="*/ 8510 w 10002"/>
                  <a:gd name="connsiteY120-8292" fmla="*/ 1792 h 10020"/>
                  <a:gd name="connsiteX121-8293" fmla="*/ 8584 w 10002"/>
                  <a:gd name="connsiteY121-8294" fmla="*/ 1771 h 10020"/>
                  <a:gd name="connsiteX122-8295" fmla="*/ 8654 w 10002"/>
                  <a:gd name="connsiteY122-8296" fmla="*/ 1749 h 10020"/>
                  <a:gd name="connsiteX123-8297" fmla="*/ 8723 w 10002"/>
                  <a:gd name="connsiteY123-8298" fmla="*/ 1724 h 10020"/>
                  <a:gd name="connsiteX124-8299" fmla="*/ 8793 w 10002"/>
                  <a:gd name="connsiteY124-8300" fmla="*/ 1692 h 10020"/>
                  <a:gd name="connsiteX125-8301" fmla="*/ 8861 w 10002"/>
                  <a:gd name="connsiteY125-8302" fmla="*/ 1651 h 10020"/>
                  <a:gd name="connsiteX126-8303" fmla="*/ 8928 w 10002"/>
                  <a:gd name="connsiteY126-8304" fmla="*/ 1607 h 10020"/>
                  <a:gd name="connsiteX127-8305" fmla="*/ 8993 w 10002"/>
                  <a:gd name="connsiteY127-8306" fmla="*/ 1555 h 10020"/>
                  <a:gd name="connsiteX128-8307" fmla="*/ 9059 w 10002"/>
                  <a:gd name="connsiteY128-8308" fmla="*/ 1496 h 10020"/>
                  <a:gd name="connsiteX129-8309" fmla="*/ 9124 w 10002"/>
                  <a:gd name="connsiteY129-8310" fmla="*/ 1433 h 10020"/>
                  <a:gd name="connsiteX130-8311" fmla="*/ 9187 w 10002"/>
                  <a:gd name="connsiteY130-8312" fmla="*/ 1366 h 10020"/>
                  <a:gd name="connsiteX131-8313" fmla="*/ 9249 w 10002"/>
                  <a:gd name="connsiteY131-8314" fmla="*/ 1292 h 10020"/>
                  <a:gd name="connsiteX132-8315" fmla="*/ 9311 w 10002"/>
                  <a:gd name="connsiteY132-8316" fmla="*/ 1217 h 10020"/>
                  <a:gd name="connsiteX133-8317" fmla="*/ 9371 w 10002"/>
                  <a:gd name="connsiteY133-8318" fmla="*/ 1138 h 10020"/>
                  <a:gd name="connsiteX134-8319" fmla="*/ 9430 w 10002"/>
                  <a:gd name="connsiteY134-8320" fmla="*/ 1057 h 10020"/>
                  <a:gd name="connsiteX135-8321" fmla="*/ 9486 w 10002"/>
                  <a:gd name="connsiteY135-8322" fmla="*/ 972 h 10020"/>
                  <a:gd name="connsiteX136-8323" fmla="*/ 9541 w 10002"/>
                  <a:gd name="connsiteY136-8324" fmla="*/ 888 h 10020"/>
                  <a:gd name="connsiteX137-8325" fmla="*/ 9594 w 10002"/>
                  <a:gd name="connsiteY137-8326" fmla="*/ 802 h 10020"/>
                  <a:gd name="connsiteX138-8327" fmla="*/ 9644 w 10002"/>
                  <a:gd name="connsiteY138-8328" fmla="*/ 715 h 10020"/>
                  <a:gd name="connsiteX139-8329" fmla="*/ 9693 w 10002"/>
                  <a:gd name="connsiteY139-8330" fmla="*/ 631 h 10020"/>
                  <a:gd name="connsiteX140-8331" fmla="*/ 9740 w 10002"/>
                  <a:gd name="connsiteY140-8332" fmla="*/ 545 h 10020"/>
                  <a:gd name="connsiteX141-8333" fmla="*/ 9786 w 10002"/>
                  <a:gd name="connsiteY141-8334" fmla="*/ 461 h 10020"/>
                  <a:gd name="connsiteX142-8335" fmla="*/ 9828 w 10002"/>
                  <a:gd name="connsiteY142-8336" fmla="*/ 380 h 10020"/>
                  <a:gd name="connsiteX143-8337" fmla="*/ 9868 w 10002"/>
                  <a:gd name="connsiteY143-8338" fmla="*/ 300 h 10020"/>
                  <a:gd name="connsiteX144-8339" fmla="*/ 9905 w 10002"/>
                  <a:gd name="connsiteY144-8340" fmla="*/ 224 h 10020"/>
                  <a:gd name="connsiteX145-8341" fmla="*/ 9940 w 10002"/>
                  <a:gd name="connsiteY145-8342" fmla="*/ 153 h 10020"/>
                  <a:gd name="connsiteX146-8343" fmla="*/ 10000 w 10002"/>
                  <a:gd name="connsiteY146-8344" fmla="*/ 20 h 10020"/>
                  <a:gd name="connsiteX147-8345" fmla="*/ 9846 w 10002"/>
                  <a:gd name="connsiteY147-8346" fmla="*/ 639 h 10020"/>
                  <a:gd name="connsiteX148-8347" fmla="*/ 9807 w 10002"/>
                  <a:gd name="connsiteY148-8348" fmla="*/ 743 h 10020"/>
                  <a:gd name="connsiteX149-8349" fmla="*/ 9764 w 10002"/>
                  <a:gd name="connsiteY149-8350" fmla="*/ 849 h 10020"/>
                  <a:gd name="connsiteX150-8351" fmla="*/ 9719 w 10002"/>
                  <a:gd name="connsiteY150-8352" fmla="*/ 957 h 10020"/>
                  <a:gd name="connsiteX151-8353" fmla="*/ 9673 w 10002"/>
                  <a:gd name="connsiteY151-8354" fmla="*/ 1065 h 10020"/>
                  <a:gd name="connsiteX152-8355" fmla="*/ 9624 w 10002"/>
                  <a:gd name="connsiteY152-8356" fmla="*/ 1174 h 10020"/>
                  <a:gd name="connsiteX153-8357" fmla="*/ 9571 w 10002"/>
                  <a:gd name="connsiteY153-8358" fmla="*/ 1282 h 10020"/>
                  <a:gd name="connsiteX154-8359" fmla="*/ 9518 w 10002"/>
                  <a:gd name="connsiteY154-8360" fmla="*/ 1387 h 10020"/>
                  <a:gd name="connsiteX155-8361" fmla="*/ 9461 w 10002"/>
                  <a:gd name="connsiteY155-8362" fmla="*/ 1490 h 10020"/>
                  <a:gd name="connsiteX156-8363" fmla="*/ 9401 w 10002"/>
                  <a:gd name="connsiteY156-8364" fmla="*/ 1592 h 10020"/>
                  <a:gd name="connsiteX157-8365" fmla="*/ 9339 w 10002"/>
                  <a:gd name="connsiteY157-8366" fmla="*/ 1690 h 10020"/>
                  <a:gd name="connsiteX158-8367" fmla="*/ 9275 w 10002"/>
                  <a:gd name="connsiteY158-8368" fmla="*/ 1782 h 10020"/>
                  <a:gd name="connsiteX159-8369" fmla="*/ 9208 w 10002"/>
                  <a:gd name="connsiteY159-8370" fmla="*/ 1869 h 10020"/>
                  <a:gd name="connsiteX160-8371" fmla="*/ 9139 w 10002"/>
                  <a:gd name="connsiteY160-8372" fmla="*/ 1951 h 10020"/>
                  <a:gd name="connsiteX161-8373" fmla="*/ 9068 w 10002"/>
                  <a:gd name="connsiteY161-8374" fmla="*/ 2026 h 10020"/>
                  <a:gd name="connsiteX162-8375" fmla="*/ 8994 w 10002"/>
                  <a:gd name="connsiteY162-8376" fmla="*/ 2094 h 10020"/>
                  <a:gd name="connsiteX163-8377" fmla="*/ 8919 w 10002"/>
                  <a:gd name="connsiteY163-8378" fmla="*/ 2156 h 10020"/>
                  <a:gd name="connsiteX164-8379" fmla="*/ 8841 w 10002"/>
                  <a:gd name="connsiteY164-8380" fmla="*/ 2209 h 10020"/>
                  <a:gd name="connsiteX165-8381" fmla="*/ 8760 w 10002"/>
                  <a:gd name="connsiteY165-8382" fmla="*/ 2251 h 10020"/>
                  <a:gd name="connsiteX166-8383" fmla="*/ 8677 w 10002"/>
                  <a:gd name="connsiteY166-8384" fmla="*/ 2287 h 10020"/>
                  <a:gd name="connsiteX167-8385" fmla="*/ 8598 w 10002"/>
                  <a:gd name="connsiteY167-8386" fmla="*/ 2322 h 10020"/>
                  <a:gd name="connsiteX168-8387" fmla="*/ 8517 w 10002"/>
                  <a:gd name="connsiteY168-8388" fmla="*/ 2352 h 10020"/>
                  <a:gd name="connsiteX169-8389" fmla="*/ 8437 w 10002"/>
                  <a:gd name="connsiteY169-8390" fmla="*/ 2379 h 10020"/>
                  <a:gd name="connsiteX170-8391" fmla="*/ 8277 w 10002"/>
                  <a:gd name="connsiteY170-8392" fmla="*/ 2429 h 10020"/>
                  <a:gd name="connsiteX171-8393" fmla="*/ 8121 w 10002"/>
                  <a:gd name="connsiteY171-8394" fmla="*/ 2478 h 10020"/>
                  <a:gd name="connsiteX172-8395" fmla="*/ 8045 w 10002"/>
                  <a:gd name="connsiteY172-8396" fmla="*/ 2501 h 10020"/>
                  <a:gd name="connsiteX173-8397" fmla="*/ 7969 w 10002"/>
                  <a:gd name="connsiteY173-8398" fmla="*/ 2527 h 10020"/>
                  <a:gd name="connsiteX174-8399" fmla="*/ 7895 w 10002"/>
                  <a:gd name="connsiteY174-8400" fmla="*/ 2554 h 10020"/>
                  <a:gd name="connsiteX175-8401" fmla="*/ 7819 w 10002"/>
                  <a:gd name="connsiteY175-8402" fmla="*/ 2582 h 10020"/>
                  <a:gd name="connsiteX176-8403" fmla="*/ 7748 w 10002"/>
                  <a:gd name="connsiteY176-8404" fmla="*/ 2614 h 10020"/>
                  <a:gd name="connsiteX177-8405" fmla="*/ 7676 w 10002"/>
                  <a:gd name="connsiteY177-8406" fmla="*/ 2647 h 10020"/>
                  <a:gd name="connsiteX178-8407" fmla="*/ 7607 w 10002"/>
                  <a:gd name="connsiteY178-8408" fmla="*/ 2685 h 10020"/>
                  <a:gd name="connsiteX179-8409" fmla="*/ 7538 w 10002"/>
                  <a:gd name="connsiteY179-8410" fmla="*/ 2728 h 10020"/>
                  <a:gd name="connsiteX180-8411" fmla="*/ 7471 w 10002"/>
                  <a:gd name="connsiteY180-8412" fmla="*/ 2777 h 10020"/>
                  <a:gd name="connsiteX181-8413" fmla="*/ 7406 w 10002"/>
                  <a:gd name="connsiteY181-8414" fmla="*/ 2828 h 10020"/>
                  <a:gd name="connsiteX182-8415" fmla="*/ 7341 w 10002"/>
                  <a:gd name="connsiteY182-8416" fmla="*/ 2886 h 10020"/>
                  <a:gd name="connsiteX183-8417" fmla="*/ 7279 w 10002"/>
                  <a:gd name="connsiteY183-8418" fmla="*/ 2950 h 10020"/>
                  <a:gd name="connsiteX184-8419" fmla="*/ 7220 w 10002"/>
                  <a:gd name="connsiteY184-8420" fmla="*/ 3021 h 10020"/>
                  <a:gd name="connsiteX185-8421" fmla="*/ 7160 w 10002"/>
                  <a:gd name="connsiteY185-8422" fmla="*/ 3100 h 10020"/>
                  <a:gd name="connsiteX186-8423" fmla="*/ 7104 w 10002"/>
                  <a:gd name="connsiteY186-8424" fmla="*/ 3185 h 10020"/>
                  <a:gd name="connsiteX187-8425" fmla="*/ 7050 w 10002"/>
                  <a:gd name="connsiteY187-8426" fmla="*/ 3282 h 10020"/>
                  <a:gd name="connsiteX188-8427" fmla="*/ 6996 w 10002"/>
                  <a:gd name="connsiteY188-8428" fmla="*/ 3385 h 10020"/>
                  <a:gd name="connsiteX189-8429" fmla="*/ 6945 w 10002"/>
                  <a:gd name="connsiteY189-8430" fmla="*/ 3499 h 10020"/>
                  <a:gd name="connsiteX190-8431" fmla="*/ 6896 w 10002"/>
                  <a:gd name="connsiteY190-8432" fmla="*/ 3623 h 10020"/>
                  <a:gd name="connsiteX191-8433" fmla="*/ 6850 w 10002"/>
                  <a:gd name="connsiteY191-8434" fmla="*/ 3756 h 10020"/>
                  <a:gd name="connsiteX192-8435" fmla="*/ 6805 w 10002"/>
                  <a:gd name="connsiteY192-8436" fmla="*/ 3903 h 10020"/>
                  <a:gd name="connsiteX193-8437" fmla="*/ 6763 w 10002"/>
                  <a:gd name="connsiteY193-8438" fmla="*/ 4060 h 10020"/>
                  <a:gd name="connsiteX194-8439" fmla="*/ 6725 w 10002"/>
                  <a:gd name="connsiteY194-8440" fmla="*/ 4228 h 10020"/>
                  <a:gd name="connsiteX195-8441" fmla="*/ 6688 w 10002"/>
                  <a:gd name="connsiteY195-8442" fmla="*/ 4412 h 10020"/>
                  <a:gd name="connsiteX196-8443" fmla="*/ 6648 w 10002"/>
                  <a:gd name="connsiteY196-8444" fmla="*/ 4593 h 10020"/>
                  <a:gd name="connsiteX197-8445" fmla="*/ 6599 w 10002"/>
                  <a:gd name="connsiteY197-8446" fmla="*/ 4760 h 10020"/>
                  <a:gd name="connsiteX198-8447" fmla="*/ 6543 w 10002"/>
                  <a:gd name="connsiteY198-8448" fmla="*/ 4911 h 10020"/>
                  <a:gd name="connsiteX199-8449" fmla="*/ 6477 w 10002"/>
                  <a:gd name="connsiteY199-8450" fmla="*/ 5052 h 10020"/>
                  <a:gd name="connsiteX200-8451" fmla="*/ 6406 w 10002"/>
                  <a:gd name="connsiteY200-8452" fmla="*/ 5181 h 10020"/>
                  <a:gd name="connsiteX201-8453" fmla="*/ 6329 w 10002"/>
                  <a:gd name="connsiteY201-8454" fmla="*/ 5296 h 10020"/>
                  <a:gd name="connsiteX202-8455" fmla="*/ 6244 w 10002"/>
                  <a:gd name="connsiteY202-8456" fmla="*/ 5401 h 10020"/>
                  <a:gd name="connsiteX203-8457" fmla="*/ 6157 w 10002"/>
                  <a:gd name="connsiteY203-8458" fmla="*/ 5496 h 10020"/>
                  <a:gd name="connsiteX204-8459" fmla="*/ 6064 w 10002"/>
                  <a:gd name="connsiteY204-8460" fmla="*/ 5583 h 10020"/>
                  <a:gd name="connsiteX205-8461" fmla="*/ 5969 w 10002"/>
                  <a:gd name="connsiteY205-8462" fmla="*/ 5662 h 10020"/>
                  <a:gd name="connsiteX206-8463" fmla="*/ 5870 w 10002"/>
                  <a:gd name="connsiteY206-8464" fmla="*/ 5732 h 10020"/>
                  <a:gd name="connsiteX207-8465" fmla="*/ 5769 w 10002"/>
                  <a:gd name="connsiteY207-8466" fmla="*/ 5798 h 10020"/>
                  <a:gd name="connsiteX208-8467" fmla="*/ 5666 w 10002"/>
                  <a:gd name="connsiteY208-8468" fmla="*/ 5857 h 10020"/>
                  <a:gd name="connsiteX209-8469" fmla="*/ 5563 w 10002"/>
                  <a:gd name="connsiteY209-8470" fmla="*/ 5912 h 10020"/>
                  <a:gd name="connsiteX210-8471" fmla="*/ 5460 w 10002"/>
                  <a:gd name="connsiteY210-8472" fmla="*/ 5963 h 10020"/>
                  <a:gd name="connsiteX211-8473" fmla="*/ 5356 w 10002"/>
                  <a:gd name="connsiteY211-8474" fmla="*/ 6014 h 10020"/>
                  <a:gd name="connsiteX212-8475" fmla="*/ 5253 w 10002"/>
                  <a:gd name="connsiteY212-8476" fmla="*/ 6061 h 10020"/>
                  <a:gd name="connsiteX213-8477" fmla="*/ 5154 w 10002"/>
                  <a:gd name="connsiteY213-8478" fmla="*/ 6106 h 10020"/>
                  <a:gd name="connsiteX214-8479" fmla="*/ 5056 w 10002"/>
                  <a:gd name="connsiteY214-8480" fmla="*/ 6152 h 10020"/>
                  <a:gd name="connsiteX215-8481" fmla="*/ 4959 w 10002"/>
                  <a:gd name="connsiteY215-8482" fmla="*/ 6198 h 10020"/>
                  <a:gd name="connsiteX216-8483" fmla="*/ 4867 w 10002"/>
                  <a:gd name="connsiteY216-8484" fmla="*/ 6247 h 10020"/>
                  <a:gd name="connsiteX217-8485" fmla="*/ 4782 w 10002"/>
                  <a:gd name="connsiteY217-8486" fmla="*/ 6297 h 10020"/>
                  <a:gd name="connsiteX218-8487" fmla="*/ 4699 w 10002"/>
                  <a:gd name="connsiteY218-8488" fmla="*/ 6351 h 10020"/>
                  <a:gd name="connsiteX219-8489" fmla="*/ 4622 w 10002"/>
                  <a:gd name="connsiteY219-8490" fmla="*/ 6407 h 10020"/>
                  <a:gd name="connsiteX220-8491" fmla="*/ 4553 w 10002"/>
                  <a:gd name="connsiteY220-8492" fmla="*/ 6471 h 10020"/>
                  <a:gd name="connsiteX221-8493" fmla="*/ 4489 w 10002"/>
                  <a:gd name="connsiteY221-8494" fmla="*/ 6542 h 10020"/>
                  <a:gd name="connsiteX222-8495" fmla="*/ 4435 w 10002"/>
                  <a:gd name="connsiteY222-8496" fmla="*/ 6616 h 10020"/>
                  <a:gd name="connsiteX223-8497" fmla="*/ 4387 w 10002"/>
                  <a:gd name="connsiteY223-8498" fmla="*/ 6701 h 10020"/>
                  <a:gd name="connsiteX224-8499" fmla="*/ 4349 w 10002"/>
                  <a:gd name="connsiteY224-8500" fmla="*/ 6791 h 10020"/>
                  <a:gd name="connsiteX225-8501" fmla="*/ 4322 w 10002"/>
                  <a:gd name="connsiteY225-8502" fmla="*/ 6893 h 10020"/>
                  <a:gd name="connsiteX226-8503" fmla="*/ 4304 w 10002"/>
                  <a:gd name="connsiteY226-8504" fmla="*/ 7003 h 10020"/>
                  <a:gd name="connsiteX227-8505" fmla="*/ 4297 w 10002"/>
                  <a:gd name="connsiteY227-8506" fmla="*/ 7128 h 10020"/>
                  <a:gd name="connsiteX228-8507" fmla="*/ 4294 w 10002"/>
                  <a:gd name="connsiteY228-8508" fmla="*/ 7255 h 10020"/>
                  <a:gd name="connsiteX229-8509" fmla="*/ 4289 w 10002"/>
                  <a:gd name="connsiteY229-8510" fmla="*/ 7380 h 10020"/>
                  <a:gd name="connsiteX230-8511" fmla="*/ 4280 w 10002"/>
                  <a:gd name="connsiteY230-8512" fmla="*/ 7501 h 10020"/>
                  <a:gd name="connsiteX231-8513" fmla="*/ 4268 w 10002"/>
                  <a:gd name="connsiteY231-8514" fmla="*/ 7623 h 10020"/>
                  <a:gd name="connsiteX232-8515" fmla="*/ 4252 w 10002"/>
                  <a:gd name="connsiteY232-8516" fmla="*/ 7740 h 10020"/>
                  <a:gd name="connsiteX233-8517" fmla="*/ 4233 w 10002"/>
                  <a:gd name="connsiteY233-8518" fmla="*/ 7859 h 10020"/>
                  <a:gd name="connsiteX234-8519" fmla="*/ 4212 w 10002"/>
                  <a:gd name="connsiteY234-8520" fmla="*/ 7973 h 10020"/>
                  <a:gd name="connsiteX235-8521" fmla="*/ 4188 w 10002"/>
                  <a:gd name="connsiteY235-8522" fmla="*/ 8083 h 10020"/>
                  <a:gd name="connsiteX236-8523" fmla="*/ 4160 w 10002"/>
                  <a:gd name="connsiteY236-8524" fmla="*/ 8194 h 10020"/>
                  <a:gd name="connsiteX237-8525" fmla="*/ 4130 w 10002"/>
                  <a:gd name="connsiteY237-8526" fmla="*/ 8299 h 10020"/>
                  <a:gd name="connsiteX238-8527" fmla="*/ 4097 w 10002"/>
                  <a:gd name="connsiteY238-8528" fmla="*/ 8403 h 10020"/>
                  <a:gd name="connsiteX239-8529" fmla="*/ 4058 w 10002"/>
                  <a:gd name="connsiteY239-8530" fmla="*/ 8504 h 10020"/>
                  <a:gd name="connsiteX240-8531" fmla="*/ 4018 w 10002"/>
                  <a:gd name="connsiteY240-8532" fmla="*/ 8601 h 10020"/>
                  <a:gd name="connsiteX241-8533" fmla="*/ 3975 w 10002"/>
                  <a:gd name="connsiteY241-8534" fmla="*/ 8697 h 10020"/>
                  <a:gd name="connsiteX242-8535" fmla="*/ 3928 w 10002"/>
                  <a:gd name="connsiteY242-8536" fmla="*/ 8788 h 10020"/>
                  <a:gd name="connsiteX243-8537" fmla="*/ 3879 w 10002"/>
                  <a:gd name="connsiteY243-8538" fmla="*/ 8878 h 10020"/>
                  <a:gd name="connsiteX244-8539" fmla="*/ 3827 w 10002"/>
                  <a:gd name="connsiteY244-8540" fmla="*/ 8963 h 10020"/>
                  <a:gd name="connsiteX245-8541" fmla="*/ 3772 w 10002"/>
                  <a:gd name="connsiteY245-8542" fmla="*/ 9045 h 10020"/>
                  <a:gd name="connsiteX246-8543" fmla="*/ 3713 w 10002"/>
                  <a:gd name="connsiteY246-8544" fmla="*/ 9124 h 10020"/>
                  <a:gd name="connsiteX247-8545" fmla="*/ 3652 w 10002"/>
                  <a:gd name="connsiteY247-8546" fmla="*/ 9199 h 10020"/>
                  <a:gd name="connsiteX248-8547" fmla="*/ 3587 w 10002"/>
                  <a:gd name="connsiteY248-8548" fmla="*/ 9273 h 10020"/>
                  <a:gd name="connsiteX249-8549" fmla="*/ 3518 w 10002"/>
                  <a:gd name="connsiteY249-8550" fmla="*/ 9341 h 10020"/>
                  <a:gd name="connsiteX250-8551" fmla="*/ 3449 w 10002"/>
                  <a:gd name="connsiteY250-8552" fmla="*/ 9405 h 10020"/>
                  <a:gd name="connsiteX251-8553" fmla="*/ 3377 w 10002"/>
                  <a:gd name="connsiteY251-8554" fmla="*/ 9466 h 10020"/>
                  <a:gd name="connsiteX252-8555" fmla="*/ 3301 w 10002"/>
                  <a:gd name="connsiteY252-8556" fmla="*/ 9526 h 10020"/>
                  <a:gd name="connsiteX253-8557" fmla="*/ 3221 w 10002"/>
                  <a:gd name="connsiteY253-8558" fmla="*/ 9578 h 10020"/>
                  <a:gd name="connsiteX254-8559" fmla="*/ 3138 w 10002"/>
                  <a:gd name="connsiteY254-8560" fmla="*/ 9628 h 10020"/>
                  <a:gd name="connsiteX255-8561" fmla="*/ 3053 w 10002"/>
                  <a:gd name="connsiteY255-8562" fmla="*/ 9673 h 10020"/>
                  <a:gd name="connsiteX256-8563" fmla="*/ 2965 w 10002"/>
                  <a:gd name="connsiteY256-8564" fmla="*/ 9715 h 10020"/>
                  <a:gd name="connsiteX257-8565" fmla="*/ 2875 w 10002"/>
                  <a:gd name="connsiteY257-8566" fmla="*/ 9754 h 10020"/>
                  <a:gd name="connsiteX258-8567" fmla="*/ 2781 w 10002"/>
                  <a:gd name="connsiteY258-8568" fmla="*/ 9787 h 10020"/>
                  <a:gd name="connsiteX259-8569" fmla="*/ 2685 w 10002"/>
                  <a:gd name="connsiteY259-8570" fmla="*/ 9817 h 10020"/>
                  <a:gd name="connsiteX260-8571" fmla="*/ 2636 w 10002"/>
                  <a:gd name="connsiteY260-8572" fmla="*/ 9829 h 10020"/>
                  <a:gd name="connsiteX261-8573" fmla="*/ 2586 w 10002"/>
                  <a:gd name="connsiteY261-8574" fmla="*/ 9843 h 10020"/>
                  <a:gd name="connsiteX262-8575" fmla="*/ 2536 w 10002"/>
                  <a:gd name="connsiteY262-8576" fmla="*/ 9855 h 10020"/>
                  <a:gd name="connsiteX263-8577" fmla="*/ 2483 w 10002"/>
                  <a:gd name="connsiteY263-8578" fmla="*/ 9864 h 10020"/>
                  <a:gd name="connsiteX264-8579" fmla="*/ 2432 w 10002"/>
                  <a:gd name="connsiteY264-8580" fmla="*/ 9874 h 10020"/>
                  <a:gd name="connsiteX265-8581" fmla="*/ 2379 w 10002"/>
                  <a:gd name="connsiteY265-8582" fmla="*/ 9884 h 10020"/>
                  <a:gd name="connsiteX266-8583" fmla="*/ 2326 w 10002"/>
                  <a:gd name="connsiteY266-8584" fmla="*/ 9894 h 10020"/>
                  <a:gd name="connsiteX267-8585" fmla="*/ 2272 w 10002"/>
                  <a:gd name="connsiteY267-8586" fmla="*/ 9903 h 10020"/>
                  <a:gd name="connsiteX268-8587" fmla="*/ 2219 w 10002"/>
                  <a:gd name="connsiteY268-8588" fmla="*/ 9911 h 10020"/>
                  <a:gd name="connsiteX269-8589" fmla="*/ 2164 w 10002"/>
                  <a:gd name="connsiteY269-8590" fmla="*/ 9919 h 10020"/>
                  <a:gd name="connsiteX270-8591" fmla="*/ 2106 w 10002"/>
                  <a:gd name="connsiteY270-8592" fmla="*/ 9927 h 10020"/>
                  <a:gd name="connsiteX271-8593" fmla="*/ 2051 w 10002"/>
                  <a:gd name="connsiteY271-8594" fmla="*/ 9934 h 10020"/>
                  <a:gd name="connsiteX272-8595" fmla="*/ 1995 w 10002"/>
                  <a:gd name="connsiteY272-8596" fmla="*/ 9938 h 10020"/>
                  <a:gd name="connsiteX273-8597" fmla="*/ 1938 w 10002"/>
                  <a:gd name="connsiteY273-8598" fmla="*/ 9947 h 10020"/>
                  <a:gd name="connsiteX274-8599" fmla="*/ 1881 w 10002"/>
                  <a:gd name="connsiteY274-8600" fmla="*/ 9951 h 10020"/>
                  <a:gd name="connsiteX275-8601" fmla="*/ 1825 w 10002"/>
                  <a:gd name="connsiteY275-8602" fmla="*/ 9956 h 10020"/>
                  <a:gd name="connsiteX276-8603" fmla="*/ 1825 w 10002"/>
                  <a:gd name="connsiteY276-8604" fmla="*/ 9956 h 10020"/>
                  <a:gd name="connsiteX277-8605" fmla="*/ 1578 w 10002"/>
                  <a:gd name="connsiteY277-8606" fmla="*/ 9989 h 10020"/>
                  <a:gd name="connsiteX278-8607" fmla="*/ 0 w 10002"/>
                  <a:gd name="connsiteY278-8608" fmla="*/ 10020 h 10020"/>
                  <a:gd name="connsiteX279-8609" fmla="*/ 0 w 10002"/>
                  <a:gd name="connsiteY279-8610" fmla="*/ 8555 h 10020"/>
                  <a:gd name="connsiteX0-8611" fmla="*/ 0 w 9940"/>
                  <a:gd name="connsiteY0-8612" fmla="*/ 8402 h 9867"/>
                  <a:gd name="connsiteX1-8613" fmla="*/ 666 w 9940"/>
                  <a:gd name="connsiteY1-8614" fmla="*/ 8402 h 9867"/>
                  <a:gd name="connsiteX2-8615" fmla="*/ 704 w 9940"/>
                  <a:gd name="connsiteY2-8616" fmla="*/ 8402 h 9867"/>
                  <a:gd name="connsiteX3-8617" fmla="*/ 745 w 9940"/>
                  <a:gd name="connsiteY3-8618" fmla="*/ 8403 h 9867"/>
                  <a:gd name="connsiteX4-8619" fmla="*/ 785 w 9940"/>
                  <a:gd name="connsiteY4-8620" fmla="*/ 8403 h 9867"/>
                  <a:gd name="connsiteX5-8621" fmla="*/ 825 w 9940"/>
                  <a:gd name="connsiteY5-8622" fmla="*/ 8403 h 9867"/>
                  <a:gd name="connsiteX6-8623" fmla="*/ 866 w 9940"/>
                  <a:gd name="connsiteY6-8624" fmla="*/ 8403 h 9867"/>
                  <a:gd name="connsiteX7-8625" fmla="*/ 908 w 9940"/>
                  <a:gd name="connsiteY7-8626" fmla="*/ 8403 h 9867"/>
                  <a:gd name="connsiteX8-8627" fmla="*/ 949 w 9940"/>
                  <a:gd name="connsiteY8-8628" fmla="*/ 8402 h 9867"/>
                  <a:gd name="connsiteX9-8629" fmla="*/ 993 w 9940"/>
                  <a:gd name="connsiteY9-8630" fmla="*/ 8402 h 9867"/>
                  <a:gd name="connsiteX10-8631" fmla="*/ 995 w 9940"/>
                  <a:gd name="connsiteY10-8632" fmla="*/ 8402 h 9867"/>
                  <a:gd name="connsiteX11-8633" fmla="*/ 995 w 9940"/>
                  <a:gd name="connsiteY11-8634" fmla="*/ 8401 h 9867"/>
                  <a:gd name="connsiteX12-8635" fmla="*/ 1077 w 9940"/>
                  <a:gd name="connsiteY12-8636" fmla="*/ 8399 h 9867"/>
                  <a:gd name="connsiteX13-8637" fmla="*/ 1163 w 9940"/>
                  <a:gd name="connsiteY13-8638" fmla="*/ 8395 h 9867"/>
                  <a:gd name="connsiteX14-8639" fmla="*/ 1249 w 9940"/>
                  <a:gd name="connsiteY14-8640" fmla="*/ 8388 h 9867"/>
                  <a:gd name="connsiteX15-8641" fmla="*/ 1339 w 9940"/>
                  <a:gd name="connsiteY15-8642" fmla="*/ 8381 h 9867"/>
                  <a:gd name="connsiteX16-8643" fmla="*/ 1428 w 9940"/>
                  <a:gd name="connsiteY16-8644" fmla="*/ 8371 h 9867"/>
                  <a:gd name="connsiteX17-8645" fmla="*/ 1520 w 9940"/>
                  <a:gd name="connsiteY17-8646" fmla="*/ 8360 h 9867"/>
                  <a:gd name="connsiteX18-8647" fmla="*/ 1613 w 9940"/>
                  <a:gd name="connsiteY18-8648" fmla="*/ 8348 h 9867"/>
                  <a:gd name="connsiteX19-8649" fmla="*/ 1708 w 9940"/>
                  <a:gd name="connsiteY19-8650" fmla="*/ 8332 h 9867"/>
                  <a:gd name="connsiteX20-8651" fmla="*/ 1804 w 9940"/>
                  <a:gd name="connsiteY20-8652" fmla="*/ 8315 h 9867"/>
                  <a:gd name="connsiteX21-8653" fmla="*/ 1903 w 9940"/>
                  <a:gd name="connsiteY21-8654" fmla="*/ 8296 h 9867"/>
                  <a:gd name="connsiteX22-8655" fmla="*/ 2002 w 9940"/>
                  <a:gd name="connsiteY22-8656" fmla="*/ 8274 h 9867"/>
                  <a:gd name="connsiteX23-8657" fmla="*/ 2100 w 9940"/>
                  <a:gd name="connsiteY23-8658" fmla="*/ 8250 h 9867"/>
                  <a:gd name="connsiteX24-8659" fmla="*/ 2203 w 9940"/>
                  <a:gd name="connsiteY24-8660" fmla="*/ 8222 h 9867"/>
                  <a:gd name="connsiteX25-8661" fmla="*/ 2303 w 9940"/>
                  <a:gd name="connsiteY25-8662" fmla="*/ 8194 h 9867"/>
                  <a:gd name="connsiteX26-8663" fmla="*/ 2354 w 9940"/>
                  <a:gd name="connsiteY26-8664" fmla="*/ 8179 h 9867"/>
                  <a:gd name="connsiteX27-8665" fmla="*/ 2405 w 9940"/>
                  <a:gd name="connsiteY27-8666" fmla="*/ 8160 h 9867"/>
                  <a:gd name="connsiteX28-8667" fmla="*/ 2455 w 9940"/>
                  <a:gd name="connsiteY28-8668" fmla="*/ 8143 h 9867"/>
                  <a:gd name="connsiteX29-8669" fmla="*/ 2507 w 9940"/>
                  <a:gd name="connsiteY29-8670" fmla="*/ 8127 h 9867"/>
                  <a:gd name="connsiteX30-8671" fmla="*/ 2630 w 9940"/>
                  <a:gd name="connsiteY30-8672" fmla="*/ 8077 h 9867"/>
                  <a:gd name="connsiteX31-8673" fmla="*/ 2740 w 9940"/>
                  <a:gd name="connsiteY31-8674" fmla="*/ 8021 h 9867"/>
                  <a:gd name="connsiteX32-8675" fmla="*/ 2838 w 9940"/>
                  <a:gd name="connsiteY32-8676" fmla="*/ 7957 h 9867"/>
                  <a:gd name="connsiteX33-8677" fmla="*/ 2927 w 9940"/>
                  <a:gd name="connsiteY33-8678" fmla="*/ 7886 h 9867"/>
                  <a:gd name="connsiteX34-8679" fmla="*/ 3006 w 9940"/>
                  <a:gd name="connsiteY34-8680" fmla="*/ 7810 h 9867"/>
                  <a:gd name="connsiteX35-8681" fmla="*/ 3076 w 9940"/>
                  <a:gd name="connsiteY35-8682" fmla="*/ 7729 h 9867"/>
                  <a:gd name="connsiteX36-8683" fmla="*/ 3138 w 9940"/>
                  <a:gd name="connsiteY36-8684" fmla="*/ 7641 h 9867"/>
                  <a:gd name="connsiteX37-8685" fmla="*/ 3192 w 9940"/>
                  <a:gd name="connsiteY37-8686" fmla="*/ 7550 h 9867"/>
                  <a:gd name="connsiteX38-8687" fmla="*/ 3239 w 9940"/>
                  <a:gd name="connsiteY38-8688" fmla="*/ 7455 h 9867"/>
                  <a:gd name="connsiteX39-8689" fmla="*/ 3280 w 9940"/>
                  <a:gd name="connsiteY39-8690" fmla="*/ 7353 h 9867"/>
                  <a:gd name="connsiteX40-8691" fmla="*/ 3315 w 9940"/>
                  <a:gd name="connsiteY40-8692" fmla="*/ 7250 h 9867"/>
                  <a:gd name="connsiteX41-8693" fmla="*/ 3343 w 9940"/>
                  <a:gd name="connsiteY41-8694" fmla="*/ 7145 h 9867"/>
                  <a:gd name="connsiteX42-8695" fmla="*/ 3368 w 9940"/>
                  <a:gd name="connsiteY42-8696" fmla="*/ 7038 h 9867"/>
                  <a:gd name="connsiteX43-8697" fmla="*/ 3390 w 9940"/>
                  <a:gd name="connsiteY43-8698" fmla="*/ 6928 h 9867"/>
                  <a:gd name="connsiteX44-8699" fmla="*/ 3407 w 9940"/>
                  <a:gd name="connsiteY44-8700" fmla="*/ 6817 h 9867"/>
                  <a:gd name="connsiteX45-8701" fmla="*/ 3423 w 9940"/>
                  <a:gd name="connsiteY45-8702" fmla="*/ 6703 h 9867"/>
                  <a:gd name="connsiteX46-8703" fmla="*/ 3436 w 9940"/>
                  <a:gd name="connsiteY46-8704" fmla="*/ 6591 h 9867"/>
                  <a:gd name="connsiteX47-8705" fmla="*/ 3448 w 9940"/>
                  <a:gd name="connsiteY47-8706" fmla="*/ 6479 h 9867"/>
                  <a:gd name="connsiteX48-8707" fmla="*/ 3460 w 9940"/>
                  <a:gd name="connsiteY48-8708" fmla="*/ 6367 h 9867"/>
                  <a:gd name="connsiteX49-8709" fmla="*/ 3472 w 9940"/>
                  <a:gd name="connsiteY49-8710" fmla="*/ 6254 h 9867"/>
                  <a:gd name="connsiteX50-8711" fmla="*/ 3484 w 9940"/>
                  <a:gd name="connsiteY50-8712" fmla="*/ 6144 h 9867"/>
                  <a:gd name="connsiteX51-8713" fmla="*/ 3498 w 9940"/>
                  <a:gd name="connsiteY51-8714" fmla="*/ 6038 h 9867"/>
                  <a:gd name="connsiteX52-8715" fmla="*/ 3514 w 9940"/>
                  <a:gd name="connsiteY52-8716" fmla="*/ 5933 h 9867"/>
                  <a:gd name="connsiteX53-8717" fmla="*/ 3532 w 9940"/>
                  <a:gd name="connsiteY53-8718" fmla="*/ 5830 h 9867"/>
                  <a:gd name="connsiteX54-8719" fmla="*/ 3556 w 9940"/>
                  <a:gd name="connsiteY54-8720" fmla="*/ 5731 h 9867"/>
                  <a:gd name="connsiteX55-8721" fmla="*/ 3583 w 9940"/>
                  <a:gd name="connsiteY55-8722" fmla="*/ 5635 h 9867"/>
                  <a:gd name="connsiteX56-8723" fmla="*/ 3614 w 9940"/>
                  <a:gd name="connsiteY56-8724" fmla="*/ 5544 h 9867"/>
                  <a:gd name="connsiteX57-8725" fmla="*/ 3650 w 9940"/>
                  <a:gd name="connsiteY57-8726" fmla="*/ 5460 h 9867"/>
                  <a:gd name="connsiteX58-8727" fmla="*/ 3692 w 9940"/>
                  <a:gd name="connsiteY58-8728" fmla="*/ 5379 h 9867"/>
                  <a:gd name="connsiteX59-8729" fmla="*/ 3741 w 9940"/>
                  <a:gd name="connsiteY59-8730" fmla="*/ 5306 h 9867"/>
                  <a:gd name="connsiteX60-8731" fmla="*/ 3798 w 9940"/>
                  <a:gd name="connsiteY60-8732" fmla="*/ 5236 h 9867"/>
                  <a:gd name="connsiteX61-8733" fmla="*/ 3861 w 9940"/>
                  <a:gd name="connsiteY61-8734" fmla="*/ 5172 h 9867"/>
                  <a:gd name="connsiteX62-8735" fmla="*/ 3932 w 9940"/>
                  <a:gd name="connsiteY62-8736" fmla="*/ 5117 h 9867"/>
                  <a:gd name="connsiteX63-8737" fmla="*/ 4006 w 9940"/>
                  <a:gd name="connsiteY63-8738" fmla="*/ 5066 h 9867"/>
                  <a:gd name="connsiteX64-8739" fmla="*/ 4084 w 9940"/>
                  <a:gd name="connsiteY64-8740" fmla="*/ 5021 h 9867"/>
                  <a:gd name="connsiteX65-8741" fmla="*/ 4163 w 9940"/>
                  <a:gd name="connsiteY65-8742" fmla="*/ 4978 h 9867"/>
                  <a:gd name="connsiteX66-8743" fmla="*/ 4246 w 9940"/>
                  <a:gd name="connsiteY66-8744" fmla="*/ 4939 h 9867"/>
                  <a:gd name="connsiteX67-8745" fmla="*/ 4331 w 9940"/>
                  <a:gd name="connsiteY67-8746" fmla="*/ 4904 h 9867"/>
                  <a:gd name="connsiteX68-8747" fmla="*/ 4418 w 9940"/>
                  <a:gd name="connsiteY68-8748" fmla="*/ 4871 h 9867"/>
                  <a:gd name="connsiteX69-8749" fmla="*/ 4507 w 9940"/>
                  <a:gd name="connsiteY69-8750" fmla="*/ 4840 h 9867"/>
                  <a:gd name="connsiteX70-8751" fmla="*/ 4691 w 9940"/>
                  <a:gd name="connsiteY70-8752" fmla="*/ 4780 h 9867"/>
                  <a:gd name="connsiteX71-8753" fmla="*/ 4876 w 9940"/>
                  <a:gd name="connsiteY71-8754" fmla="*/ 4718 h 9867"/>
                  <a:gd name="connsiteX72-8755" fmla="*/ 4969 w 9940"/>
                  <a:gd name="connsiteY72-8756" fmla="*/ 4687 h 9867"/>
                  <a:gd name="connsiteX73-8757" fmla="*/ 5066 w 9940"/>
                  <a:gd name="connsiteY73-8758" fmla="*/ 4655 h 9867"/>
                  <a:gd name="connsiteX74-8759" fmla="*/ 5159 w 9940"/>
                  <a:gd name="connsiteY74-8760" fmla="*/ 4622 h 9867"/>
                  <a:gd name="connsiteX75-8761" fmla="*/ 5251 w 9940"/>
                  <a:gd name="connsiteY75-8762" fmla="*/ 4585 h 9867"/>
                  <a:gd name="connsiteX76-8763" fmla="*/ 5343 w 9940"/>
                  <a:gd name="connsiteY76-8764" fmla="*/ 4547 h 9867"/>
                  <a:gd name="connsiteX77-8765" fmla="*/ 5434 w 9940"/>
                  <a:gd name="connsiteY77-8766" fmla="*/ 4504 h 9867"/>
                  <a:gd name="connsiteX78-8767" fmla="*/ 5525 w 9940"/>
                  <a:gd name="connsiteY78-8768" fmla="*/ 4458 h 9867"/>
                  <a:gd name="connsiteX79-8769" fmla="*/ 5613 w 9940"/>
                  <a:gd name="connsiteY79-8770" fmla="*/ 4406 h 9867"/>
                  <a:gd name="connsiteX80-8771" fmla="*/ 5699 w 9940"/>
                  <a:gd name="connsiteY80-8772" fmla="*/ 4350 h 9867"/>
                  <a:gd name="connsiteX81-8773" fmla="*/ 5782 w 9940"/>
                  <a:gd name="connsiteY81-8774" fmla="*/ 4285 h 9867"/>
                  <a:gd name="connsiteX82-8775" fmla="*/ 5863 w 9940"/>
                  <a:gd name="connsiteY82-8776" fmla="*/ 4218 h 9867"/>
                  <a:gd name="connsiteX83-8777" fmla="*/ 5940 w 9940"/>
                  <a:gd name="connsiteY83-8778" fmla="*/ 4141 h 9867"/>
                  <a:gd name="connsiteX84-8779" fmla="*/ 6017 w 9940"/>
                  <a:gd name="connsiteY84-8780" fmla="*/ 4059 h 9867"/>
                  <a:gd name="connsiteX85-8781" fmla="*/ 6088 w 9940"/>
                  <a:gd name="connsiteY85-8782" fmla="*/ 3968 h 9867"/>
                  <a:gd name="connsiteX86-8783" fmla="*/ 6157 w 9940"/>
                  <a:gd name="connsiteY86-8784" fmla="*/ 3867 h 9867"/>
                  <a:gd name="connsiteX87-8785" fmla="*/ 6220 w 9940"/>
                  <a:gd name="connsiteY87-8786" fmla="*/ 3760 h 9867"/>
                  <a:gd name="connsiteX88-8787" fmla="*/ 6280 w 9940"/>
                  <a:gd name="connsiteY88-8788" fmla="*/ 3642 h 9867"/>
                  <a:gd name="connsiteX89-8789" fmla="*/ 6334 w 9940"/>
                  <a:gd name="connsiteY89-8790" fmla="*/ 3515 h 9867"/>
                  <a:gd name="connsiteX90-8791" fmla="*/ 6384 w 9940"/>
                  <a:gd name="connsiteY90-8792" fmla="*/ 3376 h 9867"/>
                  <a:gd name="connsiteX91-8793" fmla="*/ 6428 w 9940"/>
                  <a:gd name="connsiteY91-8794" fmla="*/ 3226 h 9867"/>
                  <a:gd name="connsiteX92-8795" fmla="*/ 6473 w 9940"/>
                  <a:gd name="connsiteY92-8796" fmla="*/ 3076 h 9867"/>
                  <a:gd name="connsiteX93-8797" fmla="*/ 6522 w 9940"/>
                  <a:gd name="connsiteY93-8798" fmla="*/ 2938 h 9867"/>
                  <a:gd name="connsiteX94-8799" fmla="*/ 6573 w 9940"/>
                  <a:gd name="connsiteY94-8800" fmla="*/ 2809 h 9867"/>
                  <a:gd name="connsiteX95-8801" fmla="*/ 6626 w 9940"/>
                  <a:gd name="connsiteY95-8802" fmla="*/ 2691 h 9867"/>
                  <a:gd name="connsiteX96-8803" fmla="*/ 6684 w 9940"/>
                  <a:gd name="connsiteY96-8804" fmla="*/ 2582 h 9867"/>
                  <a:gd name="connsiteX97-8805" fmla="*/ 6744 w 9940"/>
                  <a:gd name="connsiteY97-8806" fmla="*/ 2484 h 9867"/>
                  <a:gd name="connsiteX98-8807" fmla="*/ 6806 w 9940"/>
                  <a:gd name="connsiteY98-8808" fmla="*/ 2393 h 9867"/>
                  <a:gd name="connsiteX99-8809" fmla="*/ 6874 w 9940"/>
                  <a:gd name="connsiteY99-8810" fmla="*/ 2310 h 9867"/>
                  <a:gd name="connsiteX100-8811" fmla="*/ 6942 w 9940"/>
                  <a:gd name="connsiteY100-8812" fmla="*/ 2235 h 9867"/>
                  <a:gd name="connsiteX101-8813" fmla="*/ 7014 w 9940"/>
                  <a:gd name="connsiteY101-8814" fmla="*/ 2167 h 9867"/>
                  <a:gd name="connsiteX102-8815" fmla="*/ 7086 w 9940"/>
                  <a:gd name="connsiteY102-8816" fmla="*/ 2105 h 9867"/>
                  <a:gd name="connsiteX103-8817" fmla="*/ 7160 w 9940"/>
                  <a:gd name="connsiteY103-8818" fmla="*/ 2051 h 9867"/>
                  <a:gd name="connsiteX104-8819" fmla="*/ 7236 w 9940"/>
                  <a:gd name="connsiteY104-8820" fmla="*/ 2002 h 9867"/>
                  <a:gd name="connsiteX105-8821" fmla="*/ 7312 w 9940"/>
                  <a:gd name="connsiteY105-8822" fmla="*/ 1958 h 9867"/>
                  <a:gd name="connsiteX106-8823" fmla="*/ 7391 w 9940"/>
                  <a:gd name="connsiteY106-8824" fmla="*/ 1918 h 9867"/>
                  <a:gd name="connsiteX107-8825" fmla="*/ 7471 w 9940"/>
                  <a:gd name="connsiteY107-8826" fmla="*/ 1886 h 9867"/>
                  <a:gd name="connsiteX108-8827" fmla="*/ 7551 w 9940"/>
                  <a:gd name="connsiteY108-8828" fmla="*/ 1854 h 9867"/>
                  <a:gd name="connsiteX109-8829" fmla="*/ 7632 w 9940"/>
                  <a:gd name="connsiteY109-8830" fmla="*/ 1828 h 9867"/>
                  <a:gd name="connsiteX110-8831" fmla="*/ 7714 w 9940"/>
                  <a:gd name="connsiteY110-8832" fmla="*/ 1804 h 9867"/>
                  <a:gd name="connsiteX111-8833" fmla="*/ 7794 w 9940"/>
                  <a:gd name="connsiteY111-8834" fmla="*/ 1784 h 9867"/>
                  <a:gd name="connsiteX112-8835" fmla="*/ 7877 w 9940"/>
                  <a:gd name="connsiteY112-8836" fmla="*/ 1765 h 9867"/>
                  <a:gd name="connsiteX113-8837" fmla="*/ 7959 w 9940"/>
                  <a:gd name="connsiteY113-8838" fmla="*/ 1750 h 9867"/>
                  <a:gd name="connsiteX114-8839" fmla="*/ 8040 w 9940"/>
                  <a:gd name="connsiteY114-8840" fmla="*/ 1733 h 9867"/>
                  <a:gd name="connsiteX115-8841" fmla="*/ 8121 w 9940"/>
                  <a:gd name="connsiteY115-8842" fmla="*/ 1717 h 9867"/>
                  <a:gd name="connsiteX116-8843" fmla="*/ 8200 w 9940"/>
                  <a:gd name="connsiteY116-8844" fmla="*/ 1703 h 9867"/>
                  <a:gd name="connsiteX117-8845" fmla="*/ 8280 w 9940"/>
                  <a:gd name="connsiteY117-8846" fmla="*/ 1688 h 9867"/>
                  <a:gd name="connsiteX118-8847" fmla="*/ 8359 w 9940"/>
                  <a:gd name="connsiteY118-8848" fmla="*/ 1672 h 9867"/>
                  <a:gd name="connsiteX119-8849" fmla="*/ 8435 w 9940"/>
                  <a:gd name="connsiteY119-8850" fmla="*/ 1655 h 9867"/>
                  <a:gd name="connsiteX120-8851" fmla="*/ 8510 w 9940"/>
                  <a:gd name="connsiteY120-8852" fmla="*/ 1639 h 9867"/>
                  <a:gd name="connsiteX121-8853" fmla="*/ 8584 w 9940"/>
                  <a:gd name="connsiteY121-8854" fmla="*/ 1618 h 9867"/>
                  <a:gd name="connsiteX122-8855" fmla="*/ 8654 w 9940"/>
                  <a:gd name="connsiteY122-8856" fmla="*/ 1596 h 9867"/>
                  <a:gd name="connsiteX123-8857" fmla="*/ 8723 w 9940"/>
                  <a:gd name="connsiteY123-8858" fmla="*/ 1571 h 9867"/>
                  <a:gd name="connsiteX124-8859" fmla="*/ 8793 w 9940"/>
                  <a:gd name="connsiteY124-8860" fmla="*/ 1539 h 9867"/>
                  <a:gd name="connsiteX125-8861" fmla="*/ 8861 w 9940"/>
                  <a:gd name="connsiteY125-8862" fmla="*/ 1498 h 9867"/>
                  <a:gd name="connsiteX126-8863" fmla="*/ 8928 w 9940"/>
                  <a:gd name="connsiteY126-8864" fmla="*/ 1454 h 9867"/>
                  <a:gd name="connsiteX127-8865" fmla="*/ 8993 w 9940"/>
                  <a:gd name="connsiteY127-8866" fmla="*/ 1402 h 9867"/>
                  <a:gd name="connsiteX128-8867" fmla="*/ 9059 w 9940"/>
                  <a:gd name="connsiteY128-8868" fmla="*/ 1343 h 9867"/>
                  <a:gd name="connsiteX129-8869" fmla="*/ 9124 w 9940"/>
                  <a:gd name="connsiteY129-8870" fmla="*/ 1280 h 9867"/>
                  <a:gd name="connsiteX130-8871" fmla="*/ 9187 w 9940"/>
                  <a:gd name="connsiteY130-8872" fmla="*/ 1213 h 9867"/>
                  <a:gd name="connsiteX131-8873" fmla="*/ 9249 w 9940"/>
                  <a:gd name="connsiteY131-8874" fmla="*/ 1139 h 9867"/>
                  <a:gd name="connsiteX132-8875" fmla="*/ 9311 w 9940"/>
                  <a:gd name="connsiteY132-8876" fmla="*/ 1064 h 9867"/>
                  <a:gd name="connsiteX133-8877" fmla="*/ 9371 w 9940"/>
                  <a:gd name="connsiteY133-8878" fmla="*/ 985 h 9867"/>
                  <a:gd name="connsiteX134-8879" fmla="*/ 9430 w 9940"/>
                  <a:gd name="connsiteY134-8880" fmla="*/ 904 h 9867"/>
                  <a:gd name="connsiteX135-8881" fmla="*/ 9486 w 9940"/>
                  <a:gd name="connsiteY135-8882" fmla="*/ 819 h 9867"/>
                  <a:gd name="connsiteX136-8883" fmla="*/ 9541 w 9940"/>
                  <a:gd name="connsiteY136-8884" fmla="*/ 735 h 9867"/>
                  <a:gd name="connsiteX137-8885" fmla="*/ 9594 w 9940"/>
                  <a:gd name="connsiteY137-8886" fmla="*/ 649 h 9867"/>
                  <a:gd name="connsiteX138-8887" fmla="*/ 9644 w 9940"/>
                  <a:gd name="connsiteY138-8888" fmla="*/ 562 h 9867"/>
                  <a:gd name="connsiteX139-8889" fmla="*/ 9693 w 9940"/>
                  <a:gd name="connsiteY139-8890" fmla="*/ 478 h 9867"/>
                  <a:gd name="connsiteX140-8891" fmla="*/ 9740 w 9940"/>
                  <a:gd name="connsiteY140-8892" fmla="*/ 392 h 9867"/>
                  <a:gd name="connsiteX141-8893" fmla="*/ 9786 w 9940"/>
                  <a:gd name="connsiteY141-8894" fmla="*/ 308 h 9867"/>
                  <a:gd name="connsiteX142-8895" fmla="*/ 9828 w 9940"/>
                  <a:gd name="connsiteY142-8896" fmla="*/ 227 h 9867"/>
                  <a:gd name="connsiteX143-8897" fmla="*/ 9868 w 9940"/>
                  <a:gd name="connsiteY143-8898" fmla="*/ 147 h 9867"/>
                  <a:gd name="connsiteX144-8899" fmla="*/ 9905 w 9940"/>
                  <a:gd name="connsiteY144-8900" fmla="*/ 71 h 9867"/>
                  <a:gd name="connsiteX145-8901" fmla="*/ 9940 w 9940"/>
                  <a:gd name="connsiteY145-8902" fmla="*/ 0 h 9867"/>
                  <a:gd name="connsiteX146-8903" fmla="*/ 9846 w 9940"/>
                  <a:gd name="connsiteY146-8904" fmla="*/ 486 h 9867"/>
                  <a:gd name="connsiteX147-8905" fmla="*/ 9807 w 9940"/>
                  <a:gd name="connsiteY147-8906" fmla="*/ 590 h 9867"/>
                  <a:gd name="connsiteX148-8907" fmla="*/ 9764 w 9940"/>
                  <a:gd name="connsiteY148-8908" fmla="*/ 696 h 9867"/>
                  <a:gd name="connsiteX149-8909" fmla="*/ 9719 w 9940"/>
                  <a:gd name="connsiteY149-8910" fmla="*/ 804 h 9867"/>
                  <a:gd name="connsiteX150-8911" fmla="*/ 9673 w 9940"/>
                  <a:gd name="connsiteY150-8912" fmla="*/ 912 h 9867"/>
                  <a:gd name="connsiteX151-8913" fmla="*/ 9624 w 9940"/>
                  <a:gd name="connsiteY151-8914" fmla="*/ 1021 h 9867"/>
                  <a:gd name="connsiteX152-8915" fmla="*/ 9571 w 9940"/>
                  <a:gd name="connsiteY152-8916" fmla="*/ 1129 h 9867"/>
                  <a:gd name="connsiteX153-8917" fmla="*/ 9518 w 9940"/>
                  <a:gd name="connsiteY153-8918" fmla="*/ 1234 h 9867"/>
                  <a:gd name="connsiteX154-8919" fmla="*/ 9461 w 9940"/>
                  <a:gd name="connsiteY154-8920" fmla="*/ 1337 h 9867"/>
                  <a:gd name="connsiteX155-8921" fmla="*/ 9401 w 9940"/>
                  <a:gd name="connsiteY155-8922" fmla="*/ 1439 h 9867"/>
                  <a:gd name="connsiteX156-8923" fmla="*/ 9339 w 9940"/>
                  <a:gd name="connsiteY156-8924" fmla="*/ 1537 h 9867"/>
                  <a:gd name="connsiteX157-8925" fmla="*/ 9275 w 9940"/>
                  <a:gd name="connsiteY157-8926" fmla="*/ 1629 h 9867"/>
                  <a:gd name="connsiteX158-8927" fmla="*/ 9208 w 9940"/>
                  <a:gd name="connsiteY158-8928" fmla="*/ 1716 h 9867"/>
                  <a:gd name="connsiteX159-8929" fmla="*/ 9139 w 9940"/>
                  <a:gd name="connsiteY159-8930" fmla="*/ 1798 h 9867"/>
                  <a:gd name="connsiteX160-8931" fmla="*/ 9068 w 9940"/>
                  <a:gd name="connsiteY160-8932" fmla="*/ 1873 h 9867"/>
                  <a:gd name="connsiteX161-8933" fmla="*/ 8994 w 9940"/>
                  <a:gd name="connsiteY161-8934" fmla="*/ 1941 h 9867"/>
                  <a:gd name="connsiteX162-8935" fmla="*/ 8919 w 9940"/>
                  <a:gd name="connsiteY162-8936" fmla="*/ 2003 h 9867"/>
                  <a:gd name="connsiteX163-8937" fmla="*/ 8841 w 9940"/>
                  <a:gd name="connsiteY163-8938" fmla="*/ 2056 h 9867"/>
                  <a:gd name="connsiteX164-8939" fmla="*/ 8760 w 9940"/>
                  <a:gd name="connsiteY164-8940" fmla="*/ 2098 h 9867"/>
                  <a:gd name="connsiteX165-8941" fmla="*/ 8677 w 9940"/>
                  <a:gd name="connsiteY165-8942" fmla="*/ 2134 h 9867"/>
                  <a:gd name="connsiteX166-8943" fmla="*/ 8598 w 9940"/>
                  <a:gd name="connsiteY166-8944" fmla="*/ 2169 h 9867"/>
                  <a:gd name="connsiteX167-8945" fmla="*/ 8517 w 9940"/>
                  <a:gd name="connsiteY167-8946" fmla="*/ 2199 h 9867"/>
                  <a:gd name="connsiteX168-8947" fmla="*/ 8437 w 9940"/>
                  <a:gd name="connsiteY168-8948" fmla="*/ 2226 h 9867"/>
                  <a:gd name="connsiteX169-8949" fmla="*/ 8277 w 9940"/>
                  <a:gd name="connsiteY169-8950" fmla="*/ 2276 h 9867"/>
                  <a:gd name="connsiteX170-8951" fmla="*/ 8121 w 9940"/>
                  <a:gd name="connsiteY170-8952" fmla="*/ 2325 h 9867"/>
                  <a:gd name="connsiteX171-8953" fmla="*/ 8045 w 9940"/>
                  <a:gd name="connsiteY171-8954" fmla="*/ 2348 h 9867"/>
                  <a:gd name="connsiteX172-8955" fmla="*/ 7969 w 9940"/>
                  <a:gd name="connsiteY172-8956" fmla="*/ 2374 h 9867"/>
                  <a:gd name="connsiteX173-8957" fmla="*/ 7895 w 9940"/>
                  <a:gd name="connsiteY173-8958" fmla="*/ 2401 h 9867"/>
                  <a:gd name="connsiteX174-8959" fmla="*/ 7819 w 9940"/>
                  <a:gd name="connsiteY174-8960" fmla="*/ 2429 h 9867"/>
                  <a:gd name="connsiteX175-8961" fmla="*/ 7748 w 9940"/>
                  <a:gd name="connsiteY175-8962" fmla="*/ 2461 h 9867"/>
                  <a:gd name="connsiteX176-8963" fmla="*/ 7676 w 9940"/>
                  <a:gd name="connsiteY176-8964" fmla="*/ 2494 h 9867"/>
                  <a:gd name="connsiteX177-8965" fmla="*/ 7607 w 9940"/>
                  <a:gd name="connsiteY177-8966" fmla="*/ 2532 h 9867"/>
                  <a:gd name="connsiteX178-8967" fmla="*/ 7538 w 9940"/>
                  <a:gd name="connsiteY178-8968" fmla="*/ 2575 h 9867"/>
                  <a:gd name="connsiteX179-8969" fmla="*/ 7471 w 9940"/>
                  <a:gd name="connsiteY179-8970" fmla="*/ 2624 h 9867"/>
                  <a:gd name="connsiteX180-8971" fmla="*/ 7406 w 9940"/>
                  <a:gd name="connsiteY180-8972" fmla="*/ 2675 h 9867"/>
                  <a:gd name="connsiteX181-8973" fmla="*/ 7341 w 9940"/>
                  <a:gd name="connsiteY181-8974" fmla="*/ 2733 h 9867"/>
                  <a:gd name="connsiteX182-8975" fmla="*/ 7279 w 9940"/>
                  <a:gd name="connsiteY182-8976" fmla="*/ 2797 h 9867"/>
                  <a:gd name="connsiteX183-8977" fmla="*/ 7220 w 9940"/>
                  <a:gd name="connsiteY183-8978" fmla="*/ 2868 h 9867"/>
                  <a:gd name="connsiteX184-8979" fmla="*/ 7160 w 9940"/>
                  <a:gd name="connsiteY184-8980" fmla="*/ 2947 h 9867"/>
                  <a:gd name="connsiteX185-8981" fmla="*/ 7104 w 9940"/>
                  <a:gd name="connsiteY185-8982" fmla="*/ 3032 h 9867"/>
                  <a:gd name="connsiteX186-8983" fmla="*/ 7050 w 9940"/>
                  <a:gd name="connsiteY186-8984" fmla="*/ 3129 h 9867"/>
                  <a:gd name="connsiteX187-8985" fmla="*/ 6996 w 9940"/>
                  <a:gd name="connsiteY187-8986" fmla="*/ 3232 h 9867"/>
                  <a:gd name="connsiteX188-8987" fmla="*/ 6945 w 9940"/>
                  <a:gd name="connsiteY188-8988" fmla="*/ 3346 h 9867"/>
                  <a:gd name="connsiteX189-8989" fmla="*/ 6896 w 9940"/>
                  <a:gd name="connsiteY189-8990" fmla="*/ 3470 h 9867"/>
                  <a:gd name="connsiteX190-8991" fmla="*/ 6850 w 9940"/>
                  <a:gd name="connsiteY190-8992" fmla="*/ 3603 h 9867"/>
                  <a:gd name="connsiteX191-8993" fmla="*/ 6805 w 9940"/>
                  <a:gd name="connsiteY191-8994" fmla="*/ 3750 h 9867"/>
                  <a:gd name="connsiteX192-8995" fmla="*/ 6763 w 9940"/>
                  <a:gd name="connsiteY192-8996" fmla="*/ 3907 h 9867"/>
                  <a:gd name="connsiteX193-8997" fmla="*/ 6725 w 9940"/>
                  <a:gd name="connsiteY193-8998" fmla="*/ 4075 h 9867"/>
                  <a:gd name="connsiteX194-8999" fmla="*/ 6688 w 9940"/>
                  <a:gd name="connsiteY194-9000" fmla="*/ 4259 h 9867"/>
                  <a:gd name="connsiteX195-9001" fmla="*/ 6648 w 9940"/>
                  <a:gd name="connsiteY195-9002" fmla="*/ 4440 h 9867"/>
                  <a:gd name="connsiteX196-9003" fmla="*/ 6599 w 9940"/>
                  <a:gd name="connsiteY196-9004" fmla="*/ 4607 h 9867"/>
                  <a:gd name="connsiteX197-9005" fmla="*/ 6543 w 9940"/>
                  <a:gd name="connsiteY197-9006" fmla="*/ 4758 h 9867"/>
                  <a:gd name="connsiteX198-9007" fmla="*/ 6477 w 9940"/>
                  <a:gd name="connsiteY198-9008" fmla="*/ 4899 h 9867"/>
                  <a:gd name="connsiteX199-9009" fmla="*/ 6406 w 9940"/>
                  <a:gd name="connsiteY199-9010" fmla="*/ 5028 h 9867"/>
                  <a:gd name="connsiteX200-9011" fmla="*/ 6329 w 9940"/>
                  <a:gd name="connsiteY200-9012" fmla="*/ 5143 h 9867"/>
                  <a:gd name="connsiteX201-9013" fmla="*/ 6244 w 9940"/>
                  <a:gd name="connsiteY201-9014" fmla="*/ 5248 h 9867"/>
                  <a:gd name="connsiteX202-9015" fmla="*/ 6157 w 9940"/>
                  <a:gd name="connsiteY202-9016" fmla="*/ 5343 h 9867"/>
                  <a:gd name="connsiteX203-9017" fmla="*/ 6064 w 9940"/>
                  <a:gd name="connsiteY203-9018" fmla="*/ 5430 h 9867"/>
                  <a:gd name="connsiteX204-9019" fmla="*/ 5969 w 9940"/>
                  <a:gd name="connsiteY204-9020" fmla="*/ 5509 h 9867"/>
                  <a:gd name="connsiteX205-9021" fmla="*/ 5870 w 9940"/>
                  <a:gd name="connsiteY205-9022" fmla="*/ 5579 h 9867"/>
                  <a:gd name="connsiteX206-9023" fmla="*/ 5769 w 9940"/>
                  <a:gd name="connsiteY206-9024" fmla="*/ 5645 h 9867"/>
                  <a:gd name="connsiteX207-9025" fmla="*/ 5666 w 9940"/>
                  <a:gd name="connsiteY207-9026" fmla="*/ 5704 h 9867"/>
                  <a:gd name="connsiteX208-9027" fmla="*/ 5563 w 9940"/>
                  <a:gd name="connsiteY208-9028" fmla="*/ 5759 h 9867"/>
                  <a:gd name="connsiteX209-9029" fmla="*/ 5460 w 9940"/>
                  <a:gd name="connsiteY209-9030" fmla="*/ 5810 h 9867"/>
                  <a:gd name="connsiteX210-9031" fmla="*/ 5356 w 9940"/>
                  <a:gd name="connsiteY210-9032" fmla="*/ 5861 h 9867"/>
                  <a:gd name="connsiteX211-9033" fmla="*/ 5253 w 9940"/>
                  <a:gd name="connsiteY211-9034" fmla="*/ 5908 h 9867"/>
                  <a:gd name="connsiteX212-9035" fmla="*/ 5154 w 9940"/>
                  <a:gd name="connsiteY212-9036" fmla="*/ 5953 h 9867"/>
                  <a:gd name="connsiteX213-9037" fmla="*/ 5056 w 9940"/>
                  <a:gd name="connsiteY213-9038" fmla="*/ 5999 h 9867"/>
                  <a:gd name="connsiteX214-9039" fmla="*/ 4959 w 9940"/>
                  <a:gd name="connsiteY214-9040" fmla="*/ 6045 h 9867"/>
                  <a:gd name="connsiteX215-9041" fmla="*/ 4867 w 9940"/>
                  <a:gd name="connsiteY215-9042" fmla="*/ 6094 h 9867"/>
                  <a:gd name="connsiteX216-9043" fmla="*/ 4782 w 9940"/>
                  <a:gd name="connsiteY216-9044" fmla="*/ 6144 h 9867"/>
                  <a:gd name="connsiteX217-9045" fmla="*/ 4699 w 9940"/>
                  <a:gd name="connsiteY217-9046" fmla="*/ 6198 h 9867"/>
                  <a:gd name="connsiteX218-9047" fmla="*/ 4622 w 9940"/>
                  <a:gd name="connsiteY218-9048" fmla="*/ 6254 h 9867"/>
                  <a:gd name="connsiteX219-9049" fmla="*/ 4553 w 9940"/>
                  <a:gd name="connsiteY219-9050" fmla="*/ 6318 h 9867"/>
                  <a:gd name="connsiteX220-9051" fmla="*/ 4489 w 9940"/>
                  <a:gd name="connsiteY220-9052" fmla="*/ 6389 h 9867"/>
                  <a:gd name="connsiteX221-9053" fmla="*/ 4435 w 9940"/>
                  <a:gd name="connsiteY221-9054" fmla="*/ 6463 h 9867"/>
                  <a:gd name="connsiteX222-9055" fmla="*/ 4387 w 9940"/>
                  <a:gd name="connsiteY222-9056" fmla="*/ 6548 h 9867"/>
                  <a:gd name="connsiteX223-9057" fmla="*/ 4349 w 9940"/>
                  <a:gd name="connsiteY223-9058" fmla="*/ 6638 h 9867"/>
                  <a:gd name="connsiteX224-9059" fmla="*/ 4322 w 9940"/>
                  <a:gd name="connsiteY224-9060" fmla="*/ 6740 h 9867"/>
                  <a:gd name="connsiteX225-9061" fmla="*/ 4304 w 9940"/>
                  <a:gd name="connsiteY225-9062" fmla="*/ 6850 h 9867"/>
                  <a:gd name="connsiteX226-9063" fmla="*/ 4297 w 9940"/>
                  <a:gd name="connsiteY226-9064" fmla="*/ 6975 h 9867"/>
                  <a:gd name="connsiteX227-9065" fmla="*/ 4294 w 9940"/>
                  <a:gd name="connsiteY227-9066" fmla="*/ 7102 h 9867"/>
                  <a:gd name="connsiteX228-9067" fmla="*/ 4289 w 9940"/>
                  <a:gd name="connsiteY228-9068" fmla="*/ 7227 h 9867"/>
                  <a:gd name="connsiteX229-9069" fmla="*/ 4280 w 9940"/>
                  <a:gd name="connsiteY229-9070" fmla="*/ 7348 h 9867"/>
                  <a:gd name="connsiteX230-9071" fmla="*/ 4268 w 9940"/>
                  <a:gd name="connsiteY230-9072" fmla="*/ 7470 h 9867"/>
                  <a:gd name="connsiteX231-9073" fmla="*/ 4252 w 9940"/>
                  <a:gd name="connsiteY231-9074" fmla="*/ 7587 h 9867"/>
                  <a:gd name="connsiteX232-9075" fmla="*/ 4233 w 9940"/>
                  <a:gd name="connsiteY232-9076" fmla="*/ 7706 h 9867"/>
                  <a:gd name="connsiteX233-9077" fmla="*/ 4212 w 9940"/>
                  <a:gd name="connsiteY233-9078" fmla="*/ 7820 h 9867"/>
                  <a:gd name="connsiteX234-9079" fmla="*/ 4188 w 9940"/>
                  <a:gd name="connsiteY234-9080" fmla="*/ 7930 h 9867"/>
                  <a:gd name="connsiteX235-9081" fmla="*/ 4160 w 9940"/>
                  <a:gd name="connsiteY235-9082" fmla="*/ 8041 h 9867"/>
                  <a:gd name="connsiteX236-9083" fmla="*/ 4130 w 9940"/>
                  <a:gd name="connsiteY236-9084" fmla="*/ 8146 h 9867"/>
                  <a:gd name="connsiteX237-9085" fmla="*/ 4097 w 9940"/>
                  <a:gd name="connsiteY237-9086" fmla="*/ 8250 h 9867"/>
                  <a:gd name="connsiteX238-9087" fmla="*/ 4058 w 9940"/>
                  <a:gd name="connsiteY238-9088" fmla="*/ 8351 h 9867"/>
                  <a:gd name="connsiteX239-9089" fmla="*/ 4018 w 9940"/>
                  <a:gd name="connsiteY239-9090" fmla="*/ 8448 h 9867"/>
                  <a:gd name="connsiteX240-9091" fmla="*/ 3975 w 9940"/>
                  <a:gd name="connsiteY240-9092" fmla="*/ 8544 h 9867"/>
                  <a:gd name="connsiteX241-9093" fmla="*/ 3928 w 9940"/>
                  <a:gd name="connsiteY241-9094" fmla="*/ 8635 h 9867"/>
                  <a:gd name="connsiteX242-9095" fmla="*/ 3879 w 9940"/>
                  <a:gd name="connsiteY242-9096" fmla="*/ 8725 h 9867"/>
                  <a:gd name="connsiteX243-9097" fmla="*/ 3827 w 9940"/>
                  <a:gd name="connsiteY243-9098" fmla="*/ 8810 h 9867"/>
                  <a:gd name="connsiteX244-9099" fmla="*/ 3772 w 9940"/>
                  <a:gd name="connsiteY244-9100" fmla="*/ 8892 h 9867"/>
                  <a:gd name="connsiteX245-9101" fmla="*/ 3713 w 9940"/>
                  <a:gd name="connsiteY245-9102" fmla="*/ 8971 h 9867"/>
                  <a:gd name="connsiteX246-9103" fmla="*/ 3652 w 9940"/>
                  <a:gd name="connsiteY246-9104" fmla="*/ 9046 h 9867"/>
                  <a:gd name="connsiteX247-9105" fmla="*/ 3587 w 9940"/>
                  <a:gd name="connsiteY247-9106" fmla="*/ 9120 h 9867"/>
                  <a:gd name="connsiteX248-9107" fmla="*/ 3518 w 9940"/>
                  <a:gd name="connsiteY248-9108" fmla="*/ 9188 h 9867"/>
                  <a:gd name="connsiteX249-9109" fmla="*/ 3449 w 9940"/>
                  <a:gd name="connsiteY249-9110" fmla="*/ 9252 h 9867"/>
                  <a:gd name="connsiteX250-9111" fmla="*/ 3377 w 9940"/>
                  <a:gd name="connsiteY250-9112" fmla="*/ 9313 h 9867"/>
                  <a:gd name="connsiteX251-9113" fmla="*/ 3301 w 9940"/>
                  <a:gd name="connsiteY251-9114" fmla="*/ 9373 h 9867"/>
                  <a:gd name="connsiteX252-9115" fmla="*/ 3221 w 9940"/>
                  <a:gd name="connsiteY252-9116" fmla="*/ 9425 h 9867"/>
                  <a:gd name="connsiteX253-9117" fmla="*/ 3138 w 9940"/>
                  <a:gd name="connsiteY253-9118" fmla="*/ 9475 h 9867"/>
                  <a:gd name="connsiteX254-9119" fmla="*/ 3053 w 9940"/>
                  <a:gd name="connsiteY254-9120" fmla="*/ 9520 h 9867"/>
                  <a:gd name="connsiteX255-9121" fmla="*/ 2965 w 9940"/>
                  <a:gd name="connsiteY255-9122" fmla="*/ 9562 h 9867"/>
                  <a:gd name="connsiteX256-9123" fmla="*/ 2875 w 9940"/>
                  <a:gd name="connsiteY256-9124" fmla="*/ 9601 h 9867"/>
                  <a:gd name="connsiteX257-9125" fmla="*/ 2781 w 9940"/>
                  <a:gd name="connsiteY257-9126" fmla="*/ 9634 h 9867"/>
                  <a:gd name="connsiteX258-9127" fmla="*/ 2685 w 9940"/>
                  <a:gd name="connsiteY258-9128" fmla="*/ 9664 h 9867"/>
                  <a:gd name="connsiteX259-9129" fmla="*/ 2636 w 9940"/>
                  <a:gd name="connsiteY259-9130" fmla="*/ 9676 h 9867"/>
                  <a:gd name="connsiteX260-9131" fmla="*/ 2586 w 9940"/>
                  <a:gd name="connsiteY260-9132" fmla="*/ 9690 h 9867"/>
                  <a:gd name="connsiteX261-9133" fmla="*/ 2536 w 9940"/>
                  <a:gd name="connsiteY261-9134" fmla="*/ 9702 h 9867"/>
                  <a:gd name="connsiteX262-9135" fmla="*/ 2483 w 9940"/>
                  <a:gd name="connsiteY262-9136" fmla="*/ 9711 h 9867"/>
                  <a:gd name="connsiteX263-9137" fmla="*/ 2432 w 9940"/>
                  <a:gd name="connsiteY263-9138" fmla="*/ 9721 h 9867"/>
                  <a:gd name="connsiteX264-9139" fmla="*/ 2379 w 9940"/>
                  <a:gd name="connsiteY264-9140" fmla="*/ 9731 h 9867"/>
                  <a:gd name="connsiteX265-9141" fmla="*/ 2326 w 9940"/>
                  <a:gd name="connsiteY265-9142" fmla="*/ 9741 h 9867"/>
                  <a:gd name="connsiteX266-9143" fmla="*/ 2272 w 9940"/>
                  <a:gd name="connsiteY266-9144" fmla="*/ 9750 h 9867"/>
                  <a:gd name="connsiteX267-9145" fmla="*/ 2219 w 9940"/>
                  <a:gd name="connsiteY267-9146" fmla="*/ 9758 h 9867"/>
                  <a:gd name="connsiteX268-9147" fmla="*/ 2164 w 9940"/>
                  <a:gd name="connsiteY268-9148" fmla="*/ 9766 h 9867"/>
                  <a:gd name="connsiteX269-9149" fmla="*/ 2106 w 9940"/>
                  <a:gd name="connsiteY269-9150" fmla="*/ 9774 h 9867"/>
                  <a:gd name="connsiteX270-9151" fmla="*/ 2051 w 9940"/>
                  <a:gd name="connsiteY270-9152" fmla="*/ 9781 h 9867"/>
                  <a:gd name="connsiteX271-9153" fmla="*/ 1995 w 9940"/>
                  <a:gd name="connsiteY271-9154" fmla="*/ 9785 h 9867"/>
                  <a:gd name="connsiteX272-9155" fmla="*/ 1938 w 9940"/>
                  <a:gd name="connsiteY272-9156" fmla="*/ 9794 h 9867"/>
                  <a:gd name="connsiteX273-9157" fmla="*/ 1881 w 9940"/>
                  <a:gd name="connsiteY273-9158" fmla="*/ 9798 h 9867"/>
                  <a:gd name="connsiteX274-9159" fmla="*/ 1825 w 9940"/>
                  <a:gd name="connsiteY274-9160" fmla="*/ 9803 h 9867"/>
                  <a:gd name="connsiteX275-9161" fmla="*/ 1825 w 9940"/>
                  <a:gd name="connsiteY275-9162" fmla="*/ 9803 h 9867"/>
                  <a:gd name="connsiteX276-9163" fmla="*/ 1578 w 9940"/>
                  <a:gd name="connsiteY276-9164" fmla="*/ 9836 h 9867"/>
                  <a:gd name="connsiteX277-9165" fmla="*/ 0 w 9940"/>
                  <a:gd name="connsiteY277-9166" fmla="*/ 9867 h 9867"/>
                  <a:gd name="connsiteX278-9167" fmla="*/ 0 w 9940"/>
                  <a:gd name="connsiteY278-9168" fmla="*/ 8402 h 98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  <a:cxn ang="0">
                    <a:pos x="connsiteX71-143" y="connsiteY71-144"/>
                  </a:cxn>
                  <a:cxn ang="0">
                    <a:pos x="connsiteX72-145" y="connsiteY72-146"/>
                  </a:cxn>
                  <a:cxn ang="0">
                    <a:pos x="connsiteX73-147" y="connsiteY73-148"/>
                  </a:cxn>
                  <a:cxn ang="0">
                    <a:pos x="connsiteX74-149" y="connsiteY74-150"/>
                  </a:cxn>
                  <a:cxn ang="0">
                    <a:pos x="connsiteX75-151" y="connsiteY75-152"/>
                  </a:cxn>
                  <a:cxn ang="0">
                    <a:pos x="connsiteX76-153" y="connsiteY76-154"/>
                  </a:cxn>
                  <a:cxn ang="0">
                    <a:pos x="connsiteX77-155" y="connsiteY77-156"/>
                  </a:cxn>
                  <a:cxn ang="0">
                    <a:pos x="connsiteX78-157" y="connsiteY78-158"/>
                  </a:cxn>
                  <a:cxn ang="0">
                    <a:pos x="connsiteX79-159" y="connsiteY79-160"/>
                  </a:cxn>
                  <a:cxn ang="0">
                    <a:pos x="connsiteX80-161" y="connsiteY80-162"/>
                  </a:cxn>
                  <a:cxn ang="0">
                    <a:pos x="connsiteX81-163" y="connsiteY81-164"/>
                  </a:cxn>
                  <a:cxn ang="0">
                    <a:pos x="connsiteX82-165" y="connsiteY82-166"/>
                  </a:cxn>
                  <a:cxn ang="0">
                    <a:pos x="connsiteX83-167" y="connsiteY83-168"/>
                  </a:cxn>
                  <a:cxn ang="0">
                    <a:pos x="connsiteX84-169" y="connsiteY84-170"/>
                  </a:cxn>
                  <a:cxn ang="0">
                    <a:pos x="connsiteX85-171" y="connsiteY85-172"/>
                  </a:cxn>
                  <a:cxn ang="0">
                    <a:pos x="connsiteX86-173" y="connsiteY86-174"/>
                  </a:cxn>
                  <a:cxn ang="0">
                    <a:pos x="connsiteX87-175" y="connsiteY87-176"/>
                  </a:cxn>
                  <a:cxn ang="0">
                    <a:pos x="connsiteX88-177" y="connsiteY88-178"/>
                  </a:cxn>
                  <a:cxn ang="0">
                    <a:pos x="connsiteX89-179" y="connsiteY89-180"/>
                  </a:cxn>
                  <a:cxn ang="0">
                    <a:pos x="connsiteX90-181" y="connsiteY90-182"/>
                  </a:cxn>
                  <a:cxn ang="0">
                    <a:pos x="connsiteX91-183" y="connsiteY91-184"/>
                  </a:cxn>
                  <a:cxn ang="0">
                    <a:pos x="connsiteX92-185" y="connsiteY92-186"/>
                  </a:cxn>
                  <a:cxn ang="0">
                    <a:pos x="connsiteX93-187" y="connsiteY93-188"/>
                  </a:cxn>
                  <a:cxn ang="0">
                    <a:pos x="connsiteX94-189" y="connsiteY94-190"/>
                  </a:cxn>
                  <a:cxn ang="0">
                    <a:pos x="connsiteX95-191" y="connsiteY95-192"/>
                  </a:cxn>
                  <a:cxn ang="0">
                    <a:pos x="connsiteX96-193" y="connsiteY96-194"/>
                  </a:cxn>
                  <a:cxn ang="0">
                    <a:pos x="connsiteX97-195" y="connsiteY97-196"/>
                  </a:cxn>
                  <a:cxn ang="0">
                    <a:pos x="connsiteX98-197" y="connsiteY98-198"/>
                  </a:cxn>
                  <a:cxn ang="0">
                    <a:pos x="connsiteX99-199" y="connsiteY99-200"/>
                  </a:cxn>
                  <a:cxn ang="0">
                    <a:pos x="connsiteX100-201" y="connsiteY100-202"/>
                  </a:cxn>
                  <a:cxn ang="0">
                    <a:pos x="connsiteX101-203" y="connsiteY101-204"/>
                  </a:cxn>
                  <a:cxn ang="0">
                    <a:pos x="connsiteX102-205" y="connsiteY102-206"/>
                  </a:cxn>
                  <a:cxn ang="0">
                    <a:pos x="connsiteX103-207" y="connsiteY103-208"/>
                  </a:cxn>
                  <a:cxn ang="0">
                    <a:pos x="connsiteX104-209" y="connsiteY104-210"/>
                  </a:cxn>
                  <a:cxn ang="0">
                    <a:pos x="connsiteX105-211" y="connsiteY105-212"/>
                  </a:cxn>
                  <a:cxn ang="0">
                    <a:pos x="connsiteX106-213" y="connsiteY106-214"/>
                  </a:cxn>
                  <a:cxn ang="0">
                    <a:pos x="connsiteX107-215" y="connsiteY107-216"/>
                  </a:cxn>
                  <a:cxn ang="0">
                    <a:pos x="connsiteX108-217" y="connsiteY108-218"/>
                  </a:cxn>
                  <a:cxn ang="0">
                    <a:pos x="connsiteX109-219" y="connsiteY109-220"/>
                  </a:cxn>
                  <a:cxn ang="0">
                    <a:pos x="connsiteX110-221" y="connsiteY110-222"/>
                  </a:cxn>
                  <a:cxn ang="0">
                    <a:pos x="connsiteX111-223" y="connsiteY111-224"/>
                  </a:cxn>
                  <a:cxn ang="0">
                    <a:pos x="connsiteX112-225" y="connsiteY112-226"/>
                  </a:cxn>
                  <a:cxn ang="0">
                    <a:pos x="connsiteX113-227" y="connsiteY113-228"/>
                  </a:cxn>
                  <a:cxn ang="0">
                    <a:pos x="connsiteX114-229" y="connsiteY114-230"/>
                  </a:cxn>
                  <a:cxn ang="0">
                    <a:pos x="connsiteX115-231" y="connsiteY115-232"/>
                  </a:cxn>
                  <a:cxn ang="0">
                    <a:pos x="connsiteX116-233" y="connsiteY116-234"/>
                  </a:cxn>
                  <a:cxn ang="0">
                    <a:pos x="connsiteX117-235" y="connsiteY117-236"/>
                  </a:cxn>
                  <a:cxn ang="0">
                    <a:pos x="connsiteX118-237" y="connsiteY118-238"/>
                  </a:cxn>
                  <a:cxn ang="0">
                    <a:pos x="connsiteX119-239" y="connsiteY119-240"/>
                  </a:cxn>
                  <a:cxn ang="0">
                    <a:pos x="connsiteX120-241" y="connsiteY120-242"/>
                  </a:cxn>
                  <a:cxn ang="0">
                    <a:pos x="connsiteX121-243" y="connsiteY121-244"/>
                  </a:cxn>
                  <a:cxn ang="0">
                    <a:pos x="connsiteX122-245" y="connsiteY122-246"/>
                  </a:cxn>
                  <a:cxn ang="0">
                    <a:pos x="connsiteX123-247" y="connsiteY123-248"/>
                  </a:cxn>
                  <a:cxn ang="0">
                    <a:pos x="connsiteX124-249" y="connsiteY124-250"/>
                  </a:cxn>
                  <a:cxn ang="0">
                    <a:pos x="connsiteX125-251" y="connsiteY125-252"/>
                  </a:cxn>
                  <a:cxn ang="0">
                    <a:pos x="connsiteX126-253" y="connsiteY126-254"/>
                  </a:cxn>
                  <a:cxn ang="0">
                    <a:pos x="connsiteX127-255" y="connsiteY127-256"/>
                  </a:cxn>
                  <a:cxn ang="0">
                    <a:pos x="connsiteX128-257" y="connsiteY128-258"/>
                  </a:cxn>
                  <a:cxn ang="0">
                    <a:pos x="connsiteX129-259" y="connsiteY129-260"/>
                  </a:cxn>
                  <a:cxn ang="0">
                    <a:pos x="connsiteX130-261" y="connsiteY130-262"/>
                  </a:cxn>
                  <a:cxn ang="0">
                    <a:pos x="connsiteX131-263" y="connsiteY131-264"/>
                  </a:cxn>
                  <a:cxn ang="0">
                    <a:pos x="connsiteX132-265" y="connsiteY132-266"/>
                  </a:cxn>
                  <a:cxn ang="0">
                    <a:pos x="connsiteX133-267" y="connsiteY133-268"/>
                  </a:cxn>
                  <a:cxn ang="0">
                    <a:pos x="connsiteX134-269" y="connsiteY134-270"/>
                  </a:cxn>
                  <a:cxn ang="0">
                    <a:pos x="connsiteX135-271" y="connsiteY135-272"/>
                  </a:cxn>
                  <a:cxn ang="0">
                    <a:pos x="connsiteX136-273" y="connsiteY136-274"/>
                  </a:cxn>
                  <a:cxn ang="0">
                    <a:pos x="connsiteX137-275" y="connsiteY137-276"/>
                  </a:cxn>
                  <a:cxn ang="0">
                    <a:pos x="connsiteX138-277" y="connsiteY138-278"/>
                  </a:cxn>
                  <a:cxn ang="0">
                    <a:pos x="connsiteX139-279" y="connsiteY139-280"/>
                  </a:cxn>
                  <a:cxn ang="0">
                    <a:pos x="connsiteX140-281" y="connsiteY140-282"/>
                  </a:cxn>
                  <a:cxn ang="0">
                    <a:pos x="connsiteX141-283" y="connsiteY141-284"/>
                  </a:cxn>
                  <a:cxn ang="0">
                    <a:pos x="connsiteX142-285" y="connsiteY142-286"/>
                  </a:cxn>
                  <a:cxn ang="0">
                    <a:pos x="connsiteX143-287" y="connsiteY143-288"/>
                  </a:cxn>
                  <a:cxn ang="0">
                    <a:pos x="connsiteX144-289" y="connsiteY144-290"/>
                  </a:cxn>
                  <a:cxn ang="0">
                    <a:pos x="connsiteX145-291" y="connsiteY145-292"/>
                  </a:cxn>
                  <a:cxn ang="0">
                    <a:pos x="connsiteX146-293" y="connsiteY146-294"/>
                  </a:cxn>
                  <a:cxn ang="0">
                    <a:pos x="connsiteX147-295" y="connsiteY147-296"/>
                  </a:cxn>
                  <a:cxn ang="0">
                    <a:pos x="connsiteX148-297" y="connsiteY148-298"/>
                  </a:cxn>
                  <a:cxn ang="0">
                    <a:pos x="connsiteX149-299" y="connsiteY149-300"/>
                  </a:cxn>
                  <a:cxn ang="0">
                    <a:pos x="connsiteX150-301" y="connsiteY150-302"/>
                  </a:cxn>
                  <a:cxn ang="0">
                    <a:pos x="connsiteX151-303" y="connsiteY151-304"/>
                  </a:cxn>
                  <a:cxn ang="0">
                    <a:pos x="connsiteX152-305" y="connsiteY152-306"/>
                  </a:cxn>
                  <a:cxn ang="0">
                    <a:pos x="connsiteX153-307" y="connsiteY153-308"/>
                  </a:cxn>
                  <a:cxn ang="0">
                    <a:pos x="connsiteX154-309" y="connsiteY154-310"/>
                  </a:cxn>
                  <a:cxn ang="0">
                    <a:pos x="connsiteX155-311" y="connsiteY155-312"/>
                  </a:cxn>
                  <a:cxn ang="0">
                    <a:pos x="connsiteX156-313" y="connsiteY156-314"/>
                  </a:cxn>
                  <a:cxn ang="0">
                    <a:pos x="connsiteX157-315" y="connsiteY157-316"/>
                  </a:cxn>
                  <a:cxn ang="0">
                    <a:pos x="connsiteX158-317" y="connsiteY158-318"/>
                  </a:cxn>
                  <a:cxn ang="0">
                    <a:pos x="connsiteX159-319" y="connsiteY159-320"/>
                  </a:cxn>
                  <a:cxn ang="0">
                    <a:pos x="connsiteX160-321" y="connsiteY160-322"/>
                  </a:cxn>
                  <a:cxn ang="0">
                    <a:pos x="connsiteX161-323" y="connsiteY161-324"/>
                  </a:cxn>
                  <a:cxn ang="0">
                    <a:pos x="connsiteX162-325" y="connsiteY162-326"/>
                  </a:cxn>
                  <a:cxn ang="0">
                    <a:pos x="connsiteX163-327" y="connsiteY163-328"/>
                  </a:cxn>
                  <a:cxn ang="0">
                    <a:pos x="connsiteX164-329" y="connsiteY164-330"/>
                  </a:cxn>
                  <a:cxn ang="0">
                    <a:pos x="connsiteX165-331" y="connsiteY165-332"/>
                  </a:cxn>
                  <a:cxn ang="0">
                    <a:pos x="connsiteX166-333" y="connsiteY166-334"/>
                  </a:cxn>
                  <a:cxn ang="0">
                    <a:pos x="connsiteX167-335" y="connsiteY167-336"/>
                  </a:cxn>
                  <a:cxn ang="0">
                    <a:pos x="connsiteX168-337" y="connsiteY168-338"/>
                  </a:cxn>
                  <a:cxn ang="0">
                    <a:pos x="connsiteX169-339" y="connsiteY169-340"/>
                  </a:cxn>
                  <a:cxn ang="0">
                    <a:pos x="connsiteX170-341" y="connsiteY170-342"/>
                  </a:cxn>
                  <a:cxn ang="0">
                    <a:pos x="connsiteX171-343" y="connsiteY171-344"/>
                  </a:cxn>
                  <a:cxn ang="0">
                    <a:pos x="connsiteX172-345" y="connsiteY172-346"/>
                  </a:cxn>
                  <a:cxn ang="0">
                    <a:pos x="connsiteX173-347" y="connsiteY173-348"/>
                  </a:cxn>
                  <a:cxn ang="0">
                    <a:pos x="connsiteX174-349" y="connsiteY174-350"/>
                  </a:cxn>
                  <a:cxn ang="0">
                    <a:pos x="connsiteX175-351" y="connsiteY175-352"/>
                  </a:cxn>
                  <a:cxn ang="0">
                    <a:pos x="connsiteX176-353" y="connsiteY176-354"/>
                  </a:cxn>
                  <a:cxn ang="0">
                    <a:pos x="connsiteX177-355" y="connsiteY177-356"/>
                  </a:cxn>
                  <a:cxn ang="0">
                    <a:pos x="connsiteX178-357" y="connsiteY178-358"/>
                  </a:cxn>
                  <a:cxn ang="0">
                    <a:pos x="connsiteX179-359" y="connsiteY179-360"/>
                  </a:cxn>
                  <a:cxn ang="0">
                    <a:pos x="connsiteX180-361" y="connsiteY180-362"/>
                  </a:cxn>
                  <a:cxn ang="0">
                    <a:pos x="connsiteX181-363" y="connsiteY181-364"/>
                  </a:cxn>
                  <a:cxn ang="0">
                    <a:pos x="connsiteX182-365" y="connsiteY182-366"/>
                  </a:cxn>
                  <a:cxn ang="0">
                    <a:pos x="connsiteX183-367" y="connsiteY183-368"/>
                  </a:cxn>
                  <a:cxn ang="0">
                    <a:pos x="connsiteX184-369" y="connsiteY184-370"/>
                  </a:cxn>
                  <a:cxn ang="0">
                    <a:pos x="connsiteX185-371" y="connsiteY185-372"/>
                  </a:cxn>
                  <a:cxn ang="0">
                    <a:pos x="connsiteX186-373" y="connsiteY186-374"/>
                  </a:cxn>
                  <a:cxn ang="0">
                    <a:pos x="connsiteX187-375" y="connsiteY187-376"/>
                  </a:cxn>
                  <a:cxn ang="0">
                    <a:pos x="connsiteX188-377" y="connsiteY188-378"/>
                  </a:cxn>
                  <a:cxn ang="0">
                    <a:pos x="connsiteX189-379" y="connsiteY189-380"/>
                  </a:cxn>
                  <a:cxn ang="0">
                    <a:pos x="connsiteX190-381" y="connsiteY190-382"/>
                  </a:cxn>
                  <a:cxn ang="0">
                    <a:pos x="connsiteX191-383" y="connsiteY191-384"/>
                  </a:cxn>
                  <a:cxn ang="0">
                    <a:pos x="connsiteX192-385" y="connsiteY192-386"/>
                  </a:cxn>
                  <a:cxn ang="0">
                    <a:pos x="connsiteX193-387" y="connsiteY193-388"/>
                  </a:cxn>
                  <a:cxn ang="0">
                    <a:pos x="connsiteX194-389" y="connsiteY194-390"/>
                  </a:cxn>
                  <a:cxn ang="0">
                    <a:pos x="connsiteX195-391" y="connsiteY195-392"/>
                  </a:cxn>
                  <a:cxn ang="0">
                    <a:pos x="connsiteX196-393" y="connsiteY196-394"/>
                  </a:cxn>
                  <a:cxn ang="0">
                    <a:pos x="connsiteX197-395" y="connsiteY197-396"/>
                  </a:cxn>
                  <a:cxn ang="0">
                    <a:pos x="connsiteX198-397" y="connsiteY198-398"/>
                  </a:cxn>
                  <a:cxn ang="0">
                    <a:pos x="connsiteX199-399" y="connsiteY199-400"/>
                  </a:cxn>
                  <a:cxn ang="0">
                    <a:pos x="connsiteX200-401" y="connsiteY200-402"/>
                  </a:cxn>
                  <a:cxn ang="0">
                    <a:pos x="connsiteX201-403" y="connsiteY201-404"/>
                  </a:cxn>
                  <a:cxn ang="0">
                    <a:pos x="connsiteX202-405" y="connsiteY202-406"/>
                  </a:cxn>
                  <a:cxn ang="0">
                    <a:pos x="connsiteX203-407" y="connsiteY203-408"/>
                  </a:cxn>
                  <a:cxn ang="0">
                    <a:pos x="connsiteX204-409" y="connsiteY204-410"/>
                  </a:cxn>
                  <a:cxn ang="0">
                    <a:pos x="connsiteX205-411" y="connsiteY205-412"/>
                  </a:cxn>
                  <a:cxn ang="0">
                    <a:pos x="connsiteX206-413" y="connsiteY206-414"/>
                  </a:cxn>
                  <a:cxn ang="0">
                    <a:pos x="connsiteX207-415" y="connsiteY207-416"/>
                  </a:cxn>
                  <a:cxn ang="0">
                    <a:pos x="connsiteX208-417" y="connsiteY208-418"/>
                  </a:cxn>
                  <a:cxn ang="0">
                    <a:pos x="connsiteX209-419" y="connsiteY209-420"/>
                  </a:cxn>
                  <a:cxn ang="0">
                    <a:pos x="connsiteX210-421" y="connsiteY210-422"/>
                  </a:cxn>
                  <a:cxn ang="0">
                    <a:pos x="connsiteX211-423" y="connsiteY211-424"/>
                  </a:cxn>
                  <a:cxn ang="0">
                    <a:pos x="connsiteX212-425" y="connsiteY212-426"/>
                  </a:cxn>
                  <a:cxn ang="0">
                    <a:pos x="connsiteX213-427" y="connsiteY213-428"/>
                  </a:cxn>
                  <a:cxn ang="0">
                    <a:pos x="connsiteX214-429" y="connsiteY214-430"/>
                  </a:cxn>
                  <a:cxn ang="0">
                    <a:pos x="connsiteX215-431" y="connsiteY215-432"/>
                  </a:cxn>
                  <a:cxn ang="0">
                    <a:pos x="connsiteX216-433" y="connsiteY216-434"/>
                  </a:cxn>
                  <a:cxn ang="0">
                    <a:pos x="connsiteX217-435" y="connsiteY217-436"/>
                  </a:cxn>
                  <a:cxn ang="0">
                    <a:pos x="connsiteX218-437" y="connsiteY218-438"/>
                  </a:cxn>
                  <a:cxn ang="0">
                    <a:pos x="connsiteX219-439" y="connsiteY219-440"/>
                  </a:cxn>
                  <a:cxn ang="0">
                    <a:pos x="connsiteX220-441" y="connsiteY220-442"/>
                  </a:cxn>
                  <a:cxn ang="0">
                    <a:pos x="connsiteX221-443" y="connsiteY221-444"/>
                  </a:cxn>
                  <a:cxn ang="0">
                    <a:pos x="connsiteX222-445" y="connsiteY222-446"/>
                  </a:cxn>
                  <a:cxn ang="0">
                    <a:pos x="connsiteX223-447" y="connsiteY223-448"/>
                  </a:cxn>
                  <a:cxn ang="0">
                    <a:pos x="connsiteX224-449" y="connsiteY224-450"/>
                  </a:cxn>
                  <a:cxn ang="0">
                    <a:pos x="connsiteX225-451" y="connsiteY225-452"/>
                  </a:cxn>
                  <a:cxn ang="0">
                    <a:pos x="connsiteX226-453" y="connsiteY226-454"/>
                  </a:cxn>
                  <a:cxn ang="0">
                    <a:pos x="connsiteX227-455" y="connsiteY227-456"/>
                  </a:cxn>
                  <a:cxn ang="0">
                    <a:pos x="connsiteX228-457" y="connsiteY228-458"/>
                  </a:cxn>
                  <a:cxn ang="0">
                    <a:pos x="connsiteX229-459" y="connsiteY229-460"/>
                  </a:cxn>
                  <a:cxn ang="0">
                    <a:pos x="connsiteX230-461" y="connsiteY230-462"/>
                  </a:cxn>
                  <a:cxn ang="0">
                    <a:pos x="connsiteX231-463" y="connsiteY231-464"/>
                  </a:cxn>
                  <a:cxn ang="0">
                    <a:pos x="connsiteX232-465" y="connsiteY232-466"/>
                  </a:cxn>
                  <a:cxn ang="0">
                    <a:pos x="connsiteX233-467" y="connsiteY233-468"/>
                  </a:cxn>
                  <a:cxn ang="0">
                    <a:pos x="connsiteX234-469" y="connsiteY234-470"/>
                  </a:cxn>
                  <a:cxn ang="0">
                    <a:pos x="connsiteX235-471" y="connsiteY235-472"/>
                  </a:cxn>
                  <a:cxn ang="0">
                    <a:pos x="connsiteX236-473" y="connsiteY236-474"/>
                  </a:cxn>
                  <a:cxn ang="0">
                    <a:pos x="connsiteX237-475" y="connsiteY237-476"/>
                  </a:cxn>
                  <a:cxn ang="0">
                    <a:pos x="connsiteX238-477" y="connsiteY238-478"/>
                  </a:cxn>
                  <a:cxn ang="0">
                    <a:pos x="connsiteX239-479" y="connsiteY239-480"/>
                  </a:cxn>
                  <a:cxn ang="0">
                    <a:pos x="connsiteX240-481" y="connsiteY240-482"/>
                  </a:cxn>
                  <a:cxn ang="0">
                    <a:pos x="connsiteX241-483" y="connsiteY241-484"/>
                  </a:cxn>
                  <a:cxn ang="0">
                    <a:pos x="connsiteX242-485" y="connsiteY242-486"/>
                  </a:cxn>
                  <a:cxn ang="0">
                    <a:pos x="connsiteX243-487" y="connsiteY243-488"/>
                  </a:cxn>
                  <a:cxn ang="0">
                    <a:pos x="connsiteX244-489" y="connsiteY244-490"/>
                  </a:cxn>
                  <a:cxn ang="0">
                    <a:pos x="connsiteX245-491" y="connsiteY245-492"/>
                  </a:cxn>
                  <a:cxn ang="0">
                    <a:pos x="connsiteX246-493" y="connsiteY246-494"/>
                  </a:cxn>
                  <a:cxn ang="0">
                    <a:pos x="connsiteX247-495" y="connsiteY247-496"/>
                  </a:cxn>
                  <a:cxn ang="0">
                    <a:pos x="connsiteX248-497" y="connsiteY248-498"/>
                  </a:cxn>
                  <a:cxn ang="0">
                    <a:pos x="connsiteX249-499" y="connsiteY249-500"/>
                  </a:cxn>
                  <a:cxn ang="0">
                    <a:pos x="connsiteX250-501" y="connsiteY250-502"/>
                  </a:cxn>
                  <a:cxn ang="0">
                    <a:pos x="connsiteX251-503" y="connsiteY251-504"/>
                  </a:cxn>
                  <a:cxn ang="0">
                    <a:pos x="connsiteX252-505" y="connsiteY252-506"/>
                  </a:cxn>
                  <a:cxn ang="0">
                    <a:pos x="connsiteX253-507" y="connsiteY253-508"/>
                  </a:cxn>
                  <a:cxn ang="0">
                    <a:pos x="connsiteX254-509" y="connsiteY254-510"/>
                  </a:cxn>
                  <a:cxn ang="0">
                    <a:pos x="connsiteX255-511" y="connsiteY255-512"/>
                  </a:cxn>
                  <a:cxn ang="0">
                    <a:pos x="connsiteX256-513" y="connsiteY256-514"/>
                  </a:cxn>
                  <a:cxn ang="0">
                    <a:pos x="connsiteX257-515" y="connsiteY257-516"/>
                  </a:cxn>
                  <a:cxn ang="0">
                    <a:pos x="connsiteX258-517" y="connsiteY258-518"/>
                  </a:cxn>
                  <a:cxn ang="0">
                    <a:pos x="connsiteX259-519" y="connsiteY259-520"/>
                  </a:cxn>
                  <a:cxn ang="0">
                    <a:pos x="connsiteX260-521" y="connsiteY260-522"/>
                  </a:cxn>
                  <a:cxn ang="0">
                    <a:pos x="connsiteX261-523" y="connsiteY261-524"/>
                  </a:cxn>
                  <a:cxn ang="0">
                    <a:pos x="connsiteX262-525" y="connsiteY262-526"/>
                  </a:cxn>
                  <a:cxn ang="0">
                    <a:pos x="connsiteX263-527" y="connsiteY263-528"/>
                  </a:cxn>
                  <a:cxn ang="0">
                    <a:pos x="connsiteX264-529" y="connsiteY264-530"/>
                  </a:cxn>
                  <a:cxn ang="0">
                    <a:pos x="connsiteX265-531" y="connsiteY265-532"/>
                  </a:cxn>
                  <a:cxn ang="0">
                    <a:pos x="connsiteX266-533" y="connsiteY266-534"/>
                  </a:cxn>
                  <a:cxn ang="0">
                    <a:pos x="connsiteX267-535" y="connsiteY267-536"/>
                  </a:cxn>
                  <a:cxn ang="0">
                    <a:pos x="connsiteX268-537" y="connsiteY268-538"/>
                  </a:cxn>
                  <a:cxn ang="0">
                    <a:pos x="connsiteX269-539" y="connsiteY269-540"/>
                  </a:cxn>
                  <a:cxn ang="0">
                    <a:pos x="connsiteX270-541" y="connsiteY270-542"/>
                  </a:cxn>
                  <a:cxn ang="0">
                    <a:pos x="connsiteX271-543" y="connsiteY271-544"/>
                  </a:cxn>
                  <a:cxn ang="0">
                    <a:pos x="connsiteX272-545" y="connsiteY272-546"/>
                  </a:cxn>
                  <a:cxn ang="0">
                    <a:pos x="connsiteX273-547" y="connsiteY273-548"/>
                  </a:cxn>
                  <a:cxn ang="0">
                    <a:pos x="connsiteX274-549" y="connsiteY274-550"/>
                  </a:cxn>
                  <a:cxn ang="0">
                    <a:pos x="connsiteX275-551" y="connsiteY275-552"/>
                  </a:cxn>
                  <a:cxn ang="0">
                    <a:pos x="connsiteX276-553" y="connsiteY276-554"/>
                  </a:cxn>
                  <a:cxn ang="0">
                    <a:pos x="connsiteX277-555" y="connsiteY277-556"/>
                  </a:cxn>
                  <a:cxn ang="0">
                    <a:pos x="connsiteX278-557" y="connsiteY278-558"/>
                  </a:cxn>
                </a:cxnLst>
                <a:rect l="l" t="t" r="r" b="b"/>
                <a:pathLst>
                  <a:path w="9940" h="9867">
                    <a:moveTo>
                      <a:pt x="0" y="8402"/>
                    </a:moveTo>
                    <a:lnTo>
                      <a:pt x="666" y="8402"/>
                    </a:lnTo>
                    <a:lnTo>
                      <a:pt x="704" y="8402"/>
                    </a:lnTo>
                    <a:cubicBezTo>
                      <a:pt x="718" y="8402"/>
                      <a:pt x="732" y="8403"/>
                      <a:pt x="745" y="8403"/>
                    </a:cubicBezTo>
                    <a:lnTo>
                      <a:pt x="785" y="8403"/>
                    </a:lnTo>
                    <a:lnTo>
                      <a:pt x="825" y="8403"/>
                    </a:lnTo>
                    <a:lnTo>
                      <a:pt x="866" y="8403"/>
                    </a:lnTo>
                    <a:lnTo>
                      <a:pt x="908" y="8403"/>
                    </a:lnTo>
                    <a:cubicBezTo>
                      <a:pt x="922" y="8403"/>
                      <a:pt x="935" y="8402"/>
                      <a:pt x="949" y="8402"/>
                    </a:cubicBezTo>
                    <a:lnTo>
                      <a:pt x="993" y="8402"/>
                    </a:lnTo>
                    <a:lnTo>
                      <a:pt x="995" y="8402"/>
                    </a:lnTo>
                    <a:lnTo>
                      <a:pt x="995" y="8401"/>
                    </a:lnTo>
                    <a:cubicBezTo>
                      <a:pt x="1022" y="8400"/>
                      <a:pt x="1050" y="8400"/>
                      <a:pt x="1077" y="8399"/>
                    </a:cubicBezTo>
                    <a:cubicBezTo>
                      <a:pt x="1106" y="8398"/>
                      <a:pt x="1135" y="8396"/>
                      <a:pt x="1163" y="8395"/>
                    </a:cubicBezTo>
                    <a:cubicBezTo>
                      <a:pt x="1192" y="8393"/>
                      <a:pt x="1221" y="8390"/>
                      <a:pt x="1249" y="8388"/>
                    </a:cubicBezTo>
                    <a:cubicBezTo>
                      <a:pt x="1280" y="8386"/>
                      <a:pt x="1309" y="8383"/>
                      <a:pt x="1339" y="8381"/>
                    </a:cubicBezTo>
                    <a:cubicBezTo>
                      <a:pt x="1369" y="8378"/>
                      <a:pt x="1398" y="8374"/>
                      <a:pt x="1428" y="8371"/>
                    </a:cubicBezTo>
                    <a:cubicBezTo>
                      <a:pt x="1458" y="8367"/>
                      <a:pt x="1490" y="8364"/>
                      <a:pt x="1520" y="8360"/>
                    </a:cubicBezTo>
                    <a:lnTo>
                      <a:pt x="1613" y="8348"/>
                    </a:lnTo>
                    <a:cubicBezTo>
                      <a:pt x="1645" y="8343"/>
                      <a:pt x="1677" y="8337"/>
                      <a:pt x="1708" y="8332"/>
                    </a:cubicBezTo>
                    <a:cubicBezTo>
                      <a:pt x="1740" y="8327"/>
                      <a:pt x="1771" y="8320"/>
                      <a:pt x="1804" y="8315"/>
                    </a:cubicBezTo>
                    <a:cubicBezTo>
                      <a:pt x="1838" y="8309"/>
                      <a:pt x="1870" y="8302"/>
                      <a:pt x="1903" y="8296"/>
                    </a:cubicBezTo>
                    <a:cubicBezTo>
                      <a:pt x="1936" y="8289"/>
                      <a:pt x="1968" y="8281"/>
                      <a:pt x="2002" y="8274"/>
                    </a:cubicBezTo>
                    <a:lnTo>
                      <a:pt x="2100" y="8250"/>
                    </a:lnTo>
                    <a:lnTo>
                      <a:pt x="2203" y="8222"/>
                    </a:lnTo>
                    <a:lnTo>
                      <a:pt x="2303" y="8194"/>
                    </a:lnTo>
                    <a:lnTo>
                      <a:pt x="2354" y="8179"/>
                    </a:lnTo>
                    <a:cubicBezTo>
                      <a:pt x="2371" y="8173"/>
                      <a:pt x="2388" y="8166"/>
                      <a:pt x="2405" y="8160"/>
                    </a:cubicBezTo>
                    <a:cubicBezTo>
                      <a:pt x="2422" y="8154"/>
                      <a:pt x="2438" y="8149"/>
                      <a:pt x="2455" y="8143"/>
                    </a:cubicBezTo>
                    <a:cubicBezTo>
                      <a:pt x="2472" y="8138"/>
                      <a:pt x="2489" y="8132"/>
                      <a:pt x="2507" y="8127"/>
                    </a:cubicBezTo>
                    <a:lnTo>
                      <a:pt x="2630" y="8077"/>
                    </a:lnTo>
                    <a:lnTo>
                      <a:pt x="2740" y="8021"/>
                    </a:lnTo>
                    <a:cubicBezTo>
                      <a:pt x="2773" y="8000"/>
                      <a:pt x="2805" y="7978"/>
                      <a:pt x="2838" y="7957"/>
                    </a:cubicBezTo>
                    <a:lnTo>
                      <a:pt x="2927" y="7886"/>
                    </a:lnTo>
                    <a:lnTo>
                      <a:pt x="3006" y="7810"/>
                    </a:lnTo>
                    <a:cubicBezTo>
                      <a:pt x="3030" y="7783"/>
                      <a:pt x="3053" y="7756"/>
                      <a:pt x="3076" y="7729"/>
                    </a:cubicBezTo>
                    <a:cubicBezTo>
                      <a:pt x="3097" y="7700"/>
                      <a:pt x="3118" y="7671"/>
                      <a:pt x="3138" y="7641"/>
                    </a:cubicBezTo>
                    <a:cubicBezTo>
                      <a:pt x="3156" y="7611"/>
                      <a:pt x="3174" y="7580"/>
                      <a:pt x="3192" y="7550"/>
                    </a:cubicBezTo>
                    <a:cubicBezTo>
                      <a:pt x="3208" y="7518"/>
                      <a:pt x="3224" y="7487"/>
                      <a:pt x="3239" y="7455"/>
                    </a:cubicBezTo>
                    <a:cubicBezTo>
                      <a:pt x="3253" y="7420"/>
                      <a:pt x="3267" y="7388"/>
                      <a:pt x="3280" y="7353"/>
                    </a:cubicBezTo>
                    <a:cubicBezTo>
                      <a:pt x="3292" y="7318"/>
                      <a:pt x="3303" y="7285"/>
                      <a:pt x="3315" y="7250"/>
                    </a:cubicBezTo>
                    <a:cubicBezTo>
                      <a:pt x="3324" y="7215"/>
                      <a:pt x="3334" y="7181"/>
                      <a:pt x="3343" y="7145"/>
                    </a:cubicBezTo>
                    <a:cubicBezTo>
                      <a:pt x="3351" y="7109"/>
                      <a:pt x="3360" y="7074"/>
                      <a:pt x="3368" y="7038"/>
                    </a:cubicBezTo>
                    <a:cubicBezTo>
                      <a:pt x="3376" y="7001"/>
                      <a:pt x="3383" y="6966"/>
                      <a:pt x="3390" y="6928"/>
                    </a:cubicBezTo>
                    <a:cubicBezTo>
                      <a:pt x="3396" y="6890"/>
                      <a:pt x="3401" y="6853"/>
                      <a:pt x="3407" y="6817"/>
                    </a:cubicBezTo>
                    <a:cubicBezTo>
                      <a:pt x="3412" y="6779"/>
                      <a:pt x="3418" y="6741"/>
                      <a:pt x="3423" y="6703"/>
                    </a:cubicBezTo>
                    <a:cubicBezTo>
                      <a:pt x="3427" y="6666"/>
                      <a:pt x="3432" y="6628"/>
                      <a:pt x="3436" y="6591"/>
                    </a:cubicBezTo>
                    <a:cubicBezTo>
                      <a:pt x="3440" y="6555"/>
                      <a:pt x="3444" y="6517"/>
                      <a:pt x="3448" y="6479"/>
                    </a:cubicBezTo>
                    <a:cubicBezTo>
                      <a:pt x="3452" y="6442"/>
                      <a:pt x="3456" y="6405"/>
                      <a:pt x="3460" y="6367"/>
                    </a:cubicBezTo>
                    <a:cubicBezTo>
                      <a:pt x="3464" y="6329"/>
                      <a:pt x="3468" y="6292"/>
                      <a:pt x="3472" y="6254"/>
                    </a:cubicBezTo>
                    <a:cubicBezTo>
                      <a:pt x="3476" y="6217"/>
                      <a:pt x="3480" y="6181"/>
                      <a:pt x="3484" y="6144"/>
                    </a:cubicBezTo>
                    <a:cubicBezTo>
                      <a:pt x="3489" y="6109"/>
                      <a:pt x="3493" y="6074"/>
                      <a:pt x="3498" y="6038"/>
                    </a:cubicBezTo>
                    <a:cubicBezTo>
                      <a:pt x="3503" y="6003"/>
                      <a:pt x="3509" y="5968"/>
                      <a:pt x="3514" y="5933"/>
                    </a:cubicBezTo>
                    <a:cubicBezTo>
                      <a:pt x="3520" y="5899"/>
                      <a:pt x="3526" y="5865"/>
                      <a:pt x="3532" y="5830"/>
                    </a:cubicBezTo>
                    <a:cubicBezTo>
                      <a:pt x="3540" y="5796"/>
                      <a:pt x="3548" y="5764"/>
                      <a:pt x="3556" y="5731"/>
                    </a:cubicBezTo>
                    <a:cubicBezTo>
                      <a:pt x="3565" y="5699"/>
                      <a:pt x="3574" y="5668"/>
                      <a:pt x="3583" y="5635"/>
                    </a:cubicBezTo>
                    <a:cubicBezTo>
                      <a:pt x="3593" y="5605"/>
                      <a:pt x="3604" y="5575"/>
                      <a:pt x="3614" y="5544"/>
                    </a:cubicBezTo>
                    <a:lnTo>
                      <a:pt x="3650" y="5460"/>
                    </a:lnTo>
                    <a:lnTo>
                      <a:pt x="3692" y="5379"/>
                    </a:lnTo>
                    <a:cubicBezTo>
                      <a:pt x="3708" y="5355"/>
                      <a:pt x="3725" y="5330"/>
                      <a:pt x="3741" y="5306"/>
                    </a:cubicBezTo>
                    <a:cubicBezTo>
                      <a:pt x="3761" y="5282"/>
                      <a:pt x="3779" y="5259"/>
                      <a:pt x="3798" y="5236"/>
                    </a:cubicBezTo>
                    <a:cubicBezTo>
                      <a:pt x="3819" y="5215"/>
                      <a:pt x="3840" y="5193"/>
                      <a:pt x="3861" y="5172"/>
                    </a:cubicBezTo>
                    <a:cubicBezTo>
                      <a:pt x="3884" y="5154"/>
                      <a:pt x="3909" y="5136"/>
                      <a:pt x="3932" y="5117"/>
                    </a:cubicBezTo>
                    <a:cubicBezTo>
                      <a:pt x="3956" y="5100"/>
                      <a:pt x="3982" y="5084"/>
                      <a:pt x="4006" y="5066"/>
                    </a:cubicBezTo>
                    <a:cubicBezTo>
                      <a:pt x="4031" y="5051"/>
                      <a:pt x="4058" y="5037"/>
                      <a:pt x="4084" y="5021"/>
                    </a:cubicBezTo>
                    <a:lnTo>
                      <a:pt x="4163" y="4978"/>
                    </a:lnTo>
                    <a:cubicBezTo>
                      <a:pt x="4190" y="4964"/>
                      <a:pt x="4218" y="4952"/>
                      <a:pt x="4246" y="4939"/>
                    </a:cubicBezTo>
                    <a:cubicBezTo>
                      <a:pt x="4274" y="4927"/>
                      <a:pt x="4303" y="4916"/>
                      <a:pt x="4331" y="4904"/>
                    </a:cubicBezTo>
                    <a:lnTo>
                      <a:pt x="4418" y="4871"/>
                    </a:lnTo>
                    <a:cubicBezTo>
                      <a:pt x="4448" y="4861"/>
                      <a:pt x="4477" y="4850"/>
                      <a:pt x="4507" y="4840"/>
                    </a:cubicBezTo>
                    <a:lnTo>
                      <a:pt x="4691" y="4780"/>
                    </a:lnTo>
                    <a:lnTo>
                      <a:pt x="4876" y="4718"/>
                    </a:lnTo>
                    <a:cubicBezTo>
                      <a:pt x="4907" y="4708"/>
                      <a:pt x="4938" y="4697"/>
                      <a:pt x="4969" y="4687"/>
                    </a:cubicBezTo>
                    <a:cubicBezTo>
                      <a:pt x="5001" y="4677"/>
                      <a:pt x="5033" y="4666"/>
                      <a:pt x="5066" y="4655"/>
                    </a:cubicBezTo>
                    <a:lnTo>
                      <a:pt x="5159" y="4622"/>
                    </a:lnTo>
                    <a:cubicBezTo>
                      <a:pt x="5190" y="4610"/>
                      <a:pt x="5220" y="4597"/>
                      <a:pt x="5251" y="4585"/>
                    </a:cubicBezTo>
                    <a:lnTo>
                      <a:pt x="5343" y="4547"/>
                    </a:lnTo>
                    <a:cubicBezTo>
                      <a:pt x="5373" y="4533"/>
                      <a:pt x="5403" y="4518"/>
                      <a:pt x="5434" y="4504"/>
                    </a:cubicBezTo>
                    <a:lnTo>
                      <a:pt x="5525" y="4458"/>
                    </a:lnTo>
                    <a:lnTo>
                      <a:pt x="5613" y="4406"/>
                    </a:lnTo>
                    <a:cubicBezTo>
                      <a:pt x="5642" y="4387"/>
                      <a:pt x="5670" y="4368"/>
                      <a:pt x="5699" y="4350"/>
                    </a:cubicBezTo>
                    <a:lnTo>
                      <a:pt x="5782" y="4285"/>
                    </a:lnTo>
                    <a:cubicBezTo>
                      <a:pt x="5810" y="4263"/>
                      <a:pt x="5836" y="4241"/>
                      <a:pt x="5863" y="4218"/>
                    </a:cubicBezTo>
                    <a:cubicBezTo>
                      <a:pt x="5889" y="4192"/>
                      <a:pt x="5914" y="4166"/>
                      <a:pt x="5940" y="4141"/>
                    </a:cubicBezTo>
                    <a:cubicBezTo>
                      <a:pt x="5966" y="4114"/>
                      <a:pt x="5991" y="4086"/>
                      <a:pt x="6017" y="4059"/>
                    </a:cubicBezTo>
                    <a:cubicBezTo>
                      <a:pt x="6041" y="4029"/>
                      <a:pt x="6064" y="3998"/>
                      <a:pt x="6088" y="3968"/>
                    </a:cubicBezTo>
                    <a:cubicBezTo>
                      <a:pt x="6110" y="3935"/>
                      <a:pt x="6134" y="3902"/>
                      <a:pt x="6157" y="3867"/>
                    </a:cubicBezTo>
                    <a:cubicBezTo>
                      <a:pt x="6178" y="3831"/>
                      <a:pt x="6199" y="3796"/>
                      <a:pt x="6220" y="3760"/>
                    </a:cubicBezTo>
                    <a:cubicBezTo>
                      <a:pt x="6240" y="3722"/>
                      <a:pt x="6260" y="3683"/>
                      <a:pt x="6280" y="3642"/>
                    </a:cubicBezTo>
                    <a:cubicBezTo>
                      <a:pt x="6298" y="3599"/>
                      <a:pt x="6316" y="3557"/>
                      <a:pt x="6334" y="3515"/>
                    </a:cubicBezTo>
                    <a:cubicBezTo>
                      <a:pt x="6351" y="3469"/>
                      <a:pt x="6367" y="3422"/>
                      <a:pt x="6384" y="3376"/>
                    </a:cubicBezTo>
                    <a:cubicBezTo>
                      <a:pt x="6399" y="3326"/>
                      <a:pt x="6413" y="3277"/>
                      <a:pt x="6428" y="3226"/>
                    </a:cubicBezTo>
                    <a:cubicBezTo>
                      <a:pt x="6444" y="3176"/>
                      <a:pt x="6458" y="3127"/>
                      <a:pt x="6473" y="3076"/>
                    </a:cubicBezTo>
                    <a:cubicBezTo>
                      <a:pt x="6491" y="3029"/>
                      <a:pt x="6506" y="2984"/>
                      <a:pt x="6522" y="2938"/>
                    </a:cubicBezTo>
                    <a:cubicBezTo>
                      <a:pt x="6539" y="2895"/>
                      <a:pt x="6556" y="2853"/>
                      <a:pt x="6573" y="2809"/>
                    </a:cubicBezTo>
                    <a:cubicBezTo>
                      <a:pt x="6591" y="2770"/>
                      <a:pt x="6608" y="2730"/>
                      <a:pt x="6626" y="2691"/>
                    </a:cubicBezTo>
                    <a:cubicBezTo>
                      <a:pt x="6645" y="2655"/>
                      <a:pt x="6665" y="2619"/>
                      <a:pt x="6684" y="2582"/>
                    </a:cubicBezTo>
                    <a:cubicBezTo>
                      <a:pt x="6704" y="2549"/>
                      <a:pt x="6724" y="2517"/>
                      <a:pt x="6744" y="2484"/>
                    </a:cubicBezTo>
                    <a:cubicBezTo>
                      <a:pt x="6765" y="2454"/>
                      <a:pt x="6785" y="2423"/>
                      <a:pt x="6806" y="2393"/>
                    </a:cubicBezTo>
                    <a:lnTo>
                      <a:pt x="6874" y="2310"/>
                    </a:lnTo>
                    <a:cubicBezTo>
                      <a:pt x="6896" y="2285"/>
                      <a:pt x="6920" y="2260"/>
                      <a:pt x="6942" y="2235"/>
                    </a:cubicBezTo>
                    <a:cubicBezTo>
                      <a:pt x="6966" y="2213"/>
                      <a:pt x="6989" y="2189"/>
                      <a:pt x="7014" y="2167"/>
                    </a:cubicBezTo>
                    <a:cubicBezTo>
                      <a:pt x="7038" y="2147"/>
                      <a:pt x="7062" y="2125"/>
                      <a:pt x="7086" y="2105"/>
                    </a:cubicBezTo>
                    <a:lnTo>
                      <a:pt x="7160" y="2051"/>
                    </a:lnTo>
                    <a:cubicBezTo>
                      <a:pt x="7186" y="2033"/>
                      <a:pt x="7211" y="2018"/>
                      <a:pt x="7236" y="2002"/>
                    </a:cubicBezTo>
                    <a:cubicBezTo>
                      <a:pt x="7261" y="1987"/>
                      <a:pt x="7287" y="1973"/>
                      <a:pt x="7312" y="1958"/>
                    </a:cubicBezTo>
                    <a:cubicBezTo>
                      <a:pt x="7338" y="1945"/>
                      <a:pt x="7364" y="1931"/>
                      <a:pt x="7391" y="1918"/>
                    </a:cubicBezTo>
                    <a:lnTo>
                      <a:pt x="7471" y="1886"/>
                    </a:lnTo>
                    <a:lnTo>
                      <a:pt x="7551" y="1854"/>
                    </a:lnTo>
                    <a:cubicBezTo>
                      <a:pt x="7579" y="1846"/>
                      <a:pt x="7605" y="1837"/>
                      <a:pt x="7632" y="1828"/>
                    </a:cubicBezTo>
                    <a:lnTo>
                      <a:pt x="7714" y="1804"/>
                    </a:lnTo>
                    <a:lnTo>
                      <a:pt x="7794" y="1784"/>
                    </a:lnTo>
                    <a:cubicBezTo>
                      <a:pt x="7822" y="1778"/>
                      <a:pt x="7849" y="1771"/>
                      <a:pt x="7877" y="1765"/>
                    </a:cubicBezTo>
                    <a:lnTo>
                      <a:pt x="7959" y="1750"/>
                    </a:lnTo>
                    <a:cubicBezTo>
                      <a:pt x="7986" y="1744"/>
                      <a:pt x="8013" y="1739"/>
                      <a:pt x="8040" y="1733"/>
                    </a:cubicBezTo>
                    <a:cubicBezTo>
                      <a:pt x="8067" y="1727"/>
                      <a:pt x="8094" y="1722"/>
                      <a:pt x="8121" y="1717"/>
                    </a:cubicBezTo>
                    <a:cubicBezTo>
                      <a:pt x="8147" y="1712"/>
                      <a:pt x="8174" y="1708"/>
                      <a:pt x="8200" y="1703"/>
                    </a:cubicBezTo>
                    <a:lnTo>
                      <a:pt x="8280" y="1688"/>
                    </a:lnTo>
                    <a:cubicBezTo>
                      <a:pt x="8306" y="1683"/>
                      <a:pt x="8332" y="1677"/>
                      <a:pt x="8359" y="1672"/>
                    </a:cubicBezTo>
                    <a:cubicBezTo>
                      <a:pt x="8384" y="1666"/>
                      <a:pt x="8410" y="1661"/>
                      <a:pt x="8435" y="1655"/>
                    </a:cubicBezTo>
                    <a:cubicBezTo>
                      <a:pt x="8460" y="1650"/>
                      <a:pt x="8485" y="1644"/>
                      <a:pt x="8510" y="1639"/>
                    </a:cubicBezTo>
                    <a:cubicBezTo>
                      <a:pt x="8534" y="1632"/>
                      <a:pt x="8560" y="1626"/>
                      <a:pt x="8584" y="1618"/>
                    </a:cubicBezTo>
                    <a:lnTo>
                      <a:pt x="8654" y="1596"/>
                    </a:lnTo>
                    <a:cubicBezTo>
                      <a:pt x="8677" y="1588"/>
                      <a:pt x="8700" y="1579"/>
                      <a:pt x="8723" y="1571"/>
                    </a:cubicBezTo>
                    <a:cubicBezTo>
                      <a:pt x="8747" y="1560"/>
                      <a:pt x="8770" y="1549"/>
                      <a:pt x="8793" y="1539"/>
                    </a:cubicBezTo>
                    <a:cubicBezTo>
                      <a:pt x="8816" y="1526"/>
                      <a:pt x="8839" y="1512"/>
                      <a:pt x="8861" y="1498"/>
                    </a:cubicBezTo>
                    <a:cubicBezTo>
                      <a:pt x="8883" y="1484"/>
                      <a:pt x="8906" y="1469"/>
                      <a:pt x="8928" y="1454"/>
                    </a:cubicBezTo>
                    <a:cubicBezTo>
                      <a:pt x="8950" y="1437"/>
                      <a:pt x="8971" y="1420"/>
                      <a:pt x="8993" y="1402"/>
                    </a:cubicBezTo>
                    <a:cubicBezTo>
                      <a:pt x="9016" y="1383"/>
                      <a:pt x="9037" y="1363"/>
                      <a:pt x="9059" y="1343"/>
                    </a:cubicBezTo>
                    <a:cubicBezTo>
                      <a:pt x="9081" y="1322"/>
                      <a:pt x="9103" y="1301"/>
                      <a:pt x="9124" y="1280"/>
                    </a:cubicBezTo>
                    <a:cubicBezTo>
                      <a:pt x="9145" y="1258"/>
                      <a:pt x="9166" y="1235"/>
                      <a:pt x="9187" y="1213"/>
                    </a:cubicBezTo>
                    <a:cubicBezTo>
                      <a:pt x="9207" y="1188"/>
                      <a:pt x="9228" y="1164"/>
                      <a:pt x="9249" y="1139"/>
                    </a:cubicBezTo>
                    <a:cubicBezTo>
                      <a:pt x="9269" y="1114"/>
                      <a:pt x="9291" y="1089"/>
                      <a:pt x="9311" y="1064"/>
                    </a:cubicBezTo>
                    <a:cubicBezTo>
                      <a:pt x="9331" y="1037"/>
                      <a:pt x="9351" y="1012"/>
                      <a:pt x="9371" y="985"/>
                    </a:cubicBezTo>
                    <a:cubicBezTo>
                      <a:pt x="9390" y="958"/>
                      <a:pt x="9410" y="931"/>
                      <a:pt x="9430" y="904"/>
                    </a:cubicBezTo>
                    <a:cubicBezTo>
                      <a:pt x="9449" y="876"/>
                      <a:pt x="9467" y="847"/>
                      <a:pt x="9486" y="819"/>
                    </a:cubicBezTo>
                    <a:cubicBezTo>
                      <a:pt x="9504" y="791"/>
                      <a:pt x="9523" y="763"/>
                      <a:pt x="9541" y="735"/>
                    </a:cubicBezTo>
                    <a:cubicBezTo>
                      <a:pt x="9558" y="706"/>
                      <a:pt x="9576" y="677"/>
                      <a:pt x="9594" y="649"/>
                    </a:cubicBezTo>
                    <a:cubicBezTo>
                      <a:pt x="9611" y="619"/>
                      <a:pt x="9627" y="591"/>
                      <a:pt x="9644" y="562"/>
                    </a:cubicBezTo>
                    <a:cubicBezTo>
                      <a:pt x="9660" y="534"/>
                      <a:pt x="9677" y="506"/>
                      <a:pt x="9693" y="478"/>
                    </a:cubicBezTo>
                    <a:cubicBezTo>
                      <a:pt x="9709" y="449"/>
                      <a:pt x="9724" y="421"/>
                      <a:pt x="9740" y="392"/>
                    </a:cubicBezTo>
                    <a:cubicBezTo>
                      <a:pt x="9755" y="365"/>
                      <a:pt x="9771" y="336"/>
                      <a:pt x="9786" y="308"/>
                    </a:cubicBezTo>
                    <a:lnTo>
                      <a:pt x="9828" y="227"/>
                    </a:lnTo>
                    <a:cubicBezTo>
                      <a:pt x="9841" y="199"/>
                      <a:pt x="9855" y="174"/>
                      <a:pt x="9868" y="147"/>
                    </a:cubicBezTo>
                    <a:cubicBezTo>
                      <a:pt x="9880" y="122"/>
                      <a:pt x="9893" y="96"/>
                      <a:pt x="9905" y="71"/>
                    </a:cubicBezTo>
                    <a:cubicBezTo>
                      <a:pt x="9916" y="47"/>
                      <a:pt x="9928" y="23"/>
                      <a:pt x="9940" y="0"/>
                    </a:cubicBezTo>
                    <a:cubicBezTo>
                      <a:pt x="9930" y="69"/>
                      <a:pt x="9868" y="388"/>
                      <a:pt x="9846" y="486"/>
                    </a:cubicBezTo>
                    <a:cubicBezTo>
                      <a:pt x="9833" y="521"/>
                      <a:pt x="9820" y="555"/>
                      <a:pt x="9807" y="590"/>
                    </a:cubicBezTo>
                    <a:cubicBezTo>
                      <a:pt x="9793" y="624"/>
                      <a:pt x="9780" y="661"/>
                      <a:pt x="9764" y="696"/>
                    </a:cubicBezTo>
                    <a:cubicBezTo>
                      <a:pt x="9749" y="732"/>
                      <a:pt x="9735" y="768"/>
                      <a:pt x="9719" y="804"/>
                    </a:cubicBezTo>
                    <a:cubicBezTo>
                      <a:pt x="9704" y="840"/>
                      <a:pt x="9688" y="876"/>
                      <a:pt x="9673" y="912"/>
                    </a:cubicBezTo>
                    <a:cubicBezTo>
                      <a:pt x="9657" y="949"/>
                      <a:pt x="9640" y="984"/>
                      <a:pt x="9624" y="1021"/>
                    </a:cubicBezTo>
                    <a:cubicBezTo>
                      <a:pt x="9607" y="1057"/>
                      <a:pt x="9588" y="1093"/>
                      <a:pt x="9571" y="1129"/>
                    </a:cubicBezTo>
                    <a:cubicBezTo>
                      <a:pt x="9553" y="1164"/>
                      <a:pt x="9536" y="1199"/>
                      <a:pt x="9518" y="1234"/>
                    </a:cubicBezTo>
                    <a:cubicBezTo>
                      <a:pt x="9499" y="1268"/>
                      <a:pt x="9481" y="1303"/>
                      <a:pt x="9461" y="1337"/>
                    </a:cubicBezTo>
                    <a:cubicBezTo>
                      <a:pt x="9441" y="1372"/>
                      <a:pt x="9422" y="1405"/>
                      <a:pt x="9401" y="1439"/>
                    </a:cubicBezTo>
                    <a:cubicBezTo>
                      <a:pt x="9381" y="1472"/>
                      <a:pt x="9359" y="1503"/>
                      <a:pt x="9339" y="1537"/>
                    </a:cubicBezTo>
                    <a:cubicBezTo>
                      <a:pt x="9318" y="1568"/>
                      <a:pt x="9297" y="1598"/>
                      <a:pt x="9275" y="1629"/>
                    </a:cubicBezTo>
                    <a:cubicBezTo>
                      <a:pt x="9253" y="1658"/>
                      <a:pt x="9230" y="1687"/>
                      <a:pt x="9208" y="1716"/>
                    </a:cubicBezTo>
                    <a:cubicBezTo>
                      <a:pt x="9185" y="1744"/>
                      <a:pt x="9162" y="1771"/>
                      <a:pt x="9139" y="1798"/>
                    </a:cubicBezTo>
                    <a:cubicBezTo>
                      <a:pt x="9116" y="1823"/>
                      <a:pt x="9092" y="1848"/>
                      <a:pt x="9068" y="1873"/>
                    </a:cubicBezTo>
                    <a:cubicBezTo>
                      <a:pt x="9044" y="1896"/>
                      <a:pt x="9019" y="1918"/>
                      <a:pt x="8994" y="1941"/>
                    </a:cubicBezTo>
                    <a:cubicBezTo>
                      <a:pt x="8969" y="1961"/>
                      <a:pt x="8944" y="1982"/>
                      <a:pt x="8919" y="2003"/>
                    </a:cubicBezTo>
                    <a:cubicBezTo>
                      <a:pt x="8892" y="2020"/>
                      <a:pt x="8867" y="2038"/>
                      <a:pt x="8841" y="2056"/>
                    </a:cubicBezTo>
                    <a:lnTo>
                      <a:pt x="8760" y="2098"/>
                    </a:lnTo>
                    <a:lnTo>
                      <a:pt x="8677" y="2134"/>
                    </a:lnTo>
                    <a:cubicBezTo>
                      <a:pt x="8651" y="2146"/>
                      <a:pt x="8624" y="2157"/>
                      <a:pt x="8598" y="2169"/>
                    </a:cubicBezTo>
                    <a:lnTo>
                      <a:pt x="8517" y="2199"/>
                    </a:lnTo>
                    <a:lnTo>
                      <a:pt x="8437" y="2226"/>
                    </a:lnTo>
                    <a:lnTo>
                      <a:pt x="8277" y="2276"/>
                    </a:lnTo>
                    <a:lnTo>
                      <a:pt x="8121" y="2325"/>
                    </a:lnTo>
                    <a:cubicBezTo>
                      <a:pt x="8096" y="2333"/>
                      <a:pt x="8070" y="2340"/>
                      <a:pt x="8045" y="2348"/>
                    </a:cubicBezTo>
                    <a:cubicBezTo>
                      <a:pt x="8019" y="2357"/>
                      <a:pt x="7994" y="2366"/>
                      <a:pt x="7969" y="2374"/>
                    </a:cubicBezTo>
                    <a:cubicBezTo>
                      <a:pt x="7945" y="2384"/>
                      <a:pt x="7919" y="2392"/>
                      <a:pt x="7895" y="2401"/>
                    </a:cubicBezTo>
                    <a:lnTo>
                      <a:pt x="7819" y="2429"/>
                    </a:lnTo>
                    <a:cubicBezTo>
                      <a:pt x="7795" y="2439"/>
                      <a:pt x="7772" y="2450"/>
                      <a:pt x="7748" y="2461"/>
                    </a:cubicBezTo>
                    <a:lnTo>
                      <a:pt x="7676" y="2494"/>
                    </a:lnTo>
                    <a:cubicBezTo>
                      <a:pt x="7653" y="2506"/>
                      <a:pt x="7630" y="2520"/>
                      <a:pt x="7607" y="2532"/>
                    </a:cubicBezTo>
                    <a:cubicBezTo>
                      <a:pt x="7584" y="2546"/>
                      <a:pt x="7561" y="2561"/>
                      <a:pt x="7538" y="2575"/>
                    </a:cubicBezTo>
                    <a:cubicBezTo>
                      <a:pt x="7515" y="2591"/>
                      <a:pt x="7493" y="2608"/>
                      <a:pt x="7471" y="2624"/>
                    </a:cubicBezTo>
                    <a:cubicBezTo>
                      <a:pt x="7449" y="2641"/>
                      <a:pt x="7428" y="2658"/>
                      <a:pt x="7406" y="2675"/>
                    </a:cubicBezTo>
                    <a:cubicBezTo>
                      <a:pt x="7384" y="2694"/>
                      <a:pt x="7363" y="2714"/>
                      <a:pt x="7341" y="2733"/>
                    </a:cubicBezTo>
                    <a:cubicBezTo>
                      <a:pt x="7320" y="2754"/>
                      <a:pt x="7300" y="2776"/>
                      <a:pt x="7279" y="2797"/>
                    </a:cubicBezTo>
                    <a:cubicBezTo>
                      <a:pt x="7259" y="2821"/>
                      <a:pt x="7240" y="2845"/>
                      <a:pt x="7220" y="2868"/>
                    </a:cubicBezTo>
                    <a:cubicBezTo>
                      <a:pt x="7200" y="2894"/>
                      <a:pt x="7180" y="2921"/>
                      <a:pt x="7160" y="2947"/>
                    </a:cubicBezTo>
                    <a:cubicBezTo>
                      <a:pt x="7141" y="2975"/>
                      <a:pt x="7123" y="3004"/>
                      <a:pt x="7104" y="3032"/>
                    </a:cubicBezTo>
                    <a:cubicBezTo>
                      <a:pt x="7086" y="3064"/>
                      <a:pt x="7068" y="3097"/>
                      <a:pt x="7050" y="3129"/>
                    </a:cubicBezTo>
                    <a:cubicBezTo>
                      <a:pt x="7032" y="3164"/>
                      <a:pt x="7015" y="3198"/>
                      <a:pt x="6996" y="3232"/>
                    </a:cubicBezTo>
                    <a:cubicBezTo>
                      <a:pt x="6979" y="3271"/>
                      <a:pt x="6963" y="3309"/>
                      <a:pt x="6945" y="3346"/>
                    </a:cubicBezTo>
                    <a:cubicBezTo>
                      <a:pt x="6929" y="3387"/>
                      <a:pt x="6913" y="3429"/>
                      <a:pt x="6896" y="3470"/>
                    </a:cubicBezTo>
                    <a:cubicBezTo>
                      <a:pt x="6881" y="3515"/>
                      <a:pt x="6865" y="3559"/>
                      <a:pt x="6850" y="3603"/>
                    </a:cubicBezTo>
                    <a:cubicBezTo>
                      <a:pt x="6835" y="3651"/>
                      <a:pt x="6819" y="3702"/>
                      <a:pt x="6805" y="3750"/>
                    </a:cubicBezTo>
                    <a:cubicBezTo>
                      <a:pt x="6791" y="3802"/>
                      <a:pt x="6777" y="3855"/>
                      <a:pt x="6763" y="3907"/>
                    </a:cubicBezTo>
                    <a:cubicBezTo>
                      <a:pt x="6750" y="3963"/>
                      <a:pt x="6738" y="4019"/>
                      <a:pt x="6725" y="4075"/>
                    </a:cubicBezTo>
                    <a:cubicBezTo>
                      <a:pt x="6713" y="4137"/>
                      <a:pt x="6700" y="4198"/>
                      <a:pt x="6688" y="4259"/>
                    </a:cubicBezTo>
                    <a:cubicBezTo>
                      <a:pt x="6675" y="4319"/>
                      <a:pt x="6662" y="4380"/>
                      <a:pt x="6648" y="4440"/>
                    </a:cubicBezTo>
                    <a:cubicBezTo>
                      <a:pt x="6632" y="4495"/>
                      <a:pt x="6615" y="4551"/>
                      <a:pt x="6599" y="4607"/>
                    </a:cubicBezTo>
                    <a:cubicBezTo>
                      <a:pt x="6580" y="4656"/>
                      <a:pt x="6562" y="4707"/>
                      <a:pt x="6543" y="4758"/>
                    </a:cubicBezTo>
                    <a:cubicBezTo>
                      <a:pt x="6522" y="4807"/>
                      <a:pt x="6500" y="4853"/>
                      <a:pt x="6477" y="4899"/>
                    </a:cubicBezTo>
                    <a:cubicBezTo>
                      <a:pt x="6454" y="4942"/>
                      <a:pt x="6429" y="4984"/>
                      <a:pt x="6406" y="5028"/>
                    </a:cubicBezTo>
                    <a:cubicBezTo>
                      <a:pt x="6380" y="5066"/>
                      <a:pt x="6355" y="5105"/>
                      <a:pt x="6329" y="5143"/>
                    </a:cubicBezTo>
                    <a:cubicBezTo>
                      <a:pt x="6300" y="5177"/>
                      <a:pt x="6273" y="5213"/>
                      <a:pt x="6244" y="5248"/>
                    </a:cubicBezTo>
                    <a:cubicBezTo>
                      <a:pt x="6215" y="5280"/>
                      <a:pt x="6186" y="5311"/>
                      <a:pt x="6157" y="5343"/>
                    </a:cubicBezTo>
                    <a:lnTo>
                      <a:pt x="6064" y="5430"/>
                    </a:lnTo>
                    <a:cubicBezTo>
                      <a:pt x="6032" y="5456"/>
                      <a:pt x="6001" y="5483"/>
                      <a:pt x="5969" y="5509"/>
                    </a:cubicBezTo>
                    <a:cubicBezTo>
                      <a:pt x="5935" y="5532"/>
                      <a:pt x="5903" y="5556"/>
                      <a:pt x="5870" y="5579"/>
                    </a:cubicBezTo>
                    <a:cubicBezTo>
                      <a:pt x="5837" y="5602"/>
                      <a:pt x="5803" y="5623"/>
                      <a:pt x="5769" y="5645"/>
                    </a:cubicBezTo>
                    <a:cubicBezTo>
                      <a:pt x="5735" y="5665"/>
                      <a:pt x="5700" y="5684"/>
                      <a:pt x="5666" y="5704"/>
                    </a:cubicBezTo>
                    <a:lnTo>
                      <a:pt x="5563" y="5759"/>
                    </a:lnTo>
                    <a:lnTo>
                      <a:pt x="5460" y="5810"/>
                    </a:lnTo>
                    <a:lnTo>
                      <a:pt x="5356" y="5861"/>
                    </a:lnTo>
                    <a:cubicBezTo>
                      <a:pt x="5322" y="5877"/>
                      <a:pt x="5287" y="5892"/>
                      <a:pt x="5253" y="5908"/>
                    </a:cubicBezTo>
                    <a:cubicBezTo>
                      <a:pt x="5220" y="5924"/>
                      <a:pt x="5187" y="5938"/>
                      <a:pt x="5154" y="5953"/>
                    </a:cubicBezTo>
                    <a:cubicBezTo>
                      <a:pt x="5121" y="5968"/>
                      <a:pt x="5089" y="5984"/>
                      <a:pt x="5056" y="5999"/>
                    </a:cubicBezTo>
                    <a:lnTo>
                      <a:pt x="4959" y="6045"/>
                    </a:lnTo>
                    <a:cubicBezTo>
                      <a:pt x="4928" y="6061"/>
                      <a:pt x="4898" y="6078"/>
                      <a:pt x="4867" y="6094"/>
                    </a:cubicBezTo>
                    <a:cubicBezTo>
                      <a:pt x="4839" y="6111"/>
                      <a:pt x="4810" y="6127"/>
                      <a:pt x="4782" y="6144"/>
                    </a:cubicBezTo>
                    <a:cubicBezTo>
                      <a:pt x="4755" y="6162"/>
                      <a:pt x="4726" y="6180"/>
                      <a:pt x="4699" y="6198"/>
                    </a:cubicBezTo>
                    <a:cubicBezTo>
                      <a:pt x="4673" y="6216"/>
                      <a:pt x="4648" y="6236"/>
                      <a:pt x="4622" y="6254"/>
                    </a:cubicBezTo>
                    <a:cubicBezTo>
                      <a:pt x="4599" y="6275"/>
                      <a:pt x="4576" y="6297"/>
                      <a:pt x="4553" y="6318"/>
                    </a:cubicBezTo>
                    <a:cubicBezTo>
                      <a:pt x="4532" y="6342"/>
                      <a:pt x="4510" y="6365"/>
                      <a:pt x="4489" y="6389"/>
                    </a:cubicBezTo>
                    <a:cubicBezTo>
                      <a:pt x="4471" y="6413"/>
                      <a:pt x="4453" y="6439"/>
                      <a:pt x="4435" y="6463"/>
                    </a:cubicBezTo>
                    <a:cubicBezTo>
                      <a:pt x="4419" y="6491"/>
                      <a:pt x="4402" y="6520"/>
                      <a:pt x="4387" y="6548"/>
                    </a:cubicBezTo>
                    <a:cubicBezTo>
                      <a:pt x="4374" y="6578"/>
                      <a:pt x="4362" y="6608"/>
                      <a:pt x="4349" y="6638"/>
                    </a:cubicBezTo>
                    <a:cubicBezTo>
                      <a:pt x="4340" y="6672"/>
                      <a:pt x="4331" y="6707"/>
                      <a:pt x="4322" y="6740"/>
                    </a:cubicBezTo>
                    <a:cubicBezTo>
                      <a:pt x="4316" y="6777"/>
                      <a:pt x="4310" y="6813"/>
                      <a:pt x="4304" y="6850"/>
                    </a:cubicBezTo>
                    <a:cubicBezTo>
                      <a:pt x="4302" y="6891"/>
                      <a:pt x="4299" y="6933"/>
                      <a:pt x="4297" y="6975"/>
                    </a:cubicBezTo>
                    <a:cubicBezTo>
                      <a:pt x="4296" y="7018"/>
                      <a:pt x="4295" y="7059"/>
                      <a:pt x="4294" y="7102"/>
                    </a:cubicBezTo>
                    <a:cubicBezTo>
                      <a:pt x="4292" y="7143"/>
                      <a:pt x="4291" y="7186"/>
                      <a:pt x="4289" y="7227"/>
                    </a:cubicBezTo>
                    <a:cubicBezTo>
                      <a:pt x="4286" y="7267"/>
                      <a:pt x="4283" y="7307"/>
                      <a:pt x="4280" y="7348"/>
                    </a:cubicBezTo>
                    <a:cubicBezTo>
                      <a:pt x="4276" y="7389"/>
                      <a:pt x="4272" y="7429"/>
                      <a:pt x="4268" y="7470"/>
                    </a:cubicBezTo>
                    <a:cubicBezTo>
                      <a:pt x="4263" y="7509"/>
                      <a:pt x="4257" y="7549"/>
                      <a:pt x="4252" y="7587"/>
                    </a:cubicBezTo>
                    <a:cubicBezTo>
                      <a:pt x="4246" y="7627"/>
                      <a:pt x="4240" y="7667"/>
                      <a:pt x="4233" y="7706"/>
                    </a:cubicBezTo>
                    <a:cubicBezTo>
                      <a:pt x="4226" y="7743"/>
                      <a:pt x="4219" y="7782"/>
                      <a:pt x="4212" y="7820"/>
                    </a:cubicBezTo>
                    <a:cubicBezTo>
                      <a:pt x="4204" y="7857"/>
                      <a:pt x="4196" y="7893"/>
                      <a:pt x="4188" y="7930"/>
                    </a:cubicBezTo>
                    <a:cubicBezTo>
                      <a:pt x="4179" y="7967"/>
                      <a:pt x="4169" y="8003"/>
                      <a:pt x="4160" y="8041"/>
                    </a:cubicBezTo>
                    <a:lnTo>
                      <a:pt x="4130" y="8146"/>
                    </a:lnTo>
                    <a:cubicBezTo>
                      <a:pt x="4119" y="8181"/>
                      <a:pt x="4108" y="8215"/>
                      <a:pt x="4097" y="8250"/>
                    </a:cubicBezTo>
                    <a:cubicBezTo>
                      <a:pt x="4084" y="8284"/>
                      <a:pt x="4072" y="8317"/>
                      <a:pt x="4058" y="8351"/>
                    </a:cubicBezTo>
                    <a:cubicBezTo>
                      <a:pt x="4044" y="8384"/>
                      <a:pt x="4031" y="8415"/>
                      <a:pt x="4018" y="8448"/>
                    </a:cubicBezTo>
                    <a:cubicBezTo>
                      <a:pt x="4004" y="8481"/>
                      <a:pt x="3989" y="8511"/>
                      <a:pt x="3975" y="8544"/>
                    </a:cubicBezTo>
                    <a:cubicBezTo>
                      <a:pt x="3959" y="8574"/>
                      <a:pt x="3943" y="8605"/>
                      <a:pt x="3928" y="8635"/>
                    </a:cubicBezTo>
                    <a:cubicBezTo>
                      <a:pt x="3912" y="8665"/>
                      <a:pt x="3896" y="8696"/>
                      <a:pt x="3879" y="8725"/>
                    </a:cubicBezTo>
                    <a:cubicBezTo>
                      <a:pt x="3862" y="8754"/>
                      <a:pt x="3844" y="8781"/>
                      <a:pt x="3827" y="8810"/>
                    </a:cubicBezTo>
                    <a:cubicBezTo>
                      <a:pt x="3809" y="8837"/>
                      <a:pt x="3790" y="8864"/>
                      <a:pt x="3772" y="8892"/>
                    </a:cubicBezTo>
                    <a:cubicBezTo>
                      <a:pt x="3753" y="8919"/>
                      <a:pt x="3733" y="8944"/>
                      <a:pt x="3713" y="8971"/>
                    </a:cubicBezTo>
                    <a:cubicBezTo>
                      <a:pt x="3693" y="8996"/>
                      <a:pt x="3672" y="9021"/>
                      <a:pt x="3652" y="9046"/>
                    </a:cubicBezTo>
                    <a:cubicBezTo>
                      <a:pt x="3631" y="9071"/>
                      <a:pt x="3609" y="9094"/>
                      <a:pt x="3587" y="9120"/>
                    </a:cubicBezTo>
                    <a:cubicBezTo>
                      <a:pt x="3564" y="9143"/>
                      <a:pt x="3541" y="9165"/>
                      <a:pt x="3518" y="9188"/>
                    </a:cubicBezTo>
                    <a:cubicBezTo>
                      <a:pt x="3495" y="9209"/>
                      <a:pt x="3472" y="9231"/>
                      <a:pt x="3449" y="9252"/>
                    </a:cubicBezTo>
                    <a:cubicBezTo>
                      <a:pt x="3425" y="9272"/>
                      <a:pt x="3401" y="9293"/>
                      <a:pt x="3377" y="9313"/>
                    </a:cubicBezTo>
                    <a:cubicBezTo>
                      <a:pt x="3351" y="9333"/>
                      <a:pt x="3326" y="9353"/>
                      <a:pt x="3301" y="9373"/>
                    </a:cubicBezTo>
                    <a:cubicBezTo>
                      <a:pt x="3274" y="9390"/>
                      <a:pt x="3248" y="9408"/>
                      <a:pt x="3221" y="9425"/>
                    </a:cubicBezTo>
                    <a:cubicBezTo>
                      <a:pt x="3193" y="9441"/>
                      <a:pt x="3166" y="9458"/>
                      <a:pt x="3138" y="9475"/>
                    </a:cubicBezTo>
                    <a:lnTo>
                      <a:pt x="3053" y="9520"/>
                    </a:lnTo>
                    <a:cubicBezTo>
                      <a:pt x="3023" y="9534"/>
                      <a:pt x="2994" y="9549"/>
                      <a:pt x="2965" y="9562"/>
                    </a:cubicBezTo>
                    <a:cubicBezTo>
                      <a:pt x="2935" y="9574"/>
                      <a:pt x="2905" y="9588"/>
                      <a:pt x="2875" y="9601"/>
                    </a:cubicBezTo>
                    <a:cubicBezTo>
                      <a:pt x="2843" y="9612"/>
                      <a:pt x="2812" y="9622"/>
                      <a:pt x="2781" y="9634"/>
                    </a:cubicBezTo>
                    <a:lnTo>
                      <a:pt x="2685" y="9664"/>
                    </a:lnTo>
                    <a:lnTo>
                      <a:pt x="2636" y="9676"/>
                    </a:lnTo>
                    <a:cubicBezTo>
                      <a:pt x="2619" y="9680"/>
                      <a:pt x="2602" y="9686"/>
                      <a:pt x="2586" y="9690"/>
                    </a:cubicBezTo>
                    <a:lnTo>
                      <a:pt x="2536" y="9702"/>
                    </a:lnTo>
                    <a:lnTo>
                      <a:pt x="2483" y="9711"/>
                    </a:lnTo>
                    <a:cubicBezTo>
                      <a:pt x="2466" y="9714"/>
                      <a:pt x="2449" y="9718"/>
                      <a:pt x="2432" y="9721"/>
                    </a:cubicBezTo>
                    <a:cubicBezTo>
                      <a:pt x="2414" y="9724"/>
                      <a:pt x="2397" y="9728"/>
                      <a:pt x="2379" y="9731"/>
                    </a:cubicBezTo>
                    <a:cubicBezTo>
                      <a:pt x="2361" y="9734"/>
                      <a:pt x="2344" y="9738"/>
                      <a:pt x="2326" y="9741"/>
                    </a:cubicBezTo>
                    <a:lnTo>
                      <a:pt x="2272" y="9750"/>
                    </a:lnTo>
                    <a:cubicBezTo>
                      <a:pt x="2254" y="9753"/>
                      <a:pt x="2237" y="9755"/>
                      <a:pt x="2219" y="9758"/>
                    </a:cubicBezTo>
                    <a:cubicBezTo>
                      <a:pt x="2201" y="9761"/>
                      <a:pt x="2182" y="9764"/>
                      <a:pt x="2164" y="9766"/>
                    </a:cubicBezTo>
                    <a:cubicBezTo>
                      <a:pt x="2143" y="9769"/>
                      <a:pt x="2124" y="9771"/>
                      <a:pt x="2106" y="9774"/>
                    </a:cubicBezTo>
                    <a:cubicBezTo>
                      <a:pt x="2088" y="9776"/>
                      <a:pt x="2069" y="9779"/>
                      <a:pt x="2051" y="9781"/>
                    </a:cubicBezTo>
                    <a:cubicBezTo>
                      <a:pt x="2032" y="9782"/>
                      <a:pt x="2014" y="9784"/>
                      <a:pt x="1995" y="9785"/>
                    </a:cubicBezTo>
                    <a:cubicBezTo>
                      <a:pt x="1975" y="9789"/>
                      <a:pt x="1957" y="9791"/>
                      <a:pt x="1938" y="9794"/>
                    </a:cubicBezTo>
                    <a:cubicBezTo>
                      <a:pt x="1919" y="9795"/>
                      <a:pt x="1901" y="9797"/>
                      <a:pt x="1881" y="9798"/>
                    </a:cubicBezTo>
                    <a:cubicBezTo>
                      <a:pt x="1862" y="9800"/>
                      <a:pt x="1844" y="9801"/>
                      <a:pt x="1825" y="9803"/>
                    </a:cubicBezTo>
                    <a:lnTo>
                      <a:pt x="1825" y="9803"/>
                    </a:lnTo>
                    <a:lnTo>
                      <a:pt x="1578" y="9836"/>
                    </a:lnTo>
                    <a:lnTo>
                      <a:pt x="0" y="9867"/>
                    </a:lnTo>
                    <a:lnTo>
                      <a:pt x="0" y="840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" name="îšlïḋè"/>
              <p:cNvSpPr/>
              <p:nvPr/>
            </p:nvSpPr>
            <p:spPr bwMode="auto">
              <a:xfrm>
                <a:off x="8083550" y="1455737"/>
                <a:ext cx="869950" cy="857250"/>
              </a:xfrm>
              <a:custGeom>
                <a:avLst/>
                <a:gdLst>
                  <a:gd name="T0" fmla="*/ 1471 w 1643"/>
                  <a:gd name="T1" fmla="*/ 199 h 1621"/>
                  <a:gd name="T2" fmla="*/ 1553 w 1643"/>
                  <a:gd name="T3" fmla="*/ 106 h 1621"/>
                  <a:gd name="T4" fmla="*/ 1610 w 1643"/>
                  <a:gd name="T5" fmla="*/ 40 h 1621"/>
                  <a:gd name="T6" fmla="*/ 1639 w 1643"/>
                  <a:gd name="T7" fmla="*/ 4 h 1621"/>
                  <a:gd name="T8" fmla="*/ 1637 w 1643"/>
                  <a:gd name="T9" fmla="*/ 14 h 1621"/>
                  <a:gd name="T10" fmla="*/ 1585 w 1643"/>
                  <a:gd name="T11" fmla="*/ 113 h 1621"/>
                  <a:gd name="T12" fmla="*/ 1513 w 1643"/>
                  <a:gd name="T13" fmla="*/ 240 h 1621"/>
                  <a:gd name="T14" fmla="*/ 1449 w 1643"/>
                  <a:gd name="T15" fmla="*/ 346 h 1621"/>
                  <a:gd name="T16" fmla="*/ 1373 w 1643"/>
                  <a:gd name="T17" fmla="*/ 466 h 1621"/>
                  <a:gd name="T18" fmla="*/ 1286 w 1643"/>
                  <a:gd name="T19" fmla="*/ 596 h 1621"/>
                  <a:gd name="T20" fmla="*/ 1142 w 1643"/>
                  <a:gd name="T21" fmla="*/ 750 h 1621"/>
                  <a:gd name="T22" fmla="*/ 944 w 1643"/>
                  <a:gd name="T23" fmla="*/ 922 h 1621"/>
                  <a:gd name="T24" fmla="*/ 746 w 1643"/>
                  <a:gd name="T25" fmla="*/ 1088 h 1621"/>
                  <a:gd name="T26" fmla="*/ 558 w 1643"/>
                  <a:gd name="T27" fmla="*/ 1242 h 1621"/>
                  <a:gd name="T28" fmla="*/ 388 w 1643"/>
                  <a:gd name="T29" fmla="*/ 1379 h 1621"/>
                  <a:gd name="T30" fmla="*/ 246 w 1643"/>
                  <a:gd name="T31" fmla="*/ 1491 h 1621"/>
                  <a:gd name="T32" fmla="*/ 142 w 1643"/>
                  <a:gd name="T33" fmla="*/ 1571 h 1621"/>
                  <a:gd name="T34" fmla="*/ 86 w 1643"/>
                  <a:gd name="T35" fmla="*/ 1615 h 1621"/>
                  <a:gd name="T36" fmla="*/ 0 w 1643"/>
                  <a:gd name="T37" fmla="*/ 1582 h 1621"/>
                  <a:gd name="T38" fmla="*/ 24 w 1643"/>
                  <a:gd name="T39" fmla="*/ 1564 h 1621"/>
                  <a:gd name="T40" fmla="*/ 91 w 1643"/>
                  <a:gd name="T41" fmla="*/ 1513 h 1621"/>
                  <a:gd name="T42" fmla="*/ 192 w 1643"/>
                  <a:gd name="T43" fmla="*/ 1435 h 1621"/>
                  <a:gd name="T44" fmla="*/ 319 w 1643"/>
                  <a:gd name="T45" fmla="*/ 1336 h 1621"/>
                  <a:gd name="T46" fmla="*/ 463 w 1643"/>
                  <a:gd name="T47" fmla="*/ 1222 h 1621"/>
                  <a:gd name="T48" fmla="*/ 617 w 1643"/>
                  <a:gd name="T49" fmla="*/ 1097 h 1621"/>
                  <a:gd name="T50" fmla="*/ 772 w 1643"/>
                  <a:gd name="T51" fmla="*/ 968 h 1621"/>
                  <a:gd name="T52" fmla="*/ 919 w 1643"/>
                  <a:gd name="T53" fmla="*/ 840 h 1621"/>
                  <a:gd name="T54" fmla="*/ 985 w 1643"/>
                  <a:gd name="T55" fmla="*/ 778 h 1621"/>
                  <a:gd name="T56" fmla="*/ 1048 w 1643"/>
                  <a:gd name="T57" fmla="*/ 718 h 1621"/>
                  <a:gd name="T58" fmla="*/ 1154 w 1643"/>
                  <a:gd name="T59" fmla="*/ 607 h 1621"/>
                  <a:gd name="T60" fmla="*/ 1241 w 1643"/>
                  <a:gd name="T61" fmla="*/ 507 h 1621"/>
                  <a:gd name="T62" fmla="*/ 1310 w 1643"/>
                  <a:gd name="T63" fmla="*/ 421 h 1621"/>
                  <a:gd name="T64" fmla="*/ 1360 w 1643"/>
                  <a:gd name="T65" fmla="*/ 350 h 1621"/>
                  <a:gd name="T66" fmla="*/ 1394 w 1643"/>
                  <a:gd name="T67" fmla="*/ 298 h 1621"/>
                  <a:gd name="T68" fmla="*/ 1420 w 1643"/>
                  <a:gd name="T69" fmla="*/ 253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3" h="1621">
                    <a:moveTo>
                      <a:pt x="1420" y="253"/>
                    </a:moveTo>
                    <a:lnTo>
                      <a:pt x="1471" y="199"/>
                    </a:lnTo>
                    <a:lnTo>
                      <a:pt x="1515" y="149"/>
                    </a:lnTo>
                    <a:lnTo>
                      <a:pt x="1553" y="106"/>
                    </a:lnTo>
                    <a:lnTo>
                      <a:pt x="1585" y="70"/>
                    </a:lnTo>
                    <a:lnTo>
                      <a:pt x="1610" y="40"/>
                    </a:lnTo>
                    <a:lnTo>
                      <a:pt x="1628" y="18"/>
                    </a:lnTo>
                    <a:lnTo>
                      <a:pt x="1639" y="4"/>
                    </a:lnTo>
                    <a:lnTo>
                      <a:pt x="1643" y="0"/>
                    </a:lnTo>
                    <a:lnTo>
                      <a:pt x="1637" y="14"/>
                    </a:lnTo>
                    <a:lnTo>
                      <a:pt x="1618" y="52"/>
                    </a:lnTo>
                    <a:lnTo>
                      <a:pt x="1585" y="113"/>
                    </a:lnTo>
                    <a:lnTo>
                      <a:pt x="1540" y="194"/>
                    </a:lnTo>
                    <a:lnTo>
                      <a:pt x="1513" y="240"/>
                    </a:lnTo>
                    <a:lnTo>
                      <a:pt x="1483" y="292"/>
                    </a:lnTo>
                    <a:lnTo>
                      <a:pt x="1449" y="346"/>
                    </a:lnTo>
                    <a:lnTo>
                      <a:pt x="1414" y="404"/>
                    </a:lnTo>
                    <a:lnTo>
                      <a:pt x="1373" y="466"/>
                    </a:lnTo>
                    <a:lnTo>
                      <a:pt x="1331" y="530"/>
                    </a:lnTo>
                    <a:lnTo>
                      <a:pt x="1286" y="596"/>
                    </a:lnTo>
                    <a:lnTo>
                      <a:pt x="1237" y="664"/>
                    </a:lnTo>
                    <a:lnTo>
                      <a:pt x="1142" y="750"/>
                    </a:lnTo>
                    <a:lnTo>
                      <a:pt x="1043" y="836"/>
                    </a:lnTo>
                    <a:lnTo>
                      <a:pt x="944" y="922"/>
                    </a:lnTo>
                    <a:lnTo>
                      <a:pt x="845" y="1006"/>
                    </a:lnTo>
                    <a:lnTo>
                      <a:pt x="746" y="1088"/>
                    </a:lnTo>
                    <a:lnTo>
                      <a:pt x="650" y="1167"/>
                    </a:lnTo>
                    <a:lnTo>
                      <a:pt x="558" y="1242"/>
                    </a:lnTo>
                    <a:lnTo>
                      <a:pt x="469" y="1313"/>
                    </a:lnTo>
                    <a:lnTo>
                      <a:pt x="388" y="1379"/>
                    </a:lnTo>
                    <a:lnTo>
                      <a:pt x="313" y="1438"/>
                    </a:lnTo>
                    <a:lnTo>
                      <a:pt x="246" y="1491"/>
                    </a:lnTo>
                    <a:lnTo>
                      <a:pt x="189" y="1535"/>
                    </a:lnTo>
                    <a:lnTo>
                      <a:pt x="142" y="1571"/>
                    </a:lnTo>
                    <a:lnTo>
                      <a:pt x="108" y="1599"/>
                    </a:lnTo>
                    <a:lnTo>
                      <a:pt x="86" y="1615"/>
                    </a:lnTo>
                    <a:lnTo>
                      <a:pt x="79" y="1621"/>
                    </a:lnTo>
                    <a:lnTo>
                      <a:pt x="0" y="1582"/>
                    </a:lnTo>
                    <a:lnTo>
                      <a:pt x="6" y="1576"/>
                    </a:lnTo>
                    <a:lnTo>
                      <a:pt x="24" y="1564"/>
                    </a:lnTo>
                    <a:lnTo>
                      <a:pt x="53" y="1542"/>
                    </a:lnTo>
                    <a:lnTo>
                      <a:pt x="91" y="1513"/>
                    </a:lnTo>
                    <a:lnTo>
                      <a:pt x="137" y="1477"/>
                    </a:lnTo>
                    <a:lnTo>
                      <a:pt x="192" y="1435"/>
                    </a:lnTo>
                    <a:lnTo>
                      <a:pt x="252" y="1388"/>
                    </a:lnTo>
                    <a:lnTo>
                      <a:pt x="319" y="1336"/>
                    </a:lnTo>
                    <a:lnTo>
                      <a:pt x="389" y="1280"/>
                    </a:lnTo>
                    <a:lnTo>
                      <a:pt x="463" y="1222"/>
                    </a:lnTo>
                    <a:lnTo>
                      <a:pt x="539" y="1161"/>
                    </a:lnTo>
                    <a:lnTo>
                      <a:pt x="617" y="1097"/>
                    </a:lnTo>
                    <a:lnTo>
                      <a:pt x="694" y="1033"/>
                    </a:lnTo>
                    <a:lnTo>
                      <a:pt x="772" y="968"/>
                    </a:lnTo>
                    <a:lnTo>
                      <a:pt x="847" y="904"/>
                    </a:lnTo>
                    <a:lnTo>
                      <a:pt x="919" y="840"/>
                    </a:lnTo>
                    <a:lnTo>
                      <a:pt x="952" y="808"/>
                    </a:lnTo>
                    <a:lnTo>
                      <a:pt x="985" y="778"/>
                    </a:lnTo>
                    <a:lnTo>
                      <a:pt x="1017" y="748"/>
                    </a:lnTo>
                    <a:lnTo>
                      <a:pt x="1048" y="718"/>
                    </a:lnTo>
                    <a:lnTo>
                      <a:pt x="1104" y="661"/>
                    </a:lnTo>
                    <a:lnTo>
                      <a:pt x="1154" y="607"/>
                    </a:lnTo>
                    <a:lnTo>
                      <a:pt x="1201" y="555"/>
                    </a:lnTo>
                    <a:lnTo>
                      <a:pt x="1241" y="507"/>
                    </a:lnTo>
                    <a:lnTo>
                      <a:pt x="1278" y="462"/>
                    </a:lnTo>
                    <a:lnTo>
                      <a:pt x="1310" y="421"/>
                    </a:lnTo>
                    <a:lnTo>
                      <a:pt x="1336" y="384"/>
                    </a:lnTo>
                    <a:lnTo>
                      <a:pt x="1360" y="350"/>
                    </a:lnTo>
                    <a:lnTo>
                      <a:pt x="1379" y="322"/>
                    </a:lnTo>
                    <a:lnTo>
                      <a:pt x="1394" y="298"/>
                    </a:lnTo>
                    <a:lnTo>
                      <a:pt x="1414" y="265"/>
                    </a:lnTo>
                    <a:lnTo>
                      <a:pt x="1420" y="253"/>
                    </a:lnTo>
                    <a:lnTo>
                      <a:pt x="1420" y="2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íṣľiḍê"/>
              <p:cNvSpPr/>
              <p:nvPr/>
            </p:nvSpPr>
            <p:spPr bwMode="auto">
              <a:xfrm>
                <a:off x="0" y="5487987"/>
                <a:ext cx="1719263" cy="134938"/>
              </a:xfrm>
              <a:custGeom>
                <a:avLst/>
                <a:gdLst>
                  <a:gd name="T0" fmla="*/ 0 w 3248"/>
                  <a:gd name="T1" fmla="*/ 255 h 255"/>
                  <a:gd name="T2" fmla="*/ 0 w 3248"/>
                  <a:gd name="T3" fmla="*/ 91 h 255"/>
                  <a:gd name="T4" fmla="*/ 18 w 3248"/>
                  <a:gd name="T5" fmla="*/ 91 h 255"/>
                  <a:gd name="T6" fmla="*/ 70 w 3248"/>
                  <a:gd name="T7" fmla="*/ 91 h 255"/>
                  <a:gd name="T8" fmla="*/ 152 w 3248"/>
                  <a:gd name="T9" fmla="*/ 90 h 255"/>
                  <a:gd name="T10" fmla="*/ 260 w 3248"/>
                  <a:gd name="T11" fmla="*/ 89 h 255"/>
                  <a:gd name="T12" fmla="*/ 391 w 3248"/>
                  <a:gd name="T13" fmla="*/ 88 h 255"/>
                  <a:gd name="T14" fmla="*/ 541 w 3248"/>
                  <a:gd name="T15" fmla="*/ 86 h 255"/>
                  <a:gd name="T16" fmla="*/ 707 w 3248"/>
                  <a:gd name="T17" fmla="*/ 83 h 255"/>
                  <a:gd name="T18" fmla="*/ 884 w 3248"/>
                  <a:gd name="T19" fmla="*/ 81 h 255"/>
                  <a:gd name="T20" fmla="*/ 1069 w 3248"/>
                  <a:gd name="T21" fmla="*/ 78 h 255"/>
                  <a:gd name="T22" fmla="*/ 1258 w 3248"/>
                  <a:gd name="T23" fmla="*/ 75 h 255"/>
                  <a:gd name="T24" fmla="*/ 1449 w 3248"/>
                  <a:gd name="T25" fmla="*/ 72 h 255"/>
                  <a:gd name="T26" fmla="*/ 1635 w 3248"/>
                  <a:gd name="T27" fmla="*/ 69 h 255"/>
                  <a:gd name="T28" fmla="*/ 1815 w 3248"/>
                  <a:gd name="T29" fmla="*/ 64 h 255"/>
                  <a:gd name="T30" fmla="*/ 1984 w 3248"/>
                  <a:gd name="T31" fmla="*/ 59 h 255"/>
                  <a:gd name="T32" fmla="*/ 2138 w 3248"/>
                  <a:gd name="T33" fmla="*/ 55 h 255"/>
                  <a:gd name="T34" fmla="*/ 2275 w 3248"/>
                  <a:gd name="T35" fmla="*/ 50 h 255"/>
                  <a:gd name="T36" fmla="*/ 2396 w 3248"/>
                  <a:gd name="T37" fmla="*/ 43 h 255"/>
                  <a:gd name="T38" fmla="*/ 2509 w 3248"/>
                  <a:gd name="T39" fmla="*/ 39 h 255"/>
                  <a:gd name="T40" fmla="*/ 2612 w 3248"/>
                  <a:gd name="T41" fmla="*/ 34 h 255"/>
                  <a:gd name="T42" fmla="*/ 2706 w 3248"/>
                  <a:gd name="T43" fmla="*/ 29 h 255"/>
                  <a:gd name="T44" fmla="*/ 2791 w 3248"/>
                  <a:gd name="T45" fmla="*/ 24 h 255"/>
                  <a:gd name="T46" fmla="*/ 2868 w 3248"/>
                  <a:gd name="T47" fmla="*/ 21 h 255"/>
                  <a:gd name="T48" fmla="*/ 2936 w 3248"/>
                  <a:gd name="T49" fmla="*/ 17 h 255"/>
                  <a:gd name="T50" fmla="*/ 2996 w 3248"/>
                  <a:gd name="T51" fmla="*/ 14 h 255"/>
                  <a:gd name="T52" fmla="*/ 3048 w 3248"/>
                  <a:gd name="T53" fmla="*/ 10 h 255"/>
                  <a:gd name="T54" fmla="*/ 3092 w 3248"/>
                  <a:gd name="T55" fmla="*/ 7 h 255"/>
                  <a:gd name="T56" fmla="*/ 3129 w 3248"/>
                  <a:gd name="T57" fmla="*/ 5 h 255"/>
                  <a:gd name="T58" fmla="*/ 3160 w 3248"/>
                  <a:gd name="T59" fmla="*/ 3 h 255"/>
                  <a:gd name="T60" fmla="*/ 3182 w 3248"/>
                  <a:gd name="T61" fmla="*/ 2 h 255"/>
                  <a:gd name="T62" fmla="*/ 3198 w 3248"/>
                  <a:gd name="T63" fmla="*/ 1 h 255"/>
                  <a:gd name="T64" fmla="*/ 3207 w 3248"/>
                  <a:gd name="T65" fmla="*/ 0 h 255"/>
                  <a:gd name="T66" fmla="*/ 3211 w 3248"/>
                  <a:gd name="T67" fmla="*/ 0 h 255"/>
                  <a:gd name="T68" fmla="*/ 3247 w 3248"/>
                  <a:gd name="T69" fmla="*/ 159 h 255"/>
                  <a:gd name="T70" fmla="*/ 3248 w 3248"/>
                  <a:gd name="T71" fmla="*/ 159 h 255"/>
                  <a:gd name="T72" fmla="*/ 3248 w 3248"/>
                  <a:gd name="T73" fmla="*/ 160 h 255"/>
                  <a:gd name="T74" fmla="*/ 3237 w 3248"/>
                  <a:gd name="T75" fmla="*/ 161 h 255"/>
                  <a:gd name="T76" fmla="*/ 3211 w 3248"/>
                  <a:gd name="T77" fmla="*/ 163 h 255"/>
                  <a:gd name="T78" fmla="*/ 3197 w 3248"/>
                  <a:gd name="T79" fmla="*/ 163 h 255"/>
                  <a:gd name="T80" fmla="*/ 3155 w 3248"/>
                  <a:gd name="T81" fmla="*/ 166 h 255"/>
                  <a:gd name="T82" fmla="*/ 3086 w 3248"/>
                  <a:gd name="T83" fmla="*/ 169 h 255"/>
                  <a:gd name="T84" fmla="*/ 2991 w 3248"/>
                  <a:gd name="T85" fmla="*/ 174 h 255"/>
                  <a:gd name="T86" fmla="*/ 2869 w 3248"/>
                  <a:gd name="T87" fmla="*/ 181 h 255"/>
                  <a:gd name="T88" fmla="*/ 2723 w 3248"/>
                  <a:gd name="T89" fmla="*/ 187 h 255"/>
                  <a:gd name="T90" fmla="*/ 2552 w 3248"/>
                  <a:gd name="T91" fmla="*/ 195 h 255"/>
                  <a:gd name="T92" fmla="*/ 2356 w 3248"/>
                  <a:gd name="T93" fmla="*/ 202 h 255"/>
                  <a:gd name="T94" fmla="*/ 2137 w 3248"/>
                  <a:gd name="T95" fmla="*/ 210 h 255"/>
                  <a:gd name="T96" fmla="*/ 1895 w 3248"/>
                  <a:gd name="T97" fmla="*/ 218 h 255"/>
                  <a:gd name="T98" fmla="*/ 1632 w 3248"/>
                  <a:gd name="T99" fmla="*/ 226 h 255"/>
                  <a:gd name="T100" fmla="*/ 1346 w 3248"/>
                  <a:gd name="T101" fmla="*/ 234 h 255"/>
                  <a:gd name="T102" fmla="*/ 1040 w 3248"/>
                  <a:gd name="T103" fmla="*/ 240 h 255"/>
                  <a:gd name="T104" fmla="*/ 713 w 3248"/>
                  <a:gd name="T105" fmla="*/ 246 h 255"/>
                  <a:gd name="T106" fmla="*/ 366 w 3248"/>
                  <a:gd name="T107" fmla="*/ 252 h 255"/>
                  <a:gd name="T108" fmla="*/ 0 w 3248"/>
                  <a:gd name="T10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48" h="255">
                    <a:moveTo>
                      <a:pt x="0" y="255"/>
                    </a:moveTo>
                    <a:lnTo>
                      <a:pt x="0" y="91"/>
                    </a:lnTo>
                    <a:lnTo>
                      <a:pt x="18" y="91"/>
                    </a:lnTo>
                    <a:lnTo>
                      <a:pt x="70" y="91"/>
                    </a:lnTo>
                    <a:lnTo>
                      <a:pt x="152" y="90"/>
                    </a:lnTo>
                    <a:lnTo>
                      <a:pt x="260" y="89"/>
                    </a:lnTo>
                    <a:lnTo>
                      <a:pt x="391" y="88"/>
                    </a:lnTo>
                    <a:lnTo>
                      <a:pt x="541" y="86"/>
                    </a:lnTo>
                    <a:lnTo>
                      <a:pt x="707" y="83"/>
                    </a:lnTo>
                    <a:lnTo>
                      <a:pt x="884" y="81"/>
                    </a:lnTo>
                    <a:lnTo>
                      <a:pt x="1069" y="78"/>
                    </a:lnTo>
                    <a:lnTo>
                      <a:pt x="1258" y="75"/>
                    </a:lnTo>
                    <a:lnTo>
                      <a:pt x="1449" y="72"/>
                    </a:lnTo>
                    <a:lnTo>
                      <a:pt x="1635" y="69"/>
                    </a:lnTo>
                    <a:lnTo>
                      <a:pt x="1815" y="64"/>
                    </a:lnTo>
                    <a:lnTo>
                      <a:pt x="1984" y="59"/>
                    </a:lnTo>
                    <a:lnTo>
                      <a:pt x="2138" y="55"/>
                    </a:lnTo>
                    <a:lnTo>
                      <a:pt x="2275" y="50"/>
                    </a:lnTo>
                    <a:lnTo>
                      <a:pt x="2396" y="43"/>
                    </a:lnTo>
                    <a:lnTo>
                      <a:pt x="2509" y="39"/>
                    </a:lnTo>
                    <a:lnTo>
                      <a:pt x="2612" y="34"/>
                    </a:lnTo>
                    <a:lnTo>
                      <a:pt x="2706" y="29"/>
                    </a:lnTo>
                    <a:lnTo>
                      <a:pt x="2791" y="24"/>
                    </a:lnTo>
                    <a:lnTo>
                      <a:pt x="2868" y="21"/>
                    </a:lnTo>
                    <a:lnTo>
                      <a:pt x="2936" y="17"/>
                    </a:lnTo>
                    <a:lnTo>
                      <a:pt x="2996" y="14"/>
                    </a:lnTo>
                    <a:lnTo>
                      <a:pt x="3048" y="10"/>
                    </a:lnTo>
                    <a:lnTo>
                      <a:pt x="3092" y="7"/>
                    </a:lnTo>
                    <a:lnTo>
                      <a:pt x="3129" y="5"/>
                    </a:lnTo>
                    <a:lnTo>
                      <a:pt x="3160" y="3"/>
                    </a:lnTo>
                    <a:lnTo>
                      <a:pt x="3182" y="2"/>
                    </a:lnTo>
                    <a:lnTo>
                      <a:pt x="3198" y="1"/>
                    </a:lnTo>
                    <a:lnTo>
                      <a:pt x="3207" y="0"/>
                    </a:lnTo>
                    <a:lnTo>
                      <a:pt x="3211" y="0"/>
                    </a:lnTo>
                    <a:lnTo>
                      <a:pt x="3247" y="159"/>
                    </a:lnTo>
                    <a:lnTo>
                      <a:pt x="3248" y="159"/>
                    </a:lnTo>
                    <a:lnTo>
                      <a:pt x="3248" y="160"/>
                    </a:lnTo>
                    <a:lnTo>
                      <a:pt x="3237" y="161"/>
                    </a:lnTo>
                    <a:lnTo>
                      <a:pt x="3211" y="163"/>
                    </a:lnTo>
                    <a:lnTo>
                      <a:pt x="3197" y="163"/>
                    </a:lnTo>
                    <a:lnTo>
                      <a:pt x="3155" y="166"/>
                    </a:lnTo>
                    <a:lnTo>
                      <a:pt x="3086" y="169"/>
                    </a:lnTo>
                    <a:lnTo>
                      <a:pt x="2991" y="174"/>
                    </a:lnTo>
                    <a:lnTo>
                      <a:pt x="2869" y="181"/>
                    </a:lnTo>
                    <a:lnTo>
                      <a:pt x="2723" y="187"/>
                    </a:lnTo>
                    <a:lnTo>
                      <a:pt x="2552" y="195"/>
                    </a:lnTo>
                    <a:lnTo>
                      <a:pt x="2356" y="202"/>
                    </a:lnTo>
                    <a:lnTo>
                      <a:pt x="2137" y="210"/>
                    </a:lnTo>
                    <a:lnTo>
                      <a:pt x="1895" y="218"/>
                    </a:lnTo>
                    <a:lnTo>
                      <a:pt x="1632" y="226"/>
                    </a:lnTo>
                    <a:lnTo>
                      <a:pt x="1346" y="234"/>
                    </a:lnTo>
                    <a:lnTo>
                      <a:pt x="1040" y="240"/>
                    </a:lnTo>
                    <a:lnTo>
                      <a:pt x="713" y="246"/>
                    </a:lnTo>
                    <a:lnTo>
                      <a:pt x="366" y="252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iSḷiḓe"/>
              <p:cNvSpPr/>
              <p:nvPr/>
            </p:nvSpPr>
            <p:spPr bwMode="auto">
              <a:xfrm>
                <a:off x="1879600" y="4813300"/>
                <a:ext cx="1460500" cy="747713"/>
              </a:xfrm>
              <a:custGeom>
                <a:avLst/>
                <a:gdLst>
                  <a:gd name="T0" fmla="*/ 137 w 2761"/>
                  <a:gd name="T1" fmla="*/ 1408 h 1414"/>
                  <a:gd name="T2" fmla="*/ 354 w 2761"/>
                  <a:gd name="T3" fmla="*/ 1391 h 1414"/>
                  <a:gd name="T4" fmla="*/ 538 w 2761"/>
                  <a:gd name="T5" fmla="*/ 1372 h 1414"/>
                  <a:gd name="T6" fmla="*/ 669 w 2761"/>
                  <a:gd name="T7" fmla="*/ 1357 h 1414"/>
                  <a:gd name="T8" fmla="*/ 804 w 2761"/>
                  <a:gd name="T9" fmla="*/ 1338 h 1414"/>
                  <a:gd name="T10" fmla="*/ 941 w 2761"/>
                  <a:gd name="T11" fmla="*/ 1317 h 1414"/>
                  <a:gd name="T12" fmla="*/ 1080 w 2761"/>
                  <a:gd name="T13" fmla="*/ 1292 h 1414"/>
                  <a:gd name="T14" fmla="*/ 1219 w 2761"/>
                  <a:gd name="T15" fmla="*/ 1263 h 1414"/>
                  <a:gd name="T16" fmla="*/ 1357 w 2761"/>
                  <a:gd name="T17" fmla="*/ 1230 h 1414"/>
                  <a:gd name="T18" fmla="*/ 1493 w 2761"/>
                  <a:gd name="T19" fmla="*/ 1194 h 1414"/>
                  <a:gd name="T20" fmla="*/ 1624 w 2761"/>
                  <a:gd name="T21" fmla="*/ 1153 h 1414"/>
                  <a:gd name="T22" fmla="*/ 1751 w 2761"/>
                  <a:gd name="T23" fmla="*/ 1108 h 1414"/>
                  <a:gd name="T24" fmla="*/ 1872 w 2761"/>
                  <a:gd name="T25" fmla="*/ 1057 h 1414"/>
                  <a:gd name="T26" fmla="*/ 1984 w 2761"/>
                  <a:gd name="T27" fmla="*/ 1001 h 1414"/>
                  <a:gd name="T28" fmla="*/ 2105 w 2761"/>
                  <a:gd name="T29" fmla="*/ 929 h 1414"/>
                  <a:gd name="T30" fmla="*/ 2228 w 2761"/>
                  <a:gd name="T31" fmla="*/ 846 h 1414"/>
                  <a:gd name="T32" fmla="*/ 2334 w 2761"/>
                  <a:gd name="T33" fmla="*/ 764 h 1414"/>
                  <a:gd name="T34" fmla="*/ 2426 w 2761"/>
                  <a:gd name="T35" fmla="*/ 682 h 1414"/>
                  <a:gd name="T36" fmla="*/ 2503 w 2761"/>
                  <a:gd name="T37" fmla="*/ 604 h 1414"/>
                  <a:gd name="T38" fmla="*/ 2567 w 2761"/>
                  <a:gd name="T39" fmla="*/ 528 h 1414"/>
                  <a:gd name="T40" fmla="*/ 2620 w 2761"/>
                  <a:gd name="T41" fmla="*/ 455 h 1414"/>
                  <a:gd name="T42" fmla="*/ 2662 w 2761"/>
                  <a:gd name="T43" fmla="*/ 386 h 1414"/>
                  <a:gd name="T44" fmla="*/ 2695 w 2761"/>
                  <a:gd name="T45" fmla="*/ 323 h 1414"/>
                  <a:gd name="T46" fmla="*/ 2720 w 2761"/>
                  <a:gd name="T47" fmla="*/ 264 h 1414"/>
                  <a:gd name="T48" fmla="*/ 2737 w 2761"/>
                  <a:gd name="T49" fmla="*/ 213 h 1414"/>
                  <a:gd name="T50" fmla="*/ 2749 w 2761"/>
                  <a:gd name="T51" fmla="*/ 167 h 1414"/>
                  <a:gd name="T52" fmla="*/ 2758 w 2761"/>
                  <a:gd name="T53" fmla="*/ 114 h 1414"/>
                  <a:gd name="T54" fmla="*/ 2761 w 2761"/>
                  <a:gd name="T55" fmla="*/ 74 h 1414"/>
                  <a:gd name="T56" fmla="*/ 2613 w 2761"/>
                  <a:gd name="T57" fmla="*/ 0 h 1414"/>
                  <a:gd name="T58" fmla="*/ 2604 w 2761"/>
                  <a:gd name="T59" fmla="*/ 30 h 1414"/>
                  <a:gd name="T60" fmla="*/ 2571 w 2761"/>
                  <a:gd name="T61" fmla="*/ 109 h 1414"/>
                  <a:gd name="T62" fmla="*/ 2544 w 2761"/>
                  <a:gd name="T63" fmla="*/ 164 h 1414"/>
                  <a:gd name="T64" fmla="*/ 2510 w 2761"/>
                  <a:gd name="T65" fmla="*/ 226 h 1414"/>
                  <a:gd name="T66" fmla="*/ 2466 w 2761"/>
                  <a:gd name="T67" fmla="*/ 296 h 1414"/>
                  <a:gd name="T68" fmla="*/ 2413 w 2761"/>
                  <a:gd name="T69" fmla="*/ 371 h 1414"/>
                  <a:gd name="T70" fmla="*/ 2351 w 2761"/>
                  <a:gd name="T71" fmla="*/ 450 h 1414"/>
                  <a:gd name="T72" fmla="*/ 2277 w 2761"/>
                  <a:gd name="T73" fmla="*/ 530 h 1414"/>
                  <a:gd name="T74" fmla="*/ 2191 w 2761"/>
                  <a:gd name="T75" fmla="*/ 610 h 1414"/>
                  <a:gd name="T76" fmla="*/ 2094 w 2761"/>
                  <a:gd name="T77" fmla="*/ 691 h 1414"/>
                  <a:gd name="T78" fmla="*/ 1983 w 2761"/>
                  <a:gd name="T79" fmla="*/ 768 h 1414"/>
                  <a:gd name="T80" fmla="*/ 1858 w 2761"/>
                  <a:gd name="T81" fmla="*/ 841 h 1414"/>
                  <a:gd name="T82" fmla="*/ 1719 w 2761"/>
                  <a:gd name="T83" fmla="*/ 910 h 1414"/>
                  <a:gd name="T84" fmla="*/ 1564 w 2761"/>
                  <a:gd name="T85" fmla="*/ 971 h 1414"/>
                  <a:gd name="T86" fmla="*/ 1454 w 2761"/>
                  <a:gd name="T87" fmla="*/ 1008 h 1414"/>
                  <a:gd name="T88" fmla="*/ 1343 w 2761"/>
                  <a:gd name="T89" fmla="*/ 1042 h 1414"/>
                  <a:gd name="T90" fmla="*/ 1232 w 2761"/>
                  <a:gd name="T91" fmla="*/ 1073 h 1414"/>
                  <a:gd name="T92" fmla="*/ 1121 w 2761"/>
                  <a:gd name="T93" fmla="*/ 1100 h 1414"/>
                  <a:gd name="T94" fmla="*/ 1011 w 2761"/>
                  <a:gd name="T95" fmla="*/ 1125 h 1414"/>
                  <a:gd name="T96" fmla="*/ 903 w 2761"/>
                  <a:gd name="T97" fmla="*/ 1147 h 1414"/>
                  <a:gd name="T98" fmla="*/ 693 w 2761"/>
                  <a:gd name="T99" fmla="*/ 1184 h 1414"/>
                  <a:gd name="T100" fmla="*/ 493 w 2761"/>
                  <a:gd name="T101" fmla="*/ 1212 h 1414"/>
                  <a:gd name="T102" fmla="*/ 309 w 2761"/>
                  <a:gd name="T103" fmla="*/ 1234 h 1414"/>
                  <a:gd name="T104" fmla="*/ 143 w 2761"/>
                  <a:gd name="T105" fmla="*/ 1247 h 1414"/>
                  <a:gd name="T106" fmla="*/ 0 w 2761"/>
                  <a:gd name="T107" fmla="*/ 1256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61" h="1414">
                    <a:moveTo>
                      <a:pt x="41" y="1414"/>
                    </a:moveTo>
                    <a:lnTo>
                      <a:pt x="137" y="1408"/>
                    </a:lnTo>
                    <a:lnTo>
                      <a:pt x="241" y="1401"/>
                    </a:lnTo>
                    <a:lnTo>
                      <a:pt x="354" y="1391"/>
                    </a:lnTo>
                    <a:lnTo>
                      <a:pt x="476" y="1380"/>
                    </a:lnTo>
                    <a:lnTo>
                      <a:pt x="538" y="1372"/>
                    </a:lnTo>
                    <a:lnTo>
                      <a:pt x="603" y="1365"/>
                    </a:lnTo>
                    <a:lnTo>
                      <a:pt x="669" y="1357"/>
                    </a:lnTo>
                    <a:lnTo>
                      <a:pt x="736" y="1348"/>
                    </a:lnTo>
                    <a:lnTo>
                      <a:pt x="804" y="1338"/>
                    </a:lnTo>
                    <a:lnTo>
                      <a:pt x="871" y="1328"/>
                    </a:lnTo>
                    <a:lnTo>
                      <a:pt x="941" y="1317"/>
                    </a:lnTo>
                    <a:lnTo>
                      <a:pt x="1010" y="1305"/>
                    </a:lnTo>
                    <a:lnTo>
                      <a:pt x="1080" y="1292"/>
                    </a:lnTo>
                    <a:lnTo>
                      <a:pt x="1150" y="1278"/>
                    </a:lnTo>
                    <a:lnTo>
                      <a:pt x="1219" y="1263"/>
                    </a:lnTo>
                    <a:lnTo>
                      <a:pt x="1288" y="1247"/>
                    </a:lnTo>
                    <a:lnTo>
                      <a:pt x="1357" y="1230"/>
                    </a:lnTo>
                    <a:lnTo>
                      <a:pt x="1426" y="1214"/>
                    </a:lnTo>
                    <a:lnTo>
                      <a:pt x="1493" y="1194"/>
                    </a:lnTo>
                    <a:lnTo>
                      <a:pt x="1559" y="1174"/>
                    </a:lnTo>
                    <a:lnTo>
                      <a:pt x="1624" y="1153"/>
                    </a:lnTo>
                    <a:lnTo>
                      <a:pt x="1689" y="1131"/>
                    </a:lnTo>
                    <a:lnTo>
                      <a:pt x="1751" y="1108"/>
                    </a:lnTo>
                    <a:lnTo>
                      <a:pt x="1813" y="1082"/>
                    </a:lnTo>
                    <a:lnTo>
                      <a:pt x="1872" y="1057"/>
                    </a:lnTo>
                    <a:lnTo>
                      <a:pt x="1929" y="1029"/>
                    </a:lnTo>
                    <a:lnTo>
                      <a:pt x="1984" y="1001"/>
                    </a:lnTo>
                    <a:lnTo>
                      <a:pt x="2037" y="971"/>
                    </a:lnTo>
                    <a:lnTo>
                      <a:pt x="2105" y="929"/>
                    </a:lnTo>
                    <a:lnTo>
                      <a:pt x="2168" y="888"/>
                    </a:lnTo>
                    <a:lnTo>
                      <a:pt x="2228" y="846"/>
                    </a:lnTo>
                    <a:lnTo>
                      <a:pt x="2283" y="805"/>
                    </a:lnTo>
                    <a:lnTo>
                      <a:pt x="2334" y="764"/>
                    </a:lnTo>
                    <a:lnTo>
                      <a:pt x="2382" y="723"/>
                    </a:lnTo>
                    <a:lnTo>
                      <a:pt x="2426" y="682"/>
                    </a:lnTo>
                    <a:lnTo>
                      <a:pt x="2466" y="643"/>
                    </a:lnTo>
                    <a:lnTo>
                      <a:pt x="2503" y="604"/>
                    </a:lnTo>
                    <a:lnTo>
                      <a:pt x="2536" y="565"/>
                    </a:lnTo>
                    <a:lnTo>
                      <a:pt x="2567" y="528"/>
                    </a:lnTo>
                    <a:lnTo>
                      <a:pt x="2595" y="491"/>
                    </a:lnTo>
                    <a:lnTo>
                      <a:pt x="2620" y="455"/>
                    </a:lnTo>
                    <a:lnTo>
                      <a:pt x="2642" y="420"/>
                    </a:lnTo>
                    <a:lnTo>
                      <a:pt x="2662" y="386"/>
                    </a:lnTo>
                    <a:lnTo>
                      <a:pt x="2680" y="353"/>
                    </a:lnTo>
                    <a:lnTo>
                      <a:pt x="2695" y="323"/>
                    </a:lnTo>
                    <a:lnTo>
                      <a:pt x="2708" y="293"/>
                    </a:lnTo>
                    <a:lnTo>
                      <a:pt x="2720" y="264"/>
                    </a:lnTo>
                    <a:lnTo>
                      <a:pt x="2729" y="238"/>
                    </a:lnTo>
                    <a:lnTo>
                      <a:pt x="2737" y="213"/>
                    </a:lnTo>
                    <a:lnTo>
                      <a:pt x="2743" y="189"/>
                    </a:lnTo>
                    <a:lnTo>
                      <a:pt x="2749" y="167"/>
                    </a:lnTo>
                    <a:lnTo>
                      <a:pt x="2753" y="148"/>
                    </a:lnTo>
                    <a:lnTo>
                      <a:pt x="2758" y="114"/>
                    </a:lnTo>
                    <a:lnTo>
                      <a:pt x="2760" y="90"/>
                    </a:lnTo>
                    <a:lnTo>
                      <a:pt x="2761" y="74"/>
                    </a:lnTo>
                    <a:lnTo>
                      <a:pt x="2761" y="70"/>
                    </a:lnTo>
                    <a:lnTo>
                      <a:pt x="2613" y="0"/>
                    </a:lnTo>
                    <a:lnTo>
                      <a:pt x="2611" y="7"/>
                    </a:lnTo>
                    <a:lnTo>
                      <a:pt x="2604" y="30"/>
                    </a:lnTo>
                    <a:lnTo>
                      <a:pt x="2591" y="63"/>
                    </a:lnTo>
                    <a:lnTo>
                      <a:pt x="2571" y="109"/>
                    </a:lnTo>
                    <a:lnTo>
                      <a:pt x="2558" y="135"/>
                    </a:lnTo>
                    <a:lnTo>
                      <a:pt x="2544" y="164"/>
                    </a:lnTo>
                    <a:lnTo>
                      <a:pt x="2529" y="195"/>
                    </a:lnTo>
                    <a:lnTo>
                      <a:pt x="2510" y="226"/>
                    </a:lnTo>
                    <a:lnTo>
                      <a:pt x="2489" y="261"/>
                    </a:lnTo>
                    <a:lnTo>
                      <a:pt x="2466" y="296"/>
                    </a:lnTo>
                    <a:lnTo>
                      <a:pt x="2441" y="333"/>
                    </a:lnTo>
                    <a:lnTo>
                      <a:pt x="2413" y="371"/>
                    </a:lnTo>
                    <a:lnTo>
                      <a:pt x="2384" y="409"/>
                    </a:lnTo>
                    <a:lnTo>
                      <a:pt x="2351" y="450"/>
                    </a:lnTo>
                    <a:lnTo>
                      <a:pt x="2315" y="489"/>
                    </a:lnTo>
                    <a:lnTo>
                      <a:pt x="2277" y="530"/>
                    </a:lnTo>
                    <a:lnTo>
                      <a:pt x="2236" y="570"/>
                    </a:lnTo>
                    <a:lnTo>
                      <a:pt x="2191" y="610"/>
                    </a:lnTo>
                    <a:lnTo>
                      <a:pt x="2145" y="651"/>
                    </a:lnTo>
                    <a:lnTo>
                      <a:pt x="2094" y="691"/>
                    </a:lnTo>
                    <a:lnTo>
                      <a:pt x="2040" y="730"/>
                    </a:lnTo>
                    <a:lnTo>
                      <a:pt x="1983" y="768"/>
                    </a:lnTo>
                    <a:lnTo>
                      <a:pt x="1923" y="805"/>
                    </a:lnTo>
                    <a:lnTo>
                      <a:pt x="1858" y="841"/>
                    </a:lnTo>
                    <a:lnTo>
                      <a:pt x="1790" y="876"/>
                    </a:lnTo>
                    <a:lnTo>
                      <a:pt x="1719" y="910"/>
                    </a:lnTo>
                    <a:lnTo>
                      <a:pt x="1643" y="942"/>
                    </a:lnTo>
                    <a:lnTo>
                      <a:pt x="1564" y="971"/>
                    </a:lnTo>
                    <a:lnTo>
                      <a:pt x="1509" y="990"/>
                    </a:lnTo>
                    <a:lnTo>
                      <a:pt x="1454" y="1008"/>
                    </a:lnTo>
                    <a:lnTo>
                      <a:pt x="1398" y="1025"/>
                    </a:lnTo>
                    <a:lnTo>
                      <a:pt x="1343" y="1042"/>
                    </a:lnTo>
                    <a:lnTo>
                      <a:pt x="1287" y="1057"/>
                    </a:lnTo>
                    <a:lnTo>
                      <a:pt x="1232" y="1073"/>
                    </a:lnTo>
                    <a:lnTo>
                      <a:pt x="1176" y="1087"/>
                    </a:lnTo>
                    <a:lnTo>
                      <a:pt x="1121" y="1100"/>
                    </a:lnTo>
                    <a:lnTo>
                      <a:pt x="1066" y="1113"/>
                    </a:lnTo>
                    <a:lnTo>
                      <a:pt x="1011" y="1125"/>
                    </a:lnTo>
                    <a:lnTo>
                      <a:pt x="957" y="1136"/>
                    </a:lnTo>
                    <a:lnTo>
                      <a:pt x="903" y="1147"/>
                    </a:lnTo>
                    <a:lnTo>
                      <a:pt x="796" y="1167"/>
                    </a:lnTo>
                    <a:lnTo>
                      <a:pt x="693" y="1184"/>
                    </a:lnTo>
                    <a:lnTo>
                      <a:pt x="591" y="1200"/>
                    </a:lnTo>
                    <a:lnTo>
                      <a:pt x="493" y="1212"/>
                    </a:lnTo>
                    <a:lnTo>
                      <a:pt x="399" y="1224"/>
                    </a:lnTo>
                    <a:lnTo>
                      <a:pt x="309" y="1234"/>
                    </a:lnTo>
                    <a:lnTo>
                      <a:pt x="223" y="1241"/>
                    </a:lnTo>
                    <a:lnTo>
                      <a:pt x="143" y="1247"/>
                    </a:lnTo>
                    <a:lnTo>
                      <a:pt x="69" y="1253"/>
                    </a:lnTo>
                    <a:lnTo>
                      <a:pt x="0" y="1256"/>
                    </a:lnTo>
                    <a:lnTo>
                      <a:pt x="41" y="14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î$lïḓé"/>
              <p:cNvSpPr/>
              <p:nvPr/>
            </p:nvSpPr>
            <p:spPr bwMode="auto">
              <a:xfrm>
                <a:off x="3311525" y="3989387"/>
                <a:ext cx="730250" cy="731838"/>
              </a:xfrm>
              <a:custGeom>
                <a:avLst/>
                <a:gdLst>
                  <a:gd name="T0" fmla="*/ 119 w 1382"/>
                  <a:gd name="T1" fmla="*/ 1382 h 1382"/>
                  <a:gd name="T2" fmla="*/ 124 w 1382"/>
                  <a:gd name="T3" fmla="*/ 1336 h 1382"/>
                  <a:gd name="T4" fmla="*/ 141 w 1382"/>
                  <a:gd name="T5" fmla="*/ 1213 h 1382"/>
                  <a:gd name="T6" fmla="*/ 155 w 1382"/>
                  <a:gd name="T7" fmla="*/ 1131 h 1382"/>
                  <a:gd name="T8" fmla="*/ 174 w 1382"/>
                  <a:gd name="T9" fmla="*/ 1037 h 1382"/>
                  <a:gd name="T10" fmla="*/ 197 w 1382"/>
                  <a:gd name="T11" fmla="*/ 938 h 1382"/>
                  <a:gd name="T12" fmla="*/ 225 w 1382"/>
                  <a:gd name="T13" fmla="*/ 833 h 1382"/>
                  <a:gd name="T14" fmla="*/ 260 w 1382"/>
                  <a:gd name="T15" fmla="*/ 727 h 1382"/>
                  <a:gd name="T16" fmla="*/ 302 w 1382"/>
                  <a:gd name="T17" fmla="*/ 623 h 1382"/>
                  <a:gd name="T18" fmla="*/ 349 w 1382"/>
                  <a:gd name="T19" fmla="*/ 523 h 1382"/>
                  <a:gd name="T20" fmla="*/ 403 w 1382"/>
                  <a:gd name="T21" fmla="*/ 430 h 1382"/>
                  <a:gd name="T22" fmla="*/ 466 w 1382"/>
                  <a:gd name="T23" fmla="*/ 349 h 1382"/>
                  <a:gd name="T24" fmla="*/ 536 w 1382"/>
                  <a:gd name="T25" fmla="*/ 280 h 1382"/>
                  <a:gd name="T26" fmla="*/ 615 w 1382"/>
                  <a:gd name="T27" fmla="*/ 228 h 1382"/>
                  <a:gd name="T28" fmla="*/ 702 w 1382"/>
                  <a:gd name="T29" fmla="*/ 195 h 1382"/>
                  <a:gd name="T30" fmla="*/ 1016 w 1382"/>
                  <a:gd name="T31" fmla="*/ 122 h 1382"/>
                  <a:gd name="T32" fmla="*/ 1227 w 1382"/>
                  <a:gd name="T33" fmla="*/ 77 h 1382"/>
                  <a:gd name="T34" fmla="*/ 1345 w 1382"/>
                  <a:gd name="T35" fmla="*/ 54 h 1382"/>
                  <a:gd name="T36" fmla="*/ 1382 w 1382"/>
                  <a:gd name="T37" fmla="*/ 47 h 1382"/>
                  <a:gd name="T38" fmla="*/ 1227 w 1382"/>
                  <a:gd name="T39" fmla="*/ 0 h 1382"/>
                  <a:gd name="T40" fmla="*/ 1169 w 1382"/>
                  <a:gd name="T41" fmla="*/ 5 h 1382"/>
                  <a:gd name="T42" fmla="*/ 1063 w 1382"/>
                  <a:gd name="T43" fmla="*/ 16 h 1382"/>
                  <a:gd name="T44" fmla="*/ 964 w 1382"/>
                  <a:gd name="T45" fmla="*/ 30 h 1382"/>
                  <a:gd name="T46" fmla="*/ 891 w 1382"/>
                  <a:gd name="T47" fmla="*/ 44 h 1382"/>
                  <a:gd name="T48" fmla="*/ 813 w 1382"/>
                  <a:gd name="T49" fmla="*/ 60 h 1382"/>
                  <a:gd name="T50" fmla="*/ 734 w 1382"/>
                  <a:gd name="T51" fmla="*/ 80 h 1382"/>
                  <a:gd name="T52" fmla="*/ 656 w 1382"/>
                  <a:gd name="T53" fmla="*/ 103 h 1382"/>
                  <a:gd name="T54" fmla="*/ 580 w 1382"/>
                  <a:gd name="T55" fmla="*/ 131 h 1382"/>
                  <a:gd name="T56" fmla="*/ 507 w 1382"/>
                  <a:gd name="T57" fmla="*/ 163 h 1382"/>
                  <a:gd name="T58" fmla="*/ 439 w 1382"/>
                  <a:gd name="T59" fmla="*/ 198 h 1382"/>
                  <a:gd name="T60" fmla="*/ 379 w 1382"/>
                  <a:gd name="T61" fmla="*/ 240 h 1382"/>
                  <a:gd name="T62" fmla="*/ 328 w 1382"/>
                  <a:gd name="T63" fmla="*/ 285 h 1382"/>
                  <a:gd name="T64" fmla="*/ 286 w 1382"/>
                  <a:gd name="T65" fmla="*/ 338 h 1382"/>
                  <a:gd name="T66" fmla="*/ 249 w 1382"/>
                  <a:gd name="T67" fmla="*/ 399 h 1382"/>
                  <a:gd name="T68" fmla="*/ 214 w 1382"/>
                  <a:gd name="T69" fmla="*/ 470 h 1382"/>
                  <a:gd name="T70" fmla="*/ 182 w 1382"/>
                  <a:gd name="T71" fmla="*/ 548 h 1382"/>
                  <a:gd name="T72" fmla="*/ 153 w 1382"/>
                  <a:gd name="T73" fmla="*/ 629 h 1382"/>
                  <a:gd name="T74" fmla="*/ 126 w 1382"/>
                  <a:gd name="T75" fmla="*/ 714 h 1382"/>
                  <a:gd name="T76" fmla="*/ 103 w 1382"/>
                  <a:gd name="T77" fmla="*/ 800 h 1382"/>
                  <a:gd name="T78" fmla="*/ 82 w 1382"/>
                  <a:gd name="T79" fmla="*/ 886 h 1382"/>
                  <a:gd name="T80" fmla="*/ 55 w 1382"/>
                  <a:gd name="T81" fmla="*/ 1009 h 1382"/>
                  <a:gd name="T82" fmla="*/ 28 w 1382"/>
                  <a:gd name="T83" fmla="*/ 1155 h 1382"/>
                  <a:gd name="T84" fmla="*/ 11 w 1382"/>
                  <a:gd name="T85" fmla="*/ 1267 h 1382"/>
                  <a:gd name="T86" fmla="*/ 1 w 1382"/>
                  <a:gd name="T87" fmla="*/ 133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82" h="1382">
                    <a:moveTo>
                      <a:pt x="0" y="1338"/>
                    </a:moveTo>
                    <a:lnTo>
                      <a:pt x="119" y="1382"/>
                    </a:lnTo>
                    <a:lnTo>
                      <a:pt x="120" y="1371"/>
                    </a:lnTo>
                    <a:lnTo>
                      <a:pt x="124" y="1336"/>
                    </a:lnTo>
                    <a:lnTo>
                      <a:pt x="130" y="1283"/>
                    </a:lnTo>
                    <a:lnTo>
                      <a:pt x="141" y="1213"/>
                    </a:lnTo>
                    <a:lnTo>
                      <a:pt x="147" y="1174"/>
                    </a:lnTo>
                    <a:lnTo>
                      <a:pt x="155" y="1131"/>
                    </a:lnTo>
                    <a:lnTo>
                      <a:pt x="164" y="1085"/>
                    </a:lnTo>
                    <a:lnTo>
                      <a:pt x="174" y="1037"/>
                    </a:lnTo>
                    <a:lnTo>
                      <a:pt x="185" y="989"/>
                    </a:lnTo>
                    <a:lnTo>
                      <a:pt x="197" y="938"/>
                    </a:lnTo>
                    <a:lnTo>
                      <a:pt x="211" y="886"/>
                    </a:lnTo>
                    <a:lnTo>
                      <a:pt x="225" y="833"/>
                    </a:lnTo>
                    <a:lnTo>
                      <a:pt x="242" y="780"/>
                    </a:lnTo>
                    <a:lnTo>
                      <a:pt x="260" y="727"/>
                    </a:lnTo>
                    <a:lnTo>
                      <a:pt x="280" y="675"/>
                    </a:lnTo>
                    <a:lnTo>
                      <a:pt x="302" y="623"/>
                    </a:lnTo>
                    <a:lnTo>
                      <a:pt x="324" y="572"/>
                    </a:lnTo>
                    <a:lnTo>
                      <a:pt x="349" y="523"/>
                    </a:lnTo>
                    <a:lnTo>
                      <a:pt x="376" y="476"/>
                    </a:lnTo>
                    <a:lnTo>
                      <a:pt x="403" y="430"/>
                    </a:lnTo>
                    <a:lnTo>
                      <a:pt x="434" y="388"/>
                    </a:lnTo>
                    <a:lnTo>
                      <a:pt x="466" y="349"/>
                    </a:lnTo>
                    <a:lnTo>
                      <a:pt x="499" y="313"/>
                    </a:lnTo>
                    <a:lnTo>
                      <a:pt x="536" y="280"/>
                    </a:lnTo>
                    <a:lnTo>
                      <a:pt x="574" y="251"/>
                    </a:lnTo>
                    <a:lnTo>
                      <a:pt x="615" y="228"/>
                    </a:lnTo>
                    <a:lnTo>
                      <a:pt x="657" y="209"/>
                    </a:lnTo>
                    <a:lnTo>
                      <a:pt x="702" y="195"/>
                    </a:lnTo>
                    <a:lnTo>
                      <a:pt x="873" y="155"/>
                    </a:lnTo>
                    <a:lnTo>
                      <a:pt x="1016" y="122"/>
                    </a:lnTo>
                    <a:lnTo>
                      <a:pt x="1134" y="97"/>
                    </a:lnTo>
                    <a:lnTo>
                      <a:pt x="1227" y="77"/>
                    </a:lnTo>
                    <a:lnTo>
                      <a:pt x="1297" y="63"/>
                    </a:lnTo>
                    <a:lnTo>
                      <a:pt x="1345" y="54"/>
                    </a:lnTo>
                    <a:lnTo>
                      <a:pt x="1373" y="49"/>
                    </a:lnTo>
                    <a:lnTo>
                      <a:pt x="1382" y="47"/>
                    </a:lnTo>
                    <a:lnTo>
                      <a:pt x="1235" y="0"/>
                    </a:lnTo>
                    <a:lnTo>
                      <a:pt x="1227" y="0"/>
                    </a:lnTo>
                    <a:lnTo>
                      <a:pt x="1205" y="2"/>
                    </a:lnTo>
                    <a:lnTo>
                      <a:pt x="1169" y="5"/>
                    </a:lnTo>
                    <a:lnTo>
                      <a:pt x="1121" y="9"/>
                    </a:lnTo>
                    <a:lnTo>
                      <a:pt x="1063" y="16"/>
                    </a:lnTo>
                    <a:lnTo>
                      <a:pt x="999" y="25"/>
                    </a:lnTo>
                    <a:lnTo>
                      <a:pt x="964" y="30"/>
                    </a:lnTo>
                    <a:lnTo>
                      <a:pt x="928" y="37"/>
                    </a:lnTo>
                    <a:lnTo>
                      <a:pt x="891" y="44"/>
                    </a:lnTo>
                    <a:lnTo>
                      <a:pt x="852" y="51"/>
                    </a:lnTo>
                    <a:lnTo>
                      <a:pt x="813" y="60"/>
                    </a:lnTo>
                    <a:lnTo>
                      <a:pt x="774" y="69"/>
                    </a:lnTo>
                    <a:lnTo>
                      <a:pt x="734" y="80"/>
                    </a:lnTo>
                    <a:lnTo>
                      <a:pt x="695" y="91"/>
                    </a:lnTo>
                    <a:lnTo>
                      <a:pt x="656" y="103"/>
                    </a:lnTo>
                    <a:lnTo>
                      <a:pt x="618" y="116"/>
                    </a:lnTo>
                    <a:lnTo>
                      <a:pt x="580" y="131"/>
                    </a:lnTo>
                    <a:lnTo>
                      <a:pt x="543" y="146"/>
                    </a:lnTo>
                    <a:lnTo>
                      <a:pt x="507" y="163"/>
                    </a:lnTo>
                    <a:lnTo>
                      <a:pt x="472" y="179"/>
                    </a:lnTo>
                    <a:lnTo>
                      <a:pt x="439" y="198"/>
                    </a:lnTo>
                    <a:lnTo>
                      <a:pt x="408" y="219"/>
                    </a:lnTo>
                    <a:lnTo>
                      <a:pt x="379" y="240"/>
                    </a:lnTo>
                    <a:lnTo>
                      <a:pt x="352" y="262"/>
                    </a:lnTo>
                    <a:lnTo>
                      <a:pt x="328" y="285"/>
                    </a:lnTo>
                    <a:lnTo>
                      <a:pt x="306" y="311"/>
                    </a:lnTo>
                    <a:lnTo>
                      <a:pt x="286" y="338"/>
                    </a:lnTo>
                    <a:lnTo>
                      <a:pt x="267" y="368"/>
                    </a:lnTo>
                    <a:lnTo>
                      <a:pt x="249" y="399"/>
                    </a:lnTo>
                    <a:lnTo>
                      <a:pt x="231" y="434"/>
                    </a:lnTo>
                    <a:lnTo>
                      <a:pt x="214" y="470"/>
                    </a:lnTo>
                    <a:lnTo>
                      <a:pt x="197" y="508"/>
                    </a:lnTo>
                    <a:lnTo>
                      <a:pt x="182" y="548"/>
                    </a:lnTo>
                    <a:lnTo>
                      <a:pt x="167" y="588"/>
                    </a:lnTo>
                    <a:lnTo>
                      <a:pt x="153" y="629"/>
                    </a:lnTo>
                    <a:lnTo>
                      <a:pt x="139" y="671"/>
                    </a:lnTo>
                    <a:lnTo>
                      <a:pt x="126" y="714"/>
                    </a:lnTo>
                    <a:lnTo>
                      <a:pt x="114" y="757"/>
                    </a:lnTo>
                    <a:lnTo>
                      <a:pt x="103" y="800"/>
                    </a:lnTo>
                    <a:lnTo>
                      <a:pt x="92" y="843"/>
                    </a:lnTo>
                    <a:lnTo>
                      <a:pt x="82" y="886"/>
                    </a:lnTo>
                    <a:lnTo>
                      <a:pt x="72" y="927"/>
                    </a:lnTo>
                    <a:lnTo>
                      <a:pt x="55" y="1009"/>
                    </a:lnTo>
                    <a:lnTo>
                      <a:pt x="40" y="1086"/>
                    </a:lnTo>
                    <a:lnTo>
                      <a:pt x="28" y="1155"/>
                    </a:lnTo>
                    <a:lnTo>
                      <a:pt x="18" y="1216"/>
                    </a:lnTo>
                    <a:lnTo>
                      <a:pt x="11" y="1267"/>
                    </a:lnTo>
                    <a:lnTo>
                      <a:pt x="4" y="1305"/>
                    </a:lnTo>
                    <a:lnTo>
                      <a:pt x="1" y="1330"/>
                    </a:lnTo>
                    <a:lnTo>
                      <a:pt x="0" y="13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iṧľíḑe"/>
              <p:cNvSpPr/>
              <p:nvPr/>
            </p:nvSpPr>
            <p:spPr bwMode="auto">
              <a:xfrm>
                <a:off x="4087813" y="3429000"/>
                <a:ext cx="1517650" cy="541338"/>
              </a:xfrm>
              <a:custGeom>
                <a:avLst/>
                <a:gdLst>
                  <a:gd name="T0" fmla="*/ 188 w 2868"/>
                  <a:gd name="T1" fmla="*/ 1023 h 1023"/>
                  <a:gd name="T2" fmla="*/ 266 w 2868"/>
                  <a:gd name="T3" fmla="*/ 1010 h 1023"/>
                  <a:gd name="T4" fmla="*/ 470 w 2868"/>
                  <a:gd name="T5" fmla="*/ 973 h 1023"/>
                  <a:gd name="T6" fmla="*/ 768 w 2868"/>
                  <a:gd name="T7" fmla="*/ 917 h 1023"/>
                  <a:gd name="T8" fmla="*/ 1121 w 2868"/>
                  <a:gd name="T9" fmla="*/ 844 h 1023"/>
                  <a:gd name="T10" fmla="*/ 1308 w 2868"/>
                  <a:gd name="T11" fmla="*/ 802 h 1023"/>
                  <a:gd name="T12" fmla="*/ 1495 w 2868"/>
                  <a:gd name="T13" fmla="*/ 757 h 1023"/>
                  <a:gd name="T14" fmla="*/ 1678 w 2868"/>
                  <a:gd name="T15" fmla="*/ 711 h 1023"/>
                  <a:gd name="T16" fmla="*/ 1853 w 2868"/>
                  <a:gd name="T17" fmla="*/ 662 h 1023"/>
                  <a:gd name="T18" fmla="*/ 2015 w 2868"/>
                  <a:gd name="T19" fmla="*/ 612 h 1023"/>
                  <a:gd name="T20" fmla="*/ 2158 w 2868"/>
                  <a:gd name="T21" fmla="*/ 561 h 1023"/>
                  <a:gd name="T22" fmla="*/ 2280 w 2868"/>
                  <a:gd name="T23" fmla="*/ 510 h 1023"/>
                  <a:gd name="T24" fmla="*/ 2375 w 2868"/>
                  <a:gd name="T25" fmla="*/ 458 h 1023"/>
                  <a:gd name="T26" fmla="*/ 2451 w 2868"/>
                  <a:gd name="T27" fmla="*/ 407 h 1023"/>
                  <a:gd name="T28" fmla="*/ 2519 w 2868"/>
                  <a:gd name="T29" fmla="*/ 360 h 1023"/>
                  <a:gd name="T30" fmla="*/ 2633 w 2868"/>
                  <a:gd name="T31" fmla="*/ 274 h 1023"/>
                  <a:gd name="T32" fmla="*/ 2719 w 2868"/>
                  <a:gd name="T33" fmla="*/ 201 h 1023"/>
                  <a:gd name="T34" fmla="*/ 2782 w 2868"/>
                  <a:gd name="T35" fmla="*/ 139 h 1023"/>
                  <a:gd name="T36" fmla="*/ 2825 w 2868"/>
                  <a:gd name="T37" fmla="*/ 92 h 1023"/>
                  <a:gd name="T38" fmla="*/ 2851 w 2868"/>
                  <a:gd name="T39" fmla="*/ 57 h 1023"/>
                  <a:gd name="T40" fmla="*/ 2868 w 2868"/>
                  <a:gd name="T41" fmla="*/ 29 h 1023"/>
                  <a:gd name="T42" fmla="*/ 2782 w 2868"/>
                  <a:gd name="T43" fmla="*/ 4 h 1023"/>
                  <a:gd name="T44" fmla="*/ 2753 w 2868"/>
                  <a:gd name="T45" fmla="*/ 38 h 1023"/>
                  <a:gd name="T46" fmla="*/ 2692 w 2868"/>
                  <a:gd name="T47" fmla="*/ 98 h 1023"/>
                  <a:gd name="T48" fmla="*/ 2629 w 2868"/>
                  <a:gd name="T49" fmla="*/ 157 h 1023"/>
                  <a:gd name="T50" fmla="*/ 2577 w 2868"/>
                  <a:gd name="T51" fmla="*/ 200 h 1023"/>
                  <a:gd name="T52" fmla="*/ 2518 w 2868"/>
                  <a:gd name="T53" fmla="*/ 246 h 1023"/>
                  <a:gd name="T54" fmla="*/ 2451 w 2868"/>
                  <a:gd name="T55" fmla="*/ 293 h 1023"/>
                  <a:gd name="T56" fmla="*/ 2378 w 2868"/>
                  <a:gd name="T57" fmla="*/ 340 h 1023"/>
                  <a:gd name="T58" fmla="*/ 2297 w 2868"/>
                  <a:gd name="T59" fmla="*/ 387 h 1023"/>
                  <a:gd name="T60" fmla="*/ 2210 w 2868"/>
                  <a:gd name="T61" fmla="*/ 432 h 1023"/>
                  <a:gd name="T62" fmla="*/ 2115 w 2868"/>
                  <a:gd name="T63" fmla="*/ 476 h 1023"/>
                  <a:gd name="T64" fmla="*/ 2014 w 2868"/>
                  <a:gd name="T65" fmla="*/ 515 h 1023"/>
                  <a:gd name="T66" fmla="*/ 1905 w 2868"/>
                  <a:gd name="T67" fmla="*/ 550 h 1023"/>
                  <a:gd name="T68" fmla="*/ 1726 w 2868"/>
                  <a:gd name="T69" fmla="*/ 597 h 1023"/>
                  <a:gd name="T70" fmla="*/ 1449 w 2868"/>
                  <a:gd name="T71" fmla="*/ 664 h 1023"/>
                  <a:gd name="T72" fmla="*/ 1146 w 2868"/>
                  <a:gd name="T73" fmla="*/ 734 h 1023"/>
                  <a:gd name="T74" fmla="*/ 841 w 2868"/>
                  <a:gd name="T75" fmla="*/ 802 h 1023"/>
                  <a:gd name="T76" fmla="*/ 553 w 2868"/>
                  <a:gd name="T77" fmla="*/ 865 h 1023"/>
                  <a:gd name="T78" fmla="*/ 305 w 2868"/>
                  <a:gd name="T79" fmla="*/ 918 h 1023"/>
                  <a:gd name="T80" fmla="*/ 119 w 2868"/>
                  <a:gd name="T81" fmla="*/ 957 h 1023"/>
                  <a:gd name="T82" fmla="*/ 15 w 2868"/>
                  <a:gd name="T83" fmla="*/ 979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68" h="1023">
                    <a:moveTo>
                      <a:pt x="0" y="982"/>
                    </a:moveTo>
                    <a:lnTo>
                      <a:pt x="188" y="1023"/>
                    </a:lnTo>
                    <a:lnTo>
                      <a:pt x="208" y="1019"/>
                    </a:lnTo>
                    <a:lnTo>
                      <a:pt x="266" y="1010"/>
                    </a:lnTo>
                    <a:lnTo>
                      <a:pt x="353" y="994"/>
                    </a:lnTo>
                    <a:lnTo>
                      <a:pt x="470" y="973"/>
                    </a:lnTo>
                    <a:lnTo>
                      <a:pt x="609" y="948"/>
                    </a:lnTo>
                    <a:lnTo>
                      <a:pt x="768" y="917"/>
                    </a:lnTo>
                    <a:lnTo>
                      <a:pt x="940" y="882"/>
                    </a:lnTo>
                    <a:lnTo>
                      <a:pt x="1121" y="844"/>
                    </a:lnTo>
                    <a:lnTo>
                      <a:pt x="1214" y="823"/>
                    </a:lnTo>
                    <a:lnTo>
                      <a:pt x="1308" y="802"/>
                    </a:lnTo>
                    <a:lnTo>
                      <a:pt x="1401" y="780"/>
                    </a:lnTo>
                    <a:lnTo>
                      <a:pt x="1495" y="757"/>
                    </a:lnTo>
                    <a:lnTo>
                      <a:pt x="1587" y="735"/>
                    </a:lnTo>
                    <a:lnTo>
                      <a:pt x="1678" y="711"/>
                    </a:lnTo>
                    <a:lnTo>
                      <a:pt x="1767" y="686"/>
                    </a:lnTo>
                    <a:lnTo>
                      <a:pt x="1853" y="662"/>
                    </a:lnTo>
                    <a:lnTo>
                      <a:pt x="1935" y="638"/>
                    </a:lnTo>
                    <a:lnTo>
                      <a:pt x="2015" y="612"/>
                    </a:lnTo>
                    <a:lnTo>
                      <a:pt x="2089" y="587"/>
                    </a:lnTo>
                    <a:lnTo>
                      <a:pt x="2158" y="561"/>
                    </a:lnTo>
                    <a:lnTo>
                      <a:pt x="2222" y="535"/>
                    </a:lnTo>
                    <a:lnTo>
                      <a:pt x="2280" y="510"/>
                    </a:lnTo>
                    <a:lnTo>
                      <a:pt x="2331" y="483"/>
                    </a:lnTo>
                    <a:lnTo>
                      <a:pt x="2375" y="458"/>
                    </a:lnTo>
                    <a:lnTo>
                      <a:pt x="2414" y="432"/>
                    </a:lnTo>
                    <a:lnTo>
                      <a:pt x="2451" y="407"/>
                    </a:lnTo>
                    <a:lnTo>
                      <a:pt x="2486" y="384"/>
                    </a:lnTo>
                    <a:lnTo>
                      <a:pt x="2519" y="360"/>
                    </a:lnTo>
                    <a:lnTo>
                      <a:pt x="2579" y="316"/>
                    </a:lnTo>
                    <a:lnTo>
                      <a:pt x="2633" y="274"/>
                    </a:lnTo>
                    <a:lnTo>
                      <a:pt x="2679" y="235"/>
                    </a:lnTo>
                    <a:lnTo>
                      <a:pt x="2719" y="201"/>
                    </a:lnTo>
                    <a:lnTo>
                      <a:pt x="2754" y="169"/>
                    </a:lnTo>
                    <a:lnTo>
                      <a:pt x="2782" y="139"/>
                    </a:lnTo>
                    <a:lnTo>
                      <a:pt x="2806" y="114"/>
                    </a:lnTo>
                    <a:lnTo>
                      <a:pt x="2825" y="92"/>
                    </a:lnTo>
                    <a:lnTo>
                      <a:pt x="2839" y="73"/>
                    </a:lnTo>
                    <a:lnTo>
                      <a:pt x="2851" y="57"/>
                    </a:lnTo>
                    <a:lnTo>
                      <a:pt x="2864" y="36"/>
                    </a:lnTo>
                    <a:lnTo>
                      <a:pt x="2868" y="29"/>
                    </a:lnTo>
                    <a:lnTo>
                      <a:pt x="2787" y="0"/>
                    </a:lnTo>
                    <a:lnTo>
                      <a:pt x="2782" y="4"/>
                    </a:lnTo>
                    <a:lnTo>
                      <a:pt x="2772" y="18"/>
                    </a:lnTo>
                    <a:lnTo>
                      <a:pt x="2753" y="38"/>
                    </a:lnTo>
                    <a:lnTo>
                      <a:pt x="2726" y="65"/>
                    </a:lnTo>
                    <a:lnTo>
                      <a:pt x="2692" y="98"/>
                    </a:lnTo>
                    <a:lnTo>
                      <a:pt x="2652" y="136"/>
                    </a:lnTo>
                    <a:lnTo>
                      <a:pt x="2629" y="157"/>
                    </a:lnTo>
                    <a:lnTo>
                      <a:pt x="2604" y="178"/>
                    </a:lnTo>
                    <a:lnTo>
                      <a:pt x="2577" y="200"/>
                    </a:lnTo>
                    <a:lnTo>
                      <a:pt x="2549" y="223"/>
                    </a:lnTo>
                    <a:lnTo>
                      <a:pt x="2518" y="246"/>
                    </a:lnTo>
                    <a:lnTo>
                      <a:pt x="2485" y="269"/>
                    </a:lnTo>
                    <a:lnTo>
                      <a:pt x="2451" y="293"/>
                    </a:lnTo>
                    <a:lnTo>
                      <a:pt x="2415" y="316"/>
                    </a:lnTo>
                    <a:lnTo>
                      <a:pt x="2378" y="340"/>
                    </a:lnTo>
                    <a:lnTo>
                      <a:pt x="2338" y="364"/>
                    </a:lnTo>
                    <a:lnTo>
                      <a:pt x="2297" y="387"/>
                    </a:lnTo>
                    <a:lnTo>
                      <a:pt x="2255" y="410"/>
                    </a:lnTo>
                    <a:lnTo>
                      <a:pt x="2210" y="432"/>
                    </a:lnTo>
                    <a:lnTo>
                      <a:pt x="2164" y="454"/>
                    </a:lnTo>
                    <a:lnTo>
                      <a:pt x="2115" y="476"/>
                    </a:lnTo>
                    <a:lnTo>
                      <a:pt x="2065" y="496"/>
                    </a:lnTo>
                    <a:lnTo>
                      <a:pt x="2014" y="515"/>
                    </a:lnTo>
                    <a:lnTo>
                      <a:pt x="1961" y="533"/>
                    </a:lnTo>
                    <a:lnTo>
                      <a:pt x="1905" y="550"/>
                    </a:lnTo>
                    <a:lnTo>
                      <a:pt x="1849" y="566"/>
                    </a:lnTo>
                    <a:lnTo>
                      <a:pt x="1726" y="597"/>
                    </a:lnTo>
                    <a:lnTo>
                      <a:pt x="1593" y="630"/>
                    </a:lnTo>
                    <a:lnTo>
                      <a:pt x="1449" y="664"/>
                    </a:lnTo>
                    <a:lnTo>
                      <a:pt x="1300" y="699"/>
                    </a:lnTo>
                    <a:lnTo>
                      <a:pt x="1146" y="734"/>
                    </a:lnTo>
                    <a:lnTo>
                      <a:pt x="993" y="768"/>
                    </a:lnTo>
                    <a:lnTo>
                      <a:pt x="841" y="802"/>
                    </a:lnTo>
                    <a:lnTo>
                      <a:pt x="694" y="834"/>
                    </a:lnTo>
                    <a:lnTo>
                      <a:pt x="553" y="865"/>
                    </a:lnTo>
                    <a:lnTo>
                      <a:pt x="423" y="893"/>
                    </a:lnTo>
                    <a:lnTo>
                      <a:pt x="305" y="918"/>
                    </a:lnTo>
                    <a:lnTo>
                      <a:pt x="202" y="939"/>
                    </a:lnTo>
                    <a:lnTo>
                      <a:pt x="119" y="957"/>
                    </a:lnTo>
                    <a:lnTo>
                      <a:pt x="55" y="971"/>
                    </a:lnTo>
                    <a:lnTo>
                      <a:pt x="15" y="979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íslíde"/>
              <p:cNvSpPr/>
              <p:nvPr/>
            </p:nvSpPr>
            <p:spPr bwMode="auto">
              <a:xfrm>
                <a:off x="5603875" y="2681287"/>
                <a:ext cx="887413" cy="696913"/>
              </a:xfrm>
              <a:custGeom>
                <a:avLst/>
                <a:gdLst>
                  <a:gd name="T0" fmla="*/ 71 w 1677"/>
                  <a:gd name="T1" fmla="*/ 1316 h 1316"/>
                  <a:gd name="T2" fmla="*/ 93 w 1677"/>
                  <a:gd name="T3" fmla="*/ 1289 h 1316"/>
                  <a:gd name="T4" fmla="*/ 155 w 1677"/>
                  <a:gd name="T5" fmla="*/ 1210 h 1316"/>
                  <a:gd name="T6" fmla="*/ 251 w 1677"/>
                  <a:gd name="T7" fmla="*/ 1096 h 1316"/>
                  <a:gd name="T8" fmla="*/ 374 w 1677"/>
                  <a:gd name="T9" fmla="*/ 954 h 1316"/>
                  <a:gd name="T10" fmla="*/ 519 w 1677"/>
                  <a:gd name="T11" fmla="*/ 799 h 1316"/>
                  <a:gd name="T12" fmla="*/ 597 w 1677"/>
                  <a:gd name="T13" fmla="*/ 719 h 1316"/>
                  <a:gd name="T14" fmla="*/ 678 w 1677"/>
                  <a:gd name="T15" fmla="*/ 640 h 1316"/>
                  <a:gd name="T16" fmla="*/ 761 w 1677"/>
                  <a:gd name="T17" fmla="*/ 563 h 1316"/>
                  <a:gd name="T18" fmla="*/ 845 w 1677"/>
                  <a:gd name="T19" fmla="*/ 490 h 1316"/>
                  <a:gd name="T20" fmla="*/ 930 w 1677"/>
                  <a:gd name="T21" fmla="*/ 421 h 1316"/>
                  <a:gd name="T22" fmla="*/ 1014 w 1677"/>
                  <a:gd name="T23" fmla="*/ 360 h 1316"/>
                  <a:gd name="T24" fmla="*/ 1095 w 1677"/>
                  <a:gd name="T25" fmla="*/ 305 h 1316"/>
                  <a:gd name="T26" fmla="*/ 1172 w 1677"/>
                  <a:gd name="T27" fmla="*/ 257 h 1316"/>
                  <a:gd name="T28" fmla="*/ 1242 w 1677"/>
                  <a:gd name="T29" fmla="*/ 215 h 1316"/>
                  <a:gd name="T30" fmla="*/ 1307 w 1677"/>
                  <a:gd name="T31" fmla="*/ 180 h 1316"/>
                  <a:gd name="T32" fmla="*/ 1421 w 1677"/>
                  <a:gd name="T33" fmla="*/ 124 h 1316"/>
                  <a:gd name="T34" fmla="*/ 1514 w 1677"/>
                  <a:gd name="T35" fmla="*/ 86 h 1316"/>
                  <a:gd name="T36" fmla="*/ 1585 w 1677"/>
                  <a:gd name="T37" fmla="*/ 62 h 1316"/>
                  <a:gd name="T38" fmla="*/ 1636 w 1677"/>
                  <a:gd name="T39" fmla="*/ 50 h 1316"/>
                  <a:gd name="T40" fmla="*/ 1677 w 1677"/>
                  <a:gd name="T41" fmla="*/ 44 h 1316"/>
                  <a:gd name="T42" fmla="*/ 1543 w 1677"/>
                  <a:gd name="T43" fmla="*/ 2 h 1316"/>
                  <a:gd name="T44" fmla="*/ 1500 w 1677"/>
                  <a:gd name="T45" fmla="*/ 16 h 1316"/>
                  <a:gd name="T46" fmla="*/ 1422 w 1677"/>
                  <a:gd name="T47" fmla="*/ 47 h 1316"/>
                  <a:gd name="T48" fmla="*/ 1314 w 1677"/>
                  <a:gd name="T49" fmla="*/ 93 h 1316"/>
                  <a:gd name="T50" fmla="*/ 1218 w 1677"/>
                  <a:gd name="T51" fmla="*/ 141 h 1316"/>
                  <a:gd name="T52" fmla="*/ 1148 w 1677"/>
                  <a:gd name="T53" fmla="*/ 178 h 1316"/>
                  <a:gd name="T54" fmla="*/ 1074 w 1677"/>
                  <a:gd name="T55" fmla="*/ 220 h 1316"/>
                  <a:gd name="T56" fmla="*/ 998 w 1677"/>
                  <a:gd name="T57" fmla="*/ 268 h 1316"/>
                  <a:gd name="T58" fmla="*/ 921 w 1677"/>
                  <a:gd name="T59" fmla="*/ 320 h 1316"/>
                  <a:gd name="T60" fmla="*/ 842 w 1677"/>
                  <a:gd name="T61" fmla="*/ 378 h 1316"/>
                  <a:gd name="T62" fmla="*/ 762 w 1677"/>
                  <a:gd name="T63" fmla="*/ 441 h 1316"/>
                  <a:gd name="T64" fmla="*/ 684 w 1677"/>
                  <a:gd name="T65" fmla="*/ 510 h 1316"/>
                  <a:gd name="T66" fmla="*/ 570 w 1677"/>
                  <a:gd name="T67" fmla="*/ 621 h 1316"/>
                  <a:gd name="T68" fmla="*/ 433 w 1677"/>
                  <a:gd name="T69" fmla="*/ 764 h 1316"/>
                  <a:gd name="T70" fmla="*/ 313 w 1677"/>
                  <a:gd name="T71" fmla="*/ 897 h 1316"/>
                  <a:gd name="T72" fmla="*/ 211 w 1677"/>
                  <a:gd name="T73" fmla="*/ 1017 h 1316"/>
                  <a:gd name="T74" fmla="*/ 129 w 1677"/>
                  <a:gd name="T75" fmla="*/ 1119 h 1316"/>
                  <a:gd name="T76" fmla="*/ 66 w 1677"/>
                  <a:gd name="T77" fmla="*/ 1202 h 1316"/>
                  <a:gd name="T78" fmla="*/ 24 w 1677"/>
                  <a:gd name="T79" fmla="*/ 1260 h 1316"/>
                  <a:gd name="T80" fmla="*/ 2 w 1677"/>
                  <a:gd name="T81" fmla="*/ 1291 h 1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77" h="1316">
                    <a:moveTo>
                      <a:pt x="0" y="1294"/>
                    </a:moveTo>
                    <a:lnTo>
                      <a:pt x="71" y="1316"/>
                    </a:lnTo>
                    <a:lnTo>
                      <a:pt x="76" y="1309"/>
                    </a:lnTo>
                    <a:lnTo>
                      <a:pt x="93" y="1289"/>
                    </a:lnTo>
                    <a:lnTo>
                      <a:pt x="119" y="1255"/>
                    </a:lnTo>
                    <a:lnTo>
                      <a:pt x="155" y="1210"/>
                    </a:lnTo>
                    <a:lnTo>
                      <a:pt x="200" y="1157"/>
                    </a:lnTo>
                    <a:lnTo>
                      <a:pt x="251" y="1096"/>
                    </a:lnTo>
                    <a:lnTo>
                      <a:pt x="310" y="1027"/>
                    </a:lnTo>
                    <a:lnTo>
                      <a:pt x="374" y="954"/>
                    </a:lnTo>
                    <a:lnTo>
                      <a:pt x="445" y="878"/>
                    </a:lnTo>
                    <a:lnTo>
                      <a:pt x="519" y="799"/>
                    </a:lnTo>
                    <a:lnTo>
                      <a:pt x="557" y="759"/>
                    </a:lnTo>
                    <a:lnTo>
                      <a:pt x="597" y="719"/>
                    </a:lnTo>
                    <a:lnTo>
                      <a:pt x="637" y="679"/>
                    </a:lnTo>
                    <a:lnTo>
                      <a:pt x="678" y="640"/>
                    </a:lnTo>
                    <a:lnTo>
                      <a:pt x="719" y="601"/>
                    </a:lnTo>
                    <a:lnTo>
                      <a:pt x="761" y="563"/>
                    </a:lnTo>
                    <a:lnTo>
                      <a:pt x="802" y="526"/>
                    </a:lnTo>
                    <a:lnTo>
                      <a:pt x="845" y="490"/>
                    </a:lnTo>
                    <a:lnTo>
                      <a:pt x="888" y="455"/>
                    </a:lnTo>
                    <a:lnTo>
                      <a:pt x="930" y="421"/>
                    </a:lnTo>
                    <a:lnTo>
                      <a:pt x="973" y="389"/>
                    </a:lnTo>
                    <a:lnTo>
                      <a:pt x="1014" y="360"/>
                    </a:lnTo>
                    <a:lnTo>
                      <a:pt x="1056" y="331"/>
                    </a:lnTo>
                    <a:lnTo>
                      <a:pt x="1095" y="305"/>
                    </a:lnTo>
                    <a:lnTo>
                      <a:pt x="1135" y="280"/>
                    </a:lnTo>
                    <a:lnTo>
                      <a:pt x="1172" y="257"/>
                    </a:lnTo>
                    <a:lnTo>
                      <a:pt x="1207" y="235"/>
                    </a:lnTo>
                    <a:lnTo>
                      <a:pt x="1242" y="215"/>
                    </a:lnTo>
                    <a:lnTo>
                      <a:pt x="1275" y="197"/>
                    </a:lnTo>
                    <a:lnTo>
                      <a:pt x="1307" y="180"/>
                    </a:lnTo>
                    <a:lnTo>
                      <a:pt x="1366" y="149"/>
                    </a:lnTo>
                    <a:lnTo>
                      <a:pt x="1421" y="124"/>
                    </a:lnTo>
                    <a:lnTo>
                      <a:pt x="1470" y="103"/>
                    </a:lnTo>
                    <a:lnTo>
                      <a:pt x="1514" y="86"/>
                    </a:lnTo>
                    <a:lnTo>
                      <a:pt x="1552" y="72"/>
                    </a:lnTo>
                    <a:lnTo>
                      <a:pt x="1585" y="62"/>
                    </a:lnTo>
                    <a:lnTo>
                      <a:pt x="1614" y="55"/>
                    </a:lnTo>
                    <a:lnTo>
                      <a:pt x="1636" y="50"/>
                    </a:lnTo>
                    <a:lnTo>
                      <a:pt x="1666" y="46"/>
                    </a:lnTo>
                    <a:lnTo>
                      <a:pt x="1677" y="44"/>
                    </a:lnTo>
                    <a:lnTo>
                      <a:pt x="1549" y="0"/>
                    </a:lnTo>
                    <a:lnTo>
                      <a:pt x="1543" y="2"/>
                    </a:lnTo>
                    <a:lnTo>
                      <a:pt x="1527" y="7"/>
                    </a:lnTo>
                    <a:lnTo>
                      <a:pt x="1500" y="16"/>
                    </a:lnTo>
                    <a:lnTo>
                      <a:pt x="1466" y="30"/>
                    </a:lnTo>
                    <a:lnTo>
                      <a:pt x="1422" y="47"/>
                    </a:lnTo>
                    <a:lnTo>
                      <a:pt x="1371" y="68"/>
                    </a:lnTo>
                    <a:lnTo>
                      <a:pt x="1314" y="93"/>
                    </a:lnTo>
                    <a:lnTo>
                      <a:pt x="1251" y="124"/>
                    </a:lnTo>
                    <a:lnTo>
                      <a:pt x="1218" y="141"/>
                    </a:lnTo>
                    <a:lnTo>
                      <a:pt x="1183" y="159"/>
                    </a:lnTo>
                    <a:lnTo>
                      <a:pt x="1148" y="178"/>
                    </a:lnTo>
                    <a:lnTo>
                      <a:pt x="1111" y="199"/>
                    </a:lnTo>
                    <a:lnTo>
                      <a:pt x="1074" y="220"/>
                    </a:lnTo>
                    <a:lnTo>
                      <a:pt x="1037" y="243"/>
                    </a:lnTo>
                    <a:lnTo>
                      <a:pt x="998" y="268"/>
                    </a:lnTo>
                    <a:lnTo>
                      <a:pt x="960" y="293"/>
                    </a:lnTo>
                    <a:lnTo>
                      <a:pt x="921" y="320"/>
                    </a:lnTo>
                    <a:lnTo>
                      <a:pt x="881" y="348"/>
                    </a:lnTo>
                    <a:lnTo>
                      <a:pt x="842" y="378"/>
                    </a:lnTo>
                    <a:lnTo>
                      <a:pt x="802" y="408"/>
                    </a:lnTo>
                    <a:lnTo>
                      <a:pt x="762" y="441"/>
                    </a:lnTo>
                    <a:lnTo>
                      <a:pt x="723" y="475"/>
                    </a:lnTo>
                    <a:lnTo>
                      <a:pt x="684" y="510"/>
                    </a:lnTo>
                    <a:lnTo>
                      <a:pt x="645" y="547"/>
                    </a:lnTo>
                    <a:lnTo>
                      <a:pt x="570" y="621"/>
                    </a:lnTo>
                    <a:lnTo>
                      <a:pt x="499" y="693"/>
                    </a:lnTo>
                    <a:lnTo>
                      <a:pt x="433" y="764"/>
                    </a:lnTo>
                    <a:lnTo>
                      <a:pt x="371" y="832"/>
                    </a:lnTo>
                    <a:lnTo>
                      <a:pt x="313" y="897"/>
                    </a:lnTo>
                    <a:lnTo>
                      <a:pt x="260" y="959"/>
                    </a:lnTo>
                    <a:lnTo>
                      <a:pt x="211" y="1017"/>
                    </a:lnTo>
                    <a:lnTo>
                      <a:pt x="168" y="1071"/>
                    </a:lnTo>
                    <a:lnTo>
                      <a:pt x="129" y="1119"/>
                    </a:lnTo>
                    <a:lnTo>
                      <a:pt x="95" y="1163"/>
                    </a:lnTo>
                    <a:lnTo>
                      <a:pt x="66" y="1202"/>
                    </a:lnTo>
                    <a:lnTo>
                      <a:pt x="42" y="1234"/>
                    </a:lnTo>
                    <a:lnTo>
                      <a:pt x="24" y="1260"/>
                    </a:lnTo>
                    <a:lnTo>
                      <a:pt x="10" y="1279"/>
                    </a:lnTo>
                    <a:lnTo>
                      <a:pt x="2" y="1291"/>
                    </a:lnTo>
                    <a:lnTo>
                      <a:pt x="0" y="1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îşḷïḓè"/>
              <p:cNvSpPr/>
              <p:nvPr/>
            </p:nvSpPr>
            <p:spPr bwMode="auto">
              <a:xfrm>
                <a:off x="6500813" y="2308225"/>
                <a:ext cx="1587500" cy="369888"/>
              </a:xfrm>
              <a:custGeom>
                <a:avLst/>
                <a:gdLst>
                  <a:gd name="T0" fmla="*/ 94 w 3000"/>
                  <a:gd name="T1" fmla="*/ 697 h 697"/>
                  <a:gd name="T2" fmla="*/ 106 w 3000"/>
                  <a:gd name="T3" fmla="*/ 686 h 697"/>
                  <a:gd name="T4" fmla="*/ 146 w 3000"/>
                  <a:gd name="T5" fmla="*/ 672 h 697"/>
                  <a:gd name="T6" fmla="*/ 209 w 3000"/>
                  <a:gd name="T7" fmla="*/ 655 h 697"/>
                  <a:gd name="T8" fmla="*/ 296 w 3000"/>
                  <a:gd name="T9" fmla="*/ 636 h 697"/>
                  <a:gd name="T10" fmla="*/ 523 w 3000"/>
                  <a:gd name="T11" fmla="*/ 591 h 697"/>
                  <a:gd name="T12" fmla="*/ 809 w 3000"/>
                  <a:gd name="T13" fmla="*/ 540 h 697"/>
                  <a:gd name="T14" fmla="*/ 1130 w 3000"/>
                  <a:gd name="T15" fmla="*/ 486 h 697"/>
                  <a:gd name="T16" fmla="*/ 1467 w 3000"/>
                  <a:gd name="T17" fmla="*/ 431 h 697"/>
                  <a:gd name="T18" fmla="*/ 1799 w 3000"/>
                  <a:gd name="T19" fmla="*/ 380 h 697"/>
                  <a:gd name="T20" fmla="*/ 2105 w 3000"/>
                  <a:gd name="T21" fmla="*/ 335 h 697"/>
                  <a:gd name="T22" fmla="*/ 2242 w 3000"/>
                  <a:gd name="T23" fmla="*/ 313 h 697"/>
                  <a:gd name="T24" fmla="*/ 2363 w 3000"/>
                  <a:gd name="T25" fmla="*/ 289 h 697"/>
                  <a:gd name="T26" fmla="*/ 2473 w 3000"/>
                  <a:gd name="T27" fmla="*/ 265 h 697"/>
                  <a:gd name="T28" fmla="*/ 2571 w 3000"/>
                  <a:gd name="T29" fmla="*/ 240 h 697"/>
                  <a:gd name="T30" fmla="*/ 2656 w 3000"/>
                  <a:gd name="T31" fmla="*/ 214 h 697"/>
                  <a:gd name="T32" fmla="*/ 2730 w 3000"/>
                  <a:gd name="T33" fmla="*/ 189 h 697"/>
                  <a:gd name="T34" fmla="*/ 2794 w 3000"/>
                  <a:gd name="T35" fmla="*/ 163 h 697"/>
                  <a:gd name="T36" fmla="*/ 2848 w 3000"/>
                  <a:gd name="T37" fmla="*/ 139 h 697"/>
                  <a:gd name="T38" fmla="*/ 2892 w 3000"/>
                  <a:gd name="T39" fmla="*/ 116 h 697"/>
                  <a:gd name="T40" fmla="*/ 2928 w 3000"/>
                  <a:gd name="T41" fmla="*/ 95 h 697"/>
                  <a:gd name="T42" fmla="*/ 2956 w 3000"/>
                  <a:gd name="T43" fmla="*/ 74 h 697"/>
                  <a:gd name="T44" fmla="*/ 2977 w 3000"/>
                  <a:gd name="T45" fmla="*/ 58 h 697"/>
                  <a:gd name="T46" fmla="*/ 2991 w 3000"/>
                  <a:gd name="T47" fmla="*/ 43 h 697"/>
                  <a:gd name="T48" fmla="*/ 2998 w 3000"/>
                  <a:gd name="T49" fmla="*/ 31 h 697"/>
                  <a:gd name="T50" fmla="*/ 3000 w 3000"/>
                  <a:gd name="T51" fmla="*/ 24 h 697"/>
                  <a:gd name="T52" fmla="*/ 2997 w 3000"/>
                  <a:gd name="T53" fmla="*/ 19 h 697"/>
                  <a:gd name="T54" fmla="*/ 2939 w 3000"/>
                  <a:gd name="T55" fmla="*/ 3 h 697"/>
                  <a:gd name="T56" fmla="*/ 2893 w 3000"/>
                  <a:gd name="T57" fmla="*/ 18 h 697"/>
                  <a:gd name="T58" fmla="*/ 2802 w 3000"/>
                  <a:gd name="T59" fmla="*/ 48 h 697"/>
                  <a:gd name="T60" fmla="*/ 2663 w 3000"/>
                  <a:gd name="T61" fmla="*/ 88 h 697"/>
                  <a:gd name="T62" fmla="*/ 2473 w 3000"/>
                  <a:gd name="T63" fmla="*/ 136 h 697"/>
                  <a:gd name="T64" fmla="*/ 2233 w 3000"/>
                  <a:gd name="T65" fmla="*/ 190 h 697"/>
                  <a:gd name="T66" fmla="*/ 2020 w 3000"/>
                  <a:gd name="T67" fmla="*/ 233 h 697"/>
                  <a:gd name="T68" fmla="*/ 1860 w 3000"/>
                  <a:gd name="T69" fmla="*/ 262 h 697"/>
                  <a:gd name="T70" fmla="*/ 1688 w 3000"/>
                  <a:gd name="T71" fmla="*/ 291 h 697"/>
                  <a:gd name="T72" fmla="*/ 1501 w 3000"/>
                  <a:gd name="T73" fmla="*/ 320 h 697"/>
                  <a:gd name="T74" fmla="*/ 1304 w 3000"/>
                  <a:gd name="T75" fmla="*/ 349 h 697"/>
                  <a:gd name="T76" fmla="*/ 1121 w 3000"/>
                  <a:gd name="T77" fmla="*/ 377 h 697"/>
                  <a:gd name="T78" fmla="*/ 954 w 3000"/>
                  <a:gd name="T79" fmla="*/ 406 h 697"/>
                  <a:gd name="T80" fmla="*/ 803 w 3000"/>
                  <a:gd name="T81" fmla="*/ 434 h 697"/>
                  <a:gd name="T82" fmla="*/ 666 w 3000"/>
                  <a:gd name="T83" fmla="*/ 462 h 697"/>
                  <a:gd name="T84" fmla="*/ 545 w 3000"/>
                  <a:gd name="T85" fmla="*/ 489 h 697"/>
                  <a:gd name="T86" fmla="*/ 388 w 3000"/>
                  <a:gd name="T87" fmla="*/ 527 h 697"/>
                  <a:gd name="T88" fmla="*/ 225 w 3000"/>
                  <a:gd name="T89" fmla="*/ 574 h 697"/>
                  <a:gd name="T90" fmla="*/ 110 w 3000"/>
                  <a:gd name="T91" fmla="*/ 612 h 697"/>
                  <a:gd name="T92" fmla="*/ 38 w 3000"/>
                  <a:gd name="T93" fmla="*/ 641 h 697"/>
                  <a:gd name="T94" fmla="*/ 4 w 3000"/>
                  <a:gd name="T95" fmla="*/ 655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0" h="697">
                    <a:moveTo>
                      <a:pt x="0" y="657"/>
                    </a:moveTo>
                    <a:lnTo>
                      <a:pt x="94" y="697"/>
                    </a:lnTo>
                    <a:lnTo>
                      <a:pt x="96" y="691"/>
                    </a:lnTo>
                    <a:lnTo>
                      <a:pt x="106" y="686"/>
                    </a:lnTo>
                    <a:lnTo>
                      <a:pt x="123" y="680"/>
                    </a:lnTo>
                    <a:lnTo>
                      <a:pt x="146" y="672"/>
                    </a:lnTo>
                    <a:lnTo>
                      <a:pt x="174" y="664"/>
                    </a:lnTo>
                    <a:lnTo>
                      <a:pt x="209" y="655"/>
                    </a:lnTo>
                    <a:lnTo>
                      <a:pt x="251" y="646"/>
                    </a:lnTo>
                    <a:lnTo>
                      <a:pt x="296" y="636"/>
                    </a:lnTo>
                    <a:lnTo>
                      <a:pt x="402" y="614"/>
                    </a:lnTo>
                    <a:lnTo>
                      <a:pt x="523" y="591"/>
                    </a:lnTo>
                    <a:lnTo>
                      <a:pt x="661" y="565"/>
                    </a:lnTo>
                    <a:lnTo>
                      <a:pt x="809" y="540"/>
                    </a:lnTo>
                    <a:lnTo>
                      <a:pt x="966" y="513"/>
                    </a:lnTo>
                    <a:lnTo>
                      <a:pt x="1130" y="486"/>
                    </a:lnTo>
                    <a:lnTo>
                      <a:pt x="1297" y="459"/>
                    </a:lnTo>
                    <a:lnTo>
                      <a:pt x="1467" y="431"/>
                    </a:lnTo>
                    <a:lnTo>
                      <a:pt x="1635" y="406"/>
                    </a:lnTo>
                    <a:lnTo>
                      <a:pt x="1799" y="380"/>
                    </a:lnTo>
                    <a:lnTo>
                      <a:pt x="1956" y="356"/>
                    </a:lnTo>
                    <a:lnTo>
                      <a:pt x="2105" y="335"/>
                    </a:lnTo>
                    <a:lnTo>
                      <a:pt x="2175" y="324"/>
                    </a:lnTo>
                    <a:lnTo>
                      <a:pt x="2242" y="313"/>
                    </a:lnTo>
                    <a:lnTo>
                      <a:pt x="2304" y="301"/>
                    </a:lnTo>
                    <a:lnTo>
                      <a:pt x="2363" y="289"/>
                    </a:lnTo>
                    <a:lnTo>
                      <a:pt x="2421" y="278"/>
                    </a:lnTo>
                    <a:lnTo>
                      <a:pt x="2473" y="265"/>
                    </a:lnTo>
                    <a:lnTo>
                      <a:pt x="2523" y="252"/>
                    </a:lnTo>
                    <a:lnTo>
                      <a:pt x="2571" y="240"/>
                    </a:lnTo>
                    <a:lnTo>
                      <a:pt x="2615" y="227"/>
                    </a:lnTo>
                    <a:lnTo>
                      <a:pt x="2656" y="214"/>
                    </a:lnTo>
                    <a:lnTo>
                      <a:pt x="2694" y="201"/>
                    </a:lnTo>
                    <a:lnTo>
                      <a:pt x="2730" y="189"/>
                    </a:lnTo>
                    <a:lnTo>
                      <a:pt x="2763" y="176"/>
                    </a:lnTo>
                    <a:lnTo>
                      <a:pt x="2794" y="163"/>
                    </a:lnTo>
                    <a:lnTo>
                      <a:pt x="2822" y="151"/>
                    </a:lnTo>
                    <a:lnTo>
                      <a:pt x="2848" y="139"/>
                    </a:lnTo>
                    <a:lnTo>
                      <a:pt x="2871" y="127"/>
                    </a:lnTo>
                    <a:lnTo>
                      <a:pt x="2892" y="116"/>
                    </a:lnTo>
                    <a:lnTo>
                      <a:pt x="2911" y="105"/>
                    </a:lnTo>
                    <a:lnTo>
                      <a:pt x="2928" y="95"/>
                    </a:lnTo>
                    <a:lnTo>
                      <a:pt x="2943" y="84"/>
                    </a:lnTo>
                    <a:lnTo>
                      <a:pt x="2956" y="74"/>
                    </a:lnTo>
                    <a:lnTo>
                      <a:pt x="2967" y="65"/>
                    </a:lnTo>
                    <a:lnTo>
                      <a:pt x="2977" y="58"/>
                    </a:lnTo>
                    <a:lnTo>
                      <a:pt x="2984" y="49"/>
                    </a:lnTo>
                    <a:lnTo>
                      <a:pt x="2991" y="43"/>
                    </a:lnTo>
                    <a:lnTo>
                      <a:pt x="2995" y="36"/>
                    </a:lnTo>
                    <a:lnTo>
                      <a:pt x="2998" y="31"/>
                    </a:lnTo>
                    <a:lnTo>
                      <a:pt x="2999" y="27"/>
                    </a:lnTo>
                    <a:lnTo>
                      <a:pt x="3000" y="24"/>
                    </a:lnTo>
                    <a:lnTo>
                      <a:pt x="2999" y="21"/>
                    </a:lnTo>
                    <a:lnTo>
                      <a:pt x="2997" y="19"/>
                    </a:lnTo>
                    <a:lnTo>
                      <a:pt x="2944" y="0"/>
                    </a:lnTo>
                    <a:lnTo>
                      <a:pt x="2939" y="3"/>
                    </a:lnTo>
                    <a:lnTo>
                      <a:pt x="2922" y="9"/>
                    </a:lnTo>
                    <a:lnTo>
                      <a:pt x="2893" y="18"/>
                    </a:lnTo>
                    <a:lnTo>
                      <a:pt x="2853" y="32"/>
                    </a:lnTo>
                    <a:lnTo>
                      <a:pt x="2802" y="48"/>
                    </a:lnTo>
                    <a:lnTo>
                      <a:pt x="2738" y="66"/>
                    </a:lnTo>
                    <a:lnTo>
                      <a:pt x="2663" y="88"/>
                    </a:lnTo>
                    <a:lnTo>
                      <a:pt x="2574" y="110"/>
                    </a:lnTo>
                    <a:lnTo>
                      <a:pt x="2473" y="136"/>
                    </a:lnTo>
                    <a:lnTo>
                      <a:pt x="2359" y="162"/>
                    </a:lnTo>
                    <a:lnTo>
                      <a:pt x="2233" y="190"/>
                    </a:lnTo>
                    <a:lnTo>
                      <a:pt x="2094" y="218"/>
                    </a:lnTo>
                    <a:lnTo>
                      <a:pt x="2020" y="233"/>
                    </a:lnTo>
                    <a:lnTo>
                      <a:pt x="1941" y="247"/>
                    </a:lnTo>
                    <a:lnTo>
                      <a:pt x="1860" y="262"/>
                    </a:lnTo>
                    <a:lnTo>
                      <a:pt x="1775" y="277"/>
                    </a:lnTo>
                    <a:lnTo>
                      <a:pt x="1688" y="291"/>
                    </a:lnTo>
                    <a:lnTo>
                      <a:pt x="1596" y="305"/>
                    </a:lnTo>
                    <a:lnTo>
                      <a:pt x="1501" y="320"/>
                    </a:lnTo>
                    <a:lnTo>
                      <a:pt x="1402" y="334"/>
                    </a:lnTo>
                    <a:lnTo>
                      <a:pt x="1304" y="349"/>
                    </a:lnTo>
                    <a:lnTo>
                      <a:pt x="1211" y="362"/>
                    </a:lnTo>
                    <a:lnTo>
                      <a:pt x="1121" y="377"/>
                    </a:lnTo>
                    <a:lnTo>
                      <a:pt x="1035" y="391"/>
                    </a:lnTo>
                    <a:lnTo>
                      <a:pt x="954" y="406"/>
                    </a:lnTo>
                    <a:lnTo>
                      <a:pt x="876" y="419"/>
                    </a:lnTo>
                    <a:lnTo>
                      <a:pt x="803" y="434"/>
                    </a:lnTo>
                    <a:lnTo>
                      <a:pt x="733" y="448"/>
                    </a:lnTo>
                    <a:lnTo>
                      <a:pt x="666" y="462"/>
                    </a:lnTo>
                    <a:lnTo>
                      <a:pt x="604" y="475"/>
                    </a:lnTo>
                    <a:lnTo>
                      <a:pt x="545" y="489"/>
                    </a:lnTo>
                    <a:lnTo>
                      <a:pt x="488" y="502"/>
                    </a:lnTo>
                    <a:lnTo>
                      <a:pt x="388" y="527"/>
                    </a:lnTo>
                    <a:lnTo>
                      <a:pt x="300" y="552"/>
                    </a:lnTo>
                    <a:lnTo>
                      <a:pt x="225" y="574"/>
                    </a:lnTo>
                    <a:lnTo>
                      <a:pt x="162" y="595"/>
                    </a:lnTo>
                    <a:lnTo>
                      <a:pt x="110" y="612"/>
                    </a:lnTo>
                    <a:lnTo>
                      <a:pt x="69" y="628"/>
                    </a:lnTo>
                    <a:lnTo>
                      <a:pt x="38" y="641"/>
                    </a:lnTo>
                    <a:lnTo>
                      <a:pt x="17" y="649"/>
                    </a:lnTo>
                    <a:lnTo>
                      <a:pt x="4" y="655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H="1" flipV="1">
              <a:off x="516560" y="4270827"/>
              <a:ext cx="9067" cy="144803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$ḷîdè"/>
            <p:cNvSpPr txBox="1"/>
            <p:nvPr/>
          </p:nvSpPr>
          <p:spPr>
            <a:xfrm>
              <a:off x="516560" y="4306779"/>
              <a:ext cx="1798475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 flipV="1">
              <a:off x="3767490" y="3043690"/>
              <a:ext cx="9067" cy="144803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şḻíḓè"/>
            <p:cNvSpPr txBox="1"/>
            <p:nvPr/>
          </p:nvSpPr>
          <p:spPr>
            <a:xfrm>
              <a:off x="3767490" y="3079642"/>
              <a:ext cx="1798475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 flipV="1">
              <a:off x="7321162" y="1751465"/>
              <a:ext cx="9067" cy="144803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ṧľïḋé"/>
            <p:cNvSpPr txBox="1"/>
            <p:nvPr/>
          </p:nvSpPr>
          <p:spPr>
            <a:xfrm>
              <a:off x="7321162" y="1787417"/>
              <a:ext cx="1798475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 flipV="1">
              <a:off x="5262665" y="4561339"/>
              <a:ext cx="9067" cy="144803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íṣ1ïḍé"/>
            <p:cNvSpPr txBox="1"/>
            <p:nvPr/>
          </p:nvSpPr>
          <p:spPr>
            <a:xfrm>
              <a:off x="5262665" y="4597291"/>
              <a:ext cx="1798475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 flipV="1">
              <a:off x="8141969" y="2863562"/>
              <a:ext cx="9067" cy="144803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íṡľíḋe"/>
            <p:cNvSpPr txBox="1"/>
            <p:nvPr/>
          </p:nvSpPr>
          <p:spPr>
            <a:xfrm>
              <a:off x="8141969" y="2899514"/>
              <a:ext cx="1798475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94221" y="2884187"/>
            <a:ext cx="2329282" cy="86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224393" y="1993826"/>
            <a:ext cx="2329282" cy="86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12937" y="5270732"/>
            <a:ext cx="2329282" cy="86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846993" y="3847877"/>
            <a:ext cx="2329282" cy="86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1587500" y="2215283"/>
            <a:ext cx="4121400" cy="1438153"/>
            <a:chOff x="1587500" y="2312374"/>
            <a:chExt cx="4121400" cy="1438153"/>
          </a:xfrm>
        </p:grpSpPr>
        <p:sp>
          <p:nvSpPr>
            <p:cNvPr id="53" name="ïşḷïḋè"/>
            <p:cNvSpPr/>
            <p:nvPr/>
          </p:nvSpPr>
          <p:spPr>
            <a:xfrm>
              <a:off x="1791688" y="2312374"/>
              <a:ext cx="2471184" cy="38808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600">
                  <a:solidFill>
                    <a:schemeClr val="dk2">
                      <a:lumMod val="100000"/>
                    </a:schemeClr>
                  </a:solidFill>
                  <a:latin typeface="Century Gothic" panose="020B0502020202020204" pitchFamily="34" charset="0"/>
                </a:rPr>
                <a:t>65%</a:t>
              </a:r>
            </a:p>
          </p:txBody>
        </p:sp>
        <p:sp>
          <p:nvSpPr>
            <p:cNvPr id="54" name="ïṣļïḓê"/>
            <p:cNvSpPr/>
            <p:nvPr/>
          </p:nvSpPr>
          <p:spPr>
            <a:xfrm>
              <a:off x="4162749" y="2312374"/>
              <a:ext cx="1546151" cy="388088"/>
            </a:xfrm>
            <a:prstGeom prst="cub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40%</a:t>
              </a:r>
            </a:p>
          </p:txBody>
        </p:sp>
        <p:sp>
          <p:nvSpPr>
            <p:cNvPr id="55" name="îsľïďè"/>
            <p:cNvSpPr/>
            <p:nvPr/>
          </p:nvSpPr>
          <p:spPr bwMode="auto">
            <a:xfrm>
              <a:off x="1818780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56" name="ïşlïḑê"/>
            <p:cNvSpPr/>
            <p:nvPr/>
          </p:nvSpPr>
          <p:spPr bwMode="auto">
            <a:xfrm>
              <a:off x="2059842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57" name="i$lîdê"/>
            <p:cNvSpPr/>
            <p:nvPr/>
          </p:nvSpPr>
          <p:spPr bwMode="auto">
            <a:xfrm>
              <a:off x="2300904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58" name="ïšḻîḍé"/>
            <p:cNvSpPr/>
            <p:nvPr/>
          </p:nvSpPr>
          <p:spPr bwMode="auto">
            <a:xfrm>
              <a:off x="2541966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59" name="ísļïdè"/>
            <p:cNvSpPr/>
            <p:nvPr/>
          </p:nvSpPr>
          <p:spPr bwMode="auto">
            <a:xfrm>
              <a:off x="2783028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60" name="ïşľiḋé"/>
            <p:cNvSpPr/>
            <p:nvPr/>
          </p:nvSpPr>
          <p:spPr bwMode="auto">
            <a:xfrm>
              <a:off x="3024090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61" name="ïṩḷîḋê"/>
            <p:cNvSpPr/>
            <p:nvPr/>
          </p:nvSpPr>
          <p:spPr bwMode="auto">
            <a:xfrm>
              <a:off x="3265152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62" name="îšľïḑe"/>
            <p:cNvSpPr/>
            <p:nvPr/>
          </p:nvSpPr>
          <p:spPr bwMode="auto">
            <a:xfrm>
              <a:off x="3506214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63" name="ïsļîďê"/>
            <p:cNvSpPr/>
            <p:nvPr/>
          </p:nvSpPr>
          <p:spPr bwMode="auto">
            <a:xfrm>
              <a:off x="3747276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64" name="ïṧḷîḍê"/>
            <p:cNvSpPr/>
            <p:nvPr/>
          </p:nvSpPr>
          <p:spPr bwMode="auto">
            <a:xfrm>
              <a:off x="3988334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587500" y="2882837"/>
              <a:ext cx="4097910" cy="867690"/>
              <a:chOff x="950" y="2349127"/>
              <a:chExt cx="4097910" cy="867690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1965079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950" y="2738481"/>
                <a:ext cx="4097910" cy="4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1587500" y="3959024"/>
            <a:ext cx="4121400" cy="1448841"/>
            <a:chOff x="1587500" y="3959024"/>
            <a:chExt cx="4121400" cy="1448841"/>
          </a:xfrm>
        </p:grpSpPr>
        <p:sp>
          <p:nvSpPr>
            <p:cNvPr id="23" name="îṩḷïḋe"/>
            <p:cNvSpPr/>
            <p:nvPr/>
          </p:nvSpPr>
          <p:spPr>
            <a:xfrm>
              <a:off x="1791688" y="3959024"/>
              <a:ext cx="1714526" cy="38808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600">
                  <a:solidFill>
                    <a:schemeClr val="dk2">
                      <a:lumMod val="100000"/>
                    </a:schemeClr>
                  </a:solidFill>
                  <a:latin typeface="Century Gothic" panose="020B0502020202020204" pitchFamily="34" charset="0"/>
                </a:rPr>
                <a:t>45%</a:t>
              </a:r>
            </a:p>
          </p:txBody>
        </p:sp>
        <p:sp>
          <p:nvSpPr>
            <p:cNvPr id="24" name="îś1îḑe"/>
            <p:cNvSpPr/>
            <p:nvPr/>
          </p:nvSpPr>
          <p:spPr>
            <a:xfrm>
              <a:off x="3397035" y="3959024"/>
              <a:ext cx="2311865" cy="388088"/>
            </a:xfrm>
            <a:prstGeom prst="cub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400">
                  <a:latin typeface="Century Gothic" panose="020B0502020202020204" pitchFamily="34" charset="0"/>
                </a:rPr>
                <a:t>55%</a:t>
              </a:r>
            </a:p>
          </p:txBody>
        </p:sp>
        <p:sp>
          <p:nvSpPr>
            <p:cNvPr id="25" name="ï$ļïḋè"/>
            <p:cNvSpPr/>
            <p:nvPr/>
          </p:nvSpPr>
          <p:spPr bwMode="auto">
            <a:xfrm>
              <a:off x="1818780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26" name="iśľïdê"/>
            <p:cNvSpPr/>
            <p:nvPr/>
          </p:nvSpPr>
          <p:spPr bwMode="auto">
            <a:xfrm>
              <a:off x="2059842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27" name="ïŝļidê"/>
            <p:cNvSpPr/>
            <p:nvPr/>
          </p:nvSpPr>
          <p:spPr bwMode="auto">
            <a:xfrm>
              <a:off x="2300904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28" name="îṧ1ïḍe"/>
            <p:cNvSpPr/>
            <p:nvPr/>
          </p:nvSpPr>
          <p:spPr bwMode="auto">
            <a:xfrm>
              <a:off x="2541966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29" name="îšļîḑè"/>
            <p:cNvSpPr/>
            <p:nvPr/>
          </p:nvSpPr>
          <p:spPr bwMode="auto">
            <a:xfrm>
              <a:off x="2783028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30" name="iSlîdè"/>
            <p:cNvSpPr/>
            <p:nvPr/>
          </p:nvSpPr>
          <p:spPr bwMode="auto">
            <a:xfrm>
              <a:off x="3024090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31" name="íṧḻíḓê"/>
            <p:cNvSpPr/>
            <p:nvPr/>
          </p:nvSpPr>
          <p:spPr bwMode="auto">
            <a:xfrm>
              <a:off x="3265152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32" name="ïŝľïďé"/>
            <p:cNvSpPr/>
            <p:nvPr/>
          </p:nvSpPr>
          <p:spPr bwMode="auto">
            <a:xfrm>
              <a:off x="3506214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33" name="íṡliďé"/>
            <p:cNvSpPr/>
            <p:nvPr/>
          </p:nvSpPr>
          <p:spPr bwMode="auto">
            <a:xfrm>
              <a:off x="3747276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34" name="iṧḷíḍè"/>
            <p:cNvSpPr/>
            <p:nvPr/>
          </p:nvSpPr>
          <p:spPr bwMode="auto">
            <a:xfrm>
              <a:off x="3988334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587500" y="4540175"/>
              <a:ext cx="4097910" cy="867690"/>
              <a:chOff x="950" y="2349127"/>
              <a:chExt cx="4097910" cy="867690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1965079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950" y="2738481"/>
                <a:ext cx="4097910" cy="4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302402" y="2215283"/>
            <a:ext cx="4097910" cy="1438153"/>
            <a:chOff x="6302402" y="2312374"/>
            <a:chExt cx="4097910" cy="1438153"/>
          </a:xfrm>
        </p:grpSpPr>
        <p:sp>
          <p:nvSpPr>
            <p:cNvPr id="38" name="ísḷidè"/>
            <p:cNvSpPr/>
            <p:nvPr/>
          </p:nvSpPr>
          <p:spPr>
            <a:xfrm>
              <a:off x="6483099" y="2312374"/>
              <a:ext cx="3326425" cy="38808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600" dirty="0">
                  <a:solidFill>
                    <a:schemeClr val="dk2">
                      <a:lumMod val="100000"/>
                    </a:schemeClr>
                  </a:solidFill>
                  <a:latin typeface="Century Gothic" panose="020B0502020202020204" pitchFamily="34" charset="0"/>
                </a:rPr>
                <a:t>90%</a:t>
              </a:r>
            </a:p>
          </p:txBody>
        </p:sp>
        <p:sp>
          <p:nvSpPr>
            <p:cNvPr id="39" name="iṩļîḓê"/>
            <p:cNvSpPr/>
            <p:nvPr/>
          </p:nvSpPr>
          <p:spPr>
            <a:xfrm>
              <a:off x="9713832" y="2312374"/>
              <a:ext cx="686480" cy="388088"/>
            </a:xfrm>
            <a:prstGeom prst="cub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400">
                  <a:latin typeface="Century Gothic" panose="020B0502020202020204" pitchFamily="34" charset="0"/>
                </a:rPr>
                <a:t>10%</a:t>
              </a:r>
            </a:p>
          </p:txBody>
        </p:sp>
        <p:sp>
          <p:nvSpPr>
            <p:cNvPr id="40" name="ï$1îdè"/>
            <p:cNvSpPr/>
            <p:nvPr/>
          </p:nvSpPr>
          <p:spPr bwMode="auto">
            <a:xfrm>
              <a:off x="6510192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1" name="ï$ḻïde"/>
            <p:cNvSpPr/>
            <p:nvPr/>
          </p:nvSpPr>
          <p:spPr bwMode="auto">
            <a:xfrm>
              <a:off x="6751254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2" name="iṧḷïḋé"/>
            <p:cNvSpPr/>
            <p:nvPr/>
          </p:nvSpPr>
          <p:spPr bwMode="auto">
            <a:xfrm>
              <a:off x="6992316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3" name="iṡlïḍê"/>
            <p:cNvSpPr/>
            <p:nvPr/>
          </p:nvSpPr>
          <p:spPr bwMode="auto">
            <a:xfrm>
              <a:off x="7233378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4" name="işḷiḑe"/>
            <p:cNvSpPr/>
            <p:nvPr/>
          </p:nvSpPr>
          <p:spPr bwMode="auto">
            <a:xfrm>
              <a:off x="7474440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5" name="iSľïdê"/>
            <p:cNvSpPr/>
            <p:nvPr/>
          </p:nvSpPr>
          <p:spPr bwMode="auto">
            <a:xfrm>
              <a:off x="7715502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6" name="îşḻîḑé"/>
            <p:cNvSpPr/>
            <p:nvPr/>
          </p:nvSpPr>
          <p:spPr bwMode="auto">
            <a:xfrm>
              <a:off x="7956564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7" name="îś1îďè"/>
            <p:cNvSpPr/>
            <p:nvPr/>
          </p:nvSpPr>
          <p:spPr bwMode="auto">
            <a:xfrm>
              <a:off x="8197626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8" name="îṡliḑè"/>
            <p:cNvSpPr/>
            <p:nvPr/>
          </p:nvSpPr>
          <p:spPr bwMode="auto">
            <a:xfrm>
              <a:off x="8438688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49" name="îṧḷíḑe"/>
            <p:cNvSpPr/>
            <p:nvPr/>
          </p:nvSpPr>
          <p:spPr bwMode="auto">
            <a:xfrm>
              <a:off x="8679746" y="280183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302402" y="2882837"/>
              <a:ext cx="4097910" cy="867690"/>
              <a:chOff x="950" y="2349127"/>
              <a:chExt cx="4097910" cy="867690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965079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950" y="2738481"/>
                <a:ext cx="4097910" cy="4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6302402" y="3959024"/>
            <a:ext cx="4097910" cy="1448841"/>
            <a:chOff x="6302402" y="3959024"/>
            <a:chExt cx="4097910" cy="1448841"/>
          </a:xfrm>
        </p:grpSpPr>
        <p:sp>
          <p:nvSpPr>
            <p:cNvPr id="8" name="i$1idé"/>
            <p:cNvSpPr/>
            <p:nvPr/>
          </p:nvSpPr>
          <p:spPr>
            <a:xfrm>
              <a:off x="6483100" y="3959024"/>
              <a:ext cx="1714526" cy="38808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600">
                  <a:solidFill>
                    <a:schemeClr val="dk2">
                      <a:lumMod val="100000"/>
                    </a:schemeClr>
                  </a:solidFill>
                  <a:latin typeface="Century Gothic" panose="020B0502020202020204" pitchFamily="34" charset="0"/>
                </a:rPr>
                <a:t>45%</a:t>
              </a:r>
            </a:p>
          </p:txBody>
        </p:sp>
        <p:sp>
          <p:nvSpPr>
            <p:cNvPr id="9" name="îṣ1ïḋè"/>
            <p:cNvSpPr/>
            <p:nvPr/>
          </p:nvSpPr>
          <p:spPr>
            <a:xfrm>
              <a:off x="8088447" y="3959024"/>
              <a:ext cx="2311865" cy="388088"/>
            </a:xfrm>
            <a:prstGeom prst="cub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400">
                  <a:latin typeface="Century Gothic" panose="020B0502020202020204" pitchFamily="34" charset="0"/>
                </a:rPr>
                <a:t>55%</a:t>
              </a:r>
            </a:p>
          </p:txBody>
        </p:sp>
        <p:sp>
          <p:nvSpPr>
            <p:cNvPr id="10" name="iş1íḑè"/>
            <p:cNvSpPr/>
            <p:nvPr/>
          </p:nvSpPr>
          <p:spPr bwMode="auto">
            <a:xfrm>
              <a:off x="6510192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1" name="îSľíḑè"/>
            <p:cNvSpPr/>
            <p:nvPr/>
          </p:nvSpPr>
          <p:spPr bwMode="auto">
            <a:xfrm>
              <a:off x="6751254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2" name="íŝ1íḍè"/>
            <p:cNvSpPr/>
            <p:nvPr/>
          </p:nvSpPr>
          <p:spPr bwMode="auto">
            <a:xfrm>
              <a:off x="6992316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3" name="iśļïdé"/>
            <p:cNvSpPr/>
            <p:nvPr/>
          </p:nvSpPr>
          <p:spPr bwMode="auto">
            <a:xfrm>
              <a:off x="7233378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4" name="îšḷiḑê"/>
            <p:cNvSpPr/>
            <p:nvPr/>
          </p:nvSpPr>
          <p:spPr bwMode="auto">
            <a:xfrm>
              <a:off x="7474440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5" name="íš1ídé"/>
            <p:cNvSpPr/>
            <p:nvPr/>
          </p:nvSpPr>
          <p:spPr bwMode="auto">
            <a:xfrm>
              <a:off x="7715502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6" name="ïsḷiḍê"/>
            <p:cNvSpPr/>
            <p:nvPr/>
          </p:nvSpPr>
          <p:spPr bwMode="auto">
            <a:xfrm>
              <a:off x="7956564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7" name="ïṥļîḓè"/>
            <p:cNvSpPr/>
            <p:nvPr/>
          </p:nvSpPr>
          <p:spPr bwMode="auto">
            <a:xfrm>
              <a:off x="8197626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8" name="îślîḓê"/>
            <p:cNvSpPr/>
            <p:nvPr/>
          </p:nvSpPr>
          <p:spPr bwMode="auto">
            <a:xfrm>
              <a:off x="8438688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sp>
          <p:nvSpPr>
            <p:cNvPr id="19" name="îSḻíďé"/>
            <p:cNvSpPr/>
            <p:nvPr/>
          </p:nvSpPr>
          <p:spPr bwMode="auto">
            <a:xfrm>
              <a:off x="8679746" y="4448480"/>
              <a:ext cx="174415" cy="41147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3600">
                <a:latin typeface="Century Gothic" panose="020B0502020202020204" pitchFamily="34" charset="0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6302402" y="4540175"/>
              <a:ext cx="4097910" cy="867690"/>
              <a:chOff x="950" y="2349127"/>
              <a:chExt cx="4097910" cy="867690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1965079" y="2349127"/>
                <a:ext cx="21337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950" y="2738481"/>
                <a:ext cx="4097910" cy="47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</p:grpSp>
      <p:sp>
        <p:nvSpPr>
          <p:cNvPr id="75" name="文本框 74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Slíďè"/>
          <p:cNvGrpSpPr/>
          <p:nvPr/>
        </p:nvGrpSpPr>
        <p:grpSpPr>
          <a:xfrm>
            <a:off x="4777212" y="2214838"/>
            <a:ext cx="2637576" cy="3472900"/>
            <a:chOff x="7248526" y="1421548"/>
            <a:chExt cx="3273424" cy="4310125"/>
          </a:xfrm>
        </p:grpSpPr>
        <p:grpSp>
          <p:nvGrpSpPr>
            <p:cNvPr id="24" name="iŝ1îḋê"/>
            <p:cNvGrpSpPr/>
            <p:nvPr/>
          </p:nvGrpSpPr>
          <p:grpSpPr>
            <a:xfrm>
              <a:off x="7248526" y="1421548"/>
              <a:ext cx="3273424" cy="4310125"/>
              <a:chOff x="6686547" y="681591"/>
              <a:chExt cx="4397379" cy="5790038"/>
            </a:xfrm>
          </p:grpSpPr>
          <p:sp>
            <p:nvSpPr>
              <p:cNvPr id="29" name="iṥļïďé"/>
              <p:cNvSpPr/>
              <p:nvPr/>
            </p:nvSpPr>
            <p:spPr>
              <a:xfrm>
                <a:off x="8885238" y="3705134"/>
                <a:ext cx="2198688" cy="2430362"/>
              </a:xfrm>
              <a:custGeom>
                <a:avLst/>
                <a:gdLst>
                  <a:gd name="connsiteX0" fmla="*/ 1457425 w 2198689"/>
                  <a:gd name="connsiteY0" fmla="*/ 0 h 2430362"/>
                  <a:gd name="connsiteX1" fmla="*/ 2198689 w 2198689"/>
                  <a:gd name="connsiteY1" fmla="*/ 0 h 2430362"/>
                  <a:gd name="connsiteX2" fmla="*/ 2198689 w 2198689"/>
                  <a:gd name="connsiteY2" fmla="*/ 1448073 h 2430362"/>
                  <a:gd name="connsiteX3" fmla="*/ 2198640 w 2198689"/>
                  <a:gd name="connsiteY3" fmla="*/ 1448073 h 2430362"/>
                  <a:gd name="connsiteX4" fmla="*/ 2198688 w 2198689"/>
                  <a:gd name="connsiteY4" fmla="*/ 1448641 h 2430362"/>
                  <a:gd name="connsiteX5" fmla="*/ 1554707 w 2198689"/>
                  <a:gd name="connsiteY5" fmla="*/ 2377536 h 2430362"/>
                  <a:gd name="connsiteX6" fmla="*/ 1457427 w 2198689"/>
                  <a:gd name="connsiteY6" fmla="*/ 2430362 h 2430362"/>
                  <a:gd name="connsiteX7" fmla="*/ 1457426 w 2198689"/>
                  <a:gd name="connsiteY7" fmla="*/ 2430362 h 2430362"/>
                  <a:gd name="connsiteX8" fmla="*/ 1457427 w 2198689"/>
                  <a:gd name="connsiteY8" fmla="*/ 2430361 h 2430362"/>
                  <a:gd name="connsiteX9" fmla="*/ 0 w 2198689"/>
                  <a:gd name="connsiteY9" fmla="*/ 1447753 h 2430362"/>
                  <a:gd name="connsiteX10" fmla="*/ 1455968 w 2198689"/>
                  <a:gd name="connsiteY10" fmla="*/ 466128 h 2430362"/>
                  <a:gd name="connsiteX11" fmla="*/ 1457425 w 2198689"/>
                  <a:gd name="connsiteY11" fmla="*/ 466919 h 24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8689" h="2430362">
                    <a:moveTo>
                      <a:pt x="1457425" y="0"/>
                    </a:moveTo>
                    <a:lnTo>
                      <a:pt x="2198689" y="0"/>
                    </a:lnTo>
                    <a:lnTo>
                      <a:pt x="2198689" y="1448073"/>
                    </a:lnTo>
                    <a:lnTo>
                      <a:pt x="2198640" y="1448073"/>
                    </a:lnTo>
                    <a:lnTo>
                      <a:pt x="2198688" y="1448641"/>
                    </a:lnTo>
                    <a:cubicBezTo>
                      <a:pt x="2198688" y="1811397"/>
                      <a:pt x="1952592" y="2139811"/>
                      <a:pt x="1554707" y="2377536"/>
                    </a:cubicBezTo>
                    <a:lnTo>
                      <a:pt x="1457427" y="2430362"/>
                    </a:lnTo>
                    <a:lnTo>
                      <a:pt x="1457426" y="2430362"/>
                    </a:lnTo>
                    <a:lnTo>
                      <a:pt x="1457427" y="2430361"/>
                    </a:lnTo>
                    <a:lnTo>
                      <a:pt x="0" y="1447753"/>
                    </a:lnTo>
                    <a:lnTo>
                      <a:pt x="1455968" y="466128"/>
                    </a:lnTo>
                    <a:lnTo>
                      <a:pt x="1457425" y="46691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ṥḷiḍè"/>
              <p:cNvSpPr/>
              <p:nvPr/>
            </p:nvSpPr>
            <p:spPr bwMode="auto">
              <a:xfrm>
                <a:off x="6686547" y="2713990"/>
                <a:ext cx="2198691" cy="3416553"/>
              </a:xfrm>
              <a:custGeom>
                <a:avLst/>
                <a:gdLst>
                  <a:gd name="connsiteX0" fmla="*/ 0 w 2198691"/>
                  <a:gd name="connsiteY0" fmla="*/ 0 h 3416553"/>
                  <a:gd name="connsiteX1" fmla="*/ 741261 w 2198691"/>
                  <a:gd name="connsiteY1" fmla="*/ 0 h 3416553"/>
                  <a:gd name="connsiteX2" fmla="*/ 741261 w 2198691"/>
                  <a:gd name="connsiteY2" fmla="*/ 1453115 h 3416553"/>
                  <a:gd name="connsiteX3" fmla="*/ 742722 w 2198691"/>
                  <a:gd name="connsiteY3" fmla="*/ 1452321 h 3416553"/>
                  <a:gd name="connsiteX4" fmla="*/ 2198691 w 2198691"/>
                  <a:gd name="connsiteY4" fmla="*/ 2433946 h 3416553"/>
                  <a:gd name="connsiteX5" fmla="*/ 741264 w 2198691"/>
                  <a:gd name="connsiteY5" fmla="*/ 3416553 h 3416553"/>
                  <a:gd name="connsiteX6" fmla="*/ 643984 w 2198691"/>
                  <a:gd name="connsiteY6" fmla="*/ 3363728 h 3416553"/>
                  <a:gd name="connsiteX7" fmla="*/ 11355 w 2198691"/>
                  <a:gd name="connsiteY7" fmla="*/ 2569147 h 3416553"/>
                  <a:gd name="connsiteX8" fmla="*/ 8023 w 2198691"/>
                  <a:gd name="connsiteY8" fmla="*/ 2529727 h 3416553"/>
                  <a:gd name="connsiteX9" fmla="*/ 0 w 2198691"/>
                  <a:gd name="connsiteY9" fmla="*/ 2529727 h 341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8691" h="3416553">
                    <a:moveTo>
                      <a:pt x="0" y="0"/>
                    </a:moveTo>
                    <a:lnTo>
                      <a:pt x="741261" y="0"/>
                    </a:lnTo>
                    <a:lnTo>
                      <a:pt x="741261" y="1453115"/>
                    </a:lnTo>
                    <a:lnTo>
                      <a:pt x="742722" y="1452321"/>
                    </a:lnTo>
                    <a:lnTo>
                      <a:pt x="2198691" y="2433946"/>
                    </a:lnTo>
                    <a:lnTo>
                      <a:pt x="741264" y="3416553"/>
                    </a:lnTo>
                    <a:lnTo>
                      <a:pt x="643984" y="3363728"/>
                    </a:lnTo>
                    <a:cubicBezTo>
                      <a:pt x="295836" y="3155719"/>
                      <a:pt x="63899" y="2878276"/>
                      <a:pt x="11355" y="2569147"/>
                    </a:cubicBezTo>
                    <a:lnTo>
                      <a:pt x="8023" y="2529727"/>
                    </a:lnTo>
                    <a:lnTo>
                      <a:pt x="0" y="252972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slîdé"/>
              <p:cNvSpPr/>
              <p:nvPr/>
            </p:nvSpPr>
            <p:spPr>
              <a:xfrm>
                <a:off x="7427808" y="5157086"/>
                <a:ext cx="2914856" cy="1314543"/>
              </a:xfrm>
              <a:custGeom>
                <a:avLst/>
                <a:gdLst>
                  <a:gd name="connsiteX0" fmla="*/ 1457429 w 2914856"/>
                  <a:gd name="connsiteY0" fmla="*/ 0 h 1314543"/>
                  <a:gd name="connsiteX1" fmla="*/ 1600618 w 2914856"/>
                  <a:gd name="connsiteY1" fmla="*/ 96539 h 1314543"/>
                  <a:gd name="connsiteX2" fmla="*/ 2914855 w 2914856"/>
                  <a:gd name="connsiteY2" fmla="*/ 96539 h 1314543"/>
                  <a:gd name="connsiteX3" fmla="*/ 2914855 w 2914856"/>
                  <a:gd name="connsiteY3" fmla="*/ 982608 h 1314543"/>
                  <a:gd name="connsiteX4" fmla="*/ 2914856 w 2914856"/>
                  <a:gd name="connsiteY4" fmla="*/ 982608 h 1314543"/>
                  <a:gd name="connsiteX5" fmla="*/ 2914855 w 2914856"/>
                  <a:gd name="connsiteY5" fmla="*/ 982609 h 1314543"/>
                  <a:gd name="connsiteX6" fmla="*/ 2914855 w 2914856"/>
                  <a:gd name="connsiteY6" fmla="*/ 983364 h 1314543"/>
                  <a:gd name="connsiteX7" fmla="*/ 2913464 w 2914856"/>
                  <a:gd name="connsiteY7" fmla="*/ 983364 h 1314543"/>
                  <a:gd name="connsiteX8" fmla="*/ 2855999 w 2914856"/>
                  <a:gd name="connsiteY8" fmla="*/ 1014568 h 1314543"/>
                  <a:gd name="connsiteX9" fmla="*/ 1457429 w 2914856"/>
                  <a:gd name="connsiteY9" fmla="*/ 1314543 h 1314543"/>
                  <a:gd name="connsiteX10" fmla="*/ 58859 w 2914856"/>
                  <a:gd name="connsiteY10" fmla="*/ 1014568 h 1314543"/>
                  <a:gd name="connsiteX11" fmla="*/ 1396 w 2914856"/>
                  <a:gd name="connsiteY11" fmla="*/ 983364 h 1314543"/>
                  <a:gd name="connsiteX12" fmla="*/ 0 w 2914856"/>
                  <a:gd name="connsiteY12" fmla="*/ 983364 h 1314543"/>
                  <a:gd name="connsiteX13" fmla="*/ 0 w 2914856"/>
                  <a:gd name="connsiteY13" fmla="*/ 96539 h 1314543"/>
                  <a:gd name="connsiteX14" fmla="*/ 1314240 w 2914856"/>
                  <a:gd name="connsiteY14" fmla="*/ 96539 h 131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14856" h="1314543">
                    <a:moveTo>
                      <a:pt x="1457429" y="0"/>
                    </a:moveTo>
                    <a:lnTo>
                      <a:pt x="1600618" y="96539"/>
                    </a:lnTo>
                    <a:lnTo>
                      <a:pt x="2914855" y="96539"/>
                    </a:lnTo>
                    <a:lnTo>
                      <a:pt x="2914855" y="982608"/>
                    </a:lnTo>
                    <a:lnTo>
                      <a:pt x="2914856" y="982608"/>
                    </a:lnTo>
                    <a:lnTo>
                      <a:pt x="2914855" y="982609"/>
                    </a:lnTo>
                    <a:lnTo>
                      <a:pt x="2914855" y="983364"/>
                    </a:lnTo>
                    <a:lnTo>
                      <a:pt x="2913464" y="983364"/>
                    </a:lnTo>
                    <a:lnTo>
                      <a:pt x="2855999" y="1014568"/>
                    </a:lnTo>
                    <a:cubicBezTo>
                      <a:pt x="2475936" y="1201969"/>
                      <a:pt x="1988686" y="1314543"/>
                      <a:pt x="1457429" y="1314543"/>
                    </a:cubicBezTo>
                    <a:cubicBezTo>
                      <a:pt x="926172" y="1314543"/>
                      <a:pt x="438922" y="1201969"/>
                      <a:pt x="58859" y="1014568"/>
                    </a:cubicBezTo>
                    <a:lnTo>
                      <a:pt x="1396" y="983364"/>
                    </a:lnTo>
                    <a:lnTo>
                      <a:pt x="0" y="983364"/>
                    </a:lnTo>
                    <a:lnTo>
                      <a:pt x="0" y="96539"/>
                    </a:lnTo>
                    <a:lnTo>
                      <a:pt x="1314240" y="9653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śḻiḑè"/>
              <p:cNvSpPr/>
              <p:nvPr/>
            </p:nvSpPr>
            <p:spPr>
              <a:xfrm rot="5400000">
                <a:off x="7300152" y="1138815"/>
                <a:ext cx="1712745" cy="1457427"/>
              </a:xfrm>
              <a:prstGeom prst="parallelogram">
                <a:avLst>
                  <a:gd name="adj" fmla="val 6731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ṣḷiḓé"/>
              <p:cNvSpPr/>
              <p:nvPr/>
            </p:nvSpPr>
            <p:spPr bwMode="auto">
              <a:xfrm>
                <a:off x="7427811" y="4271338"/>
                <a:ext cx="2914854" cy="1314543"/>
              </a:xfrm>
              <a:custGeom>
                <a:avLst/>
                <a:gdLst>
                  <a:gd name="connsiteX0" fmla="*/ 1457427 w 2914854"/>
                  <a:gd name="connsiteY0" fmla="*/ 0 h 1314543"/>
                  <a:gd name="connsiteX1" fmla="*/ 2914854 w 2914854"/>
                  <a:gd name="connsiteY1" fmla="*/ 982608 h 1314543"/>
                  <a:gd name="connsiteX2" fmla="*/ 2855997 w 2914854"/>
                  <a:gd name="connsiteY2" fmla="*/ 1014568 h 1314543"/>
                  <a:gd name="connsiteX3" fmla="*/ 1457427 w 2914854"/>
                  <a:gd name="connsiteY3" fmla="*/ 1314543 h 1314543"/>
                  <a:gd name="connsiteX4" fmla="*/ 58857 w 2914854"/>
                  <a:gd name="connsiteY4" fmla="*/ 1014568 h 1314543"/>
                  <a:gd name="connsiteX5" fmla="*/ 0 w 2914854"/>
                  <a:gd name="connsiteY5" fmla="*/ 982607 h 1314543"/>
                  <a:gd name="connsiteX6" fmla="*/ 1457427 w 2914854"/>
                  <a:gd name="connsiteY6" fmla="*/ 0 h 131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4854" h="1314543">
                    <a:moveTo>
                      <a:pt x="1457427" y="0"/>
                    </a:moveTo>
                    <a:lnTo>
                      <a:pt x="2914854" y="982608"/>
                    </a:lnTo>
                    <a:lnTo>
                      <a:pt x="2855997" y="1014568"/>
                    </a:lnTo>
                    <a:cubicBezTo>
                      <a:pt x="2475934" y="1201969"/>
                      <a:pt x="1988684" y="1314543"/>
                      <a:pt x="1457427" y="1314543"/>
                    </a:cubicBezTo>
                    <a:cubicBezTo>
                      <a:pt x="926170" y="1314543"/>
                      <a:pt x="438920" y="1201969"/>
                      <a:pt x="58857" y="1014568"/>
                    </a:cubicBezTo>
                    <a:lnTo>
                      <a:pt x="0" y="982607"/>
                    </a:lnTo>
                    <a:lnTo>
                      <a:pt x="145742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$líďe"/>
              <p:cNvSpPr/>
              <p:nvPr/>
            </p:nvSpPr>
            <p:spPr bwMode="auto">
              <a:xfrm>
                <a:off x="8885238" y="2805101"/>
                <a:ext cx="2198688" cy="1964234"/>
              </a:xfrm>
              <a:custGeom>
                <a:avLst/>
                <a:gdLst>
                  <a:gd name="connsiteX0" fmla="*/ 1455968 w 2198688"/>
                  <a:gd name="connsiteY0" fmla="*/ 0 h 1964234"/>
                  <a:gd name="connsiteX1" fmla="*/ 1554707 w 2198688"/>
                  <a:gd name="connsiteY1" fmla="*/ 53618 h 1964234"/>
                  <a:gd name="connsiteX2" fmla="*/ 2198688 w 2198688"/>
                  <a:gd name="connsiteY2" fmla="*/ 982513 h 1964234"/>
                  <a:gd name="connsiteX3" fmla="*/ 1554707 w 2198688"/>
                  <a:gd name="connsiteY3" fmla="*/ 1911408 h 1964234"/>
                  <a:gd name="connsiteX4" fmla="*/ 1457427 w 2198688"/>
                  <a:gd name="connsiteY4" fmla="*/ 1964234 h 1964234"/>
                  <a:gd name="connsiteX5" fmla="*/ 1457426 w 2198688"/>
                  <a:gd name="connsiteY5" fmla="*/ 1964234 h 1964234"/>
                  <a:gd name="connsiteX6" fmla="*/ 1457427 w 2198688"/>
                  <a:gd name="connsiteY6" fmla="*/ 1964233 h 1964234"/>
                  <a:gd name="connsiteX7" fmla="*/ 0 w 2198688"/>
                  <a:gd name="connsiteY7" fmla="*/ 981625 h 1964234"/>
                  <a:gd name="connsiteX8" fmla="*/ 1455968 w 2198688"/>
                  <a:gd name="connsiteY8" fmla="*/ 0 h 1964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8688" h="1964234">
                    <a:moveTo>
                      <a:pt x="1455968" y="0"/>
                    </a:moveTo>
                    <a:lnTo>
                      <a:pt x="1554707" y="53618"/>
                    </a:lnTo>
                    <a:cubicBezTo>
                      <a:pt x="1952592" y="291343"/>
                      <a:pt x="2198688" y="619757"/>
                      <a:pt x="2198688" y="982513"/>
                    </a:cubicBezTo>
                    <a:cubicBezTo>
                      <a:pt x="2198688" y="1345269"/>
                      <a:pt x="1952592" y="1673683"/>
                      <a:pt x="1554707" y="1911408"/>
                    </a:cubicBezTo>
                    <a:lnTo>
                      <a:pt x="1457427" y="1964234"/>
                    </a:lnTo>
                    <a:lnTo>
                      <a:pt x="1457426" y="1964234"/>
                    </a:lnTo>
                    <a:lnTo>
                      <a:pt x="1457427" y="1964233"/>
                    </a:lnTo>
                    <a:lnTo>
                      <a:pt x="0" y="981625"/>
                    </a:lnTo>
                    <a:lnTo>
                      <a:pt x="14559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sḻîḍê"/>
              <p:cNvSpPr/>
              <p:nvPr/>
            </p:nvSpPr>
            <p:spPr bwMode="auto">
              <a:xfrm>
                <a:off x="7429269" y="681591"/>
                <a:ext cx="2913396" cy="2295377"/>
              </a:xfrm>
              <a:custGeom>
                <a:avLst/>
                <a:gdLst>
                  <a:gd name="connsiteX0" fmla="*/ 1455969 w 2913396"/>
                  <a:gd name="connsiteY0" fmla="*/ 0 h 2295377"/>
                  <a:gd name="connsiteX1" fmla="*/ 2854539 w 2913396"/>
                  <a:gd name="connsiteY1" fmla="*/ 299975 h 2295377"/>
                  <a:gd name="connsiteX2" fmla="*/ 2911937 w 2913396"/>
                  <a:gd name="connsiteY2" fmla="*/ 331143 h 2295377"/>
                  <a:gd name="connsiteX3" fmla="*/ 1455969 w 2913396"/>
                  <a:gd name="connsiteY3" fmla="*/ 1312768 h 2295377"/>
                  <a:gd name="connsiteX4" fmla="*/ 2913396 w 2913396"/>
                  <a:gd name="connsiteY4" fmla="*/ 2295376 h 2295377"/>
                  <a:gd name="connsiteX5" fmla="*/ 2913395 w 2913396"/>
                  <a:gd name="connsiteY5" fmla="*/ 2295377 h 2295377"/>
                  <a:gd name="connsiteX6" fmla="*/ 0 w 2913396"/>
                  <a:gd name="connsiteY6" fmla="*/ 331144 h 2295377"/>
                  <a:gd name="connsiteX7" fmla="*/ 57399 w 2913396"/>
                  <a:gd name="connsiteY7" fmla="*/ 299975 h 2295377"/>
                  <a:gd name="connsiteX8" fmla="*/ 1455969 w 2913396"/>
                  <a:gd name="connsiteY8" fmla="*/ 0 h 2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3396" h="2295377">
                    <a:moveTo>
                      <a:pt x="1455969" y="0"/>
                    </a:moveTo>
                    <a:cubicBezTo>
                      <a:pt x="1987226" y="0"/>
                      <a:pt x="2474476" y="112575"/>
                      <a:pt x="2854539" y="299975"/>
                    </a:cubicBezTo>
                    <a:lnTo>
                      <a:pt x="2911937" y="331143"/>
                    </a:lnTo>
                    <a:lnTo>
                      <a:pt x="1455969" y="1312768"/>
                    </a:lnTo>
                    <a:lnTo>
                      <a:pt x="2913396" y="2295376"/>
                    </a:lnTo>
                    <a:lnTo>
                      <a:pt x="2913395" y="2295377"/>
                    </a:lnTo>
                    <a:lnTo>
                      <a:pt x="0" y="331144"/>
                    </a:lnTo>
                    <a:lnTo>
                      <a:pt x="57399" y="299975"/>
                    </a:lnTo>
                    <a:cubicBezTo>
                      <a:pt x="437462" y="112575"/>
                      <a:pt x="924712" y="0"/>
                      <a:pt x="14559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şḷiḑê"/>
              <p:cNvSpPr/>
              <p:nvPr/>
            </p:nvSpPr>
            <p:spPr bwMode="auto">
              <a:xfrm>
                <a:off x="6686550" y="1740905"/>
                <a:ext cx="2198688" cy="1964232"/>
              </a:xfrm>
              <a:custGeom>
                <a:avLst/>
                <a:gdLst>
                  <a:gd name="connsiteX0" fmla="*/ 742719 w 2198688"/>
                  <a:gd name="connsiteY0" fmla="*/ 0 h 1964232"/>
                  <a:gd name="connsiteX1" fmla="*/ 2198688 w 2198688"/>
                  <a:gd name="connsiteY1" fmla="*/ 981625 h 1964232"/>
                  <a:gd name="connsiteX2" fmla="*/ 741261 w 2198688"/>
                  <a:gd name="connsiteY2" fmla="*/ 1964232 h 1964232"/>
                  <a:gd name="connsiteX3" fmla="*/ 643981 w 2198688"/>
                  <a:gd name="connsiteY3" fmla="*/ 1911407 h 1964232"/>
                  <a:gd name="connsiteX4" fmla="*/ 0 w 2198688"/>
                  <a:gd name="connsiteY4" fmla="*/ 982512 h 1964232"/>
                  <a:gd name="connsiteX5" fmla="*/ 643981 w 2198688"/>
                  <a:gd name="connsiteY5" fmla="*/ 53617 h 1964232"/>
                  <a:gd name="connsiteX6" fmla="*/ 742719 w 2198688"/>
                  <a:gd name="connsiteY6" fmla="*/ 0 h 196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688" h="1964232">
                    <a:moveTo>
                      <a:pt x="742719" y="0"/>
                    </a:moveTo>
                    <a:lnTo>
                      <a:pt x="2198688" y="981625"/>
                    </a:lnTo>
                    <a:lnTo>
                      <a:pt x="741261" y="1964232"/>
                    </a:lnTo>
                    <a:lnTo>
                      <a:pt x="643981" y="1911407"/>
                    </a:lnTo>
                    <a:cubicBezTo>
                      <a:pt x="246097" y="1673682"/>
                      <a:pt x="0" y="1345268"/>
                      <a:pt x="0" y="982512"/>
                    </a:cubicBezTo>
                    <a:cubicBezTo>
                      <a:pt x="0" y="619756"/>
                      <a:pt x="246097" y="291342"/>
                      <a:pt x="643981" y="53617"/>
                    </a:cubicBezTo>
                    <a:lnTo>
                      <a:pt x="7427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išḷïḍe"/>
              <p:cNvSpPr/>
              <p:nvPr/>
            </p:nvSpPr>
            <p:spPr>
              <a:xfrm rot="16200000" flipV="1">
                <a:off x="8226004" y="1670386"/>
                <a:ext cx="2775893" cy="1457427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sḻidè"/>
              <p:cNvSpPr/>
              <p:nvPr/>
            </p:nvSpPr>
            <p:spPr>
              <a:xfrm rot="16200000" flipV="1">
                <a:off x="6889938" y="3261769"/>
                <a:ext cx="2533170" cy="1457427"/>
              </a:xfrm>
              <a:prstGeom prst="parallelogram">
                <a:avLst>
                  <a:gd name="adj" fmla="val 67317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ṥḷiďe"/>
              <p:cNvSpPr/>
              <p:nvPr/>
            </p:nvSpPr>
            <p:spPr>
              <a:xfrm rot="5400000">
                <a:off x="8878940" y="3793344"/>
                <a:ext cx="1470020" cy="1457428"/>
              </a:xfrm>
              <a:prstGeom prst="parallelogram">
                <a:avLst>
                  <a:gd name="adj" fmla="val 6731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is1iḓê"/>
            <p:cNvSpPr/>
            <p:nvPr/>
          </p:nvSpPr>
          <p:spPr bwMode="auto">
            <a:xfrm>
              <a:off x="7663905" y="2721558"/>
              <a:ext cx="390823" cy="390823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şḻiḍé"/>
            <p:cNvSpPr/>
            <p:nvPr/>
          </p:nvSpPr>
          <p:spPr bwMode="auto">
            <a:xfrm>
              <a:off x="8640229" y="1569003"/>
              <a:ext cx="490015" cy="490015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ŝ1ïďê"/>
            <p:cNvSpPr/>
            <p:nvPr/>
          </p:nvSpPr>
          <p:spPr bwMode="auto">
            <a:xfrm>
              <a:off x="8772210" y="4385159"/>
              <a:ext cx="419820" cy="419820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ṩḷiḍê"/>
            <p:cNvSpPr>
              <a:spLocks noChangeAspect="1"/>
            </p:cNvSpPr>
            <p:nvPr/>
          </p:nvSpPr>
          <p:spPr bwMode="auto">
            <a:xfrm>
              <a:off x="9703594" y="3503100"/>
              <a:ext cx="460321" cy="460321"/>
            </a:xfrm>
            <a:custGeom>
              <a:avLst/>
              <a:gdLst>
                <a:gd name="connsiteX0" fmla="*/ 56258 w 331788"/>
                <a:gd name="connsiteY0" fmla="*/ 234950 h 331788"/>
                <a:gd name="connsiteX1" fmla="*/ 56258 w 331788"/>
                <a:gd name="connsiteY1" fmla="*/ 236252 h 331788"/>
                <a:gd name="connsiteX2" fmla="*/ 52388 w 331788"/>
                <a:gd name="connsiteY2" fmla="*/ 247968 h 331788"/>
                <a:gd name="connsiteX3" fmla="*/ 165895 w 331788"/>
                <a:gd name="connsiteY3" fmla="*/ 300038 h 331788"/>
                <a:gd name="connsiteX4" fmla="*/ 279401 w 331788"/>
                <a:gd name="connsiteY4" fmla="*/ 247968 h 331788"/>
                <a:gd name="connsiteX5" fmla="*/ 275531 w 331788"/>
                <a:gd name="connsiteY5" fmla="*/ 234950 h 331788"/>
                <a:gd name="connsiteX6" fmla="*/ 165895 w 331788"/>
                <a:gd name="connsiteY6" fmla="*/ 268796 h 331788"/>
                <a:gd name="connsiteX7" fmla="*/ 56258 w 331788"/>
                <a:gd name="connsiteY7" fmla="*/ 234950 h 331788"/>
                <a:gd name="connsiteX8" fmla="*/ 54964 w 331788"/>
                <a:gd name="connsiteY8" fmla="*/ 176212 h 331788"/>
                <a:gd name="connsiteX9" fmla="*/ 52388 w 331788"/>
                <a:gd name="connsiteY9" fmla="*/ 186531 h 331788"/>
                <a:gd name="connsiteX10" fmla="*/ 165711 w 331788"/>
                <a:gd name="connsiteY10" fmla="*/ 238125 h 331788"/>
                <a:gd name="connsiteX11" fmla="*/ 236538 w 331788"/>
                <a:gd name="connsiteY11" fmla="*/ 226516 h 331788"/>
                <a:gd name="connsiteX12" fmla="*/ 206919 w 331788"/>
                <a:gd name="connsiteY12" fmla="*/ 227806 h 331788"/>
                <a:gd name="connsiteX13" fmla="*/ 88445 w 331788"/>
                <a:gd name="connsiteY13" fmla="*/ 183951 h 331788"/>
                <a:gd name="connsiteX14" fmla="*/ 54964 w 331788"/>
                <a:gd name="connsiteY14" fmla="*/ 176212 h 331788"/>
                <a:gd name="connsiteX15" fmla="*/ 280538 w 331788"/>
                <a:gd name="connsiteY15" fmla="*/ 106362 h 331788"/>
                <a:gd name="connsiteX16" fmla="*/ 248169 w 331788"/>
                <a:gd name="connsiteY16" fmla="*/ 129630 h 331788"/>
                <a:gd name="connsiteX17" fmla="*/ 138113 w 331788"/>
                <a:gd name="connsiteY17" fmla="*/ 185216 h 331788"/>
                <a:gd name="connsiteX18" fmla="*/ 206736 w 331788"/>
                <a:gd name="connsiteY18" fmla="*/ 196850 h 331788"/>
                <a:gd name="connsiteX19" fmla="*/ 320676 w 331788"/>
                <a:gd name="connsiteY19" fmla="*/ 145143 h 331788"/>
                <a:gd name="connsiteX20" fmla="*/ 280538 w 331788"/>
                <a:gd name="connsiteY20" fmla="*/ 106362 h 331788"/>
                <a:gd name="connsiteX21" fmla="*/ 42019 w 331788"/>
                <a:gd name="connsiteY21" fmla="*/ 68262 h 331788"/>
                <a:gd name="connsiteX22" fmla="*/ 11113 w 331788"/>
                <a:gd name="connsiteY22" fmla="*/ 103448 h 331788"/>
                <a:gd name="connsiteX23" fmla="*/ 124436 w 331788"/>
                <a:gd name="connsiteY23" fmla="*/ 155575 h 331788"/>
                <a:gd name="connsiteX24" fmla="*/ 195263 w 331788"/>
                <a:gd name="connsiteY24" fmla="*/ 143847 h 331788"/>
                <a:gd name="connsiteX25" fmla="*/ 165644 w 331788"/>
                <a:gd name="connsiteY25" fmla="*/ 145150 h 331788"/>
                <a:gd name="connsiteX26" fmla="*/ 42019 w 331788"/>
                <a:gd name="connsiteY26" fmla="*/ 82597 h 331788"/>
                <a:gd name="connsiteX27" fmla="*/ 42019 w 331788"/>
                <a:gd name="connsiteY27" fmla="*/ 68262 h 331788"/>
                <a:gd name="connsiteX28" fmla="*/ 155468 w 331788"/>
                <a:gd name="connsiteY28" fmla="*/ 20637 h 331788"/>
                <a:gd name="connsiteX29" fmla="*/ 174732 w 331788"/>
                <a:gd name="connsiteY29" fmla="*/ 20637 h 331788"/>
                <a:gd name="connsiteX30" fmla="*/ 174732 w 331788"/>
                <a:gd name="connsiteY30" fmla="*/ 28404 h 331788"/>
                <a:gd name="connsiteX31" fmla="*/ 217113 w 331788"/>
                <a:gd name="connsiteY31" fmla="*/ 43937 h 331788"/>
                <a:gd name="connsiteX32" fmla="*/ 190143 w 331788"/>
                <a:gd name="connsiteY32" fmla="*/ 47820 h 331788"/>
                <a:gd name="connsiteX33" fmla="*/ 167026 w 331788"/>
                <a:gd name="connsiteY33" fmla="*/ 38759 h 331788"/>
                <a:gd name="connsiteX34" fmla="*/ 152899 w 331788"/>
                <a:gd name="connsiteY34" fmla="*/ 40054 h 331788"/>
                <a:gd name="connsiteX35" fmla="*/ 147762 w 331788"/>
                <a:gd name="connsiteY35" fmla="*/ 45231 h 331788"/>
                <a:gd name="connsiteX36" fmla="*/ 152899 w 331788"/>
                <a:gd name="connsiteY36" fmla="*/ 50409 h 331788"/>
                <a:gd name="connsiteX37" fmla="*/ 173448 w 331788"/>
                <a:gd name="connsiteY37" fmla="*/ 54292 h 331788"/>
                <a:gd name="connsiteX38" fmla="*/ 200417 w 331788"/>
                <a:gd name="connsiteY38" fmla="*/ 59470 h 331788"/>
                <a:gd name="connsiteX39" fmla="*/ 217113 w 331788"/>
                <a:gd name="connsiteY39" fmla="*/ 65942 h 331788"/>
                <a:gd name="connsiteX40" fmla="*/ 222250 w 331788"/>
                <a:gd name="connsiteY40" fmla="*/ 75003 h 331788"/>
                <a:gd name="connsiteX41" fmla="*/ 210692 w 331788"/>
                <a:gd name="connsiteY41" fmla="*/ 89242 h 331788"/>
                <a:gd name="connsiteX42" fmla="*/ 174732 w 331788"/>
                <a:gd name="connsiteY42" fmla="*/ 95714 h 331788"/>
                <a:gd name="connsiteX43" fmla="*/ 174732 w 331788"/>
                <a:gd name="connsiteY43" fmla="*/ 104775 h 331788"/>
                <a:gd name="connsiteX44" fmla="*/ 155468 w 331788"/>
                <a:gd name="connsiteY44" fmla="*/ 104775 h 331788"/>
                <a:gd name="connsiteX45" fmla="*/ 155468 w 331788"/>
                <a:gd name="connsiteY45" fmla="*/ 95714 h 331788"/>
                <a:gd name="connsiteX46" fmla="*/ 107950 w 331788"/>
                <a:gd name="connsiteY46" fmla="*/ 77592 h 331788"/>
                <a:gd name="connsiteX47" fmla="*/ 138772 w 331788"/>
                <a:gd name="connsiteY47" fmla="*/ 73709 h 331788"/>
                <a:gd name="connsiteX48" fmla="*/ 165742 w 331788"/>
                <a:gd name="connsiteY48" fmla="*/ 85359 h 331788"/>
                <a:gd name="connsiteX49" fmla="*/ 182438 w 331788"/>
                <a:gd name="connsiteY49" fmla="*/ 82770 h 331788"/>
                <a:gd name="connsiteX50" fmla="*/ 187575 w 331788"/>
                <a:gd name="connsiteY50" fmla="*/ 77592 h 331788"/>
                <a:gd name="connsiteX51" fmla="*/ 182438 w 331788"/>
                <a:gd name="connsiteY51" fmla="*/ 72414 h 331788"/>
                <a:gd name="connsiteX52" fmla="*/ 159321 w 331788"/>
                <a:gd name="connsiteY52" fmla="*/ 67237 h 331788"/>
                <a:gd name="connsiteX53" fmla="*/ 134920 w 331788"/>
                <a:gd name="connsiteY53" fmla="*/ 63353 h 331788"/>
                <a:gd name="connsiteX54" fmla="*/ 119508 w 331788"/>
                <a:gd name="connsiteY54" fmla="*/ 56881 h 331788"/>
                <a:gd name="connsiteX55" fmla="*/ 114371 w 331788"/>
                <a:gd name="connsiteY55" fmla="*/ 47820 h 331788"/>
                <a:gd name="connsiteX56" fmla="*/ 124646 w 331788"/>
                <a:gd name="connsiteY56" fmla="*/ 34876 h 331788"/>
                <a:gd name="connsiteX57" fmla="*/ 155468 w 331788"/>
                <a:gd name="connsiteY57" fmla="*/ 28404 h 331788"/>
                <a:gd name="connsiteX58" fmla="*/ 155468 w 331788"/>
                <a:gd name="connsiteY58" fmla="*/ 20637 h 331788"/>
                <a:gd name="connsiteX59" fmla="*/ 165895 w 331788"/>
                <a:gd name="connsiteY59" fmla="*/ 9525 h 331788"/>
                <a:gd name="connsiteX60" fmla="*/ 52388 w 331788"/>
                <a:gd name="connsiteY60" fmla="*/ 61913 h 331788"/>
                <a:gd name="connsiteX61" fmla="*/ 165895 w 331788"/>
                <a:gd name="connsiteY61" fmla="*/ 114301 h 331788"/>
                <a:gd name="connsiteX62" fmla="*/ 279402 w 331788"/>
                <a:gd name="connsiteY62" fmla="*/ 61913 h 331788"/>
                <a:gd name="connsiteX63" fmla="*/ 165895 w 331788"/>
                <a:gd name="connsiteY63" fmla="*/ 9525 h 331788"/>
                <a:gd name="connsiteX64" fmla="*/ 165894 w 331788"/>
                <a:gd name="connsiteY64" fmla="*/ 0 h 331788"/>
                <a:gd name="connsiteX65" fmla="*/ 290315 w 331788"/>
                <a:gd name="connsiteY65" fmla="*/ 62210 h 331788"/>
                <a:gd name="connsiteX66" fmla="*/ 290315 w 331788"/>
                <a:gd name="connsiteY66" fmla="*/ 82947 h 331788"/>
                <a:gd name="connsiteX67" fmla="*/ 286426 w 331788"/>
                <a:gd name="connsiteY67" fmla="*/ 97204 h 331788"/>
                <a:gd name="connsiteX68" fmla="*/ 331788 w 331788"/>
                <a:gd name="connsiteY68" fmla="*/ 145157 h 331788"/>
                <a:gd name="connsiteX69" fmla="*/ 331788 w 331788"/>
                <a:gd name="connsiteY69" fmla="*/ 165894 h 331788"/>
                <a:gd name="connsiteX70" fmla="*/ 290315 w 331788"/>
                <a:gd name="connsiteY70" fmla="*/ 212552 h 331788"/>
                <a:gd name="connsiteX71" fmla="*/ 282538 w 331788"/>
                <a:gd name="connsiteY71" fmla="*/ 228104 h 331788"/>
                <a:gd name="connsiteX72" fmla="*/ 290315 w 331788"/>
                <a:gd name="connsiteY72" fmla="*/ 248841 h 331788"/>
                <a:gd name="connsiteX73" fmla="*/ 290315 w 331788"/>
                <a:gd name="connsiteY73" fmla="*/ 269578 h 331788"/>
                <a:gd name="connsiteX74" fmla="*/ 165894 w 331788"/>
                <a:gd name="connsiteY74" fmla="*/ 331788 h 331788"/>
                <a:gd name="connsiteX75" fmla="*/ 41474 w 331788"/>
                <a:gd name="connsiteY75" fmla="*/ 269578 h 331788"/>
                <a:gd name="connsiteX76" fmla="*/ 41474 w 331788"/>
                <a:gd name="connsiteY76" fmla="*/ 248841 h 331788"/>
                <a:gd name="connsiteX77" fmla="*/ 49250 w 331788"/>
                <a:gd name="connsiteY77" fmla="*/ 228104 h 331788"/>
                <a:gd name="connsiteX78" fmla="*/ 41474 w 331788"/>
                <a:gd name="connsiteY78" fmla="*/ 207368 h 331788"/>
                <a:gd name="connsiteX79" fmla="*/ 41474 w 331788"/>
                <a:gd name="connsiteY79" fmla="*/ 186631 h 331788"/>
                <a:gd name="connsiteX80" fmla="*/ 45362 w 331788"/>
                <a:gd name="connsiteY80" fmla="*/ 172374 h 331788"/>
                <a:gd name="connsiteX81" fmla="*/ 0 w 331788"/>
                <a:gd name="connsiteY81" fmla="*/ 124421 h 331788"/>
                <a:gd name="connsiteX82" fmla="*/ 0 w 331788"/>
                <a:gd name="connsiteY82" fmla="*/ 103684 h 331788"/>
                <a:gd name="connsiteX83" fmla="*/ 41474 w 331788"/>
                <a:gd name="connsiteY83" fmla="*/ 57026 h 331788"/>
                <a:gd name="connsiteX84" fmla="*/ 41474 w 331788"/>
                <a:gd name="connsiteY84" fmla="*/ 62210 h 331788"/>
                <a:gd name="connsiteX85" fmla="*/ 165894 w 331788"/>
                <a:gd name="connsiteY8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31788" h="331788">
                  <a:moveTo>
                    <a:pt x="56258" y="234950"/>
                  </a:moveTo>
                  <a:cubicBezTo>
                    <a:pt x="56258" y="234950"/>
                    <a:pt x="56258" y="234950"/>
                    <a:pt x="56258" y="236252"/>
                  </a:cubicBezTo>
                  <a:cubicBezTo>
                    <a:pt x="53678" y="240157"/>
                    <a:pt x="52388" y="244062"/>
                    <a:pt x="52388" y="247968"/>
                  </a:cubicBezTo>
                  <a:cubicBezTo>
                    <a:pt x="52388" y="272701"/>
                    <a:pt x="98823" y="300038"/>
                    <a:pt x="165895" y="300038"/>
                  </a:cubicBezTo>
                  <a:cubicBezTo>
                    <a:pt x="232967" y="300038"/>
                    <a:pt x="279401" y="272701"/>
                    <a:pt x="279401" y="247968"/>
                  </a:cubicBezTo>
                  <a:cubicBezTo>
                    <a:pt x="279401" y="244062"/>
                    <a:pt x="278111" y="240157"/>
                    <a:pt x="275531" y="234950"/>
                  </a:cubicBezTo>
                  <a:cubicBezTo>
                    <a:pt x="254894" y="255778"/>
                    <a:pt x="213619" y="268796"/>
                    <a:pt x="165895" y="268796"/>
                  </a:cubicBezTo>
                  <a:cubicBezTo>
                    <a:pt x="118170" y="268796"/>
                    <a:pt x="76895" y="255778"/>
                    <a:pt x="56258" y="234950"/>
                  </a:cubicBezTo>
                  <a:close/>
                  <a:moveTo>
                    <a:pt x="54964" y="176212"/>
                  </a:moveTo>
                  <a:cubicBezTo>
                    <a:pt x="53676" y="180082"/>
                    <a:pt x="52388" y="182661"/>
                    <a:pt x="52388" y="186531"/>
                  </a:cubicBezTo>
                  <a:cubicBezTo>
                    <a:pt x="52388" y="211038"/>
                    <a:pt x="98747" y="238125"/>
                    <a:pt x="165711" y="238125"/>
                  </a:cubicBezTo>
                  <a:cubicBezTo>
                    <a:pt x="194042" y="238125"/>
                    <a:pt x="217222" y="232966"/>
                    <a:pt x="236538" y="226516"/>
                  </a:cubicBezTo>
                  <a:cubicBezTo>
                    <a:pt x="227524" y="226516"/>
                    <a:pt x="217222" y="227806"/>
                    <a:pt x="206919" y="227806"/>
                  </a:cubicBezTo>
                  <a:cubicBezTo>
                    <a:pt x="151546" y="227806"/>
                    <a:pt x="103899" y="209748"/>
                    <a:pt x="88445" y="183951"/>
                  </a:cubicBezTo>
                  <a:cubicBezTo>
                    <a:pt x="76855" y="182661"/>
                    <a:pt x="65266" y="178792"/>
                    <a:pt x="54964" y="176212"/>
                  </a:cubicBezTo>
                  <a:close/>
                  <a:moveTo>
                    <a:pt x="280538" y="106362"/>
                  </a:moveTo>
                  <a:cubicBezTo>
                    <a:pt x="272769" y="115411"/>
                    <a:pt x="261116" y="123167"/>
                    <a:pt x="248169" y="129630"/>
                  </a:cubicBezTo>
                  <a:cubicBezTo>
                    <a:pt x="242990" y="159362"/>
                    <a:pt x="196378" y="182631"/>
                    <a:pt x="138113" y="185216"/>
                  </a:cubicBezTo>
                  <a:cubicBezTo>
                    <a:pt x="157535" y="192972"/>
                    <a:pt x="179546" y="196850"/>
                    <a:pt x="206736" y="196850"/>
                  </a:cubicBezTo>
                  <a:cubicBezTo>
                    <a:pt x="274064" y="196850"/>
                    <a:pt x="320676" y="169704"/>
                    <a:pt x="320676" y="145143"/>
                  </a:cubicBezTo>
                  <a:cubicBezTo>
                    <a:pt x="320676" y="130923"/>
                    <a:pt x="305139" y="116704"/>
                    <a:pt x="280538" y="106362"/>
                  </a:cubicBezTo>
                  <a:close/>
                  <a:moveTo>
                    <a:pt x="42019" y="68262"/>
                  </a:moveTo>
                  <a:cubicBezTo>
                    <a:pt x="22703" y="78688"/>
                    <a:pt x="11113" y="91719"/>
                    <a:pt x="11113" y="103448"/>
                  </a:cubicBezTo>
                  <a:cubicBezTo>
                    <a:pt x="11113" y="128208"/>
                    <a:pt x="57472" y="155575"/>
                    <a:pt x="124436" y="155575"/>
                  </a:cubicBezTo>
                  <a:cubicBezTo>
                    <a:pt x="152767" y="155575"/>
                    <a:pt x="175947" y="150362"/>
                    <a:pt x="195263" y="143847"/>
                  </a:cubicBezTo>
                  <a:cubicBezTo>
                    <a:pt x="186249" y="143847"/>
                    <a:pt x="175947" y="145150"/>
                    <a:pt x="165644" y="145150"/>
                  </a:cubicBezTo>
                  <a:cubicBezTo>
                    <a:pt x="97393" y="145150"/>
                    <a:pt x="42019" y="117783"/>
                    <a:pt x="42019" y="82597"/>
                  </a:cubicBezTo>
                  <a:cubicBezTo>
                    <a:pt x="42019" y="82597"/>
                    <a:pt x="42019" y="82597"/>
                    <a:pt x="42019" y="68262"/>
                  </a:cubicBezTo>
                  <a:close/>
                  <a:moveTo>
                    <a:pt x="155468" y="20637"/>
                  </a:moveTo>
                  <a:cubicBezTo>
                    <a:pt x="174732" y="20637"/>
                    <a:pt x="174732" y="20637"/>
                    <a:pt x="174732" y="20637"/>
                  </a:cubicBezTo>
                  <a:cubicBezTo>
                    <a:pt x="174732" y="28404"/>
                    <a:pt x="174732" y="28404"/>
                    <a:pt x="174732" y="28404"/>
                  </a:cubicBezTo>
                  <a:cubicBezTo>
                    <a:pt x="196565" y="29698"/>
                    <a:pt x="210692" y="33581"/>
                    <a:pt x="217113" y="43937"/>
                  </a:cubicBezTo>
                  <a:cubicBezTo>
                    <a:pt x="190143" y="47820"/>
                    <a:pt x="190143" y="47820"/>
                    <a:pt x="190143" y="47820"/>
                  </a:cubicBezTo>
                  <a:cubicBezTo>
                    <a:pt x="185006" y="41348"/>
                    <a:pt x="177301" y="38759"/>
                    <a:pt x="167026" y="38759"/>
                  </a:cubicBezTo>
                  <a:cubicBezTo>
                    <a:pt x="160605" y="38759"/>
                    <a:pt x="156752" y="38759"/>
                    <a:pt x="152899" y="40054"/>
                  </a:cubicBezTo>
                  <a:cubicBezTo>
                    <a:pt x="150331" y="41348"/>
                    <a:pt x="147762" y="43937"/>
                    <a:pt x="147762" y="45231"/>
                  </a:cubicBezTo>
                  <a:cubicBezTo>
                    <a:pt x="147762" y="47820"/>
                    <a:pt x="150331" y="49115"/>
                    <a:pt x="152899" y="50409"/>
                  </a:cubicBezTo>
                  <a:cubicBezTo>
                    <a:pt x="156752" y="51703"/>
                    <a:pt x="163174" y="52998"/>
                    <a:pt x="173448" y="54292"/>
                  </a:cubicBezTo>
                  <a:cubicBezTo>
                    <a:pt x="185006" y="55587"/>
                    <a:pt x="193996" y="58176"/>
                    <a:pt x="200417" y="59470"/>
                  </a:cubicBezTo>
                  <a:cubicBezTo>
                    <a:pt x="206839" y="60764"/>
                    <a:pt x="213260" y="63353"/>
                    <a:pt x="217113" y="65942"/>
                  </a:cubicBezTo>
                  <a:cubicBezTo>
                    <a:pt x="220966" y="68531"/>
                    <a:pt x="222250" y="71120"/>
                    <a:pt x="222250" y="75003"/>
                  </a:cubicBezTo>
                  <a:cubicBezTo>
                    <a:pt x="222250" y="80181"/>
                    <a:pt x="218397" y="85359"/>
                    <a:pt x="210692" y="89242"/>
                  </a:cubicBezTo>
                  <a:cubicBezTo>
                    <a:pt x="201702" y="93125"/>
                    <a:pt x="190143" y="95714"/>
                    <a:pt x="174732" y="95714"/>
                  </a:cubicBezTo>
                  <a:cubicBezTo>
                    <a:pt x="174732" y="104775"/>
                    <a:pt x="174732" y="104775"/>
                    <a:pt x="174732" y="104775"/>
                  </a:cubicBezTo>
                  <a:cubicBezTo>
                    <a:pt x="155468" y="104775"/>
                    <a:pt x="155468" y="104775"/>
                    <a:pt x="155468" y="104775"/>
                  </a:cubicBezTo>
                  <a:cubicBezTo>
                    <a:pt x="155468" y="95714"/>
                    <a:pt x="155468" y="95714"/>
                    <a:pt x="155468" y="95714"/>
                  </a:cubicBezTo>
                  <a:cubicBezTo>
                    <a:pt x="129783" y="94420"/>
                    <a:pt x="114371" y="89242"/>
                    <a:pt x="107950" y="77592"/>
                  </a:cubicBezTo>
                  <a:cubicBezTo>
                    <a:pt x="138772" y="73709"/>
                    <a:pt x="138772" y="73709"/>
                    <a:pt x="138772" y="73709"/>
                  </a:cubicBezTo>
                  <a:cubicBezTo>
                    <a:pt x="141341" y="81475"/>
                    <a:pt x="150331" y="85359"/>
                    <a:pt x="165742" y="85359"/>
                  </a:cubicBezTo>
                  <a:cubicBezTo>
                    <a:pt x="173448" y="85359"/>
                    <a:pt x="178585" y="84064"/>
                    <a:pt x="182438" y="82770"/>
                  </a:cubicBezTo>
                  <a:cubicBezTo>
                    <a:pt x="186290" y="81475"/>
                    <a:pt x="187575" y="78887"/>
                    <a:pt x="187575" y="77592"/>
                  </a:cubicBezTo>
                  <a:cubicBezTo>
                    <a:pt x="187575" y="75003"/>
                    <a:pt x="186290" y="73709"/>
                    <a:pt x="182438" y="72414"/>
                  </a:cubicBezTo>
                  <a:cubicBezTo>
                    <a:pt x="178585" y="71120"/>
                    <a:pt x="170879" y="69825"/>
                    <a:pt x="159321" y="67237"/>
                  </a:cubicBezTo>
                  <a:cubicBezTo>
                    <a:pt x="149047" y="65942"/>
                    <a:pt x="140057" y="64648"/>
                    <a:pt x="134920" y="63353"/>
                  </a:cubicBezTo>
                  <a:cubicBezTo>
                    <a:pt x="128498" y="62059"/>
                    <a:pt x="123361" y="59470"/>
                    <a:pt x="119508" y="56881"/>
                  </a:cubicBezTo>
                  <a:cubicBezTo>
                    <a:pt x="115656" y="54292"/>
                    <a:pt x="114371" y="51703"/>
                    <a:pt x="114371" y="47820"/>
                  </a:cubicBezTo>
                  <a:cubicBezTo>
                    <a:pt x="114371" y="42642"/>
                    <a:pt x="116940" y="38759"/>
                    <a:pt x="124646" y="34876"/>
                  </a:cubicBezTo>
                  <a:cubicBezTo>
                    <a:pt x="131067" y="30993"/>
                    <a:pt x="141341" y="28404"/>
                    <a:pt x="155468" y="28404"/>
                  </a:cubicBezTo>
                  <a:cubicBezTo>
                    <a:pt x="155468" y="20637"/>
                    <a:pt x="155468" y="20637"/>
                    <a:pt x="155468" y="20637"/>
                  </a:cubicBezTo>
                  <a:close/>
                  <a:moveTo>
                    <a:pt x="165895" y="9525"/>
                  </a:moveTo>
                  <a:cubicBezTo>
                    <a:pt x="103207" y="9525"/>
                    <a:pt x="52388" y="32980"/>
                    <a:pt x="52388" y="61913"/>
                  </a:cubicBezTo>
                  <a:cubicBezTo>
                    <a:pt x="52388" y="90846"/>
                    <a:pt x="103207" y="114301"/>
                    <a:pt x="165895" y="114301"/>
                  </a:cubicBezTo>
                  <a:cubicBezTo>
                    <a:pt x="228583" y="114301"/>
                    <a:pt x="279402" y="90846"/>
                    <a:pt x="279402" y="61913"/>
                  </a:cubicBezTo>
                  <a:cubicBezTo>
                    <a:pt x="279402" y="32980"/>
                    <a:pt x="228583" y="9525"/>
                    <a:pt x="165895" y="9525"/>
                  </a:cubicBezTo>
                  <a:close/>
                  <a:moveTo>
                    <a:pt x="165894" y="0"/>
                  </a:moveTo>
                  <a:cubicBezTo>
                    <a:pt x="234584" y="0"/>
                    <a:pt x="290315" y="27217"/>
                    <a:pt x="290315" y="62210"/>
                  </a:cubicBezTo>
                  <a:cubicBezTo>
                    <a:pt x="290315" y="62210"/>
                    <a:pt x="290315" y="62210"/>
                    <a:pt x="290315" y="82947"/>
                  </a:cubicBezTo>
                  <a:cubicBezTo>
                    <a:pt x="290315" y="88131"/>
                    <a:pt x="289018" y="93316"/>
                    <a:pt x="286426" y="97204"/>
                  </a:cubicBezTo>
                  <a:cubicBezTo>
                    <a:pt x="313643" y="108868"/>
                    <a:pt x="331788" y="125717"/>
                    <a:pt x="331788" y="145157"/>
                  </a:cubicBezTo>
                  <a:cubicBezTo>
                    <a:pt x="331788" y="145157"/>
                    <a:pt x="331788" y="145157"/>
                    <a:pt x="331788" y="165894"/>
                  </a:cubicBezTo>
                  <a:cubicBezTo>
                    <a:pt x="331788" y="184039"/>
                    <a:pt x="314939" y="200887"/>
                    <a:pt x="290315" y="212552"/>
                  </a:cubicBezTo>
                  <a:cubicBezTo>
                    <a:pt x="289018" y="217736"/>
                    <a:pt x="286426" y="222920"/>
                    <a:pt x="282538" y="228104"/>
                  </a:cubicBezTo>
                  <a:cubicBezTo>
                    <a:pt x="287722" y="234585"/>
                    <a:pt x="290315" y="241065"/>
                    <a:pt x="290315" y="248841"/>
                  </a:cubicBezTo>
                  <a:cubicBezTo>
                    <a:pt x="290315" y="248841"/>
                    <a:pt x="290315" y="248841"/>
                    <a:pt x="290315" y="269578"/>
                  </a:cubicBezTo>
                  <a:cubicBezTo>
                    <a:pt x="290315" y="303275"/>
                    <a:pt x="234584" y="331788"/>
                    <a:pt x="165894" y="331788"/>
                  </a:cubicBezTo>
                  <a:cubicBezTo>
                    <a:pt x="97204" y="331788"/>
                    <a:pt x="41474" y="303275"/>
                    <a:pt x="41474" y="269578"/>
                  </a:cubicBezTo>
                  <a:cubicBezTo>
                    <a:pt x="41474" y="269578"/>
                    <a:pt x="41474" y="269578"/>
                    <a:pt x="41474" y="248841"/>
                  </a:cubicBezTo>
                  <a:cubicBezTo>
                    <a:pt x="41474" y="241065"/>
                    <a:pt x="44066" y="234585"/>
                    <a:pt x="49250" y="228104"/>
                  </a:cubicBezTo>
                  <a:cubicBezTo>
                    <a:pt x="44066" y="221624"/>
                    <a:pt x="41474" y="215144"/>
                    <a:pt x="41474" y="207368"/>
                  </a:cubicBezTo>
                  <a:cubicBezTo>
                    <a:pt x="41474" y="207368"/>
                    <a:pt x="41474" y="207368"/>
                    <a:pt x="41474" y="186631"/>
                  </a:cubicBezTo>
                  <a:cubicBezTo>
                    <a:pt x="41474" y="181447"/>
                    <a:pt x="42770" y="176263"/>
                    <a:pt x="45362" y="172374"/>
                  </a:cubicBezTo>
                  <a:cubicBezTo>
                    <a:pt x="18145" y="160710"/>
                    <a:pt x="0" y="143861"/>
                    <a:pt x="0" y="124421"/>
                  </a:cubicBezTo>
                  <a:cubicBezTo>
                    <a:pt x="0" y="124421"/>
                    <a:pt x="0" y="124421"/>
                    <a:pt x="0" y="103684"/>
                  </a:cubicBezTo>
                  <a:cubicBezTo>
                    <a:pt x="0" y="85539"/>
                    <a:pt x="16849" y="68691"/>
                    <a:pt x="41474" y="57026"/>
                  </a:cubicBezTo>
                  <a:cubicBezTo>
                    <a:pt x="41474" y="58322"/>
                    <a:pt x="41474" y="60914"/>
                    <a:pt x="41474" y="62210"/>
                  </a:cubicBezTo>
                  <a:cubicBezTo>
                    <a:pt x="41474" y="27217"/>
                    <a:pt x="97204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05627" y="2184287"/>
            <a:ext cx="2407886" cy="1132618"/>
            <a:chOff x="3624780" y="2412339"/>
            <a:chExt cx="2133782" cy="1132618"/>
          </a:xfrm>
        </p:grpSpPr>
        <p:sp>
          <p:nvSpPr>
            <p:cNvPr id="56" name="文本框 5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05627" y="4287887"/>
            <a:ext cx="2407886" cy="1132618"/>
            <a:chOff x="3624780" y="2412339"/>
            <a:chExt cx="2133782" cy="1132618"/>
          </a:xfrm>
        </p:grpSpPr>
        <p:sp>
          <p:nvSpPr>
            <p:cNvPr id="59" name="文本框 5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99538" y="2184287"/>
            <a:ext cx="2407886" cy="1132618"/>
            <a:chOff x="3624780" y="2412339"/>
            <a:chExt cx="2133782" cy="1132618"/>
          </a:xfrm>
        </p:grpSpPr>
        <p:sp>
          <p:nvSpPr>
            <p:cNvPr id="62" name="文本框 61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99538" y="4287887"/>
            <a:ext cx="2407886" cy="1132618"/>
            <a:chOff x="3624780" y="2412339"/>
            <a:chExt cx="2133782" cy="1132618"/>
          </a:xfrm>
        </p:grpSpPr>
        <p:sp>
          <p:nvSpPr>
            <p:cNvPr id="65" name="文本框 6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2182107" y="2223825"/>
            <a:ext cx="78572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000" b="1" dirty="0" smtClean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谢谢观看</a:t>
            </a:r>
            <a:endParaRPr lang="zh-CN" altLang="en-US" sz="6000" b="1" dirty="0">
              <a:solidFill>
                <a:schemeClr val="accent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167382" y="3279117"/>
            <a:ext cx="785723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年终总结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工作汇报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新年工作计划 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/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商务述职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0"/>
            <a:ext cx="2977244" cy="6858000"/>
            <a:chOff x="0" y="0"/>
            <a:chExt cx="2977244" cy="6858000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V="1">
              <a:off x="0" y="0"/>
              <a:ext cx="2977244" cy="130803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0" y="5549964"/>
              <a:ext cx="2977244" cy="1308036"/>
            </a:xfrm>
            <a:prstGeom prst="rect">
              <a:avLst/>
            </a:prstGeom>
          </p:spPr>
        </p:pic>
      </p:grpSp>
      <p:grpSp>
        <p:nvGrpSpPr>
          <p:cNvPr id="71" name="组合 70"/>
          <p:cNvGrpSpPr/>
          <p:nvPr/>
        </p:nvGrpSpPr>
        <p:grpSpPr>
          <a:xfrm flipH="1">
            <a:off x="8998022" y="0"/>
            <a:ext cx="3193978" cy="6858000"/>
            <a:chOff x="0" y="0"/>
            <a:chExt cx="2977244" cy="6858000"/>
          </a:xfrm>
        </p:grpSpPr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flipV="1">
              <a:off x="0" y="0"/>
              <a:ext cx="2977244" cy="1308036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0" y="5549964"/>
              <a:ext cx="2977244" cy="1308036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05829" y="138268"/>
            <a:ext cx="2380342" cy="108240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449028" y="334055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2021</a:t>
            </a:r>
            <a:endParaRPr lang="zh-CN" altLang="en-US" sz="36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96" name="任意多边形 95"/>
          <p:cNvSpPr/>
          <p:nvPr/>
        </p:nvSpPr>
        <p:spPr>
          <a:xfrm>
            <a:off x="4383739" y="4060753"/>
            <a:ext cx="3453976" cy="682171"/>
          </a:xfrm>
          <a:custGeom>
            <a:avLst/>
            <a:gdLst>
              <a:gd name="connsiteX0" fmla="*/ 177120 w 3453976"/>
              <a:gd name="connsiteY0" fmla="*/ 0 h 682171"/>
              <a:gd name="connsiteX1" fmla="*/ 3276854 w 3453976"/>
              <a:gd name="connsiteY1" fmla="*/ 0 h 682171"/>
              <a:gd name="connsiteX2" fmla="*/ 3277843 w 3453976"/>
              <a:gd name="connsiteY2" fmla="*/ 9812 h 682171"/>
              <a:gd name="connsiteX3" fmla="*/ 3453975 w 3453976"/>
              <a:gd name="connsiteY3" fmla="*/ 153364 h 682171"/>
              <a:gd name="connsiteX4" fmla="*/ 3453976 w 3453976"/>
              <a:gd name="connsiteY4" fmla="*/ 153364 h 682171"/>
              <a:gd name="connsiteX5" fmla="*/ 3453976 w 3453976"/>
              <a:gd name="connsiteY5" fmla="*/ 511155 h 682171"/>
              <a:gd name="connsiteX6" fmla="*/ 3453975 w 3453976"/>
              <a:gd name="connsiteY6" fmla="*/ 511155 h 682171"/>
              <a:gd name="connsiteX7" fmla="*/ 3277843 w 3453976"/>
              <a:gd name="connsiteY7" fmla="*/ 654707 h 682171"/>
              <a:gd name="connsiteX8" fmla="*/ 3275074 w 3453976"/>
              <a:gd name="connsiteY8" fmla="*/ 682171 h 682171"/>
              <a:gd name="connsiteX9" fmla="*/ 178900 w 3453976"/>
              <a:gd name="connsiteY9" fmla="*/ 682171 h 682171"/>
              <a:gd name="connsiteX10" fmla="*/ 176131 w 3453976"/>
              <a:gd name="connsiteY10" fmla="*/ 654707 h 682171"/>
              <a:gd name="connsiteX11" fmla="*/ 36232 w 3453976"/>
              <a:gd name="connsiteY11" fmla="*/ 514808 h 682171"/>
              <a:gd name="connsiteX12" fmla="*/ 0 w 3453976"/>
              <a:gd name="connsiteY12" fmla="*/ 511155 h 682171"/>
              <a:gd name="connsiteX13" fmla="*/ 0 w 3453976"/>
              <a:gd name="connsiteY13" fmla="*/ 153364 h 682171"/>
              <a:gd name="connsiteX14" fmla="*/ 36232 w 3453976"/>
              <a:gd name="connsiteY14" fmla="*/ 149711 h 682171"/>
              <a:gd name="connsiteX15" fmla="*/ 176131 w 3453976"/>
              <a:gd name="connsiteY15" fmla="*/ 9812 h 682171"/>
              <a:gd name="connsiteX16" fmla="*/ 177120 w 3453976"/>
              <a:gd name="connsiteY16" fmla="*/ 0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3976" h="682171">
                <a:moveTo>
                  <a:pt x="177120" y="0"/>
                </a:moveTo>
                <a:lnTo>
                  <a:pt x="3276854" y="0"/>
                </a:lnTo>
                <a:lnTo>
                  <a:pt x="3277843" y="9812"/>
                </a:lnTo>
                <a:cubicBezTo>
                  <a:pt x="3294607" y="91737"/>
                  <a:pt x="3367094" y="153364"/>
                  <a:pt x="3453975" y="153364"/>
                </a:cubicBezTo>
                <a:lnTo>
                  <a:pt x="3453976" y="153364"/>
                </a:lnTo>
                <a:lnTo>
                  <a:pt x="3453976" y="511155"/>
                </a:lnTo>
                <a:lnTo>
                  <a:pt x="3453975" y="511155"/>
                </a:lnTo>
                <a:cubicBezTo>
                  <a:pt x="3367094" y="511155"/>
                  <a:pt x="3294607" y="572782"/>
                  <a:pt x="3277843" y="654707"/>
                </a:cubicBezTo>
                <a:lnTo>
                  <a:pt x="3275074" y="682171"/>
                </a:lnTo>
                <a:lnTo>
                  <a:pt x="178900" y="682171"/>
                </a:lnTo>
                <a:lnTo>
                  <a:pt x="176131" y="654707"/>
                </a:lnTo>
                <a:cubicBezTo>
                  <a:pt x="161762" y="584486"/>
                  <a:pt x="106454" y="529177"/>
                  <a:pt x="36232" y="514808"/>
                </a:cubicBezTo>
                <a:lnTo>
                  <a:pt x="0" y="511155"/>
                </a:lnTo>
                <a:lnTo>
                  <a:pt x="0" y="153364"/>
                </a:lnTo>
                <a:lnTo>
                  <a:pt x="36232" y="149711"/>
                </a:lnTo>
                <a:cubicBezTo>
                  <a:pt x="106454" y="135342"/>
                  <a:pt x="161762" y="80034"/>
                  <a:pt x="176131" y="9812"/>
                </a:cubicBezTo>
                <a:lnTo>
                  <a:pt x="17712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E53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5337118" y="4247949"/>
            <a:ext cx="1547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smtClea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汇报人：</a:t>
            </a:r>
            <a:r>
              <a:rPr lang="en-US" altLang="zh-CN" sz="1400" smtClean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PPT818</a:t>
            </a:r>
            <a:endParaRPr lang="en-US" altLang="zh-CN" sz="1400" dirty="0" smtClean="0"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0127" y="4522947"/>
            <a:ext cx="1573872" cy="162689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751106" y="4522947"/>
            <a:ext cx="1573872" cy="162689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67" name="等腰三角形 66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110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等腰三角形 111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圆角矩形 67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1889222" y="2967876"/>
            <a:ext cx="8721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540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448928" y="3936050"/>
            <a:ext cx="7602216" cy="336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此处添加详细文本描述，建议与标题相关并符合整体语言风格，语言描述尽量简洁生动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…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79" name="等腰三角形 78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4480705" y="629499"/>
            <a:ext cx="3526743" cy="1502257"/>
          </a:xfrm>
          <a:custGeom>
            <a:avLst/>
            <a:gdLst>
              <a:gd name="connsiteX0" fmla="*/ 0 w 3526743"/>
              <a:gd name="connsiteY0" fmla="*/ 0 h 1502257"/>
              <a:gd name="connsiteX1" fmla="*/ 3526743 w 3526743"/>
              <a:gd name="connsiteY1" fmla="*/ 0 h 1502257"/>
              <a:gd name="connsiteX2" fmla="*/ 3526743 w 3526743"/>
              <a:gd name="connsiteY2" fmla="*/ 1050070 h 1502257"/>
              <a:gd name="connsiteX3" fmla="*/ 3501693 w 3526743"/>
              <a:gd name="connsiteY3" fmla="*/ 1052595 h 1502257"/>
              <a:gd name="connsiteX4" fmla="*/ 3135209 w 3526743"/>
              <a:gd name="connsiteY4" fmla="*/ 1502254 h 1502257"/>
              <a:gd name="connsiteX5" fmla="*/ 3135209 w 3526743"/>
              <a:gd name="connsiteY5" fmla="*/ 1502257 h 1502257"/>
              <a:gd name="connsiteX6" fmla="*/ 2525609 w 3526743"/>
              <a:gd name="connsiteY6" fmla="*/ 1502257 h 1502257"/>
              <a:gd name="connsiteX7" fmla="*/ 2221779 w 3526743"/>
              <a:gd name="connsiteY7" fmla="*/ 1502257 h 1502257"/>
              <a:gd name="connsiteX8" fmla="*/ 1959628 w 3526743"/>
              <a:gd name="connsiteY8" fmla="*/ 1502257 h 1502257"/>
              <a:gd name="connsiteX9" fmla="*/ 1612179 w 3526743"/>
              <a:gd name="connsiteY9" fmla="*/ 1502257 h 1502257"/>
              <a:gd name="connsiteX10" fmla="*/ 1350028 w 3526743"/>
              <a:gd name="connsiteY10" fmla="*/ 1502257 h 1502257"/>
              <a:gd name="connsiteX11" fmla="*/ 1046198 w 3526743"/>
              <a:gd name="connsiteY11" fmla="*/ 1502257 h 1502257"/>
              <a:gd name="connsiteX12" fmla="*/ 436598 w 3526743"/>
              <a:gd name="connsiteY12" fmla="*/ 1502257 h 1502257"/>
              <a:gd name="connsiteX13" fmla="*/ 436598 w 3526743"/>
              <a:gd name="connsiteY13" fmla="*/ 1502254 h 1502257"/>
              <a:gd name="connsiteX14" fmla="*/ 70114 w 3526743"/>
              <a:gd name="connsiteY14" fmla="*/ 1052595 h 1502257"/>
              <a:gd name="connsiteX15" fmla="*/ 0 w 3526743"/>
              <a:gd name="connsiteY15" fmla="*/ 1045526 h 1502257"/>
              <a:gd name="connsiteX16" fmla="*/ 0 w 3526743"/>
              <a:gd name="connsiteY16" fmla="*/ 0 h 15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6743" h="1502257">
                <a:moveTo>
                  <a:pt x="0" y="0"/>
                </a:moveTo>
                <a:lnTo>
                  <a:pt x="3526743" y="0"/>
                </a:lnTo>
                <a:lnTo>
                  <a:pt x="3526743" y="1050070"/>
                </a:lnTo>
                <a:lnTo>
                  <a:pt x="3501693" y="1052595"/>
                </a:lnTo>
                <a:cubicBezTo>
                  <a:pt x="3292541" y="1095393"/>
                  <a:pt x="3135209" y="1280450"/>
                  <a:pt x="3135209" y="1502254"/>
                </a:cubicBezTo>
                <a:lnTo>
                  <a:pt x="3135209" y="1502257"/>
                </a:lnTo>
                <a:lnTo>
                  <a:pt x="2525609" y="1502257"/>
                </a:lnTo>
                <a:lnTo>
                  <a:pt x="2221779" y="1502257"/>
                </a:lnTo>
                <a:lnTo>
                  <a:pt x="1959628" y="1502257"/>
                </a:lnTo>
                <a:lnTo>
                  <a:pt x="1612179" y="1502257"/>
                </a:lnTo>
                <a:lnTo>
                  <a:pt x="1350028" y="1502257"/>
                </a:lnTo>
                <a:lnTo>
                  <a:pt x="1046198" y="1502257"/>
                </a:lnTo>
                <a:lnTo>
                  <a:pt x="436598" y="1502257"/>
                </a:lnTo>
                <a:lnTo>
                  <a:pt x="436598" y="1502254"/>
                </a:lnTo>
                <a:cubicBezTo>
                  <a:pt x="436598" y="1280450"/>
                  <a:pt x="279266" y="1095393"/>
                  <a:pt x="70114" y="1052595"/>
                </a:cubicBezTo>
                <a:lnTo>
                  <a:pt x="0" y="10455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34774" y="657352"/>
            <a:ext cx="1218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9e19fe2-a273-4ff9-aacd-cf43435749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16111" y="2417275"/>
            <a:ext cx="2766160" cy="2744176"/>
            <a:chOff x="4420011" y="2069698"/>
            <a:chExt cx="3358359" cy="3331670"/>
          </a:xfrm>
        </p:grpSpPr>
        <p:sp>
          <p:nvSpPr>
            <p:cNvPr id="4" name="îṡḻïḋé"/>
            <p:cNvSpPr/>
            <p:nvPr/>
          </p:nvSpPr>
          <p:spPr>
            <a:xfrm>
              <a:off x="4420011" y="2069698"/>
              <a:ext cx="1542726" cy="154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17950"/>
                  </a:moveTo>
                  <a:cubicBezTo>
                    <a:pt x="7440" y="18021"/>
                    <a:pt x="7670" y="18307"/>
                    <a:pt x="7670" y="18638"/>
                  </a:cubicBezTo>
                  <a:cubicBezTo>
                    <a:pt x="7670" y="19492"/>
                    <a:pt x="7670" y="20546"/>
                    <a:pt x="7670" y="21600"/>
                  </a:cubicBezTo>
                  <a:lnTo>
                    <a:pt x="10492" y="21600"/>
                  </a:lnTo>
                  <a:lnTo>
                    <a:pt x="10491" y="16860"/>
                  </a:lnTo>
                  <a:cubicBezTo>
                    <a:pt x="10491" y="15613"/>
                    <a:pt x="9473" y="15341"/>
                    <a:pt x="9081" y="15341"/>
                  </a:cubicBezTo>
                  <a:cubicBezTo>
                    <a:pt x="7409" y="15341"/>
                    <a:pt x="5837" y="14689"/>
                    <a:pt x="4655" y="13507"/>
                  </a:cubicBezTo>
                  <a:cubicBezTo>
                    <a:pt x="3472" y="12325"/>
                    <a:pt x="2821" y="10753"/>
                    <a:pt x="2821" y="9081"/>
                  </a:cubicBezTo>
                  <a:cubicBezTo>
                    <a:pt x="2821" y="5630"/>
                    <a:pt x="5629" y="2821"/>
                    <a:pt x="9081" y="2821"/>
                  </a:cubicBezTo>
                  <a:cubicBezTo>
                    <a:pt x="10753" y="2821"/>
                    <a:pt x="12325" y="3473"/>
                    <a:pt x="13507" y="4655"/>
                  </a:cubicBezTo>
                  <a:cubicBezTo>
                    <a:pt x="14690" y="5837"/>
                    <a:pt x="15341" y="7409"/>
                    <a:pt x="15341" y="9081"/>
                  </a:cubicBezTo>
                  <a:cubicBezTo>
                    <a:pt x="15341" y="9455"/>
                    <a:pt x="15489" y="9814"/>
                    <a:pt x="15754" y="10078"/>
                  </a:cubicBezTo>
                  <a:cubicBezTo>
                    <a:pt x="16018" y="10343"/>
                    <a:pt x="16377" y="10492"/>
                    <a:pt x="16751" y="10492"/>
                  </a:cubicBezTo>
                  <a:lnTo>
                    <a:pt x="21600" y="10492"/>
                  </a:lnTo>
                  <a:lnTo>
                    <a:pt x="21600" y="7670"/>
                  </a:lnTo>
                  <a:lnTo>
                    <a:pt x="18639" y="7670"/>
                  </a:lnTo>
                  <a:cubicBezTo>
                    <a:pt x="18308" y="7670"/>
                    <a:pt x="18021" y="7439"/>
                    <a:pt x="17950" y="7116"/>
                  </a:cubicBezTo>
                  <a:cubicBezTo>
                    <a:pt x="17582" y="5440"/>
                    <a:pt x="16745" y="3902"/>
                    <a:pt x="15502" y="2660"/>
                  </a:cubicBezTo>
                  <a:cubicBezTo>
                    <a:pt x="13787" y="945"/>
                    <a:pt x="11507" y="0"/>
                    <a:pt x="9081" y="0"/>
                  </a:cubicBezTo>
                  <a:cubicBezTo>
                    <a:pt x="4074" y="0"/>
                    <a:pt x="0" y="4074"/>
                    <a:pt x="0" y="9081"/>
                  </a:cubicBezTo>
                  <a:cubicBezTo>
                    <a:pt x="0" y="11506"/>
                    <a:pt x="944" y="13787"/>
                    <a:pt x="2660" y="15502"/>
                  </a:cubicBezTo>
                  <a:cubicBezTo>
                    <a:pt x="3902" y="16744"/>
                    <a:pt x="5440" y="17582"/>
                    <a:pt x="7116" y="179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ṡḷïḋe"/>
            <p:cNvSpPr/>
            <p:nvPr/>
          </p:nvSpPr>
          <p:spPr>
            <a:xfrm>
              <a:off x="4420011" y="3858618"/>
              <a:ext cx="1542726" cy="15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08"/>
                  </a:moveTo>
                  <a:lnTo>
                    <a:pt x="16860" y="11108"/>
                  </a:lnTo>
                  <a:cubicBezTo>
                    <a:pt x="15613" y="11108"/>
                    <a:pt x="15341" y="12127"/>
                    <a:pt x="15341" y="12519"/>
                  </a:cubicBezTo>
                  <a:cubicBezTo>
                    <a:pt x="15341" y="14191"/>
                    <a:pt x="14690" y="15763"/>
                    <a:pt x="13507" y="16945"/>
                  </a:cubicBezTo>
                  <a:cubicBezTo>
                    <a:pt x="12325" y="18127"/>
                    <a:pt x="10753" y="18779"/>
                    <a:pt x="9081" y="18779"/>
                  </a:cubicBezTo>
                  <a:lnTo>
                    <a:pt x="9081" y="18779"/>
                  </a:lnTo>
                  <a:cubicBezTo>
                    <a:pt x="7409" y="18779"/>
                    <a:pt x="5837" y="18127"/>
                    <a:pt x="4655" y="16945"/>
                  </a:cubicBezTo>
                  <a:cubicBezTo>
                    <a:pt x="3472" y="15763"/>
                    <a:pt x="2821" y="14191"/>
                    <a:pt x="2821" y="12519"/>
                  </a:cubicBezTo>
                  <a:cubicBezTo>
                    <a:pt x="2821" y="9068"/>
                    <a:pt x="5629" y="6259"/>
                    <a:pt x="9081" y="6259"/>
                  </a:cubicBezTo>
                  <a:cubicBezTo>
                    <a:pt x="9455" y="6259"/>
                    <a:pt x="9814" y="6111"/>
                    <a:pt x="10079" y="5846"/>
                  </a:cubicBezTo>
                  <a:cubicBezTo>
                    <a:pt x="10343" y="5582"/>
                    <a:pt x="10492" y="5223"/>
                    <a:pt x="10492" y="4849"/>
                  </a:cubicBezTo>
                  <a:lnTo>
                    <a:pt x="10492" y="0"/>
                  </a:lnTo>
                  <a:lnTo>
                    <a:pt x="7670" y="0"/>
                  </a:lnTo>
                  <a:cubicBezTo>
                    <a:pt x="7670" y="1055"/>
                    <a:pt x="7670" y="2109"/>
                    <a:pt x="7670" y="2964"/>
                  </a:cubicBezTo>
                  <a:cubicBezTo>
                    <a:pt x="7670" y="3294"/>
                    <a:pt x="7440" y="3581"/>
                    <a:pt x="7117" y="3652"/>
                  </a:cubicBezTo>
                  <a:cubicBezTo>
                    <a:pt x="3051" y="4552"/>
                    <a:pt x="0" y="8186"/>
                    <a:pt x="0" y="12519"/>
                  </a:cubicBezTo>
                  <a:cubicBezTo>
                    <a:pt x="0" y="14944"/>
                    <a:pt x="944" y="17225"/>
                    <a:pt x="2660" y="18940"/>
                  </a:cubicBezTo>
                  <a:cubicBezTo>
                    <a:pt x="4375" y="20655"/>
                    <a:pt x="6655" y="21600"/>
                    <a:pt x="9081" y="21600"/>
                  </a:cubicBezTo>
                  <a:cubicBezTo>
                    <a:pt x="9081" y="21600"/>
                    <a:pt x="9081" y="21600"/>
                    <a:pt x="9081" y="21600"/>
                  </a:cubicBezTo>
                  <a:cubicBezTo>
                    <a:pt x="11507" y="21600"/>
                    <a:pt x="13787" y="20655"/>
                    <a:pt x="15502" y="18940"/>
                  </a:cubicBezTo>
                  <a:cubicBezTo>
                    <a:pt x="16745" y="17698"/>
                    <a:pt x="17582" y="16160"/>
                    <a:pt x="17950" y="14484"/>
                  </a:cubicBezTo>
                  <a:cubicBezTo>
                    <a:pt x="18021" y="14160"/>
                    <a:pt x="18307" y="13930"/>
                    <a:pt x="18639" y="13930"/>
                  </a:cubicBezTo>
                  <a:cubicBezTo>
                    <a:pt x="19493" y="13930"/>
                    <a:pt x="20546" y="13930"/>
                    <a:pt x="21600" y="13930"/>
                  </a:cubicBezTo>
                  <a:cubicBezTo>
                    <a:pt x="21600" y="13930"/>
                    <a:pt x="21600" y="11108"/>
                    <a:pt x="21600" y="11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ṥ1iḑê"/>
            <p:cNvSpPr/>
            <p:nvPr/>
          </p:nvSpPr>
          <p:spPr>
            <a:xfrm>
              <a:off x="6235631" y="2069698"/>
              <a:ext cx="1542739" cy="154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4" y="17950"/>
                  </a:moveTo>
                  <a:cubicBezTo>
                    <a:pt x="14160" y="18021"/>
                    <a:pt x="13930" y="18307"/>
                    <a:pt x="13930" y="18638"/>
                  </a:cubicBezTo>
                  <a:cubicBezTo>
                    <a:pt x="13930" y="19492"/>
                    <a:pt x="13930" y="20546"/>
                    <a:pt x="13930" y="21600"/>
                  </a:cubicBezTo>
                  <a:lnTo>
                    <a:pt x="11108" y="21600"/>
                  </a:lnTo>
                  <a:lnTo>
                    <a:pt x="11109" y="16860"/>
                  </a:lnTo>
                  <a:cubicBezTo>
                    <a:pt x="11109" y="15613"/>
                    <a:pt x="12127" y="15341"/>
                    <a:pt x="12519" y="15341"/>
                  </a:cubicBezTo>
                  <a:cubicBezTo>
                    <a:pt x="14191" y="15341"/>
                    <a:pt x="15763" y="14689"/>
                    <a:pt x="16945" y="13507"/>
                  </a:cubicBezTo>
                  <a:cubicBezTo>
                    <a:pt x="18127" y="12325"/>
                    <a:pt x="18779" y="10753"/>
                    <a:pt x="18778" y="9081"/>
                  </a:cubicBezTo>
                  <a:cubicBezTo>
                    <a:pt x="18778" y="5630"/>
                    <a:pt x="15970" y="2821"/>
                    <a:pt x="12519" y="2821"/>
                  </a:cubicBezTo>
                  <a:cubicBezTo>
                    <a:pt x="10847" y="2821"/>
                    <a:pt x="9275" y="3473"/>
                    <a:pt x="8093" y="4655"/>
                  </a:cubicBezTo>
                  <a:cubicBezTo>
                    <a:pt x="6910" y="5837"/>
                    <a:pt x="6259" y="7409"/>
                    <a:pt x="6260" y="9081"/>
                  </a:cubicBezTo>
                  <a:cubicBezTo>
                    <a:pt x="6260" y="9455"/>
                    <a:pt x="6111" y="9814"/>
                    <a:pt x="5846" y="10078"/>
                  </a:cubicBezTo>
                  <a:cubicBezTo>
                    <a:pt x="5582" y="10343"/>
                    <a:pt x="5223" y="10492"/>
                    <a:pt x="4849" y="10492"/>
                  </a:cubicBezTo>
                  <a:lnTo>
                    <a:pt x="0" y="10492"/>
                  </a:lnTo>
                  <a:lnTo>
                    <a:pt x="0" y="7670"/>
                  </a:lnTo>
                  <a:lnTo>
                    <a:pt x="2962" y="7670"/>
                  </a:lnTo>
                  <a:cubicBezTo>
                    <a:pt x="3293" y="7670"/>
                    <a:pt x="3579" y="7439"/>
                    <a:pt x="3650" y="7116"/>
                  </a:cubicBezTo>
                  <a:cubicBezTo>
                    <a:pt x="4018" y="5440"/>
                    <a:pt x="4856" y="3902"/>
                    <a:pt x="6098" y="2660"/>
                  </a:cubicBezTo>
                  <a:cubicBezTo>
                    <a:pt x="7813" y="945"/>
                    <a:pt x="10093" y="0"/>
                    <a:pt x="12519" y="0"/>
                  </a:cubicBezTo>
                  <a:cubicBezTo>
                    <a:pt x="17526" y="0"/>
                    <a:pt x="21600" y="4074"/>
                    <a:pt x="21600" y="9081"/>
                  </a:cubicBezTo>
                  <a:cubicBezTo>
                    <a:pt x="21600" y="11506"/>
                    <a:pt x="20656" y="13787"/>
                    <a:pt x="18940" y="15502"/>
                  </a:cubicBezTo>
                  <a:cubicBezTo>
                    <a:pt x="17698" y="16744"/>
                    <a:pt x="16159" y="17582"/>
                    <a:pt x="14484" y="179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ṧliḋê"/>
            <p:cNvSpPr/>
            <p:nvPr/>
          </p:nvSpPr>
          <p:spPr>
            <a:xfrm>
              <a:off x="6235631" y="3858618"/>
              <a:ext cx="1542739" cy="154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08"/>
                  </a:moveTo>
                  <a:lnTo>
                    <a:pt x="4740" y="11108"/>
                  </a:lnTo>
                  <a:cubicBezTo>
                    <a:pt x="5987" y="11108"/>
                    <a:pt x="6260" y="12127"/>
                    <a:pt x="6260" y="12519"/>
                  </a:cubicBezTo>
                  <a:cubicBezTo>
                    <a:pt x="6260" y="14191"/>
                    <a:pt x="6911" y="15763"/>
                    <a:pt x="8093" y="16945"/>
                  </a:cubicBezTo>
                  <a:cubicBezTo>
                    <a:pt x="9275" y="18127"/>
                    <a:pt x="10847" y="18779"/>
                    <a:pt x="12519" y="18779"/>
                  </a:cubicBezTo>
                  <a:lnTo>
                    <a:pt x="12519" y="18779"/>
                  </a:lnTo>
                  <a:cubicBezTo>
                    <a:pt x="14191" y="18779"/>
                    <a:pt x="15763" y="18127"/>
                    <a:pt x="16945" y="16945"/>
                  </a:cubicBezTo>
                  <a:cubicBezTo>
                    <a:pt x="18127" y="15763"/>
                    <a:pt x="18779" y="14191"/>
                    <a:pt x="18778" y="12519"/>
                  </a:cubicBezTo>
                  <a:cubicBezTo>
                    <a:pt x="18778" y="9068"/>
                    <a:pt x="15970" y="6259"/>
                    <a:pt x="12519" y="6259"/>
                  </a:cubicBezTo>
                  <a:cubicBezTo>
                    <a:pt x="12145" y="6259"/>
                    <a:pt x="11786" y="6111"/>
                    <a:pt x="11521" y="5846"/>
                  </a:cubicBezTo>
                  <a:cubicBezTo>
                    <a:pt x="11257" y="5582"/>
                    <a:pt x="11108" y="5223"/>
                    <a:pt x="11108" y="4849"/>
                  </a:cubicBezTo>
                  <a:lnTo>
                    <a:pt x="11108" y="0"/>
                  </a:lnTo>
                  <a:lnTo>
                    <a:pt x="13930" y="0"/>
                  </a:lnTo>
                  <a:cubicBezTo>
                    <a:pt x="13930" y="1055"/>
                    <a:pt x="13930" y="2109"/>
                    <a:pt x="13930" y="2964"/>
                  </a:cubicBezTo>
                  <a:cubicBezTo>
                    <a:pt x="13930" y="3294"/>
                    <a:pt x="14160" y="3581"/>
                    <a:pt x="14483" y="3652"/>
                  </a:cubicBezTo>
                  <a:cubicBezTo>
                    <a:pt x="18549" y="4552"/>
                    <a:pt x="21600" y="8186"/>
                    <a:pt x="21600" y="12519"/>
                  </a:cubicBezTo>
                  <a:cubicBezTo>
                    <a:pt x="21600" y="14944"/>
                    <a:pt x="20656" y="17225"/>
                    <a:pt x="18940" y="18940"/>
                  </a:cubicBezTo>
                  <a:cubicBezTo>
                    <a:pt x="17225" y="20655"/>
                    <a:pt x="14945" y="21600"/>
                    <a:pt x="12519" y="21600"/>
                  </a:cubicBezTo>
                  <a:lnTo>
                    <a:pt x="12519" y="21600"/>
                  </a:lnTo>
                  <a:cubicBezTo>
                    <a:pt x="10094" y="21600"/>
                    <a:pt x="7813" y="20655"/>
                    <a:pt x="6098" y="18940"/>
                  </a:cubicBezTo>
                  <a:cubicBezTo>
                    <a:pt x="4856" y="17698"/>
                    <a:pt x="4018" y="16160"/>
                    <a:pt x="3650" y="14484"/>
                  </a:cubicBezTo>
                  <a:cubicBezTo>
                    <a:pt x="3579" y="14160"/>
                    <a:pt x="3293" y="13930"/>
                    <a:pt x="2962" y="13930"/>
                  </a:cubicBezTo>
                  <a:cubicBezTo>
                    <a:pt x="2108" y="13930"/>
                    <a:pt x="1054" y="13930"/>
                    <a:pt x="0" y="13930"/>
                  </a:cubicBezTo>
                  <a:cubicBezTo>
                    <a:pt x="0" y="13930"/>
                    <a:pt x="0" y="11108"/>
                    <a:pt x="0" y="11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íšlíḋe"/>
            <p:cNvGrpSpPr/>
            <p:nvPr/>
          </p:nvGrpSpPr>
          <p:grpSpPr>
            <a:xfrm>
              <a:off x="4620263" y="2269950"/>
              <a:ext cx="893966" cy="893966"/>
              <a:chOff x="0" y="0"/>
              <a:chExt cx="1531651" cy="1531651"/>
            </a:xfrm>
          </p:grpSpPr>
          <p:sp>
            <p:nvSpPr>
              <p:cNvPr id="31" name="îS1ïḑe"/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sļiḑe"/>
              <p:cNvSpPr/>
              <p:nvPr/>
            </p:nvSpPr>
            <p:spPr>
              <a:xfrm>
                <a:off x="544080" y="533772"/>
                <a:ext cx="443490" cy="464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206" y="3607"/>
                    </a:moveTo>
                    <a:lnTo>
                      <a:pt x="4487" y="1200"/>
                    </a:lnTo>
                    <a:lnTo>
                      <a:pt x="16953" y="1200"/>
                    </a:lnTo>
                    <a:lnTo>
                      <a:pt x="19234" y="3607"/>
                    </a:lnTo>
                    <a:cubicBezTo>
                      <a:pt x="19234" y="3607"/>
                      <a:pt x="2206" y="3607"/>
                      <a:pt x="2206" y="3607"/>
                    </a:cubicBezTo>
                    <a:close/>
                    <a:moveTo>
                      <a:pt x="10720" y="13168"/>
                    </a:moveTo>
                    <a:cubicBezTo>
                      <a:pt x="6671" y="13168"/>
                      <a:pt x="5805" y="7652"/>
                      <a:pt x="5625" y="6516"/>
                    </a:cubicBezTo>
                    <a:lnTo>
                      <a:pt x="7915" y="6516"/>
                    </a:lnTo>
                    <a:cubicBezTo>
                      <a:pt x="8259" y="8173"/>
                      <a:pt x="9042" y="11009"/>
                      <a:pt x="10720" y="11009"/>
                    </a:cubicBezTo>
                    <a:cubicBezTo>
                      <a:pt x="12398" y="11009"/>
                      <a:pt x="13182" y="8173"/>
                      <a:pt x="13525" y="6516"/>
                    </a:cubicBezTo>
                    <a:lnTo>
                      <a:pt x="15816" y="6516"/>
                    </a:lnTo>
                    <a:cubicBezTo>
                      <a:pt x="15635" y="7652"/>
                      <a:pt x="14769" y="13168"/>
                      <a:pt x="10720" y="13168"/>
                    </a:cubicBezTo>
                    <a:close/>
                    <a:moveTo>
                      <a:pt x="20843" y="2725"/>
                    </a:moveTo>
                    <a:cubicBezTo>
                      <a:pt x="20476" y="2418"/>
                      <a:pt x="18467" y="648"/>
                      <a:pt x="18092" y="336"/>
                    </a:cubicBezTo>
                    <a:cubicBezTo>
                      <a:pt x="17719" y="25"/>
                      <a:pt x="17150" y="0"/>
                      <a:pt x="16718" y="0"/>
                    </a:cubicBezTo>
                    <a:lnTo>
                      <a:pt x="4722" y="0"/>
                    </a:lnTo>
                    <a:cubicBezTo>
                      <a:pt x="4292" y="0"/>
                      <a:pt x="3722" y="25"/>
                      <a:pt x="3348" y="336"/>
                    </a:cubicBezTo>
                    <a:cubicBezTo>
                      <a:pt x="2973" y="648"/>
                      <a:pt x="964" y="2419"/>
                      <a:pt x="597" y="2725"/>
                    </a:cubicBezTo>
                    <a:cubicBezTo>
                      <a:pt x="227" y="3032"/>
                      <a:pt x="-80" y="3497"/>
                      <a:pt x="18" y="4155"/>
                    </a:cubicBezTo>
                    <a:cubicBezTo>
                      <a:pt x="117" y="4817"/>
                      <a:pt x="2374" y="20549"/>
                      <a:pt x="2433" y="20923"/>
                    </a:cubicBezTo>
                    <a:cubicBezTo>
                      <a:pt x="2490" y="21296"/>
                      <a:pt x="2829" y="21592"/>
                      <a:pt x="3241" y="21600"/>
                    </a:cubicBezTo>
                    <a:lnTo>
                      <a:pt x="18199" y="21600"/>
                    </a:lnTo>
                    <a:cubicBezTo>
                      <a:pt x="18611" y="21592"/>
                      <a:pt x="18950" y="21296"/>
                      <a:pt x="19007" y="20922"/>
                    </a:cubicBezTo>
                    <a:cubicBezTo>
                      <a:pt x="19066" y="20549"/>
                      <a:pt x="21323" y="4816"/>
                      <a:pt x="21423" y="4155"/>
                    </a:cubicBezTo>
                    <a:cubicBezTo>
                      <a:pt x="21520" y="3497"/>
                      <a:pt x="21213" y="3032"/>
                      <a:pt x="20843" y="27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íślídê"/>
            <p:cNvGrpSpPr/>
            <p:nvPr/>
          </p:nvGrpSpPr>
          <p:grpSpPr>
            <a:xfrm>
              <a:off x="4620263" y="4312523"/>
              <a:ext cx="893966" cy="893966"/>
              <a:chOff x="0" y="0"/>
              <a:chExt cx="1531651" cy="1531651"/>
            </a:xfrm>
          </p:grpSpPr>
          <p:sp>
            <p:nvSpPr>
              <p:cNvPr id="29" name="iṧ1iḑè"/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ślïḍe"/>
              <p:cNvSpPr/>
              <p:nvPr/>
            </p:nvSpPr>
            <p:spPr>
              <a:xfrm>
                <a:off x="471743" y="486425"/>
                <a:ext cx="588164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486" extrusionOk="0">
                    <a:moveTo>
                      <a:pt x="19343" y="19224"/>
                    </a:moveTo>
                    <a:lnTo>
                      <a:pt x="6448" y="19224"/>
                    </a:lnTo>
                    <a:lnTo>
                      <a:pt x="6448" y="16963"/>
                    </a:lnTo>
                    <a:lnTo>
                      <a:pt x="8580" y="12419"/>
                    </a:lnTo>
                    <a:lnTo>
                      <a:pt x="11554" y="16305"/>
                    </a:lnTo>
                    <a:lnTo>
                      <a:pt x="14346" y="13295"/>
                    </a:lnTo>
                    <a:lnTo>
                      <a:pt x="17933" y="11932"/>
                    </a:lnTo>
                    <a:lnTo>
                      <a:pt x="19343" y="15832"/>
                    </a:lnTo>
                    <a:cubicBezTo>
                      <a:pt x="19343" y="15832"/>
                      <a:pt x="19343" y="19224"/>
                      <a:pt x="19343" y="19224"/>
                    </a:cubicBezTo>
                    <a:close/>
                    <a:moveTo>
                      <a:pt x="20673" y="9047"/>
                    </a:moveTo>
                    <a:lnTo>
                      <a:pt x="5123" y="9047"/>
                    </a:lnTo>
                    <a:cubicBezTo>
                      <a:pt x="4672" y="9047"/>
                      <a:pt x="4304" y="9425"/>
                      <a:pt x="4304" y="9926"/>
                    </a:cubicBezTo>
                    <a:lnTo>
                      <a:pt x="4304" y="20578"/>
                    </a:lnTo>
                    <a:cubicBezTo>
                      <a:pt x="4305" y="21080"/>
                      <a:pt x="4673" y="21486"/>
                      <a:pt x="5123" y="21486"/>
                    </a:cubicBezTo>
                    <a:lnTo>
                      <a:pt x="20673" y="21486"/>
                    </a:lnTo>
                    <a:cubicBezTo>
                      <a:pt x="21125" y="21486"/>
                      <a:pt x="21492" y="21080"/>
                      <a:pt x="21492" y="20578"/>
                    </a:cubicBezTo>
                    <a:lnTo>
                      <a:pt x="21492" y="9926"/>
                    </a:lnTo>
                    <a:cubicBezTo>
                      <a:pt x="21492" y="9425"/>
                      <a:pt x="21125" y="9047"/>
                      <a:pt x="20673" y="9047"/>
                    </a:cubicBezTo>
                    <a:close/>
                    <a:moveTo>
                      <a:pt x="18403" y="6978"/>
                    </a:moveTo>
                    <a:lnTo>
                      <a:pt x="16204" y="606"/>
                    </a:lnTo>
                    <a:cubicBezTo>
                      <a:pt x="16042" y="136"/>
                      <a:pt x="15565" y="-114"/>
                      <a:pt x="15141" y="50"/>
                    </a:cubicBezTo>
                    <a:lnTo>
                      <a:pt x="529" y="5662"/>
                    </a:lnTo>
                    <a:cubicBezTo>
                      <a:pt x="106" y="5825"/>
                      <a:pt x="-108" y="6337"/>
                      <a:pt x="55" y="6807"/>
                    </a:cubicBezTo>
                    <a:lnTo>
                      <a:pt x="2372" y="13525"/>
                    </a:lnTo>
                    <a:lnTo>
                      <a:pt x="2372" y="9926"/>
                    </a:lnTo>
                    <a:cubicBezTo>
                      <a:pt x="2372" y="8300"/>
                      <a:pt x="3606" y="6978"/>
                      <a:pt x="5123" y="6978"/>
                    </a:cubicBezTo>
                    <a:lnTo>
                      <a:pt x="8984" y="6978"/>
                    </a:lnTo>
                    <a:lnTo>
                      <a:pt x="13588" y="3577"/>
                    </a:lnTo>
                    <a:lnTo>
                      <a:pt x="16252" y="6978"/>
                    </a:lnTo>
                    <a:cubicBezTo>
                      <a:pt x="16252" y="6978"/>
                      <a:pt x="18403" y="6978"/>
                      <a:pt x="18403" y="6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ïŝľîdè"/>
            <p:cNvGrpSpPr/>
            <p:nvPr/>
          </p:nvGrpSpPr>
          <p:grpSpPr>
            <a:xfrm>
              <a:off x="6676186" y="4312523"/>
              <a:ext cx="893966" cy="893966"/>
              <a:chOff x="0" y="0"/>
              <a:chExt cx="1531651" cy="1531651"/>
            </a:xfrm>
          </p:grpSpPr>
          <p:sp>
            <p:nvSpPr>
              <p:cNvPr id="27" name="íś1ïḋe"/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ś1iḍe"/>
              <p:cNvSpPr/>
              <p:nvPr/>
            </p:nvSpPr>
            <p:spPr>
              <a:xfrm>
                <a:off x="509261" y="541332"/>
                <a:ext cx="513128" cy="448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62" y="2057"/>
                    </a:moveTo>
                    <a:cubicBezTo>
                      <a:pt x="14484" y="2057"/>
                      <a:pt x="14147" y="2346"/>
                      <a:pt x="13992" y="2555"/>
                    </a:cubicBezTo>
                    <a:lnTo>
                      <a:pt x="12234" y="5143"/>
                    </a:lnTo>
                    <a:lnTo>
                      <a:pt x="14962" y="5143"/>
                    </a:lnTo>
                    <a:cubicBezTo>
                      <a:pt x="15708" y="5143"/>
                      <a:pt x="16312" y="4452"/>
                      <a:pt x="16312" y="3600"/>
                    </a:cubicBezTo>
                    <a:cubicBezTo>
                      <a:pt x="16312" y="2748"/>
                      <a:pt x="15708" y="2057"/>
                      <a:pt x="14962" y="2057"/>
                    </a:cubicBezTo>
                    <a:close/>
                    <a:moveTo>
                      <a:pt x="13050" y="17807"/>
                    </a:moveTo>
                    <a:lnTo>
                      <a:pt x="13050" y="10286"/>
                    </a:lnTo>
                    <a:lnTo>
                      <a:pt x="13050" y="7200"/>
                    </a:lnTo>
                    <a:lnTo>
                      <a:pt x="8550" y="7200"/>
                    </a:lnTo>
                    <a:lnTo>
                      <a:pt x="8550" y="10286"/>
                    </a:lnTo>
                    <a:lnTo>
                      <a:pt x="8550" y="17807"/>
                    </a:lnTo>
                    <a:lnTo>
                      <a:pt x="8550" y="18707"/>
                    </a:lnTo>
                    <a:cubicBezTo>
                      <a:pt x="8550" y="19270"/>
                      <a:pt x="8958" y="19543"/>
                      <a:pt x="9450" y="19543"/>
                    </a:cubicBezTo>
                    <a:lnTo>
                      <a:pt x="12150" y="19543"/>
                    </a:lnTo>
                    <a:cubicBezTo>
                      <a:pt x="12642" y="19543"/>
                      <a:pt x="13050" y="19270"/>
                      <a:pt x="13050" y="18707"/>
                    </a:cubicBezTo>
                    <a:cubicBezTo>
                      <a:pt x="13050" y="18707"/>
                      <a:pt x="13050" y="17807"/>
                      <a:pt x="13050" y="17807"/>
                    </a:cubicBezTo>
                    <a:close/>
                    <a:moveTo>
                      <a:pt x="9380" y="5143"/>
                    </a:moveTo>
                    <a:lnTo>
                      <a:pt x="7608" y="2555"/>
                    </a:lnTo>
                    <a:cubicBezTo>
                      <a:pt x="7453" y="2346"/>
                      <a:pt x="7116" y="2057"/>
                      <a:pt x="6638" y="2057"/>
                    </a:cubicBezTo>
                    <a:cubicBezTo>
                      <a:pt x="5892" y="2057"/>
                      <a:pt x="5288" y="2748"/>
                      <a:pt x="5288" y="3600"/>
                    </a:cubicBezTo>
                    <a:cubicBezTo>
                      <a:pt x="5288" y="4452"/>
                      <a:pt x="5892" y="5143"/>
                      <a:pt x="6638" y="5143"/>
                    </a:cubicBezTo>
                    <a:cubicBezTo>
                      <a:pt x="6638" y="5143"/>
                      <a:pt x="9380" y="5143"/>
                      <a:pt x="9380" y="5143"/>
                    </a:cubicBezTo>
                    <a:close/>
                    <a:moveTo>
                      <a:pt x="21600" y="12857"/>
                    </a:moveTo>
                    <a:cubicBezTo>
                      <a:pt x="21600" y="13146"/>
                      <a:pt x="21403" y="13371"/>
                      <a:pt x="21150" y="13371"/>
                    </a:cubicBezTo>
                    <a:lnTo>
                      <a:pt x="19800" y="13371"/>
                    </a:lnTo>
                    <a:lnTo>
                      <a:pt x="19800" y="20057"/>
                    </a:lnTo>
                    <a:cubicBezTo>
                      <a:pt x="19800" y="20909"/>
                      <a:pt x="19195" y="21600"/>
                      <a:pt x="18450" y="21600"/>
                    </a:cubicBezTo>
                    <a:lnTo>
                      <a:pt x="3150" y="21600"/>
                    </a:lnTo>
                    <a:cubicBezTo>
                      <a:pt x="2405" y="21600"/>
                      <a:pt x="1800" y="20909"/>
                      <a:pt x="1800" y="20057"/>
                    </a:cubicBezTo>
                    <a:lnTo>
                      <a:pt x="1800" y="13371"/>
                    </a:lnTo>
                    <a:lnTo>
                      <a:pt x="450" y="13371"/>
                    </a:lnTo>
                    <a:cubicBezTo>
                      <a:pt x="197" y="13371"/>
                      <a:pt x="0" y="13146"/>
                      <a:pt x="0" y="12857"/>
                    </a:cubicBezTo>
                    <a:lnTo>
                      <a:pt x="0" y="7714"/>
                    </a:lnTo>
                    <a:cubicBezTo>
                      <a:pt x="0" y="7425"/>
                      <a:pt x="197" y="7200"/>
                      <a:pt x="450" y="7200"/>
                    </a:cubicBezTo>
                    <a:lnTo>
                      <a:pt x="6638" y="7200"/>
                    </a:lnTo>
                    <a:cubicBezTo>
                      <a:pt x="4894" y="7200"/>
                      <a:pt x="3488" y="5593"/>
                      <a:pt x="3488" y="3600"/>
                    </a:cubicBezTo>
                    <a:cubicBezTo>
                      <a:pt x="3488" y="1607"/>
                      <a:pt x="4894" y="0"/>
                      <a:pt x="6638" y="0"/>
                    </a:cubicBezTo>
                    <a:cubicBezTo>
                      <a:pt x="7580" y="0"/>
                      <a:pt x="8452" y="450"/>
                      <a:pt x="9000" y="1237"/>
                    </a:cubicBezTo>
                    <a:lnTo>
                      <a:pt x="10800" y="3889"/>
                    </a:lnTo>
                    <a:lnTo>
                      <a:pt x="12600" y="1237"/>
                    </a:lnTo>
                    <a:cubicBezTo>
                      <a:pt x="13148" y="450"/>
                      <a:pt x="14020" y="0"/>
                      <a:pt x="14962" y="0"/>
                    </a:cubicBezTo>
                    <a:cubicBezTo>
                      <a:pt x="16706" y="0"/>
                      <a:pt x="18112" y="1607"/>
                      <a:pt x="18112" y="3600"/>
                    </a:cubicBezTo>
                    <a:cubicBezTo>
                      <a:pt x="18112" y="5593"/>
                      <a:pt x="16706" y="7200"/>
                      <a:pt x="14962" y="7200"/>
                    </a:cubicBezTo>
                    <a:lnTo>
                      <a:pt x="21150" y="7200"/>
                    </a:lnTo>
                    <a:cubicBezTo>
                      <a:pt x="21403" y="7200"/>
                      <a:pt x="21600" y="7425"/>
                      <a:pt x="21600" y="7714"/>
                    </a:cubicBezTo>
                    <a:cubicBezTo>
                      <a:pt x="21600" y="7714"/>
                      <a:pt x="21600" y="12857"/>
                      <a:pt x="21600" y="128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şļîḋè"/>
            <p:cNvGrpSpPr/>
            <p:nvPr/>
          </p:nvGrpSpPr>
          <p:grpSpPr>
            <a:xfrm>
              <a:off x="6676186" y="2269950"/>
              <a:ext cx="893966" cy="893966"/>
              <a:chOff x="0" y="0"/>
              <a:chExt cx="1531651" cy="1531651"/>
            </a:xfrm>
          </p:grpSpPr>
          <p:sp>
            <p:nvSpPr>
              <p:cNvPr id="25" name="íSḷîḑe"/>
              <p:cNvSpPr/>
              <p:nvPr/>
            </p:nvSpPr>
            <p:spPr>
              <a:xfrm>
                <a:off x="0" y="0"/>
                <a:ext cx="1531651" cy="15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śḻidê"/>
              <p:cNvSpPr/>
              <p:nvPr/>
            </p:nvSpPr>
            <p:spPr>
              <a:xfrm>
                <a:off x="509261" y="564210"/>
                <a:ext cx="513128" cy="403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18394" y="17908"/>
                    </a:moveTo>
                    <a:cubicBezTo>
                      <a:pt x="18804" y="19180"/>
                      <a:pt x="19334" y="19777"/>
                      <a:pt x="19804" y="20451"/>
                    </a:cubicBezTo>
                    <a:cubicBezTo>
                      <a:pt x="19937" y="20650"/>
                      <a:pt x="20093" y="20834"/>
                      <a:pt x="20045" y="21125"/>
                    </a:cubicBezTo>
                    <a:cubicBezTo>
                      <a:pt x="19997" y="21401"/>
                      <a:pt x="19816" y="21600"/>
                      <a:pt x="19623" y="21569"/>
                    </a:cubicBezTo>
                    <a:cubicBezTo>
                      <a:pt x="19262" y="21508"/>
                      <a:pt x="18912" y="21431"/>
                      <a:pt x="18587" y="21324"/>
                    </a:cubicBezTo>
                    <a:cubicBezTo>
                      <a:pt x="17369" y="20926"/>
                      <a:pt x="16236" y="20267"/>
                      <a:pt x="15236" y="19363"/>
                    </a:cubicBezTo>
                    <a:cubicBezTo>
                      <a:pt x="14561" y="19517"/>
                      <a:pt x="13850" y="19609"/>
                      <a:pt x="13114" y="19609"/>
                    </a:cubicBezTo>
                    <a:cubicBezTo>
                      <a:pt x="10933" y="19609"/>
                      <a:pt x="8932" y="18843"/>
                      <a:pt x="7425" y="17586"/>
                    </a:cubicBezTo>
                    <a:cubicBezTo>
                      <a:pt x="7775" y="17617"/>
                      <a:pt x="8136" y="17648"/>
                      <a:pt x="8486" y="17648"/>
                    </a:cubicBezTo>
                    <a:cubicBezTo>
                      <a:pt x="11077" y="17648"/>
                      <a:pt x="13524" y="16698"/>
                      <a:pt x="15392" y="14982"/>
                    </a:cubicBezTo>
                    <a:cubicBezTo>
                      <a:pt x="17405" y="13113"/>
                      <a:pt x="18514" y="10586"/>
                      <a:pt x="18514" y="7843"/>
                    </a:cubicBezTo>
                    <a:cubicBezTo>
                      <a:pt x="18514" y="7047"/>
                      <a:pt x="18418" y="6266"/>
                      <a:pt x="18237" y="5515"/>
                    </a:cubicBezTo>
                    <a:cubicBezTo>
                      <a:pt x="20274" y="6940"/>
                      <a:pt x="21600" y="9207"/>
                      <a:pt x="21600" y="11765"/>
                    </a:cubicBezTo>
                    <a:cubicBezTo>
                      <a:pt x="21600" y="14262"/>
                      <a:pt x="20346" y="16468"/>
                      <a:pt x="18394" y="17908"/>
                    </a:cubicBezTo>
                    <a:close/>
                    <a:moveTo>
                      <a:pt x="8486" y="15687"/>
                    </a:moveTo>
                    <a:cubicBezTo>
                      <a:pt x="7750" y="15687"/>
                      <a:pt x="7039" y="15595"/>
                      <a:pt x="6364" y="15442"/>
                    </a:cubicBezTo>
                    <a:cubicBezTo>
                      <a:pt x="5364" y="16346"/>
                      <a:pt x="4231" y="17004"/>
                      <a:pt x="3013" y="17403"/>
                    </a:cubicBezTo>
                    <a:cubicBezTo>
                      <a:pt x="2688" y="17510"/>
                      <a:pt x="2338" y="17586"/>
                      <a:pt x="1977" y="17648"/>
                    </a:cubicBezTo>
                    <a:cubicBezTo>
                      <a:pt x="1965" y="17648"/>
                      <a:pt x="1953" y="17648"/>
                      <a:pt x="1941" y="17648"/>
                    </a:cubicBezTo>
                    <a:cubicBezTo>
                      <a:pt x="1760" y="17648"/>
                      <a:pt x="1591" y="17464"/>
                      <a:pt x="1555" y="17203"/>
                    </a:cubicBezTo>
                    <a:cubicBezTo>
                      <a:pt x="1507" y="16912"/>
                      <a:pt x="1663" y="16729"/>
                      <a:pt x="1796" y="16529"/>
                    </a:cubicBezTo>
                    <a:cubicBezTo>
                      <a:pt x="2266" y="15855"/>
                      <a:pt x="2796" y="15258"/>
                      <a:pt x="3206" y="13986"/>
                    </a:cubicBezTo>
                    <a:cubicBezTo>
                      <a:pt x="1254" y="12546"/>
                      <a:pt x="0" y="10325"/>
                      <a:pt x="0" y="7843"/>
                    </a:cubicBezTo>
                    <a:cubicBezTo>
                      <a:pt x="0" y="3508"/>
                      <a:pt x="3797" y="0"/>
                      <a:pt x="8486" y="0"/>
                    </a:cubicBezTo>
                    <a:cubicBezTo>
                      <a:pt x="13175" y="0"/>
                      <a:pt x="16971" y="3508"/>
                      <a:pt x="16971" y="7843"/>
                    </a:cubicBezTo>
                    <a:cubicBezTo>
                      <a:pt x="16971" y="12179"/>
                      <a:pt x="13175" y="15687"/>
                      <a:pt x="8486" y="15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ïş1ïďê"/>
            <p:cNvSpPr/>
            <p:nvPr/>
          </p:nvSpPr>
          <p:spPr>
            <a:xfrm>
              <a:off x="5687865" y="3351771"/>
              <a:ext cx="822637" cy="77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1" y="1728"/>
                  </a:moveTo>
                  <a:cubicBezTo>
                    <a:pt x="16811" y="-576"/>
                    <a:pt x="13583" y="-576"/>
                    <a:pt x="11592" y="1728"/>
                  </a:cubicBezTo>
                  <a:lnTo>
                    <a:pt x="10241" y="3294"/>
                  </a:lnTo>
                  <a:lnTo>
                    <a:pt x="8888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3"/>
                    <a:pt x="-560" y="8518"/>
                    <a:pt x="1680" y="11111"/>
                  </a:cubicBezTo>
                  <a:lnTo>
                    <a:pt x="10241" y="21024"/>
                  </a:lnTo>
                  <a:lnTo>
                    <a:pt x="18801" y="11111"/>
                  </a:lnTo>
                  <a:cubicBezTo>
                    <a:pt x="21040" y="8518"/>
                    <a:pt x="21040" y="4321"/>
                    <a:pt x="18801" y="172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65147" y="1997727"/>
            <a:ext cx="2329282" cy="1202893"/>
            <a:chOff x="1769578" y="2349127"/>
            <a:chExt cx="2329282" cy="1202893"/>
          </a:xfrm>
        </p:grpSpPr>
        <p:sp>
          <p:nvSpPr>
            <p:cNvPr id="37" name="文本框 36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65147" y="4256138"/>
            <a:ext cx="2329282" cy="1202893"/>
            <a:chOff x="1769578" y="2349127"/>
            <a:chExt cx="2329282" cy="1202893"/>
          </a:xfrm>
        </p:grpSpPr>
        <p:sp>
          <p:nvSpPr>
            <p:cNvPr id="40" name="文本框 39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97571" y="1997727"/>
            <a:ext cx="2329282" cy="1202893"/>
            <a:chOff x="1769578" y="2349127"/>
            <a:chExt cx="2329282" cy="1202893"/>
          </a:xfrm>
        </p:grpSpPr>
        <p:sp>
          <p:nvSpPr>
            <p:cNvPr id="43" name="文本框 42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397571" y="4256138"/>
            <a:ext cx="2329282" cy="1202893"/>
            <a:chOff x="1769578" y="2349127"/>
            <a:chExt cx="2329282" cy="1202893"/>
          </a:xfrm>
        </p:grpSpPr>
        <p:sp>
          <p:nvSpPr>
            <p:cNvPr id="46" name="文本框 45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3987799" y="1570490"/>
            <a:ext cx="4216402" cy="4216402"/>
            <a:chOff x="3987799" y="1846261"/>
            <a:chExt cx="4216402" cy="4216402"/>
          </a:xfrm>
        </p:grpSpPr>
        <p:sp>
          <p:nvSpPr>
            <p:cNvPr id="4" name="íṣlíḑè"/>
            <p:cNvSpPr/>
            <p:nvPr/>
          </p:nvSpPr>
          <p:spPr bwMode="auto">
            <a:xfrm>
              <a:off x="5076394" y="2934856"/>
              <a:ext cx="2039213" cy="20392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5" name="îṩľïḍe"/>
            <p:cNvSpPr/>
            <p:nvPr/>
          </p:nvSpPr>
          <p:spPr bwMode="auto">
            <a:xfrm rot="2700000">
              <a:off x="3987799" y="2546069"/>
              <a:ext cx="1755881" cy="35626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îṩļïḍè"/>
            <p:cNvSpPr/>
            <p:nvPr/>
          </p:nvSpPr>
          <p:spPr bwMode="auto">
            <a:xfrm rot="18900000" flipH="1">
              <a:off x="6448320" y="2546069"/>
              <a:ext cx="1755881" cy="356266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îŝḷïdê"/>
            <p:cNvSpPr/>
            <p:nvPr/>
          </p:nvSpPr>
          <p:spPr bwMode="auto">
            <a:xfrm rot="18900000" flipH="1">
              <a:off x="3987799" y="5006590"/>
              <a:ext cx="1755881" cy="356266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íSḷîḑè"/>
            <p:cNvSpPr/>
            <p:nvPr/>
          </p:nvSpPr>
          <p:spPr bwMode="auto">
            <a:xfrm rot="2700000">
              <a:off x="6448320" y="5006590"/>
              <a:ext cx="1755881" cy="35626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ïsḻiḓe"/>
            <p:cNvSpPr/>
            <p:nvPr/>
          </p:nvSpPr>
          <p:spPr bwMode="auto">
            <a:xfrm>
              <a:off x="5427020" y="3275747"/>
              <a:ext cx="1357432" cy="1357432"/>
            </a:xfrm>
            <a:prstGeom prst="ellipse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35959" y="2149268"/>
            <a:ext cx="2133782" cy="1132618"/>
            <a:chOff x="3624780" y="2412339"/>
            <a:chExt cx="2133782" cy="1132618"/>
          </a:xfrm>
        </p:grpSpPr>
        <p:sp>
          <p:nvSpPr>
            <p:cNvPr id="28" name="文本框 2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35959" y="4162195"/>
            <a:ext cx="2133782" cy="1132618"/>
            <a:chOff x="3624780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52497" y="2149268"/>
            <a:ext cx="2133782" cy="1132618"/>
            <a:chOff x="3624780" y="2412339"/>
            <a:chExt cx="2133782" cy="1132618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52497" y="4162195"/>
            <a:ext cx="2133782" cy="1132618"/>
            <a:chOff x="3624780" y="2412339"/>
            <a:chExt cx="2133782" cy="1132618"/>
          </a:xfrm>
        </p:grpSpPr>
        <p:sp>
          <p:nvSpPr>
            <p:cNvPr id="37" name="文本框 36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24780" y="2750893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şḻiḍé"/>
          <p:cNvSpPr/>
          <p:nvPr/>
        </p:nvSpPr>
        <p:spPr>
          <a:xfrm>
            <a:off x="5304000" y="2531935"/>
            <a:ext cx="1584000" cy="1584000"/>
          </a:xfrm>
          <a:prstGeom prst="diamond">
            <a:avLst/>
          </a:prstGeom>
          <a:blipFill>
            <a:blip r:embed="rId3" cstate="screen"/>
            <a:srcRect/>
            <a:stretch>
              <a:fillRect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ṧḻiďè"/>
          <p:cNvSpPr/>
          <p:nvPr/>
        </p:nvSpPr>
        <p:spPr>
          <a:xfrm>
            <a:off x="7157374" y="2531935"/>
            <a:ext cx="1584000" cy="1584000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ṣḻîḑê"/>
          <p:cNvSpPr/>
          <p:nvPr/>
        </p:nvSpPr>
        <p:spPr>
          <a:xfrm>
            <a:off x="3450626" y="2531935"/>
            <a:ext cx="1584000" cy="1584000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ṥ1íḑê"/>
          <p:cNvSpPr/>
          <p:nvPr/>
        </p:nvSpPr>
        <p:spPr>
          <a:xfrm>
            <a:off x="1597252" y="2531935"/>
            <a:ext cx="1584000" cy="1584000"/>
          </a:xfrm>
          <a:prstGeom prst="diamond">
            <a:avLst/>
          </a:prstGeom>
          <a:blipFill>
            <a:blip r:embed="rId3" cstate="screen"/>
            <a:srcRect/>
            <a:stretch>
              <a:fillRect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1ïdé"/>
          <p:cNvSpPr/>
          <p:nvPr/>
        </p:nvSpPr>
        <p:spPr>
          <a:xfrm>
            <a:off x="9010749" y="2531935"/>
            <a:ext cx="1584000" cy="1584000"/>
          </a:xfrm>
          <a:prstGeom prst="diamond">
            <a:avLst/>
          </a:prstGeom>
          <a:blipFill>
            <a:blip r:embed="rId3" cstate="screen"/>
            <a:srcRect/>
            <a:stretch>
              <a:fillRect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椭圆 44"/>
          <p:cNvSpPr/>
          <p:nvPr/>
        </p:nvSpPr>
        <p:spPr>
          <a:xfrm>
            <a:off x="3904849" y="2984559"/>
            <a:ext cx="679776" cy="678751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椭圆 45"/>
          <p:cNvSpPr/>
          <p:nvPr/>
        </p:nvSpPr>
        <p:spPr>
          <a:xfrm>
            <a:off x="7611598" y="2990675"/>
            <a:ext cx="679776" cy="6665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410249" y="4272151"/>
            <a:ext cx="2784999" cy="957185"/>
            <a:chOff x="1541719" y="2349127"/>
            <a:chExt cx="2784999" cy="957185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03500" y="4272151"/>
            <a:ext cx="2784999" cy="957185"/>
            <a:chOff x="1541719" y="2349127"/>
            <a:chExt cx="2784999" cy="957185"/>
          </a:xfrm>
        </p:grpSpPr>
        <p:sp>
          <p:nvSpPr>
            <p:cNvPr id="54" name="文本框 5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96752" y="4272151"/>
            <a:ext cx="2784999" cy="957185"/>
            <a:chOff x="1541719" y="2349127"/>
            <a:chExt cx="2784999" cy="957185"/>
          </a:xfrm>
        </p:grpSpPr>
        <p:sp>
          <p:nvSpPr>
            <p:cNvPr id="57" name="文本框 56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880506" y="1536087"/>
            <a:ext cx="8430986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分钟之内。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cc0b18a-28b6-4346-ae70-60e85e4596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033" y="2672786"/>
            <a:ext cx="9449934" cy="1796387"/>
            <a:chOff x="1392200" y="2852936"/>
            <a:chExt cx="9449934" cy="1796387"/>
          </a:xfrm>
        </p:grpSpPr>
        <p:cxnSp>
          <p:nvCxnSpPr>
            <p:cNvPr id="4" name="Straight Connector 2"/>
            <p:cNvCxnSpPr/>
            <p:nvPr/>
          </p:nvCxnSpPr>
          <p:spPr>
            <a:xfrm flipV="1">
              <a:off x="2226778" y="3743591"/>
              <a:ext cx="7744775" cy="0"/>
            </a:xfrm>
            <a:prstGeom prst="line">
              <a:avLst/>
            </a:prstGeom>
            <a:solidFill>
              <a:srgbClr val="EDA048"/>
            </a:solidFill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ṩľîḑe"/>
            <p:cNvSpPr/>
            <p:nvPr/>
          </p:nvSpPr>
          <p:spPr>
            <a:xfrm flipV="1">
              <a:off x="6038201" y="3668981"/>
              <a:ext cx="157933" cy="1579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6" name="íşlîḍè"/>
            <p:cNvSpPr/>
            <p:nvPr/>
          </p:nvSpPr>
          <p:spPr>
            <a:xfrm>
              <a:off x="5249905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ïṡ1iḍê"/>
            <p:cNvSpPr/>
            <p:nvPr/>
          </p:nvSpPr>
          <p:spPr>
            <a:xfrm flipV="1">
              <a:off x="7967054" y="3668981"/>
              <a:ext cx="157933" cy="1579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9" name="íş1iḓè"/>
            <p:cNvSpPr/>
            <p:nvPr/>
          </p:nvSpPr>
          <p:spPr>
            <a:xfrm flipV="1">
              <a:off x="7178758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0" name="ïşliďé"/>
            <p:cNvSpPr txBox="1"/>
            <p:nvPr/>
          </p:nvSpPr>
          <p:spPr bwMode="auto">
            <a:xfrm>
              <a:off x="7430467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íṡḷiḓe"/>
            <p:cNvSpPr/>
            <p:nvPr/>
          </p:nvSpPr>
          <p:spPr>
            <a:xfrm flipV="1">
              <a:off x="2180496" y="3668981"/>
              <a:ext cx="157933" cy="1579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3" name="i$ļíḍè"/>
            <p:cNvSpPr/>
            <p:nvPr/>
          </p:nvSpPr>
          <p:spPr>
            <a:xfrm>
              <a:off x="139220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ïṧlïḓe"/>
            <p:cNvSpPr/>
            <p:nvPr/>
          </p:nvSpPr>
          <p:spPr>
            <a:xfrm flipV="1">
              <a:off x="4109348" y="3668981"/>
              <a:ext cx="157933" cy="157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6" name="ï$ľïďè"/>
            <p:cNvSpPr/>
            <p:nvPr/>
          </p:nvSpPr>
          <p:spPr>
            <a:xfrm flipV="1">
              <a:off x="3321052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7" name="îṣlidé"/>
            <p:cNvSpPr txBox="1"/>
            <p:nvPr/>
          </p:nvSpPr>
          <p:spPr bwMode="auto">
            <a:xfrm>
              <a:off x="3572761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i$1îḍê"/>
            <p:cNvSpPr/>
            <p:nvPr/>
          </p:nvSpPr>
          <p:spPr>
            <a:xfrm flipV="1">
              <a:off x="9895906" y="3668981"/>
              <a:ext cx="157933" cy="15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i$ľíḑe"/>
            <p:cNvSpPr/>
            <p:nvPr/>
          </p:nvSpPr>
          <p:spPr>
            <a:xfrm>
              <a:off x="910761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181972" y="3861551"/>
            <a:ext cx="1536828" cy="1320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347684" y="3861551"/>
            <a:ext cx="1536828" cy="1320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73200" y="3861551"/>
            <a:ext cx="1536828" cy="1320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256439" y="1886295"/>
            <a:ext cx="1536828" cy="1320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398733" y="1886295"/>
            <a:ext cx="1536828" cy="13203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25abcfc-8c3b-4acc-b194-93090ee6577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04938" y="2297515"/>
            <a:ext cx="5808662" cy="3354668"/>
            <a:chOff x="719138" y="2073800"/>
            <a:chExt cx="6960982" cy="4020166"/>
          </a:xfrm>
        </p:grpSpPr>
        <p:sp>
          <p:nvSpPr>
            <p:cNvPr id="4" name="îṣḻiḋè"/>
            <p:cNvSpPr/>
            <p:nvPr/>
          </p:nvSpPr>
          <p:spPr>
            <a:xfrm>
              <a:off x="3587802" y="4445436"/>
              <a:ext cx="1224136" cy="43142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/>
                <a:t>关键词</a:t>
              </a:r>
              <a:endParaRPr lang="zh-CN" altLang="en-US" sz="1600" dirty="0"/>
            </a:p>
          </p:txBody>
        </p:sp>
        <p:sp>
          <p:nvSpPr>
            <p:cNvPr id="9" name="iS1ïḑè"/>
            <p:cNvSpPr/>
            <p:nvPr/>
          </p:nvSpPr>
          <p:spPr>
            <a:xfrm>
              <a:off x="5021893" y="3613918"/>
              <a:ext cx="1224136" cy="43142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/>
                <a:t>关键词</a:t>
              </a:r>
              <a:endParaRPr lang="zh-CN" altLang="en-US" sz="1600" dirty="0"/>
            </a:p>
          </p:txBody>
        </p:sp>
        <p:sp>
          <p:nvSpPr>
            <p:cNvPr id="10" name="íşļïḋé"/>
            <p:cNvSpPr/>
            <p:nvPr/>
          </p:nvSpPr>
          <p:spPr>
            <a:xfrm>
              <a:off x="6455984" y="2782400"/>
              <a:ext cx="1224136" cy="4314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dirty="0"/>
                <a:t>关键词</a:t>
              </a:r>
            </a:p>
          </p:txBody>
        </p:sp>
        <p:cxnSp>
          <p:nvCxnSpPr>
            <p:cNvPr id="11" name="肘形连接符 10"/>
            <p:cNvCxnSpPr>
              <a:stCxn id="4" idx="3"/>
              <a:endCxn id="9" idx="2"/>
            </p:cNvCxnSpPr>
            <p:nvPr/>
          </p:nvCxnSpPr>
          <p:spPr>
            <a:xfrm flipV="1">
              <a:off x="4811938" y="4045344"/>
              <a:ext cx="822023" cy="615805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11"/>
            <p:cNvCxnSpPr>
              <a:stCxn id="9" idx="3"/>
              <a:endCxn id="10" idx="2"/>
            </p:cNvCxnSpPr>
            <p:nvPr/>
          </p:nvCxnSpPr>
          <p:spPr>
            <a:xfrm flipV="1">
              <a:off x="6246029" y="3213826"/>
              <a:ext cx="822023" cy="615805"/>
            </a:xfrm>
            <a:prstGeom prst="bentConnector2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íşlîḓe"/>
            <p:cNvGrpSpPr/>
            <p:nvPr/>
          </p:nvGrpSpPr>
          <p:grpSpPr>
            <a:xfrm>
              <a:off x="719138" y="2073800"/>
              <a:ext cx="2634344" cy="4020166"/>
              <a:chOff x="719138" y="2073800"/>
              <a:chExt cx="2634344" cy="4020166"/>
            </a:xfrm>
          </p:grpSpPr>
          <p:sp>
            <p:nvSpPr>
              <p:cNvPr id="16" name="iślïḓé"/>
              <p:cNvSpPr/>
              <p:nvPr/>
            </p:nvSpPr>
            <p:spPr bwMode="auto">
              <a:xfrm>
                <a:off x="912292" y="2073800"/>
                <a:ext cx="2224763" cy="3679238"/>
              </a:xfrm>
              <a:custGeom>
                <a:avLst/>
                <a:gdLst>
                  <a:gd name="T0" fmla="*/ 966 w 1077"/>
                  <a:gd name="T1" fmla="*/ 315 h 1781"/>
                  <a:gd name="T2" fmla="*/ 793 w 1077"/>
                  <a:gd name="T3" fmla="*/ 486 h 1781"/>
                  <a:gd name="T4" fmla="*/ 650 w 1077"/>
                  <a:gd name="T5" fmla="*/ 297 h 1781"/>
                  <a:gd name="T6" fmla="*/ 625 w 1077"/>
                  <a:gd name="T7" fmla="*/ 266 h 1781"/>
                  <a:gd name="T8" fmla="*/ 632 w 1077"/>
                  <a:gd name="T9" fmla="*/ 236 h 1781"/>
                  <a:gd name="T10" fmla="*/ 682 w 1077"/>
                  <a:gd name="T11" fmla="*/ 187 h 1781"/>
                  <a:gd name="T12" fmla="*/ 698 w 1077"/>
                  <a:gd name="T13" fmla="*/ 150 h 1781"/>
                  <a:gd name="T14" fmla="*/ 665 w 1077"/>
                  <a:gd name="T15" fmla="*/ 82 h 1781"/>
                  <a:gd name="T16" fmla="*/ 661 w 1077"/>
                  <a:gd name="T17" fmla="*/ 50 h 1781"/>
                  <a:gd name="T18" fmla="*/ 627 w 1077"/>
                  <a:gd name="T19" fmla="*/ 24 h 1781"/>
                  <a:gd name="T20" fmla="*/ 576 w 1077"/>
                  <a:gd name="T21" fmla="*/ 3 h 1781"/>
                  <a:gd name="T22" fmla="*/ 492 w 1077"/>
                  <a:gd name="T23" fmla="*/ 48 h 1781"/>
                  <a:gd name="T24" fmla="*/ 471 w 1077"/>
                  <a:gd name="T25" fmla="*/ 119 h 1781"/>
                  <a:gd name="T26" fmla="*/ 513 w 1077"/>
                  <a:gd name="T27" fmla="*/ 199 h 1781"/>
                  <a:gd name="T28" fmla="*/ 495 w 1077"/>
                  <a:gd name="T29" fmla="*/ 223 h 1781"/>
                  <a:gd name="T30" fmla="*/ 386 w 1077"/>
                  <a:gd name="T31" fmla="*/ 230 h 1781"/>
                  <a:gd name="T32" fmla="*/ 106 w 1077"/>
                  <a:gd name="T33" fmla="*/ 313 h 1781"/>
                  <a:gd name="T34" fmla="*/ 60 w 1077"/>
                  <a:gd name="T35" fmla="*/ 630 h 1781"/>
                  <a:gd name="T36" fmla="*/ 138 w 1077"/>
                  <a:gd name="T37" fmla="*/ 599 h 1781"/>
                  <a:gd name="T38" fmla="*/ 169 w 1077"/>
                  <a:gd name="T39" fmla="*/ 527 h 1781"/>
                  <a:gd name="T40" fmla="*/ 176 w 1077"/>
                  <a:gd name="T41" fmla="*/ 406 h 1781"/>
                  <a:gd name="T42" fmla="*/ 220 w 1077"/>
                  <a:gd name="T43" fmla="*/ 373 h 1781"/>
                  <a:gd name="T44" fmla="*/ 308 w 1077"/>
                  <a:gd name="T45" fmla="*/ 360 h 1781"/>
                  <a:gd name="T46" fmla="*/ 317 w 1077"/>
                  <a:gd name="T47" fmla="*/ 358 h 1781"/>
                  <a:gd name="T48" fmla="*/ 256 w 1077"/>
                  <a:gd name="T49" fmla="*/ 760 h 1781"/>
                  <a:gd name="T50" fmla="*/ 254 w 1077"/>
                  <a:gd name="T51" fmla="*/ 794 h 1781"/>
                  <a:gd name="T52" fmla="*/ 261 w 1077"/>
                  <a:gd name="T53" fmla="*/ 896 h 1781"/>
                  <a:gd name="T54" fmla="*/ 123 w 1077"/>
                  <a:gd name="T55" fmla="*/ 1406 h 1781"/>
                  <a:gd name="T56" fmla="*/ 47 w 1077"/>
                  <a:gd name="T57" fmla="*/ 1578 h 1781"/>
                  <a:gd name="T58" fmla="*/ 4 w 1077"/>
                  <a:gd name="T59" fmla="*/ 1633 h 1781"/>
                  <a:gd name="T60" fmla="*/ 56 w 1077"/>
                  <a:gd name="T61" fmla="*/ 1688 h 1781"/>
                  <a:gd name="T62" fmla="*/ 104 w 1077"/>
                  <a:gd name="T63" fmla="*/ 1714 h 1781"/>
                  <a:gd name="T64" fmla="*/ 122 w 1077"/>
                  <a:gd name="T65" fmla="*/ 1741 h 1781"/>
                  <a:gd name="T66" fmla="*/ 174 w 1077"/>
                  <a:gd name="T67" fmla="*/ 1703 h 1781"/>
                  <a:gd name="T68" fmla="*/ 161 w 1077"/>
                  <a:gd name="T69" fmla="*/ 1636 h 1781"/>
                  <a:gd name="T70" fmla="*/ 323 w 1077"/>
                  <a:gd name="T71" fmla="*/ 1294 h 1781"/>
                  <a:gd name="T72" fmla="*/ 385 w 1077"/>
                  <a:gd name="T73" fmla="*/ 1152 h 1781"/>
                  <a:gd name="T74" fmla="*/ 481 w 1077"/>
                  <a:gd name="T75" fmla="*/ 943 h 1781"/>
                  <a:gd name="T76" fmla="*/ 699 w 1077"/>
                  <a:gd name="T77" fmla="*/ 879 h 1781"/>
                  <a:gd name="T78" fmla="*/ 682 w 1077"/>
                  <a:gd name="T79" fmla="*/ 976 h 1781"/>
                  <a:gd name="T80" fmla="*/ 632 w 1077"/>
                  <a:gd name="T81" fmla="*/ 1141 h 1781"/>
                  <a:gd name="T82" fmla="*/ 618 w 1077"/>
                  <a:gd name="T83" fmla="*/ 1225 h 1781"/>
                  <a:gd name="T84" fmla="*/ 670 w 1077"/>
                  <a:gd name="T85" fmla="*/ 1269 h 1781"/>
                  <a:gd name="T86" fmla="*/ 795 w 1077"/>
                  <a:gd name="T87" fmla="*/ 1285 h 1781"/>
                  <a:gd name="T88" fmla="*/ 830 w 1077"/>
                  <a:gd name="T89" fmla="*/ 1219 h 1781"/>
                  <a:gd name="T90" fmla="*/ 746 w 1077"/>
                  <a:gd name="T91" fmla="*/ 1165 h 1781"/>
                  <a:gd name="T92" fmla="*/ 840 w 1077"/>
                  <a:gd name="T93" fmla="*/ 864 h 1781"/>
                  <a:gd name="T94" fmla="*/ 831 w 1077"/>
                  <a:gd name="T95" fmla="*/ 762 h 1781"/>
                  <a:gd name="T96" fmla="*/ 507 w 1077"/>
                  <a:gd name="T97" fmla="*/ 757 h 1781"/>
                  <a:gd name="T98" fmla="*/ 508 w 1077"/>
                  <a:gd name="T99" fmla="*/ 758 h 1781"/>
                  <a:gd name="T100" fmla="*/ 560 w 1077"/>
                  <a:gd name="T101" fmla="*/ 658 h 1781"/>
                  <a:gd name="T102" fmla="*/ 607 w 1077"/>
                  <a:gd name="T103" fmla="*/ 511 h 1781"/>
                  <a:gd name="T104" fmla="*/ 643 w 1077"/>
                  <a:gd name="T105" fmla="*/ 449 h 1781"/>
                  <a:gd name="T106" fmla="*/ 784 w 1077"/>
                  <a:gd name="T107" fmla="*/ 596 h 1781"/>
                  <a:gd name="T108" fmla="*/ 836 w 1077"/>
                  <a:gd name="T109" fmla="*/ 566 h 1781"/>
                  <a:gd name="T110" fmla="*/ 999 w 1077"/>
                  <a:gd name="T111" fmla="*/ 402 h 1781"/>
                  <a:gd name="T112" fmla="*/ 1042 w 1077"/>
                  <a:gd name="T113" fmla="*/ 374 h 1781"/>
                  <a:gd name="T114" fmla="*/ 1033 w 1077"/>
                  <a:gd name="T115" fmla="*/ 28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7" h="1781">
                    <a:moveTo>
                      <a:pt x="1033" y="280"/>
                    </a:moveTo>
                    <a:cubicBezTo>
                      <a:pt x="1018" y="287"/>
                      <a:pt x="970" y="303"/>
                      <a:pt x="966" y="315"/>
                    </a:cubicBezTo>
                    <a:cubicBezTo>
                      <a:pt x="962" y="326"/>
                      <a:pt x="967" y="350"/>
                      <a:pt x="951" y="359"/>
                    </a:cubicBezTo>
                    <a:cubicBezTo>
                      <a:pt x="936" y="368"/>
                      <a:pt x="803" y="466"/>
                      <a:pt x="793" y="486"/>
                    </a:cubicBezTo>
                    <a:cubicBezTo>
                      <a:pt x="793" y="486"/>
                      <a:pt x="745" y="390"/>
                      <a:pt x="717" y="375"/>
                    </a:cubicBezTo>
                    <a:cubicBezTo>
                      <a:pt x="717" y="375"/>
                      <a:pt x="708" y="301"/>
                      <a:pt x="650" y="297"/>
                    </a:cubicBezTo>
                    <a:cubicBezTo>
                      <a:pt x="629" y="296"/>
                      <a:pt x="617" y="294"/>
                      <a:pt x="609" y="291"/>
                    </a:cubicBezTo>
                    <a:cubicBezTo>
                      <a:pt x="625" y="266"/>
                      <a:pt x="625" y="266"/>
                      <a:pt x="625" y="266"/>
                    </a:cubicBezTo>
                    <a:cubicBezTo>
                      <a:pt x="609" y="266"/>
                      <a:pt x="609" y="266"/>
                      <a:pt x="609" y="266"/>
                    </a:cubicBezTo>
                    <a:cubicBezTo>
                      <a:pt x="617" y="253"/>
                      <a:pt x="628" y="236"/>
                      <a:pt x="632" y="236"/>
                    </a:cubicBezTo>
                    <a:cubicBezTo>
                      <a:pt x="637" y="235"/>
                      <a:pt x="674" y="230"/>
                      <a:pt x="679" y="228"/>
                    </a:cubicBezTo>
                    <a:cubicBezTo>
                      <a:pt x="683" y="225"/>
                      <a:pt x="687" y="201"/>
                      <a:pt x="682" y="187"/>
                    </a:cubicBezTo>
                    <a:cubicBezTo>
                      <a:pt x="677" y="173"/>
                      <a:pt x="687" y="159"/>
                      <a:pt x="687" y="159"/>
                    </a:cubicBezTo>
                    <a:cubicBezTo>
                      <a:pt x="698" y="150"/>
                      <a:pt x="698" y="150"/>
                      <a:pt x="698" y="150"/>
                    </a:cubicBezTo>
                    <a:cubicBezTo>
                      <a:pt x="698" y="150"/>
                      <a:pt x="684" y="128"/>
                      <a:pt x="676" y="117"/>
                    </a:cubicBezTo>
                    <a:cubicBezTo>
                      <a:pt x="667" y="106"/>
                      <a:pt x="669" y="92"/>
                      <a:pt x="665" y="82"/>
                    </a:cubicBezTo>
                    <a:cubicBezTo>
                      <a:pt x="661" y="72"/>
                      <a:pt x="672" y="65"/>
                      <a:pt x="672" y="65"/>
                    </a:cubicBezTo>
                    <a:cubicBezTo>
                      <a:pt x="672" y="65"/>
                      <a:pt x="668" y="55"/>
                      <a:pt x="661" y="50"/>
                    </a:cubicBezTo>
                    <a:cubicBezTo>
                      <a:pt x="653" y="46"/>
                      <a:pt x="666" y="44"/>
                      <a:pt x="649" y="36"/>
                    </a:cubicBezTo>
                    <a:cubicBezTo>
                      <a:pt x="632" y="28"/>
                      <a:pt x="641" y="32"/>
                      <a:pt x="627" y="24"/>
                    </a:cubicBezTo>
                    <a:cubicBezTo>
                      <a:pt x="612" y="16"/>
                      <a:pt x="634" y="21"/>
                      <a:pt x="612" y="16"/>
                    </a:cubicBezTo>
                    <a:cubicBezTo>
                      <a:pt x="591" y="11"/>
                      <a:pt x="579" y="3"/>
                      <a:pt x="576" y="3"/>
                    </a:cubicBezTo>
                    <a:cubicBezTo>
                      <a:pt x="573" y="3"/>
                      <a:pt x="582" y="6"/>
                      <a:pt x="573" y="3"/>
                    </a:cubicBezTo>
                    <a:cubicBezTo>
                      <a:pt x="563" y="0"/>
                      <a:pt x="498" y="33"/>
                      <a:pt x="492" y="48"/>
                    </a:cubicBezTo>
                    <a:cubicBezTo>
                      <a:pt x="485" y="64"/>
                      <a:pt x="475" y="83"/>
                      <a:pt x="475" y="83"/>
                    </a:cubicBezTo>
                    <a:cubicBezTo>
                      <a:pt x="475" y="83"/>
                      <a:pt x="469" y="104"/>
                      <a:pt x="471" y="119"/>
                    </a:cubicBezTo>
                    <a:cubicBezTo>
                      <a:pt x="474" y="134"/>
                      <a:pt x="484" y="147"/>
                      <a:pt x="488" y="152"/>
                    </a:cubicBezTo>
                    <a:cubicBezTo>
                      <a:pt x="491" y="156"/>
                      <a:pt x="508" y="184"/>
                      <a:pt x="513" y="199"/>
                    </a:cubicBezTo>
                    <a:cubicBezTo>
                      <a:pt x="517" y="212"/>
                      <a:pt x="521" y="228"/>
                      <a:pt x="506" y="235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76" y="237"/>
                      <a:pt x="476" y="237"/>
                      <a:pt x="476" y="237"/>
                    </a:cubicBezTo>
                    <a:cubicBezTo>
                      <a:pt x="454" y="233"/>
                      <a:pt x="427" y="222"/>
                      <a:pt x="386" y="230"/>
                    </a:cubicBezTo>
                    <a:cubicBezTo>
                      <a:pt x="333" y="241"/>
                      <a:pt x="313" y="257"/>
                      <a:pt x="281" y="265"/>
                    </a:cubicBezTo>
                    <a:cubicBezTo>
                      <a:pt x="249" y="272"/>
                      <a:pt x="128" y="293"/>
                      <a:pt x="106" y="313"/>
                    </a:cubicBezTo>
                    <a:cubicBezTo>
                      <a:pt x="84" y="332"/>
                      <a:pt x="76" y="418"/>
                      <a:pt x="82" y="553"/>
                    </a:cubicBezTo>
                    <a:cubicBezTo>
                      <a:pt x="82" y="553"/>
                      <a:pt x="62" y="616"/>
                      <a:pt x="60" y="630"/>
                    </a:cubicBezTo>
                    <a:cubicBezTo>
                      <a:pt x="59" y="644"/>
                      <a:pt x="67" y="703"/>
                      <a:pt x="139" y="690"/>
                    </a:cubicBezTo>
                    <a:cubicBezTo>
                      <a:pt x="203" y="679"/>
                      <a:pt x="151" y="622"/>
                      <a:pt x="138" y="599"/>
                    </a:cubicBezTo>
                    <a:cubicBezTo>
                      <a:pt x="146" y="594"/>
                      <a:pt x="154" y="590"/>
                      <a:pt x="154" y="590"/>
                    </a:cubicBezTo>
                    <a:cubicBezTo>
                      <a:pt x="154" y="590"/>
                      <a:pt x="168" y="554"/>
                      <a:pt x="169" y="527"/>
                    </a:cubicBezTo>
                    <a:cubicBezTo>
                      <a:pt x="169" y="510"/>
                      <a:pt x="174" y="454"/>
                      <a:pt x="176" y="409"/>
                    </a:cubicBezTo>
                    <a:cubicBezTo>
                      <a:pt x="176" y="408"/>
                      <a:pt x="176" y="407"/>
                      <a:pt x="176" y="406"/>
                    </a:cubicBezTo>
                    <a:cubicBezTo>
                      <a:pt x="178" y="394"/>
                      <a:pt x="179" y="384"/>
                      <a:pt x="180" y="378"/>
                    </a:cubicBezTo>
                    <a:cubicBezTo>
                      <a:pt x="190" y="376"/>
                      <a:pt x="204" y="375"/>
                      <a:pt x="220" y="373"/>
                    </a:cubicBezTo>
                    <a:cubicBezTo>
                      <a:pt x="224" y="373"/>
                      <a:pt x="229" y="373"/>
                      <a:pt x="234" y="372"/>
                    </a:cubicBezTo>
                    <a:cubicBezTo>
                      <a:pt x="265" y="370"/>
                      <a:pt x="294" y="364"/>
                      <a:pt x="308" y="360"/>
                    </a:cubicBezTo>
                    <a:cubicBezTo>
                      <a:pt x="308" y="360"/>
                      <a:pt x="308" y="360"/>
                      <a:pt x="308" y="360"/>
                    </a:cubicBezTo>
                    <a:cubicBezTo>
                      <a:pt x="311" y="360"/>
                      <a:pt x="314" y="359"/>
                      <a:pt x="317" y="358"/>
                    </a:cubicBezTo>
                    <a:cubicBezTo>
                      <a:pt x="317" y="360"/>
                      <a:pt x="319" y="371"/>
                      <a:pt x="322" y="385"/>
                    </a:cubicBezTo>
                    <a:cubicBezTo>
                      <a:pt x="310" y="466"/>
                      <a:pt x="270" y="740"/>
                      <a:pt x="256" y="760"/>
                    </a:cubicBezTo>
                    <a:cubicBezTo>
                      <a:pt x="240" y="784"/>
                      <a:pt x="232" y="799"/>
                      <a:pt x="232" y="799"/>
                    </a:cubicBezTo>
                    <a:cubicBezTo>
                      <a:pt x="232" y="799"/>
                      <a:pt x="242" y="797"/>
                      <a:pt x="254" y="794"/>
                    </a:cubicBezTo>
                    <a:cubicBezTo>
                      <a:pt x="250" y="811"/>
                      <a:pt x="249" y="832"/>
                      <a:pt x="252" y="861"/>
                    </a:cubicBezTo>
                    <a:cubicBezTo>
                      <a:pt x="252" y="861"/>
                      <a:pt x="254" y="876"/>
                      <a:pt x="261" y="896"/>
                    </a:cubicBezTo>
                    <a:cubicBezTo>
                      <a:pt x="247" y="979"/>
                      <a:pt x="227" y="1177"/>
                      <a:pt x="200" y="1256"/>
                    </a:cubicBezTo>
                    <a:cubicBezTo>
                      <a:pt x="174" y="1282"/>
                      <a:pt x="141" y="1326"/>
                      <a:pt x="123" y="1406"/>
                    </a:cubicBezTo>
                    <a:cubicBezTo>
                      <a:pt x="123" y="1406"/>
                      <a:pt x="123" y="1406"/>
                      <a:pt x="123" y="1406"/>
                    </a:cubicBezTo>
                    <a:cubicBezTo>
                      <a:pt x="86" y="1483"/>
                      <a:pt x="47" y="1577"/>
                      <a:pt x="47" y="1578"/>
                    </a:cubicBezTo>
                    <a:cubicBezTo>
                      <a:pt x="25" y="1596"/>
                      <a:pt x="10" y="1604"/>
                      <a:pt x="5" y="1627"/>
                    </a:cubicBezTo>
                    <a:cubicBezTo>
                      <a:pt x="4" y="1630"/>
                      <a:pt x="4" y="1631"/>
                      <a:pt x="4" y="1633"/>
                    </a:cubicBezTo>
                    <a:cubicBezTo>
                      <a:pt x="0" y="1665"/>
                      <a:pt x="0" y="1665"/>
                      <a:pt x="0" y="1665"/>
                    </a:cubicBezTo>
                    <a:cubicBezTo>
                      <a:pt x="0" y="1665"/>
                      <a:pt x="44" y="1698"/>
                      <a:pt x="56" y="1688"/>
                    </a:cubicBezTo>
                    <a:cubicBezTo>
                      <a:pt x="64" y="1682"/>
                      <a:pt x="74" y="1683"/>
                      <a:pt x="85" y="1692"/>
                    </a:cubicBezTo>
                    <a:cubicBezTo>
                      <a:pt x="91" y="1698"/>
                      <a:pt x="97" y="1705"/>
                      <a:pt x="104" y="1714"/>
                    </a:cubicBezTo>
                    <a:cubicBezTo>
                      <a:pt x="105" y="1715"/>
                      <a:pt x="105" y="1716"/>
                      <a:pt x="106" y="1717"/>
                    </a:cubicBezTo>
                    <a:cubicBezTo>
                      <a:pt x="111" y="1724"/>
                      <a:pt x="116" y="1731"/>
                      <a:pt x="122" y="1741"/>
                    </a:cubicBezTo>
                    <a:cubicBezTo>
                      <a:pt x="122" y="1741"/>
                      <a:pt x="153" y="1781"/>
                      <a:pt x="193" y="1765"/>
                    </a:cubicBezTo>
                    <a:cubicBezTo>
                      <a:pt x="193" y="1765"/>
                      <a:pt x="208" y="1732"/>
                      <a:pt x="174" y="1703"/>
                    </a:cubicBezTo>
                    <a:cubicBezTo>
                      <a:pt x="147" y="1680"/>
                      <a:pt x="145" y="1650"/>
                      <a:pt x="148" y="1630"/>
                    </a:cubicBezTo>
                    <a:cubicBezTo>
                      <a:pt x="161" y="1636"/>
                      <a:pt x="161" y="1636"/>
                      <a:pt x="161" y="1636"/>
                    </a:cubicBezTo>
                    <a:cubicBezTo>
                      <a:pt x="161" y="1636"/>
                      <a:pt x="161" y="1636"/>
                      <a:pt x="170" y="1587"/>
                    </a:cubicBezTo>
                    <a:cubicBezTo>
                      <a:pt x="179" y="1539"/>
                      <a:pt x="301" y="1314"/>
                      <a:pt x="323" y="1294"/>
                    </a:cubicBezTo>
                    <a:cubicBezTo>
                      <a:pt x="336" y="1282"/>
                      <a:pt x="352" y="1230"/>
                      <a:pt x="365" y="1185"/>
                    </a:cubicBezTo>
                    <a:cubicBezTo>
                      <a:pt x="372" y="1176"/>
                      <a:pt x="379" y="1165"/>
                      <a:pt x="385" y="1152"/>
                    </a:cubicBezTo>
                    <a:cubicBezTo>
                      <a:pt x="404" y="1111"/>
                      <a:pt x="437" y="960"/>
                      <a:pt x="437" y="960"/>
                    </a:cubicBezTo>
                    <a:cubicBezTo>
                      <a:pt x="437" y="960"/>
                      <a:pt x="470" y="949"/>
                      <a:pt x="481" y="943"/>
                    </a:cubicBezTo>
                    <a:cubicBezTo>
                      <a:pt x="492" y="938"/>
                      <a:pt x="508" y="937"/>
                      <a:pt x="573" y="923"/>
                    </a:cubicBezTo>
                    <a:cubicBezTo>
                      <a:pt x="637" y="908"/>
                      <a:pt x="699" y="879"/>
                      <a:pt x="699" y="879"/>
                    </a:cubicBezTo>
                    <a:cubicBezTo>
                      <a:pt x="699" y="879"/>
                      <a:pt x="679" y="928"/>
                      <a:pt x="681" y="965"/>
                    </a:cubicBezTo>
                    <a:cubicBezTo>
                      <a:pt x="681" y="969"/>
                      <a:pt x="682" y="972"/>
                      <a:pt x="682" y="976"/>
                    </a:cubicBezTo>
                    <a:cubicBezTo>
                      <a:pt x="673" y="1023"/>
                      <a:pt x="663" y="1072"/>
                      <a:pt x="657" y="1085"/>
                    </a:cubicBezTo>
                    <a:cubicBezTo>
                      <a:pt x="645" y="1110"/>
                      <a:pt x="632" y="1141"/>
                      <a:pt x="632" y="1141"/>
                    </a:cubicBezTo>
                    <a:cubicBezTo>
                      <a:pt x="632" y="1141"/>
                      <a:pt x="639" y="1142"/>
                      <a:pt x="649" y="1143"/>
                    </a:cubicBezTo>
                    <a:cubicBezTo>
                      <a:pt x="633" y="1177"/>
                      <a:pt x="615" y="1211"/>
                      <a:pt x="618" y="1225"/>
                    </a:cubicBezTo>
                    <a:cubicBezTo>
                      <a:pt x="614" y="1247"/>
                      <a:pt x="614" y="1247"/>
                      <a:pt x="614" y="1247"/>
                    </a:cubicBezTo>
                    <a:cubicBezTo>
                      <a:pt x="670" y="1269"/>
                      <a:pt x="670" y="1269"/>
                      <a:pt x="670" y="1269"/>
                    </a:cubicBezTo>
                    <a:cubicBezTo>
                      <a:pt x="670" y="1269"/>
                      <a:pt x="694" y="1263"/>
                      <a:pt x="728" y="1274"/>
                    </a:cubicBezTo>
                    <a:cubicBezTo>
                      <a:pt x="752" y="1285"/>
                      <a:pt x="777" y="1293"/>
                      <a:pt x="795" y="1285"/>
                    </a:cubicBezTo>
                    <a:cubicBezTo>
                      <a:pt x="825" y="1273"/>
                      <a:pt x="867" y="1244"/>
                      <a:pt x="867" y="1226"/>
                    </a:cubicBezTo>
                    <a:cubicBezTo>
                      <a:pt x="867" y="1208"/>
                      <a:pt x="855" y="1215"/>
                      <a:pt x="830" y="1219"/>
                    </a:cubicBezTo>
                    <a:cubicBezTo>
                      <a:pt x="806" y="1223"/>
                      <a:pt x="766" y="1195"/>
                      <a:pt x="753" y="1179"/>
                    </a:cubicBezTo>
                    <a:cubicBezTo>
                      <a:pt x="750" y="1176"/>
                      <a:pt x="748" y="1171"/>
                      <a:pt x="746" y="1165"/>
                    </a:cubicBezTo>
                    <a:cubicBezTo>
                      <a:pt x="753" y="1179"/>
                      <a:pt x="766" y="1180"/>
                      <a:pt x="766" y="1180"/>
                    </a:cubicBezTo>
                    <a:cubicBezTo>
                      <a:pt x="766" y="1180"/>
                      <a:pt x="817" y="952"/>
                      <a:pt x="840" y="864"/>
                    </a:cubicBezTo>
                    <a:cubicBezTo>
                      <a:pt x="840" y="864"/>
                      <a:pt x="840" y="864"/>
                      <a:pt x="840" y="864"/>
                    </a:cubicBezTo>
                    <a:cubicBezTo>
                      <a:pt x="856" y="847"/>
                      <a:pt x="886" y="780"/>
                      <a:pt x="831" y="762"/>
                    </a:cubicBezTo>
                    <a:cubicBezTo>
                      <a:pt x="777" y="744"/>
                      <a:pt x="577" y="746"/>
                      <a:pt x="521" y="760"/>
                    </a:cubicBezTo>
                    <a:cubicBezTo>
                      <a:pt x="514" y="762"/>
                      <a:pt x="510" y="761"/>
                      <a:pt x="507" y="757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08" y="758"/>
                      <a:pt x="508" y="758"/>
                      <a:pt x="508" y="758"/>
                    </a:cubicBezTo>
                    <a:cubicBezTo>
                      <a:pt x="536" y="738"/>
                      <a:pt x="536" y="738"/>
                      <a:pt x="536" y="738"/>
                    </a:cubicBezTo>
                    <a:cubicBezTo>
                      <a:pt x="536" y="738"/>
                      <a:pt x="543" y="691"/>
                      <a:pt x="560" y="658"/>
                    </a:cubicBezTo>
                    <a:cubicBezTo>
                      <a:pt x="576" y="625"/>
                      <a:pt x="599" y="520"/>
                      <a:pt x="607" y="511"/>
                    </a:cubicBezTo>
                    <a:cubicBezTo>
                      <a:pt x="607" y="511"/>
                      <a:pt x="607" y="511"/>
                      <a:pt x="607" y="511"/>
                    </a:cubicBezTo>
                    <a:cubicBezTo>
                      <a:pt x="611" y="506"/>
                      <a:pt x="615" y="500"/>
                      <a:pt x="620" y="491"/>
                    </a:cubicBezTo>
                    <a:cubicBezTo>
                      <a:pt x="634" y="465"/>
                      <a:pt x="643" y="449"/>
                      <a:pt x="643" y="449"/>
                    </a:cubicBezTo>
                    <a:cubicBezTo>
                      <a:pt x="643" y="449"/>
                      <a:pt x="695" y="520"/>
                      <a:pt x="715" y="529"/>
                    </a:cubicBezTo>
                    <a:cubicBezTo>
                      <a:pt x="734" y="537"/>
                      <a:pt x="767" y="599"/>
                      <a:pt x="784" y="596"/>
                    </a:cubicBezTo>
                    <a:cubicBezTo>
                      <a:pt x="795" y="594"/>
                      <a:pt x="812" y="585"/>
                      <a:pt x="836" y="566"/>
                    </a:cubicBezTo>
                    <a:cubicBezTo>
                      <a:pt x="836" y="566"/>
                      <a:pt x="836" y="566"/>
                      <a:pt x="836" y="566"/>
                    </a:cubicBezTo>
                    <a:cubicBezTo>
                      <a:pt x="872" y="554"/>
                      <a:pt x="1000" y="429"/>
                      <a:pt x="1013" y="425"/>
                    </a:cubicBezTo>
                    <a:cubicBezTo>
                      <a:pt x="1019" y="423"/>
                      <a:pt x="1010" y="412"/>
                      <a:pt x="999" y="402"/>
                    </a:cubicBezTo>
                    <a:cubicBezTo>
                      <a:pt x="1000" y="401"/>
                      <a:pt x="1000" y="401"/>
                      <a:pt x="1001" y="401"/>
                    </a:cubicBezTo>
                    <a:cubicBezTo>
                      <a:pt x="1016" y="396"/>
                      <a:pt x="1030" y="394"/>
                      <a:pt x="1042" y="374"/>
                    </a:cubicBezTo>
                    <a:cubicBezTo>
                      <a:pt x="1054" y="355"/>
                      <a:pt x="1077" y="306"/>
                      <a:pt x="1072" y="296"/>
                    </a:cubicBezTo>
                    <a:cubicBezTo>
                      <a:pt x="1067" y="287"/>
                      <a:pt x="1047" y="274"/>
                      <a:pt x="1033" y="2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17" name="iṧļíďè"/>
              <p:cNvSpPr/>
              <p:nvPr/>
            </p:nvSpPr>
            <p:spPr bwMode="auto">
              <a:xfrm>
                <a:off x="719138" y="5893830"/>
                <a:ext cx="719092" cy="200136"/>
              </a:xfrm>
              <a:custGeom>
                <a:avLst/>
                <a:gdLst>
                  <a:gd name="T0" fmla="*/ 590 w 618"/>
                  <a:gd name="T1" fmla="*/ 0 h 172"/>
                  <a:gd name="T2" fmla="*/ 0 w 618"/>
                  <a:gd name="T3" fmla="*/ 0 h 172"/>
                  <a:gd name="T4" fmla="*/ 0 w 618"/>
                  <a:gd name="T5" fmla="*/ 16 h 172"/>
                  <a:gd name="T6" fmla="*/ 590 w 618"/>
                  <a:gd name="T7" fmla="*/ 16 h 172"/>
                  <a:gd name="T8" fmla="*/ 590 w 618"/>
                  <a:gd name="T9" fmla="*/ 33 h 172"/>
                  <a:gd name="T10" fmla="*/ 29 w 618"/>
                  <a:gd name="T11" fmla="*/ 33 h 172"/>
                  <a:gd name="T12" fmla="*/ 29 w 618"/>
                  <a:gd name="T13" fmla="*/ 140 h 172"/>
                  <a:gd name="T14" fmla="*/ 590 w 618"/>
                  <a:gd name="T15" fmla="*/ 140 h 172"/>
                  <a:gd name="T16" fmla="*/ 590 w 618"/>
                  <a:gd name="T17" fmla="*/ 156 h 172"/>
                  <a:gd name="T18" fmla="*/ 0 w 618"/>
                  <a:gd name="T19" fmla="*/ 156 h 172"/>
                  <a:gd name="T20" fmla="*/ 0 w 618"/>
                  <a:gd name="T21" fmla="*/ 172 h 172"/>
                  <a:gd name="T22" fmla="*/ 590 w 618"/>
                  <a:gd name="T23" fmla="*/ 172 h 172"/>
                  <a:gd name="T24" fmla="*/ 618 w 618"/>
                  <a:gd name="T25" fmla="*/ 172 h 172"/>
                  <a:gd name="T26" fmla="*/ 618 w 618"/>
                  <a:gd name="T27" fmla="*/ 156 h 172"/>
                  <a:gd name="T28" fmla="*/ 618 w 618"/>
                  <a:gd name="T29" fmla="*/ 140 h 172"/>
                  <a:gd name="T30" fmla="*/ 618 w 618"/>
                  <a:gd name="T31" fmla="*/ 33 h 172"/>
                  <a:gd name="T32" fmla="*/ 618 w 618"/>
                  <a:gd name="T33" fmla="*/ 16 h 172"/>
                  <a:gd name="T34" fmla="*/ 618 w 618"/>
                  <a:gd name="T35" fmla="*/ 0 h 172"/>
                  <a:gd name="T36" fmla="*/ 590 w 618"/>
                  <a:gd name="T3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72">
                    <a:moveTo>
                      <a:pt x="59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90" y="16"/>
                    </a:lnTo>
                    <a:lnTo>
                      <a:pt x="590" y="33"/>
                    </a:lnTo>
                    <a:lnTo>
                      <a:pt x="29" y="33"/>
                    </a:lnTo>
                    <a:lnTo>
                      <a:pt x="29" y="140"/>
                    </a:lnTo>
                    <a:lnTo>
                      <a:pt x="590" y="140"/>
                    </a:lnTo>
                    <a:lnTo>
                      <a:pt x="590" y="156"/>
                    </a:lnTo>
                    <a:lnTo>
                      <a:pt x="0" y="156"/>
                    </a:lnTo>
                    <a:lnTo>
                      <a:pt x="0" y="172"/>
                    </a:lnTo>
                    <a:lnTo>
                      <a:pt x="590" y="172"/>
                    </a:lnTo>
                    <a:lnTo>
                      <a:pt x="618" y="172"/>
                    </a:lnTo>
                    <a:lnTo>
                      <a:pt x="618" y="156"/>
                    </a:lnTo>
                    <a:lnTo>
                      <a:pt x="618" y="140"/>
                    </a:lnTo>
                    <a:lnTo>
                      <a:pt x="618" y="33"/>
                    </a:lnTo>
                    <a:lnTo>
                      <a:pt x="618" y="16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18" name="ïṣliḍé"/>
              <p:cNvSpPr/>
              <p:nvPr/>
            </p:nvSpPr>
            <p:spPr bwMode="auto">
              <a:xfrm>
                <a:off x="719138" y="5728602"/>
                <a:ext cx="766799" cy="160574"/>
              </a:xfrm>
              <a:custGeom>
                <a:avLst/>
                <a:gdLst>
                  <a:gd name="T0" fmla="*/ 627 w 659"/>
                  <a:gd name="T1" fmla="*/ 0 h 138"/>
                  <a:gd name="T2" fmla="*/ 0 w 659"/>
                  <a:gd name="T3" fmla="*/ 0 h 138"/>
                  <a:gd name="T4" fmla="*/ 0 w 659"/>
                  <a:gd name="T5" fmla="*/ 14 h 138"/>
                  <a:gd name="T6" fmla="*/ 627 w 659"/>
                  <a:gd name="T7" fmla="*/ 14 h 138"/>
                  <a:gd name="T8" fmla="*/ 627 w 659"/>
                  <a:gd name="T9" fmla="*/ 26 h 138"/>
                  <a:gd name="T10" fmla="*/ 31 w 659"/>
                  <a:gd name="T11" fmla="*/ 26 h 138"/>
                  <a:gd name="T12" fmla="*/ 31 w 659"/>
                  <a:gd name="T13" fmla="*/ 113 h 138"/>
                  <a:gd name="T14" fmla="*/ 627 w 659"/>
                  <a:gd name="T15" fmla="*/ 113 h 138"/>
                  <a:gd name="T16" fmla="*/ 627 w 659"/>
                  <a:gd name="T17" fmla="*/ 126 h 138"/>
                  <a:gd name="T18" fmla="*/ 0 w 659"/>
                  <a:gd name="T19" fmla="*/ 126 h 138"/>
                  <a:gd name="T20" fmla="*/ 0 w 659"/>
                  <a:gd name="T21" fmla="*/ 138 h 138"/>
                  <a:gd name="T22" fmla="*/ 627 w 659"/>
                  <a:gd name="T23" fmla="*/ 138 h 138"/>
                  <a:gd name="T24" fmla="*/ 659 w 659"/>
                  <a:gd name="T25" fmla="*/ 138 h 138"/>
                  <a:gd name="T26" fmla="*/ 659 w 659"/>
                  <a:gd name="T27" fmla="*/ 126 h 138"/>
                  <a:gd name="T28" fmla="*/ 659 w 659"/>
                  <a:gd name="T29" fmla="*/ 113 h 138"/>
                  <a:gd name="T30" fmla="*/ 659 w 659"/>
                  <a:gd name="T31" fmla="*/ 26 h 138"/>
                  <a:gd name="T32" fmla="*/ 659 w 659"/>
                  <a:gd name="T33" fmla="*/ 14 h 138"/>
                  <a:gd name="T34" fmla="*/ 659 w 659"/>
                  <a:gd name="T35" fmla="*/ 0 h 138"/>
                  <a:gd name="T36" fmla="*/ 627 w 659"/>
                  <a:gd name="T3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38">
                    <a:moveTo>
                      <a:pt x="627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627" y="14"/>
                    </a:lnTo>
                    <a:lnTo>
                      <a:pt x="627" y="26"/>
                    </a:lnTo>
                    <a:lnTo>
                      <a:pt x="31" y="26"/>
                    </a:lnTo>
                    <a:lnTo>
                      <a:pt x="31" y="113"/>
                    </a:lnTo>
                    <a:lnTo>
                      <a:pt x="627" y="113"/>
                    </a:lnTo>
                    <a:lnTo>
                      <a:pt x="627" y="126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627" y="138"/>
                    </a:lnTo>
                    <a:lnTo>
                      <a:pt x="659" y="138"/>
                    </a:lnTo>
                    <a:lnTo>
                      <a:pt x="659" y="126"/>
                    </a:lnTo>
                    <a:lnTo>
                      <a:pt x="659" y="113"/>
                    </a:lnTo>
                    <a:lnTo>
                      <a:pt x="659" y="26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19" name="îṡļíďé"/>
              <p:cNvSpPr/>
              <p:nvPr/>
            </p:nvSpPr>
            <p:spPr bwMode="auto">
              <a:xfrm>
                <a:off x="1637202" y="5905466"/>
                <a:ext cx="719092" cy="172210"/>
              </a:xfrm>
              <a:custGeom>
                <a:avLst/>
                <a:gdLst>
                  <a:gd name="T0" fmla="*/ 589 w 618"/>
                  <a:gd name="T1" fmla="*/ 0 h 148"/>
                  <a:gd name="T2" fmla="*/ 0 w 618"/>
                  <a:gd name="T3" fmla="*/ 0 h 148"/>
                  <a:gd name="T4" fmla="*/ 0 w 618"/>
                  <a:gd name="T5" fmla="*/ 15 h 148"/>
                  <a:gd name="T6" fmla="*/ 589 w 618"/>
                  <a:gd name="T7" fmla="*/ 15 h 148"/>
                  <a:gd name="T8" fmla="*/ 589 w 618"/>
                  <a:gd name="T9" fmla="*/ 29 h 148"/>
                  <a:gd name="T10" fmla="*/ 28 w 618"/>
                  <a:gd name="T11" fmla="*/ 29 h 148"/>
                  <a:gd name="T12" fmla="*/ 28 w 618"/>
                  <a:gd name="T13" fmla="*/ 121 h 148"/>
                  <a:gd name="T14" fmla="*/ 589 w 618"/>
                  <a:gd name="T15" fmla="*/ 121 h 148"/>
                  <a:gd name="T16" fmla="*/ 589 w 618"/>
                  <a:gd name="T17" fmla="*/ 134 h 148"/>
                  <a:gd name="T18" fmla="*/ 0 w 618"/>
                  <a:gd name="T19" fmla="*/ 134 h 148"/>
                  <a:gd name="T20" fmla="*/ 0 w 618"/>
                  <a:gd name="T21" fmla="*/ 148 h 148"/>
                  <a:gd name="T22" fmla="*/ 589 w 618"/>
                  <a:gd name="T23" fmla="*/ 148 h 148"/>
                  <a:gd name="T24" fmla="*/ 618 w 618"/>
                  <a:gd name="T25" fmla="*/ 148 h 148"/>
                  <a:gd name="T26" fmla="*/ 618 w 618"/>
                  <a:gd name="T27" fmla="*/ 134 h 148"/>
                  <a:gd name="T28" fmla="*/ 618 w 618"/>
                  <a:gd name="T29" fmla="*/ 121 h 148"/>
                  <a:gd name="T30" fmla="*/ 618 w 618"/>
                  <a:gd name="T31" fmla="*/ 29 h 148"/>
                  <a:gd name="T32" fmla="*/ 618 w 618"/>
                  <a:gd name="T33" fmla="*/ 15 h 148"/>
                  <a:gd name="T34" fmla="*/ 618 w 618"/>
                  <a:gd name="T35" fmla="*/ 0 h 148"/>
                  <a:gd name="T36" fmla="*/ 589 w 618"/>
                  <a:gd name="T3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8">
                    <a:moveTo>
                      <a:pt x="589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589" y="15"/>
                    </a:lnTo>
                    <a:lnTo>
                      <a:pt x="589" y="29"/>
                    </a:lnTo>
                    <a:lnTo>
                      <a:pt x="28" y="29"/>
                    </a:lnTo>
                    <a:lnTo>
                      <a:pt x="28" y="121"/>
                    </a:lnTo>
                    <a:lnTo>
                      <a:pt x="589" y="121"/>
                    </a:lnTo>
                    <a:lnTo>
                      <a:pt x="589" y="134"/>
                    </a:lnTo>
                    <a:lnTo>
                      <a:pt x="0" y="134"/>
                    </a:lnTo>
                    <a:lnTo>
                      <a:pt x="0" y="148"/>
                    </a:lnTo>
                    <a:lnTo>
                      <a:pt x="589" y="148"/>
                    </a:lnTo>
                    <a:lnTo>
                      <a:pt x="618" y="148"/>
                    </a:lnTo>
                    <a:lnTo>
                      <a:pt x="618" y="134"/>
                    </a:lnTo>
                    <a:lnTo>
                      <a:pt x="618" y="121"/>
                    </a:lnTo>
                    <a:lnTo>
                      <a:pt x="618" y="29"/>
                    </a:lnTo>
                    <a:lnTo>
                      <a:pt x="618" y="15"/>
                    </a:lnTo>
                    <a:lnTo>
                      <a:pt x="618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0" name="ïś1iďe"/>
              <p:cNvSpPr/>
              <p:nvPr/>
            </p:nvSpPr>
            <p:spPr bwMode="auto">
              <a:xfrm>
                <a:off x="1637202" y="5763510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2 h 119"/>
                  <a:gd name="T6" fmla="*/ 628 w 658"/>
                  <a:gd name="T7" fmla="*/ 12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2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28" y="12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2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1" name="íşḻîḓè"/>
              <p:cNvSpPr/>
              <p:nvPr/>
            </p:nvSpPr>
            <p:spPr bwMode="auto">
              <a:xfrm>
                <a:off x="1560406" y="5592463"/>
                <a:ext cx="719092" cy="171046"/>
              </a:xfrm>
              <a:custGeom>
                <a:avLst/>
                <a:gdLst>
                  <a:gd name="T0" fmla="*/ 590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90 w 618"/>
                  <a:gd name="T7" fmla="*/ 14 h 147"/>
                  <a:gd name="T8" fmla="*/ 590 w 618"/>
                  <a:gd name="T9" fmla="*/ 28 h 147"/>
                  <a:gd name="T10" fmla="*/ 28 w 618"/>
                  <a:gd name="T11" fmla="*/ 28 h 147"/>
                  <a:gd name="T12" fmla="*/ 28 w 618"/>
                  <a:gd name="T13" fmla="*/ 120 h 147"/>
                  <a:gd name="T14" fmla="*/ 590 w 618"/>
                  <a:gd name="T15" fmla="*/ 120 h 147"/>
                  <a:gd name="T16" fmla="*/ 590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90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90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9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90" y="14"/>
                    </a:lnTo>
                    <a:lnTo>
                      <a:pt x="590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90" y="120"/>
                    </a:lnTo>
                    <a:lnTo>
                      <a:pt x="590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90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2" name="ïs1ïďè"/>
              <p:cNvSpPr/>
              <p:nvPr/>
            </p:nvSpPr>
            <p:spPr bwMode="auto">
              <a:xfrm>
                <a:off x="1560406" y="5451670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0 h 119"/>
                  <a:gd name="T6" fmla="*/ 629 w 659"/>
                  <a:gd name="T7" fmla="*/ 10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7 h 119"/>
                  <a:gd name="T14" fmla="*/ 629 w 659"/>
                  <a:gd name="T15" fmla="*/ 97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7 h 119"/>
                  <a:gd name="T30" fmla="*/ 659 w 659"/>
                  <a:gd name="T31" fmla="*/ 23 h 119"/>
                  <a:gd name="T32" fmla="*/ 659 w 659"/>
                  <a:gd name="T33" fmla="*/ 10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29" y="10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7"/>
                    </a:lnTo>
                    <a:lnTo>
                      <a:pt x="629" y="97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7"/>
                    </a:lnTo>
                    <a:lnTo>
                      <a:pt x="659" y="23"/>
                    </a:lnTo>
                    <a:lnTo>
                      <a:pt x="659" y="10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3" name="išlïďê"/>
              <p:cNvSpPr/>
              <p:nvPr/>
            </p:nvSpPr>
            <p:spPr bwMode="auto">
              <a:xfrm>
                <a:off x="1637202" y="5313204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0 h 119"/>
                  <a:gd name="T6" fmla="*/ 628 w 658"/>
                  <a:gd name="T7" fmla="*/ 10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7 h 119"/>
                  <a:gd name="T14" fmla="*/ 628 w 658"/>
                  <a:gd name="T15" fmla="*/ 97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7 h 119"/>
                  <a:gd name="T30" fmla="*/ 658 w 658"/>
                  <a:gd name="T31" fmla="*/ 23 h 119"/>
                  <a:gd name="T32" fmla="*/ 658 w 658"/>
                  <a:gd name="T33" fmla="*/ 10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28" y="10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7"/>
                    </a:lnTo>
                    <a:lnTo>
                      <a:pt x="628" y="97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7"/>
                    </a:lnTo>
                    <a:lnTo>
                      <a:pt x="658" y="23"/>
                    </a:lnTo>
                    <a:lnTo>
                      <a:pt x="658" y="10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4" name="í$ļïḋê"/>
              <p:cNvSpPr/>
              <p:nvPr/>
            </p:nvSpPr>
            <p:spPr bwMode="auto">
              <a:xfrm>
                <a:off x="2586683" y="5922920"/>
                <a:ext cx="719092" cy="171046"/>
              </a:xfrm>
              <a:custGeom>
                <a:avLst/>
                <a:gdLst>
                  <a:gd name="T0" fmla="*/ 590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90 w 618"/>
                  <a:gd name="T7" fmla="*/ 14 h 147"/>
                  <a:gd name="T8" fmla="*/ 590 w 618"/>
                  <a:gd name="T9" fmla="*/ 28 h 147"/>
                  <a:gd name="T10" fmla="*/ 29 w 618"/>
                  <a:gd name="T11" fmla="*/ 28 h 147"/>
                  <a:gd name="T12" fmla="*/ 29 w 618"/>
                  <a:gd name="T13" fmla="*/ 120 h 147"/>
                  <a:gd name="T14" fmla="*/ 590 w 618"/>
                  <a:gd name="T15" fmla="*/ 120 h 147"/>
                  <a:gd name="T16" fmla="*/ 590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90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90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9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90" y="14"/>
                    </a:lnTo>
                    <a:lnTo>
                      <a:pt x="590" y="28"/>
                    </a:lnTo>
                    <a:lnTo>
                      <a:pt x="29" y="28"/>
                    </a:lnTo>
                    <a:lnTo>
                      <a:pt x="29" y="120"/>
                    </a:lnTo>
                    <a:lnTo>
                      <a:pt x="590" y="120"/>
                    </a:lnTo>
                    <a:lnTo>
                      <a:pt x="590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90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5" name="işľídè"/>
              <p:cNvSpPr/>
              <p:nvPr/>
            </p:nvSpPr>
            <p:spPr bwMode="auto">
              <a:xfrm>
                <a:off x="2586683" y="5779800"/>
                <a:ext cx="766799" cy="138466"/>
              </a:xfrm>
              <a:custGeom>
                <a:avLst/>
                <a:gdLst>
                  <a:gd name="T0" fmla="*/ 627 w 659"/>
                  <a:gd name="T1" fmla="*/ 0 h 119"/>
                  <a:gd name="T2" fmla="*/ 0 w 659"/>
                  <a:gd name="T3" fmla="*/ 0 h 119"/>
                  <a:gd name="T4" fmla="*/ 0 w 659"/>
                  <a:gd name="T5" fmla="*/ 13 h 119"/>
                  <a:gd name="T6" fmla="*/ 627 w 659"/>
                  <a:gd name="T7" fmla="*/ 13 h 119"/>
                  <a:gd name="T8" fmla="*/ 627 w 659"/>
                  <a:gd name="T9" fmla="*/ 23 h 119"/>
                  <a:gd name="T10" fmla="*/ 31 w 659"/>
                  <a:gd name="T11" fmla="*/ 23 h 119"/>
                  <a:gd name="T12" fmla="*/ 31 w 659"/>
                  <a:gd name="T13" fmla="*/ 98 h 119"/>
                  <a:gd name="T14" fmla="*/ 627 w 659"/>
                  <a:gd name="T15" fmla="*/ 98 h 119"/>
                  <a:gd name="T16" fmla="*/ 627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7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3 h 119"/>
                  <a:gd name="T34" fmla="*/ 659 w 659"/>
                  <a:gd name="T35" fmla="*/ 0 h 119"/>
                  <a:gd name="T36" fmla="*/ 627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7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7" y="13"/>
                    </a:lnTo>
                    <a:lnTo>
                      <a:pt x="627" y="23"/>
                    </a:lnTo>
                    <a:lnTo>
                      <a:pt x="31" y="23"/>
                    </a:lnTo>
                    <a:lnTo>
                      <a:pt x="31" y="98"/>
                    </a:lnTo>
                    <a:lnTo>
                      <a:pt x="627" y="98"/>
                    </a:lnTo>
                    <a:lnTo>
                      <a:pt x="627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7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3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6" name="îšḷídê"/>
              <p:cNvSpPr/>
              <p:nvPr/>
            </p:nvSpPr>
            <p:spPr bwMode="auto">
              <a:xfrm>
                <a:off x="2508723" y="5608753"/>
                <a:ext cx="719092" cy="171046"/>
              </a:xfrm>
              <a:custGeom>
                <a:avLst/>
                <a:gdLst>
                  <a:gd name="T0" fmla="*/ 589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89 w 618"/>
                  <a:gd name="T7" fmla="*/ 14 h 147"/>
                  <a:gd name="T8" fmla="*/ 589 w 618"/>
                  <a:gd name="T9" fmla="*/ 28 h 147"/>
                  <a:gd name="T10" fmla="*/ 28 w 618"/>
                  <a:gd name="T11" fmla="*/ 28 h 147"/>
                  <a:gd name="T12" fmla="*/ 28 w 618"/>
                  <a:gd name="T13" fmla="*/ 120 h 147"/>
                  <a:gd name="T14" fmla="*/ 589 w 618"/>
                  <a:gd name="T15" fmla="*/ 120 h 147"/>
                  <a:gd name="T16" fmla="*/ 589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89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89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89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89" y="14"/>
                    </a:lnTo>
                    <a:lnTo>
                      <a:pt x="589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89" y="120"/>
                    </a:lnTo>
                    <a:lnTo>
                      <a:pt x="589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89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7" name="ísḷïḍè"/>
              <p:cNvSpPr/>
              <p:nvPr/>
            </p:nvSpPr>
            <p:spPr bwMode="auto">
              <a:xfrm>
                <a:off x="2508723" y="5467960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9 w 659"/>
                  <a:gd name="T7" fmla="*/ 11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8 h 119"/>
                  <a:gd name="T14" fmla="*/ 629 w 659"/>
                  <a:gd name="T15" fmla="*/ 98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9" y="11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9" y="98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8" name="îṣļíde"/>
              <p:cNvSpPr/>
              <p:nvPr/>
            </p:nvSpPr>
            <p:spPr bwMode="auto">
              <a:xfrm>
                <a:off x="2431927" y="5191029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9 w 659"/>
                  <a:gd name="T7" fmla="*/ 11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8 h 119"/>
                  <a:gd name="T14" fmla="*/ 629 w 659"/>
                  <a:gd name="T15" fmla="*/ 98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9" y="11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9" y="98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29" name="îSliďê"/>
              <p:cNvSpPr/>
              <p:nvPr/>
            </p:nvSpPr>
            <p:spPr bwMode="auto">
              <a:xfrm>
                <a:off x="2409819" y="4738396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3 h 119"/>
                  <a:gd name="T6" fmla="*/ 628 w 658"/>
                  <a:gd name="T7" fmla="*/ 13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9 h 119"/>
                  <a:gd name="T18" fmla="*/ 0 w 658"/>
                  <a:gd name="T19" fmla="*/ 109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9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3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8" y="13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9"/>
                    </a:lnTo>
                    <a:lnTo>
                      <a:pt x="0" y="109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9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3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30" name="îṡḷiḓê"/>
              <p:cNvSpPr/>
              <p:nvPr/>
            </p:nvSpPr>
            <p:spPr bwMode="auto">
              <a:xfrm>
                <a:off x="2356294" y="5019982"/>
                <a:ext cx="717929" cy="171046"/>
              </a:xfrm>
              <a:custGeom>
                <a:avLst/>
                <a:gdLst>
                  <a:gd name="T0" fmla="*/ 589 w 617"/>
                  <a:gd name="T1" fmla="*/ 0 h 147"/>
                  <a:gd name="T2" fmla="*/ 0 w 617"/>
                  <a:gd name="T3" fmla="*/ 0 h 147"/>
                  <a:gd name="T4" fmla="*/ 0 w 617"/>
                  <a:gd name="T5" fmla="*/ 14 h 147"/>
                  <a:gd name="T6" fmla="*/ 589 w 617"/>
                  <a:gd name="T7" fmla="*/ 14 h 147"/>
                  <a:gd name="T8" fmla="*/ 589 w 617"/>
                  <a:gd name="T9" fmla="*/ 28 h 147"/>
                  <a:gd name="T10" fmla="*/ 28 w 617"/>
                  <a:gd name="T11" fmla="*/ 28 h 147"/>
                  <a:gd name="T12" fmla="*/ 28 w 617"/>
                  <a:gd name="T13" fmla="*/ 120 h 147"/>
                  <a:gd name="T14" fmla="*/ 589 w 617"/>
                  <a:gd name="T15" fmla="*/ 120 h 147"/>
                  <a:gd name="T16" fmla="*/ 589 w 617"/>
                  <a:gd name="T17" fmla="*/ 133 h 147"/>
                  <a:gd name="T18" fmla="*/ 0 w 617"/>
                  <a:gd name="T19" fmla="*/ 133 h 147"/>
                  <a:gd name="T20" fmla="*/ 0 w 617"/>
                  <a:gd name="T21" fmla="*/ 147 h 147"/>
                  <a:gd name="T22" fmla="*/ 589 w 617"/>
                  <a:gd name="T23" fmla="*/ 147 h 147"/>
                  <a:gd name="T24" fmla="*/ 617 w 617"/>
                  <a:gd name="T25" fmla="*/ 147 h 147"/>
                  <a:gd name="T26" fmla="*/ 617 w 617"/>
                  <a:gd name="T27" fmla="*/ 133 h 147"/>
                  <a:gd name="T28" fmla="*/ 617 w 617"/>
                  <a:gd name="T29" fmla="*/ 120 h 147"/>
                  <a:gd name="T30" fmla="*/ 617 w 617"/>
                  <a:gd name="T31" fmla="*/ 28 h 147"/>
                  <a:gd name="T32" fmla="*/ 617 w 617"/>
                  <a:gd name="T33" fmla="*/ 14 h 147"/>
                  <a:gd name="T34" fmla="*/ 617 w 617"/>
                  <a:gd name="T35" fmla="*/ 0 h 147"/>
                  <a:gd name="T36" fmla="*/ 589 w 617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7" h="147">
                    <a:moveTo>
                      <a:pt x="589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89" y="14"/>
                    </a:lnTo>
                    <a:lnTo>
                      <a:pt x="589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89" y="120"/>
                    </a:lnTo>
                    <a:lnTo>
                      <a:pt x="589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89" y="147"/>
                    </a:lnTo>
                    <a:lnTo>
                      <a:pt x="617" y="147"/>
                    </a:lnTo>
                    <a:lnTo>
                      <a:pt x="617" y="133"/>
                    </a:lnTo>
                    <a:lnTo>
                      <a:pt x="617" y="120"/>
                    </a:lnTo>
                    <a:lnTo>
                      <a:pt x="617" y="28"/>
                    </a:lnTo>
                    <a:lnTo>
                      <a:pt x="617" y="14"/>
                    </a:lnTo>
                    <a:lnTo>
                      <a:pt x="617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31" name="ïśḻîḍe"/>
              <p:cNvSpPr/>
              <p:nvPr/>
            </p:nvSpPr>
            <p:spPr bwMode="auto">
              <a:xfrm>
                <a:off x="2356294" y="4876862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3 h 119"/>
                  <a:gd name="T6" fmla="*/ 628 w 658"/>
                  <a:gd name="T7" fmla="*/ 13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3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8" y="13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3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  <p:sp>
            <p:nvSpPr>
              <p:cNvPr id="32" name="íšḷíḋê"/>
              <p:cNvSpPr/>
              <p:nvPr/>
            </p:nvSpPr>
            <p:spPr bwMode="auto">
              <a:xfrm>
                <a:off x="2586683" y="5329494"/>
                <a:ext cx="766799" cy="138466"/>
              </a:xfrm>
              <a:custGeom>
                <a:avLst/>
                <a:gdLst>
                  <a:gd name="T0" fmla="*/ 627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7 w 659"/>
                  <a:gd name="T7" fmla="*/ 11 h 119"/>
                  <a:gd name="T8" fmla="*/ 627 w 659"/>
                  <a:gd name="T9" fmla="*/ 23 h 119"/>
                  <a:gd name="T10" fmla="*/ 31 w 659"/>
                  <a:gd name="T11" fmla="*/ 23 h 119"/>
                  <a:gd name="T12" fmla="*/ 31 w 659"/>
                  <a:gd name="T13" fmla="*/ 98 h 119"/>
                  <a:gd name="T14" fmla="*/ 627 w 659"/>
                  <a:gd name="T15" fmla="*/ 98 h 119"/>
                  <a:gd name="T16" fmla="*/ 627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7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7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7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7" y="11"/>
                    </a:lnTo>
                    <a:lnTo>
                      <a:pt x="627" y="23"/>
                    </a:lnTo>
                    <a:lnTo>
                      <a:pt x="31" y="23"/>
                    </a:lnTo>
                    <a:lnTo>
                      <a:pt x="31" y="98"/>
                    </a:lnTo>
                    <a:lnTo>
                      <a:pt x="627" y="98"/>
                    </a:lnTo>
                    <a:lnTo>
                      <a:pt x="627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7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 sz="1400"/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4207131" y="4946825"/>
            <a:ext cx="4182419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17840" y="3996686"/>
            <a:ext cx="4182419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313215" y="3041862"/>
            <a:ext cx="4182419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04900" y="1731100"/>
            <a:ext cx="998220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orThe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user can demonstrate on a projector or computer, or print the presentation and make it into a film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printThe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user can demonstrate on a projector or computer, or print the presentation and make it into a film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theThe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user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407860" y="305565"/>
            <a:ext cx="51814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61288" y="294750"/>
            <a:ext cx="864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圆角矩形 67"/>
          <p:cNvSpPr/>
          <p:nvPr/>
        </p:nvSpPr>
        <p:spPr>
          <a:xfrm>
            <a:off x="551970" y="629499"/>
            <a:ext cx="11117515" cy="5574483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 w="25400" cmpd="thickThin">
            <a:noFill/>
            <a:prstDash val="solid"/>
          </a:ln>
          <a:effectLst>
            <a:outerShdw blurRad="2794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1889222" y="2967876"/>
            <a:ext cx="8721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5400" dirty="0">
                <a:solidFill>
                  <a:schemeClr val="accent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单击此处添加标题文本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2448928" y="3936050"/>
            <a:ext cx="7602216" cy="336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此处添加详细文本描述，建议与标题相关并符合整体语言风格，语言描述尽量简洁生动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…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5463753" y="5108993"/>
            <a:ext cx="1293946" cy="575752"/>
            <a:chOff x="5463753" y="5108993"/>
            <a:chExt cx="1293946" cy="575752"/>
          </a:xfrm>
        </p:grpSpPr>
        <p:sp>
          <p:nvSpPr>
            <p:cNvPr id="79" name="等腰三角形 78"/>
            <p:cNvSpPr/>
            <p:nvPr/>
          </p:nvSpPr>
          <p:spPr>
            <a:xfrm rot="10800000">
              <a:off x="5463753" y="5108993"/>
              <a:ext cx="1293946" cy="325428"/>
            </a:xfrm>
            <a:prstGeom prst="triangl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10800000">
              <a:off x="5463753" y="5234155"/>
              <a:ext cx="1293946" cy="325428"/>
            </a:xfrm>
            <a:prstGeom prst="triangle">
              <a:avLst/>
            </a:prstGeom>
            <a:no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35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/>
            <p:cNvSpPr/>
            <p:nvPr/>
          </p:nvSpPr>
          <p:spPr>
            <a:xfrm rot="10800000">
              <a:off x="5463753" y="5359317"/>
              <a:ext cx="1293946" cy="325428"/>
            </a:xfrm>
            <a:prstGeom prst="triangl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E53238">
                      <a:alpha val="14000"/>
                    </a:srgb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圆角矩形 87"/>
          <p:cNvSpPr/>
          <p:nvPr/>
        </p:nvSpPr>
        <p:spPr>
          <a:xfrm>
            <a:off x="1653956" y="1345480"/>
            <a:ext cx="8884086" cy="4117121"/>
          </a:xfrm>
          <a:prstGeom prst="roundRect">
            <a:avLst>
              <a:gd name="adj" fmla="val 0"/>
            </a:avLst>
          </a:prstGeom>
          <a:noFill/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E53238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4480705" y="629499"/>
            <a:ext cx="3526743" cy="1502257"/>
          </a:xfrm>
          <a:custGeom>
            <a:avLst/>
            <a:gdLst>
              <a:gd name="connsiteX0" fmla="*/ 0 w 3526743"/>
              <a:gd name="connsiteY0" fmla="*/ 0 h 1502257"/>
              <a:gd name="connsiteX1" fmla="*/ 3526743 w 3526743"/>
              <a:gd name="connsiteY1" fmla="*/ 0 h 1502257"/>
              <a:gd name="connsiteX2" fmla="*/ 3526743 w 3526743"/>
              <a:gd name="connsiteY2" fmla="*/ 1050070 h 1502257"/>
              <a:gd name="connsiteX3" fmla="*/ 3501693 w 3526743"/>
              <a:gd name="connsiteY3" fmla="*/ 1052595 h 1502257"/>
              <a:gd name="connsiteX4" fmla="*/ 3135209 w 3526743"/>
              <a:gd name="connsiteY4" fmla="*/ 1502254 h 1502257"/>
              <a:gd name="connsiteX5" fmla="*/ 3135209 w 3526743"/>
              <a:gd name="connsiteY5" fmla="*/ 1502257 h 1502257"/>
              <a:gd name="connsiteX6" fmla="*/ 2525609 w 3526743"/>
              <a:gd name="connsiteY6" fmla="*/ 1502257 h 1502257"/>
              <a:gd name="connsiteX7" fmla="*/ 2221779 w 3526743"/>
              <a:gd name="connsiteY7" fmla="*/ 1502257 h 1502257"/>
              <a:gd name="connsiteX8" fmla="*/ 1959628 w 3526743"/>
              <a:gd name="connsiteY8" fmla="*/ 1502257 h 1502257"/>
              <a:gd name="connsiteX9" fmla="*/ 1612179 w 3526743"/>
              <a:gd name="connsiteY9" fmla="*/ 1502257 h 1502257"/>
              <a:gd name="connsiteX10" fmla="*/ 1350028 w 3526743"/>
              <a:gd name="connsiteY10" fmla="*/ 1502257 h 1502257"/>
              <a:gd name="connsiteX11" fmla="*/ 1046198 w 3526743"/>
              <a:gd name="connsiteY11" fmla="*/ 1502257 h 1502257"/>
              <a:gd name="connsiteX12" fmla="*/ 436598 w 3526743"/>
              <a:gd name="connsiteY12" fmla="*/ 1502257 h 1502257"/>
              <a:gd name="connsiteX13" fmla="*/ 436598 w 3526743"/>
              <a:gd name="connsiteY13" fmla="*/ 1502254 h 1502257"/>
              <a:gd name="connsiteX14" fmla="*/ 70114 w 3526743"/>
              <a:gd name="connsiteY14" fmla="*/ 1052595 h 1502257"/>
              <a:gd name="connsiteX15" fmla="*/ 0 w 3526743"/>
              <a:gd name="connsiteY15" fmla="*/ 1045526 h 1502257"/>
              <a:gd name="connsiteX16" fmla="*/ 0 w 3526743"/>
              <a:gd name="connsiteY16" fmla="*/ 0 h 15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6743" h="1502257">
                <a:moveTo>
                  <a:pt x="0" y="0"/>
                </a:moveTo>
                <a:lnTo>
                  <a:pt x="3526743" y="0"/>
                </a:lnTo>
                <a:lnTo>
                  <a:pt x="3526743" y="1050070"/>
                </a:lnTo>
                <a:lnTo>
                  <a:pt x="3501693" y="1052595"/>
                </a:lnTo>
                <a:cubicBezTo>
                  <a:pt x="3292541" y="1095393"/>
                  <a:pt x="3135209" y="1280450"/>
                  <a:pt x="3135209" y="1502254"/>
                </a:cubicBezTo>
                <a:lnTo>
                  <a:pt x="3135209" y="1502257"/>
                </a:lnTo>
                <a:lnTo>
                  <a:pt x="2525609" y="1502257"/>
                </a:lnTo>
                <a:lnTo>
                  <a:pt x="2221779" y="1502257"/>
                </a:lnTo>
                <a:lnTo>
                  <a:pt x="1959628" y="1502257"/>
                </a:lnTo>
                <a:lnTo>
                  <a:pt x="1612179" y="1502257"/>
                </a:lnTo>
                <a:lnTo>
                  <a:pt x="1350028" y="1502257"/>
                </a:lnTo>
                <a:lnTo>
                  <a:pt x="1046198" y="1502257"/>
                </a:lnTo>
                <a:lnTo>
                  <a:pt x="436598" y="1502257"/>
                </a:lnTo>
                <a:lnTo>
                  <a:pt x="436598" y="1502254"/>
                </a:lnTo>
                <a:cubicBezTo>
                  <a:pt x="436598" y="1280450"/>
                  <a:pt x="279266" y="1095393"/>
                  <a:pt x="70114" y="1052595"/>
                </a:cubicBezTo>
                <a:lnTo>
                  <a:pt x="0" y="10455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34774" y="657352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e19fe2-a273-4ff9-aacd-cf43435749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cc0b18a-28b6-4346-ae70-60e85e4596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25abcfc-8c3b-4acc-b194-93090ee657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75e6d6-624e-448d-9914-e2be31ec6135"/>
</p:tagLst>
</file>

<file path=ppt/theme/theme1.xml><?xml version="1.0" encoding="utf-8"?>
<a:theme xmlns:a="http://schemas.openxmlformats.org/drawingml/2006/main" name="www.2ppt.com">
  <a:themeElements>
    <a:clrScheme name="自定义 3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B9171C"/>
      </a:accent2>
      <a:accent3>
        <a:srgbClr val="E53238"/>
      </a:accent3>
      <a:accent4>
        <a:srgbClr val="B9171C"/>
      </a:accent4>
      <a:accent5>
        <a:srgbClr val="E53238"/>
      </a:accent5>
      <a:accent6>
        <a:srgbClr val="B9171C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2444</Words>
  <Application>Microsoft Office PowerPoint</Application>
  <PresentationFormat>宽屏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阿里巴巴普惠体 B</vt:lpstr>
      <vt:lpstr>阿里巴巴普惠体 H</vt:lpstr>
      <vt:lpstr>阿里巴巴普惠体 L</vt:lpstr>
      <vt:lpstr>阿里巴巴普惠体 R</vt:lpstr>
      <vt:lpstr>等线</vt:lpstr>
      <vt:lpstr>微软雅黑</vt:lpstr>
      <vt:lpstr>Arial</vt:lpstr>
      <vt:lpstr>Century Gothic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2021-05-18T05:56:27Z</dcterms:created>
  <dcterms:modified xsi:type="dcterms:W3CDTF">2023-01-10T11:36:46Z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3C2FB2F53AAA466992FBA06BBC9D813C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