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322" r:id="rId3"/>
    <p:sldId id="370" r:id="rId4"/>
    <p:sldId id="377" r:id="rId5"/>
    <p:sldId id="378" r:id="rId6"/>
    <p:sldId id="348" r:id="rId7"/>
    <p:sldId id="347" r:id="rId8"/>
    <p:sldId id="359" r:id="rId9"/>
    <p:sldId id="354" r:id="rId10"/>
    <p:sldId id="358" r:id="rId11"/>
    <p:sldId id="368" r:id="rId12"/>
    <p:sldId id="369" r:id="rId13"/>
    <p:sldId id="374" r:id="rId14"/>
    <p:sldId id="373" r:id="rId15"/>
    <p:sldId id="365" r:id="rId16"/>
    <p:sldId id="361" r:id="rId17"/>
    <p:sldId id="367" r:id="rId18"/>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0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57" d="100"/>
          <a:sy n="57" d="100"/>
        </p:scale>
        <p:origin x="-90" y="-16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5DC2EF-0D54-4E4D-BE2C-9D552347A642}"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BD6ED-4589-4F49-B407-50E6897B1A49}"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5A131-21E5-4B5C-8511-D8AF6DD7967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BE866-C9F4-4953-AF6C-27968751A9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14</a:t>
            </a:fld>
            <a:endParaRPr lang="en-US" altLang="zh-CN"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15</a:t>
            </a:fld>
            <a:endParaRPr lang="en-US" altLang="zh-CN"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16</a:t>
            </a:fld>
            <a:endParaRPr lang="en-US" altLang="zh-CN"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3E7D5AB3-58AC-42D6-9EEF-6ECFAE45B749}" type="slidenum">
              <a:rPr lang="zh-CN" altLang="en-US" smtClean="0">
                <a:latin typeface="Calibri" panose="020F0502020204030204" pitchFamily="34" charset="0"/>
                <a:ea typeface="宋体" panose="02010600030101010101" pitchFamily="2" charset="-122"/>
              </a:rPr>
              <a:t>8</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218" y="1600198"/>
            <a:ext cx="7793182" cy="1473345"/>
          </a:xfrm>
        </p:spPr>
        <p:txBody>
          <a:bodyPr anchor="b">
            <a:normAutofit/>
          </a:bodyPr>
          <a:lstStyle>
            <a:lvl1pPr algn="ctr">
              <a:defRPr sz="4800"/>
            </a:lvl1pPr>
          </a:lstStyle>
          <a:p>
            <a:r>
              <a:rPr lang="zh-CN" altLang="en-US" dirty="0" smtClean="0"/>
              <a:t>编辑标题</a:t>
            </a:r>
            <a:endParaRPr lang="en-US" dirty="0"/>
          </a:p>
        </p:txBody>
      </p:sp>
      <p:sp>
        <p:nvSpPr>
          <p:cNvPr id="3" name="Subtitle 2"/>
          <p:cNvSpPr>
            <a:spLocks noGrp="1"/>
          </p:cNvSpPr>
          <p:nvPr>
            <p:ph type="subTitle" idx="1"/>
          </p:nvPr>
        </p:nvSpPr>
        <p:spPr>
          <a:xfrm>
            <a:off x="360218" y="3165619"/>
            <a:ext cx="7793182" cy="595889"/>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638834"/>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3"/>
            <a:ext cx="2743200" cy="365125"/>
          </a:xfrm>
          <a:prstGeom prst="rect">
            <a:avLst/>
          </a:prstGeom>
        </p:spPr>
        <p:txBody>
          <a:bodyPr/>
          <a:lstStyle/>
          <a:p>
            <a:fld id="{6EF2F5ED-D19D-4097-92A9-D6092B3D6E6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3"/>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3"/>
            <a:ext cx="2743200" cy="365125"/>
          </a:xfrm>
          <a:prstGeom prst="rect">
            <a:avLst/>
          </a:prstGeom>
        </p:spPr>
        <p:txBody>
          <a:bodyPr/>
          <a:lstStyle/>
          <a:p>
            <a:fld id="{A7AAEAA2-D029-4D23-B6D5-DE004B8B3E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3B70F"/>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838200" y="1249136"/>
            <a:ext cx="10515599" cy="5029200"/>
          </a:xfrm>
        </p:spPr>
        <p:txBody>
          <a:bodyPr/>
          <a:lstStyle>
            <a:lvl1pPr marL="0" indent="0">
              <a:buFont typeface="Arial" panose="020B0604020202020204"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t>‹#›</a:t>
            </a:fld>
            <a:endParaRPr lang="en-US" dirty="0"/>
          </a:p>
        </p:txBody>
      </p:sp>
      <p:grpSp>
        <p:nvGrpSpPr>
          <p:cNvPr id="18" name="组合 17"/>
          <p:cNvGrpSpPr/>
          <p:nvPr/>
        </p:nvGrpSpPr>
        <p:grpSpPr>
          <a:xfrm>
            <a:off x="0" y="2526566"/>
            <a:ext cx="12192000" cy="1804869"/>
            <a:chOff x="0" y="3052763"/>
            <a:chExt cx="9144000" cy="753535"/>
          </a:xfrm>
        </p:grpSpPr>
        <p:sp>
          <p:nvSpPr>
            <p:cNvPr id="13" name="矩形 12"/>
            <p:cNvSpPr/>
            <p:nvPr/>
          </p:nvSpPr>
          <p:spPr>
            <a:xfrm>
              <a:off x="2019300" y="3052763"/>
              <a:ext cx="51054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100" b="1" dirty="0">
                <a:solidFill>
                  <a:srgbClr val="FFFFFF"/>
                </a:solidFill>
              </a:endParaRPr>
            </a:p>
          </p:txBody>
        </p:sp>
        <p:sp>
          <p:nvSpPr>
            <p:cNvPr id="14" name="矩形 13"/>
            <p:cNvSpPr/>
            <p:nvPr/>
          </p:nvSpPr>
          <p:spPr>
            <a:xfrm>
              <a:off x="0" y="320146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5" name="矩形 14"/>
            <p:cNvSpPr/>
            <p:nvPr/>
          </p:nvSpPr>
          <p:spPr>
            <a:xfrm>
              <a:off x="6867525" y="320040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6" name="任意多边形 15"/>
            <p:cNvSpPr/>
            <p:nvPr/>
          </p:nvSpPr>
          <p:spPr>
            <a:xfrm>
              <a:off x="2019300" y="305382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7" name="任意多边形 16"/>
            <p:cNvSpPr/>
            <p:nvPr/>
          </p:nvSpPr>
          <p:spPr>
            <a:xfrm flipH="1">
              <a:off x="6867525" y="305276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grpSp>
      <p:sp>
        <p:nvSpPr>
          <p:cNvPr id="2" name="Title 1"/>
          <p:cNvSpPr>
            <a:spLocks noGrp="1"/>
          </p:cNvSpPr>
          <p:nvPr>
            <p:ph type="title" hasCustomPrompt="1"/>
          </p:nvPr>
        </p:nvSpPr>
        <p:spPr>
          <a:xfrm>
            <a:off x="3035300" y="2526566"/>
            <a:ext cx="6121400" cy="1448707"/>
          </a:xfrm>
        </p:spPr>
        <p:txBody>
          <a:bodyPr anchor="ctr" anchorCtr="0">
            <a:normAutofit/>
          </a:bodyPr>
          <a:lstStyle>
            <a:lvl1pPr algn="ctr">
              <a:defRPr sz="4000">
                <a:solidFill>
                  <a:schemeClr val="bg1"/>
                </a:solidFill>
              </a:defRPr>
            </a:lvl1pPr>
          </a:lstStyle>
          <a:p>
            <a:r>
              <a:rPr lang="zh-CN" altLang="en-US" dirty="0" smtClean="0"/>
              <a:t>编辑标题</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4634" y="1880301"/>
            <a:ext cx="8322733" cy="1992163"/>
          </a:xfrm>
        </p:spPr>
        <p:txBody>
          <a:bodyPr>
            <a:normAutofit/>
          </a:bodyPr>
          <a:lstStyle>
            <a:lvl1pPr algn="ctr">
              <a:defRPr sz="138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C764DE79-268F-4C1A-8933-263129D2AF90}" type="datetimeFigureOut">
              <a:rPr lang="en-US" dirty="0"/>
              <a:t>1/10/2023</a:t>
            </a:fld>
            <a:endParaRPr lang="en-US" dirty="0"/>
          </a:p>
        </p:txBody>
      </p:sp>
      <p:sp>
        <p:nvSpPr>
          <p:cNvPr id="4" name="Footer Placeholder 3"/>
          <p:cNvSpPr>
            <a:spLocks noGrp="1"/>
          </p:cNvSpPr>
          <p:nvPr>
            <p:ph type="ftr" sz="quarter" idx="11"/>
          </p:nvPr>
        </p:nvSpPr>
        <p:spPr/>
        <p:txBody>
          <a:bodyPr>
            <a:normAutofit/>
          </a:bodyPr>
          <a:lstStyle/>
          <a:p>
            <a:endParaRPr lang="en-US" dirty="0"/>
          </a:p>
        </p:txBody>
      </p:sp>
      <p:sp>
        <p:nvSpPr>
          <p:cNvPr id="5" name="Slide Number Placeholder 4"/>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6" name="圆角矩形 5"/>
          <p:cNvSpPr/>
          <p:nvPr/>
        </p:nvSpPr>
        <p:spPr>
          <a:xfrm>
            <a:off x="2626179" y="3872465"/>
            <a:ext cx="6939642" cy="491721"/>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C764DE79-268F-4C1A-8933-263129D2AF90}" type="datetimeFigureOut">
              <a:rPr lang="en-US" dirty="0"/>
              <a:t>1/10/2023</a:t>
            </a:fld>
            <a:endParaRPr lang="en-US" dirty="0"/>
          </a:p>
        </p:txBody>
      </p:sp>
      <p:sp>
        <p:nvSpPr>
          <p:cNvPr id="3" name="Footer Placeholder 2"/>
          <p:cNvSpPr>
            <a:spLocks noGrp="1"/>
          </p:cNvSpPr>
          <p:nvPr>
            <p:ph type="ftr" sz="quarter" idx="11"/>
          </p:nvPr>
        </p:nvSpPr>
        <p:spPr/>
        <p:txBody>
          <a:bodyPr>
            <a:normAutofit/>
          </a:bodyPr>
          <a:lstStyle/>
          <a:p>
            <a:endParaRPr lang="en-US" dirty="0"/>
          </a:p>
        </p:txBody>
      </p:sp>
      <p:sp>
        <p:nvSpPr>
          <p:cNvPr id="4" name="Slide Number Placeholder 3"/>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066564" y="365125"/>
            <a:ext cx="1287236" cy="5557693"/>
          </a:xfrm>
        </p:spPr>
        <p:txBody>
          <a:bodyPr vert="eaVert"/>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200" y="365125"/>
            <a:ext cx="9171214" cy="55576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cstate="screen"/>
          <a:srcRect/>
          <a:stretch>
            <a:fillRect/>
          </a:stretch>
        </p:blipFill>
        <p:spPr>
          <a:xfrm>
            <a:off x="0" y="4847772"/>
            <a:ext cx="12192000" cy="2010228"/>
          </a:xfrm>
          <a:prstGeom prst="rect">
            <a:avLst/>
          </a:prstGeom>
        </p:spPr>
      </p:pic>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281793"/>
            <a:ext cx="10515600" cy="489517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600">
                <a:solidFill>
                  <a:schemeClr val="bg1"/>
                </a:solidFill>
              </a:defRPr>
            </a:lvl1pPr>
          </a:lstStyle>
          <a:p>
            <a:fld id="{C764DE79-268F-4C1A-8933-263129D2AF90}" type="datetimeFigureOut">
              <a:rPr lang="en-US" smtClean="0"/>
              <a:t>1/10/2023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6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600">
                <a:solidFill>
                  <a:schemeClr val="bg1"/>
                </a:solidFill>
              </a:defRPr>
            </a:lvl1pPr>
          </a:lstStyle>
          <a:p>
            <a:fld id="{48F63A3B-78C7-47BE-AE5E-E10140E046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Tx/>
        <a:buBlip>
          <a:blip r:embed="rId15"/>
        </a:buBlip>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notesSlide" Target="../notesSlides/notesSlide10.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Layout" Target="../slideLayouts/slideLayout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s/_rels/slide11.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7.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notesSlide" Target="../notesSlides/notesSlide1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slideLayout" Target="../slideLayouts/slideLayout7.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9.jpeg"/><Relationship Id="rId5" Type="http://schemas.openxmlformats.org/officeDocument/2006/relationships/tags" Target="../tags/tag97.xml"/><Relationship Id="rId10" Type="http://schemas.openxmlformats.org/officeDocument/2006/relationships/image" Target="../media/image8.jpeg"/><Relationship Id="rId4" Type="http://schemas.openxmlformats.org/officeDocument/2006/relationships/tags" Target="../tags/tag96.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1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0.jpeg"/><Relationship Id="rId5" Type="http://schemas.openxmlformats.org/officeDocument/2006/relationships/tags" Target="../tags/tag104.xml"/><Relationship Id="rId10" Type="http://schemas.openxmlformats.org/officeDocument/2006/relationships/notesSlide" Target="../notesSlides/notesSlide13.xml"/><Relationship Id="rId4" Type="http://schemas.openxmlformats.org/officeDocument/2006/relationships/tags" Target="../tags/tag103.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tags" Target="../tags/tag121.xml"/><Relationship Id="rId21" Type="http://schemas.openxmlformats.org/officeDocument/2006/relationships/slideLayout" Target="../slideLayouts/slideLayout3.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3.xml"/><Relationship Id="rId7"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notesSlide" Target="../notesSlides/notesSlide6.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slideLayout" Target="../slideLayouts/slideLayout7.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9.xml"/><Relationship Id="rId5" Type="http://schemas.openxmlformats.org/officeDocument/2006/relationships/tags" Target="../tags/tag68.xml"/><Relationship Id="rId10" Type="http://schemas.openxmlformats.org/officeDocument/2006/relationships/slideLayout" Target="../slideLayouts/slideLayout3.xml"/><Relationship Id="rId4" Type="http://schemas.openxmlformats.org/officeDocument/2006/relationships/tags" Target="../tags/tag67.xml"/><Relationship Id="rId9"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zh-CN" altLang="en-US" dirty="0"/>
              <a:t>绿</a:t>
            </a:r>
            <a:r>
              <a:rPr lang="zh-CN" altLang="en-US" dirty="0" smtClean="0"/>
              <a:t>色环保主题幻灯片模板</a:t>
            </a:r>
            <a:endParaRPr lang="zh-CN" altLang="en-US" dirty="0"/>
          </a:p>
        </p:txBody>
      </p:sp>
      <p:sp>
        <p:nvSpPr>
          <p:cNvPr id="3" name="副标题 2"/>
          <p:cNvSpPr>
            <a:spLocks noGrp="1"/>
          </p:cNvSpPr>
          <p:nvPr>
            <p:ph type="subTitle" idx="1"/>
            <p:custDataLst>
              <p:tags r:id="rId3"/>
            </p:custDataLst>
          </p:nvPr>
        </p:nvSpPr>
        <p:spPr/>
        <p:txBody>
          <a:bodyPr>
            <a:normAutofit/>
          </a:bodyPr>
          <a:lstStyle/>
          <a:p>
            <a:r>
              <a:rPr lang="en-US" altLang="zh-CN" smtClean="0"/>
              <a:t>PPT818 – WWW.PPT818.COM</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文本框 167"/>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a:t>Lorem ipsum dolor sit amet, consectetur adipisicing elit.Lorem ipsum dolor sit amet, consectetur adipisicing elit.Lorem ipsum dolor sit amet, consectetur adipisicing elit.Lorem ips</a:t>
            </a:r>
            <a:endParaRPr lang="zh-CN" altLang="en-US" dirty="0"/>
          </a:p>
        </p:txBody>
      </p:sp>
      <p:sp>
        <p:nvSpPr>
          <p:cNvPr id="165" name="任意多边形 164"/>
          <p:cNvSpPr/>
          <p:nvPr>
            <p:custDataLst>
              <p:tags r:id="rId3"/>
            </p:custDataLst>
          </p:nvPr>
        </p:nvSpPr>
        <p:spPr>
          <a:xfrm rot="2186675">
            <a:off x="7047835"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4" name="任意多边形 163"/>
          <p:cNvSpPr/>
          <p:nvPr>
            <p:custDataLst>
              <p:tags r:id="rId4"/>
            </p:custDataLst>
          </p:nvPr>
        </p:nvSpPr>
        <p:spPr>
          <a:xfrm rot="2186675">
            <a:off x="5455186"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3" name="任意多边形 162"/>
          <p:cNvSpPr/>
          <p:nvPr>
            <p:custDataLst>
              <p:tags r:id="rId5"/>
            </p:custDataLst>
          </p:nvPr>
        </p:nvSpPr>
        <p:spPr>
          <a:xfrm rot="2186675">
            <a:off x="3862537"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2" name="任意多边形 161"/>
          <p:cNvSpPr/>
          <p:nvPr>
            <p:custDataLst>
              <p:tags r:id="rId6"/>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9" name="任意多边形 8"/>
          <p:cNvSpPr/>
          <p:nvPr>
            <p:custDataLst>
              <p:tags r:id="rId7"/>
            </p:custDataLst>
          </p:nvPr>
        </p:nvSpPr>
        <p:spPr>
          <a:xfrm rot="2186675">
            <a:off x="8640484"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0" name="任意多边形 9"/>
          <p:cNvSpPr/>
          <p:nvPr>
            <p:custDataLst>
              <p:tags r:id="rId8"/>
            </p:custDataLst>
          </p:nvPr>
        </p:nvSpPr>
        <p:spPr>
          <a:xfrm rot="2186675">
            <a:off x="10233134" y="1871234"/>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8253" name="直接连接符 8252"/>
          <p:cNvCxnSpPr/>
          <p:nvPr>
            <p:custDataLst>
              <p:tags r:id="rId9"/>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0"/>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custDataLst>
              <p:tags r:id="rId2"/>
            </p:custDataLst>
          </p:nvPr>
        </p:nvSpPr>
        <p:spPr>
          <a:xfrm>
            <a:off x="7580292" y="3221179"/>
            <a:ext cx="1044132" cy="1044132"/>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7" name="椭圆 26"/>
          <p:cNvSpPr/>
          <p:nvPr>
            <p:custDataLst>
              <p:tags r:id="rId3"/>
            </p:custDataLst>
          </p:nvPr>
        </p:nvSpPr>
        <p:spPr>
          <a:xfrm>
            <a:off x="4788978" y="3765519"/>
            <a:ext cx="363358" cy="363358"/>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hangingPunct="1">
              <a:spcBef>
                <a:spcPts val="0"/>
              </a:spcBef>
              <a:spcAft>
                <a:spcPts val="0"/>
              </a:spcAft>
              <a:defRPr/>
            </a:pPr>
            <a:endParaRPr lang="zh-CN" altLang="en-US"/>
          </a:p>
        </p:txBody>
      </p:sp>
      <p:sp>
        <p:nvSpPr>
          <p:cNvPr id="28" name="椭圆 27"/>
          <p:cNvSpPr/>
          <p:nvPr>
            <p:custDataLst>
              <p:tags r:id="rId4"/>
            </p:custDataLst>
          </p:nvPr>
        </p:nvSpPr>
        <p:spPr>
          <a:xfrm>
            <a:off x="7580292" y="4287586"/>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eaLnBrk="1" hangingPunct="1">
              <a:spcBef>
                <a:spcPts val="0"/>
              </a:spcBef>
              <a:spcAft>
                <a:spcPts val="0"/>
              </a:spcAft>
              <a:defRPr/>
            </a:pPr>
            <a:endParaRPr lang="zh-CN" altLang="en-US"/>
          </a:p>
        </p:txBody>
      </p:sp>
      <p:sp>
        <p:nvSpPr>
          <p:cNvPr id="29" name="椭圆 28"/>
          <p:cNvSpPr/>
          <p:nvPr>
            <p:custDataLst>
              <p:tags r:id="rId5"/>
            </p:custDataLst>
          </p:nvPr>
        </p:nvSpPr>
        <p:spPr>
          <a:xfrm>
            <a:off x="3567576" y="3515624"/>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eaLnBrk="1" hangingPunct="1">
              <a:spcBef>
                <a:spcPts val="0"/>
              </a:spcBef>
              <a:spcAft>
                <a:spcPts val="0"/>
              </a:spcAft>
              <a:defRPr/>
            </a:pPr>
            <a:endParaRPr lang="zh-CN" altLang="en-US"/>
          </a:p>
        </p:txBody>
      </p:sp>
      <p:sp>
        <p:nvSpPr>
          <p:cNvPr id="30" name="椭圆 29"/>
          <p:cNvSpPr/>
          <p:nvPr>
            <p:custDataLst>
              <p:tags r:id="rId6"/>
            </p:custDataLst>
          </p:nvPr>
        </p:nvSpPr>
        <p:spPr>
          <a:xfrm>
            <a:off x="4289187" y="1117600"/>
            <a:ext cx="3621050" cy="355005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1" name="椭圆 30"/>
          <p:cNvSpPr/>
          <p:nvPr>
            <p:custDataLst>
              <p:tags r:id="rId7"/>
            </p:custDataLst>
          </p:nvPr>
        </p:nvSpPr>
        <p:spPr>
          <a:xfrm>
            <a:off x="4187558" y="4426107"/>
            <a:ext cx="349436" cy="348044"/>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a:p>
        </p:txBody>
      </p:sp>
      <p:pic>
        <p:nvPicPr>
          <p:cNvPr id="33" name="图片占位符 7"/>
          <p:cNvPicPr>
            <a:picLocks noChangeAspect="1"/>
          </p:cNvPicPr>
          <p:nvPr>
            <p:custDataLst>
              <p:tags r:id="rId8"/>
            </p:custDataLst>
          </p:nvPr>
        </p:nvPicPr>
        <p:blipFill>
          <a:blip r:embed="rId13" cstate="screen"/>
          <a:srcRect/>
          <a:stretch>
            <a:fillRect/>
          </a:stretch>
        </p:blipFill>
        <p:spPr>
          <a:xfrm>
            <a:off x="4446999" y="1310400"/>
            <a:ext cx="3322800" cy="3153600"/>
          </a:xfrm>
          <a:prstGeom prst="rect">
            <a:avLst/>
          </a:prstGeom>
        </p:spPr>
      </p:pic>
      <p:sp>
        <p:nvSpPr>
          <p:cNvPr id="35" name="文本框 34"/>
          <p:cNvSpPr txBox="1"/>
          <p:nvPr>
            <p:custDataLst>
              <p:tags r:id="rId9"/>
            </p:custDataLst>
          </p:nvPr>
        </p:nvSpPr>
        <p:spPr>
          <a:xfrm>
            <a:off x="2517600" y="4759200"/>
            <a:ext cx="7156800" cy="1562400"/>
          </a:xfrm>
          <a:prstGeom prst="rect">
            <a:avLst/>
          </a:prstGeom>
        </p:spPr>
        <p:txBody>
          <a:bodyPr>
            <a:normAutofit/>
          </a:bodyPr>
          <a:lstStyle>
            <a:defPPr>
              <a:defRPr lang="zh-CN"/>
            </a:defPPr>
            <a:lvl1pPr marL="342900" indent="-342900">
              <a:lnSpc>
                <a:spcPct val="90000"/>
              </a:lnSpc>
              <a:spcBef>
                <a:spcPts val="1000"/>
              </a:spcBef>
              <a:buFontTx/>
              <a:buBlip>
                <a:blip r:embed="rId14"/>
              </a:buBlip>
              <a:defRPr sz="2400"/>
            </a:lvl1pPr>
            <a:lvl2pPr marL="800100" indent="-342900">
              <a:lnSpc>
                <a:spcPct val="90000"/>
              </a:lnSpc>
              <a:spcBef>
                <a:spcPts val="500"/>
              </a:spcBef>
              <a:buFont typeface="Arial" panose="020B0604020202020204" pitchFamily="34" charset="0"/>
              <a:buChar char="•"/>
              <a:defRPr sz="2000"/>
            </a:lvl2pPr>
            <a:lvl3pPr marL="1257300" indent="-342900">
              <a:lnSpc>
                <a:spcPct val="90000"/>
              </a:lnSpc>
              <a:spcBef>
                <a:spcPts val="500"/>
              </a:spcBef>
              <a:buFont typeface="Arial" panose="020B0604020202020204" pitchFamily="34" charset="0"/>
              <a:buChar char="•"/>
            </a:lvl3pPr>
            <a:lvl4pPr marL="1657350" indent="-285750">
              <a:lnSpc>
                <a:spcPct val="90000"/>
              </a:lnSpc>
              <a:spcBef>
                <a:spcPts val="500"/>
              </a:spcBef>
              <a:buFont typeface="Arial" panose="020B0604020202020204" pitchFamily="34" charset="0"/>
              <a:buChar char="•"/>
            </a:lvl4pPr>
            <a:lvl5pPr marL="2114550" indent="-28575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smtClean="0"/>
              <a:t>Lorem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elit.Lorem</a:t>
            </a:r>
            <a:r>
              <a:rPr lang="en-US" altLang="zh-CN" dirty="0" smtClean="0"/>
              <a:t>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elit.Lorem</a:t>
            </a:r>
            <a:r>
              <a:rPr lang="en-US" altLang="zh-CN" dirty="0" smtClean="0"/>
              <a:t>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elit.Lorem</a:t>
            </a:r>
            <a:r>
              <a:rPr lang="en-US" altLang="zh-CN" dirty="0" smtClean="0"/>
              <a:t> </a:t>
            </a:r>
            <a:r>
              <a:rPr lang="en-US" altLang="zh-CN" dirty="0" err="1" smtClean="0"/>
              <a:t>ips</a:t>
            </a:r>
            <a:endParaRPr lang="zh-CN" altLang="en-US" dirty="0"/>
          </a:p>
        </p:txBody>
      </p:sp>
      <p:sp>
        <p:nvSpPr>
          <p:cNvPr id="36" name="文本框 35"/>
          <p:cNvSpPr txBox="1"/>
          <p:nvPr>
            <p:custDataLst>
              <p:tags r:id="rId10"/>
            </p:custDataLst>
          </p:nvPr>
        </p:nvSpPr>
        <p:spPr>
          <a:xfrm>
            <a:off x="2262000" y="262800"/>
            <a:ext cx="7668000" cy="802800"/>
          </a:xfrm>
          <a:prstGeom prst="rect">
            <a:avLst/>
          </a:prstGeom>
        </p:spPr>
        <p:txBody>
          <a:bodyPr>
            <a:normAutofit/>
          </a:bodyPr>
          <a:lstStyle>
            <a:defPPr>
              <a:defRPr lang="zh-CN"/>
            </a:defPPr>
            <a:lvl1pPr>
              <a:lnSpc>
                <a:spcPct val="90000"/>
              </a:lnSpc>
              <a:spcBef>
                <a:spcPct val="0"/>
              </a:spcBef>
              <a:buNone/>
              <a:defRPr sz="4400">
                <a:solidFill>
                  <a:schemeClr val="accent1"/>
                </a:solidFill>
                <a:latin typeface="+mj-lt"/>
                <a:ea typeface="+mj-ea"/>
                <a:cs typeface="+mj-cs"/>
              </a:defRPr>
            </a:lvl1pPr>
          </a:lstStyle>
          <a:p>
            <a:pPr algn="ctr"/>
            <a:r>
              <a:rPr lang="en-US" altLang="zh-CN" sz="3600" dirty="0" smtClean="0"/>
              <a:t>LOREM IPSUM DOLOR</a:t>
            </a:r>
            <a:endParaRPr lang="zh-CN" altLang="en-US" sz="36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2349218"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 name="矩形 3"/>
          <p:cNvSpPr/>
          <p:nvPr>
            <p:custDataLst>
              <p:tags r:id="rId3"/>
            </p:custDataLst>
          </p:nvPr>
        </p:nvSpPr>
        <p:spPr>
          <a:xfrm>
            <a:off x="2567569" y="1567552"/>
            <a:ext cx="2938320" cy="2718985"/>
          </a:xfrm>
          <a:prstGeom prst="rect">
            <a:avLst/>
          </a:prstGeom>
          <a:blipFill dpi="0" rotWithShape="1">
            <a:blip r:embed="rId10"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6" name="矩形 5"/>
          <p:cNvSpPr/>
          <p:nvPr>
            <p:custDataLst>
              <p:tags r:id="rId4"/>
            </p:custDataLst>
          </p:nvPr>
        </p:nvSpPr>
        <p:spPr>
          <a:xfrm>
            <a:off x="6467761"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a:p>
        </p:txBody>
      </p:sp>
      <p:sp>
        <p:nvSpPr>
          <p:cNvPr id="7" name="矩形 6"/>
          <p:cNvSpPr/>
          <p:nvPr>
            <p:custDataLst>
              <p:tags r:id="rId5"/>
            </p:custDataLst>
          </p:nvPr>
        </p:nvSpPr>
        <p:spPr>
          <a:xfrm>
            <a:off x="6686112" y="1567552"/>
            <a:ext cx="2938320" cy="2718985"/>
          </a:xfrm>
          <a:prstGeom prst="rect">
            <a:avLst/>
          </a:prstGeom>
          <a:blipFill dpi="0" rotWithShape="1">
            <a:blip r:embed="rId1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57" name="文本框 8"/>
          <p:cNvSpPr txBox="1">
            <a:spLocks noChangeArrowheads="1"/>
          </p:cNvSpPr>
          <p:nvPr>
            <p:custDataLst>
              <p:tags r:id="rId6"/>
            </p:custDataLst>
          </p:nvPr>
        </p:nvSpPr>
        <p:spPr bwMode="auto">
          <a:xfrm>
            <a:off x="2265364" y="262997"/>
            <a:ext cx="76660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600"/>
              </a:spcBef>
              <a:spcAft>
                <a:spcPts val="600"/>
              </a:spcAft>
            </a:pPr>
            <a:r>
              <a:rPr lang="da-DK" altLang="zh-CN" sz="3200" b="1" dirty="0">
                <a:solidFill>
                  <a:schemeClr val="accent1"/>
                </a:solidFill>
                <a:latin typeface="+mj-lt"/>
                <a:ea typeface="+mj-ea"/>
                <a:cs typeface="+mj-cs"/>
              </a:rPr>
              <a:t>LOREM IPSUM DOLOR</a:t>
            </a:r>
            <a:endParaRPr lang="zh-CN" altLang="en-US" sz="3200" b="1" dirty="0">
              <a:solidFill>
                <a:schemeClr val="accent1"/>
              </a:solidFill>
              <a:latin typeface="+mj-lt"/>
              <a:ea typeface="+mj-ea"/>
              <a:cs typeface="+mj-cs"/>
            </a:endParaRPr>
          </a:p>
        </p:txBody>
      </p:sp>
      <p:sp>
        <p:nvSpPr>
          <p:cNvPr id="10" name="文本框 9"/>
          <p:cNvSpPr txBox="1"/>
          <p:nvPr>
            <p:custDataLst>
              <p:tags r:id="rId7"/>
            </p:custDataLst>
          </p:nvPr>
        </p:nvSpPr>
        <p:spPr>
          <a:xfrm>
            <a:off x="2640013" y="4733328"/>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 sed do eiusmod tempor incididunt ut labore et dolore magna aliqua. Ut enim ad minim veniam, quis nostrud exercitation ullamco labori</a:t>
            </a:r>
            <a:endParaRPr lang="zh-CN" alt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custDataLst>
              <p:tags r:id="rId2"/>
            </p:custDataLst>
          </p:nvPr>
        </p:nvSpPr>
        <p:spPr bwMode="auto">
          <a:xfrm>
            <a:off x="3568700" y="3568974"/>
            <a:ext cx="2520950" cy="520700"/>
          </a:xfrm>
          <a:prstGeom prst="rect">
            <a:avLst/>
          </a:prstGeom>
          <a:solidFill>
            <a:schemeClr val="accent1">
              <a:lumMod val="20000"/>
              <a:lumOff val="80000"/>
              <a:alpha val="59608"/>
            </a:schemeClr>
          </a:solidFill>
          <a:ln>
            <a:noFill/>
          </a:ln>
        </p:spPr>
        <p:txBody>
          <a:bodyPr anchor="ctr">
            <a:normAutofit/>
          </a:body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4"/>
          <p:cNvSpPr>
            <a:spLocks noChangeArrowheads="1"/>
          </p:cNvSpPr>
          <p:nvPr>
            <p:custDataLst>
              <p:tags r:id="rId3"/>
            </p:custDataLst>
          </p:nvPr>
        </p:nvSpPr>
        <p:spPr bwMode="auto">
          <a:xfrm>
            <a:off x="6157913" y="3568974"/>
            <a:ext cx="3384550" cy="520700"/>
          </a:xfrm>
          <a:prstGeom prst="rect">
            <a:avLst/>
          </a:prstGeom>
          <a:solidFill>
            <a:schemeClr val="accent1">
              <a:lumMod val="20000"/>
              <a:lumOff val="80000"/>
              <a:alpha val="59999"/>
            </a:schemeClr>
          </a:solidFill>
          <a:ln>
            <a:noFill/>
          </a:ln>
        </p:spPr>
        <p:txBody>
          <a:bodyPr anchor="ctr">
            <a:normAutofit/>
          </a:body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 name="矩形 2"/>
          <p:cNvSpPr/>
          <p:nvPr>
            <p:custDataLst>
              <p:tags r:id="rId4"/>
            </p:custDataLst>
          </p:nvPr>
        </p:nvSpPr>
        <p:spPr>
          <a:xfrm>
            <a:off x="6187318" y="1502838"/>
            <a:ext cx="4278943" cy="3209204"/>
          </a:xfrm>
          <a:prstGeom prst="rect">
            <a:avLst/>
          </a:prstGeom>
          <a:blipFill dpi="0" rotWithShape="1">
            <a:blip r:embed="rId1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矩形 1"/>
          <p:cNvSpPr/>
          <p:nvPr>
            <p:custDataLst>
              <p:tags r:id="rId5"/>
            </p:custDataLst>
          </p:nvPr>
        </p:nvSpPr>
        <p:spPr>
          <a:xfrm>
            <a:off x="2913694" y="1502839"/>
            <a:ext cx="3187322" cy="3209204"/>
          </a:xfrm>
          <a:prstGeom prst="rect">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58" name="矩形 5"/>
          <p:cNvSpPr>
            <a:spLocks noChangeArrowheads="1"/>
          </p:cNvSpPr>
          <p:nvPr>
            <p:custDataLst>
              <p:tags r:id="rId6"/>
            </p:custDataLst>
          </p:nvPr>
        </p:nvSpPr>
        <p:spPr bwMode="auto">
          <a:xfrm>
            <a:off x="1725740" y="1501835"/>
            <a:ext cx="979420" cy="3209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custDataLst>
              <p:tags r:id="rId7"/>
            </p:custDataLst>
          </p:nvPr>
        </p:nvSpPr>
        <p:spPr>
          <a:xfrm>
            <a:off x="2640013" y="4823943"/>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elit.Lorem ipsum dolor sit amet, consectetur adipisicing elit.Lorem ipsum dolor sit amet, consectetur adipisicing elit.Lorem ips</a:t>
            </a:r>
            <a:endParaRPr lang="zh-CN" altLang="en-US" dirty="0"/>
          </a:p>
        </p:txBody>
      </p:sp>
      <p:sp>
        <p:nvSpPr>
          <p:cNvPr id="13" name="文本框 8"/>
          <p:cNvSpPr txBox="1">
            <a:spLocks noChangeArrowheads="1"/>
          </p:cNvSpPr>
          <p:nvPr>
            <p:custDataLst>
              <p:tags r:id="rId8"/>
            </p:custDataLst>
          </p:nvPr>
        </p:nvSpPr>
        <p:spPr bwMode="auto">
          <a:xfrm>
            <a:off x="2265364" y="262997"/>
            <a:ext cx="76660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600"/>
              </a:spcBef>
              <a:spcAft>
                <a:spcPts val="600"/>
              </a:spcAft>
            </a:pPr>
            <a:r>
              <a:rPr lang="da-DK" altLang="zh-CN" sz="3200" b="1" dirty="0">
                <a:solidFill>
                  <a:schemeClr val="accent1"/>
                </a:solidFill>
                <a:latin typeface="+mj-lt"/>
                <a:ea typeface="+mj-ea"/>
                <a:cs typeface="+mj-cs"/>
              </a:rPr>
              <a:t>LOREM IPSUM DOLOR</a:t>
            </a:r>
            <a:endParaRPr lang="zh-CN" altLang="en-US" sz="3200" b="1"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custDataLst>
              <p:tags r:id="rId2"/>
            </p:custDataLst>
          </p:nvPr>
        </p:nvSpPr>
        <p:spPr>
          <a:xfrm>
            <a:off x="3645352" y="2896633"/>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01</a:t>
            </a:r>
          </a:p>
        </p:txBody>
      </p:sp>
      <p:sp>
        <p:nvSpPr>
          <p:cNvPr id="10" name="KSO_GT2"/>
          <p:cNvSpPr txBox="1"/>
          <p:nvPr>
            <p:custDataLst>
              <p:tags r:id="rId3"/>
            </p:custDataLst>
          </p:nvPr>
        </p:nvSpPr>
        <p:spPr>
          <a:xfrm>
            <a:off x="5201242" y="2785861"/>
            <a:ext cx="3611834" cy="1220082"/>
          </a:xfrm>
          <a:prstGeom prst="rect">
            <a:avLst/>
          </a:prstGeom>
          <a:noFill/>
        </p:spPr>
        <p:txBody>
          <a:bodyPr lIns="0" tIns="0" rIns="0" bIns="0" anchor="ctr" anchorCtr="1">
            <a:normAutofit/>
          </a:bodyPr>
          <a:lstStyle/>
          <a:p>
            <a:pPr>
              <a:lnSpc>
                <a:spcPct val="120000"/>
              </a:lnSpc>
              <a:defRPr/>
            </a:pPr>
            <a:r>
              <a:rPr lang="en-US" altLang="zh-CN" kern="0" dirty="0" err="1"/>
              <a:t>Lorem</a:t>
            </a:r>
            <a:r>
              <a:rPr lang="en-US" altLang="zh-CN" kern="0" dirty="0"/>
              <a:t> </a:t>
            </a:r>
            <a:r>
              <a:rPr lang="en-US" altLang="zh-CN" kern="0" dirty="0" err="1"/>
              <a:t>ipsum</a:t>
            </a:r>
            <a:r>
              <a:rPr lang="en-US" altLang="zh-CN" kern="0" dirty="0"/>
              <a:t> dolor sit </a:t>
            </a:r>
            <a:r>
              <a:rPr lang="en-US" altLang="zh-CN" kern="0" dirty="0" err="1"/>
              <a:t>amet</a:t>
            </a:r>
            <a:r>
              <a:rPr lang="en-US" altLang="zh-CN" kern="0" dirty="0"/>
              <a:t>, </a:t>
            </a:r>
            <a:r>
              <a:rPr lang="en-US" altLang="zh-CN" kern="0" dirty="0" err="1"/>
              <a:t>consectetur</a:t>
            </a:r>
            <a:r>
              <a:rPr lang="en-US" altLang="zh-CN" kern="0" dirty="0"/>
              <a:t> </a:t>
            </a:r>
            <a:r>
              <a:rPr lang="en-US" altLang="zh-CN" kern="0" dirty="0" err="1"/>
              <a:t>adipisicing</a:t>
            </a:r>
            <a:r>
              <a:rPr lang="en-US" altLang="zh-CN" kern="0" dirty="0"/>
              <a:t> </a:t>
            </a:r>
            <a:r>
              <a:rPr lang="en-US" altLang="zh-CN" kern="0" dirty="0" err="1"/>
              <a:t>elit.Lorem</a:t>
            </a:r>
            <a:r>
              <a:rPr lang="en-US" altLang="zh-CN" kern="0" dirty="0"/>
              <a:t> </a:t>
            </a:r>
            <a:r>
              <a:rPr lang="en-US" altLang="zh-CN" kern="0" dirty="0" err="1"/>
              <a:t>ipsum</a:t>
            </a:r>
            <a:r>
              <a:rPr lang="en-US" altLang="zh-CN" kern="0" dirty="0"/>
              <a:t> dolor sit a</a:t>
            </a:r>
            <a:endParaRPr lang="zh-CN" altLang="en-US" kern="0" dirty="0"/>
          </a:p>
        </p:txBody>
      </p:sp>
      <p:sp>
        <p:nvSpPr>
          <p:cNvPr id="6" name="文本框 5"/>
          <p:cNvSpPr txBox="1"/>
          <p:nvPr>
            <p:custDataLst>
              <p:tags r:id="rId4"/>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1"/>
          <p:cNvSpPr/>
          <p:nvPr>
            <p:custDataLst>
              <p:tags r:id="rId2"/>
            </p:custDataLst>
          </p:nvPr>
        </p:nvSpPr>
        <p:spPr>
          <a:xfrm rot="19929491">
            <a:off x="4001155" y="3305563"/>
            <a:ext cx="3820467" cy="37623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a:bodyPr>
          <a:lstStyle/>
          <a:p>
            <a:pPr algn="ctr">
              <a:defRPr/>
            </a:pPr>
            <a:endParaRPr lang="en-US" kern="0">
              <a:solidFill>
                <a:sysClr val="window" lastClr="FFFFFF"/>
              </a:solidFill>
            </a:endParaRPr>
          </a:p>
        </p:txBody>
      </p:sp>
      <p:sp>
        <p:nvSpPr>
          <p:cNvPr id="60" name="椭圆 59"/>
          <p:cNvSpPr/>
          <p:nvPr>
            <p:custDataLst>
              <p:tags r:id="rId3"/>
            </p:custDataLst>
          </p:nvPr>
        </p:nvSpPr>
        <p:spPr>
          <a:xfrm>
            <a:off x="3542816" y="4052895"/>
            <a:ext cx="998538" cy="99853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8" name="椭圆 57"/>
          <p:cNvSpPr/>
          <p:nvPr>
            <p:custDataLst>
              <p:tags r:id="rId4"/>
            </p:custDataLst>
          </p:nvPr>
        </p:nvSpPr>
        <p:spPr>
          <a:xfrm>
            <a:off x="7477125" y="1814466"/>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01</a:t>
            </a:r>
          </a:p>
        </p:txBody>
      </p:sp>
      <p:sp>
        <p:nvSpPr>
          <p:cNvPr id="9" name="KSO_GT3"/>
          <p:cNvSpPr txBox="1"/>
          <p:nvPr>
            <p:custDataLst>
              <p:tags r:id="rId5"/>
            </p:custDataLst>
          </p:nvPr>
        </p:nvSpPr>
        <p:spPr>
          <a:xfrm>
            <a:off x="2983223" y="3004364"/>
            <a:ext cx="2389967" cy="842300"/>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10" name="KSO_GT2"/>
          <p:cNvSpPr txBox="1"/>
          <p:nvPr>
            <p:custDataLst>
              <p:tags r:id="rId6"/>
            </p:custDataLst>
          </p:nvPr>
        </p:nvSpPr>
        <p:spPr>
          <a:xfrm>
            <a:off x="7023146" y="3004363"/>
            <a:ext cx="2389967" cy="842301"/>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8" name="文本框 7"/>
          <p:cNvSpPr txBox="1"/>
          <p:nvPr>
            <p:custDataLst>
              <p:tags r:id="rId7"/>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1"/>
          <p:cNvSpPr/>
          <p:nvPr>
            <p:custDataLst>
              <p:tags r:id="rId2"/>
            </p:custDataLst>
          </p:nvPr>
        </p:nvSpPr>
        <p:spPr>
          <a:xfrm rot="293950">
            <a:off x="5446816" y="4486652"/>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41" name="矩形 1"/>
          <p:cNvSpPr/>
          <p:nvPr>
            <p:custDataLst>
              <p:tags r:id="rId3"/>
            </p:custDataLst>
          </p:nvPr>
        </p:nvSpPr>
        <p:spPr>
          <a:xfrm rot="19913209">
            <a:off x="5192390" y="3936578"/>
            <a:ext cx="1543619" cy="25726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0000" lnSpcReduction="20000"/>
          </a:bodyPr>
          <a:lstStyle/>
          <a:p>
            <a:pPr algn="ctr">
              <a:defRPr/>
            </a:pPr>
            <a:endParaRPr lang="en-US" kern="0">
              <a:solidFill>
                <a:sysClr val="window" lastClr="FFFFFF"/>
              </a:solidFill>
            </a:endParaRPr>
          </a:p>
        </p:txBody>
      </p:sp>
      <p:sp>
        <p:nvSpPr>
          <p:cNvPr id="42" name="矩形 1"/>
          <p:cNvSpPr/>
          <p:nvPr>
            <p:custDataLst>
              <p:tags r:id="rId4"/>
            </p:custDataLst>
          </p:nvPr>
        </p:nvSpPr>
        <p:spPr>
          <a:xfrm rot="708470">
            <a:off x="4889635" y="3312591"/>
            <a:ext cx="1914600" cy="25727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0000" lnSpcReduction="20000"/>
          </a:bodyPr>
          <a:lstStyle/>
          <a:p>
            <a:pPr algn="ctr">
              <a:defRPr/>
            </a:pPr>
            <a:endParaRPr lang="en-US" kern="0">
              <a:solidFill>
                <a:sysClr val="window" lastClr="FFFFFF"/>
              </a:solidFill>
            </a:endParaRPr>
          </a:p>
        </p:txBody>
      </p:sp>
      <p:sp>
        <p:nvSpPr>
          <p:cNvPr id="43" name="矩形 1"/>
          <p:cNvSpPr/>
          <p:nvPr>
            <p:custDataLst>
              <p:tags r:id="rId5"/>
            </p:custDataLst>
          </p:nvPr>
        </p:nvSpPr>
        <p:spPr>
          <a:xfrm rot="293950">
            <a:off x="4952175" y="1986444"/>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62" name="椭圆 61"/>
          <p:cNvSpPr/>
          <p:nvPr>
            <p:custDataLst>
              <p:tags r:id="rId6"/>
            </p:custDataLst>
          </p:nvPr>
        </p:nvSpPr>
        <p:spPr>
          <a:xfrm>
            <a:off x="4370832" y="1606935"/>
            <a:ext cx="622565" cy="622565"/>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800" b="1" dirty="0">
                <a:solidFill>
                  <a:schemeClr val="bg1"/>
                </a:solidFill>
                <a:latin typeface="+mn-lt"/>
                <a:ea typeface="+mn-ea"/>
              </a:rPr>
              <a:t>01</a:t>
            </a:r>
          </a:p>
        </p:txBody>
      </p:sp>
      <p:sp>
        <p:nvSpPr>
          <p:cNvPr id="45" name="矩形 1"/>
          <p:cNvSpPr/>
          <p:nvPr>
            <p:custDataLst>
              <p:tags r:id="rId7"/>
            </p:custDataLst>
          </p:nvPr>
        </p:nvSpPr>
        <p:spPr>
          <a:xfrm rot="20453418">
            <a:off x="4410631" y="2651650"/>
            <a:ext cx="3060231" cy="33686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92500" lnSpcReduction="10000"/>
          </a:bodyPr>
          <a:lstStyle/>
          <a:p>
            <a:pPr algn="ctr">
              <a:defRPr/>
            </a:pPr>
            <a:endParaRPr lang="en-US" kern="0">
              <a:solidFill>
                <a:sysClr val="window" lastClr="FFFFFF"/>
              </a:solidFill>
            </a:endParaRPr>
          </a:p>
        </p:txBody>
      </p:sp>
      <p:sp>
        <p:nvSpPr>
          <p:cNvPr id="60" name="椭圆 59"/>
          <p:cNvSpPr/>
          <p:nvPr>
            <p:custDataLst>
              <p:tags r:id="rId8"/>
            </p:custDataLst>
          </p:nvPr>
        </p:nvSpPr>
        <p:spPr>
          <a:xfrm>
            <a:off x="3977109" y="2842114"/>
            <a:ext cx="894049" cy="89404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03</a:t>
            </a:r>
          </a:p>
        </p:txBody>
      </p:sp>
      <p:sp>
        <p:nvSpPr>
          <p:cNvPr id="58" name="椭圆 57"/>
          <p:cNvSpPr/>
          <p:nvPr>
            <p:custDataLst>
              <p:tags r:id="rId9"/>
            </p:custDataLst>
          </p:nvPr>
        </p:nvSpPr>
        <p:spPr>
          <a:xfrm>
            <a:off x="7348623" y="1723488"/>
            <a:ext cx="894049" cy="894049"/>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6" name="椭圆 55"/>
          <p:cNvSpPr/>
          <p:nvPr>
            <p:custDataLst>
              <p:tags r:id="rId10"/>
            </p:custDataLst>
          </p:nvPr>
        </p:nvSpPr>
        <p:spPr>
          <a:xfrm>
            <a:off x="6579656" y="3288428"/>
            <a:ext cx="604086" cy="604086"/>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800" b="1" kern="0" dirty="0">
                <a:ln w="18415" cmpd="sng">
                  <a:noFill/>
                  <a:prstDash val="solid"/>
                </a:ln>
                <a:solidFill>
                  <a:schemeClr val="bg1"/>
                </a:solidFill>
              </a:rPr>
              <a:t>04</a:t>
            </a:r>
          </a:p>
        </p:txBody>
      </p:sp>
      <p:sp>
        <p:nvSpPr>
          <p:cNvPr id="53" name="椭圆 52"/>
          <p:cNvSpPr/>
          <p:nvPr>
            <p:custDataLst>
              <p:tags r:id="rId11"/>
            </p:custDataLst>
          </p:nvPr>
        </p:nvSpPr>
        <p:spPr>
          <a:xfrm>
            <a:off x="4871285" y="4148865"/>
            <a:ext cx="609102" cy="609102"/>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anchor="ctr">
            <a:normAutofit/>
          </a:bodyPr>
          <a:lstStyle/>
          <a:p>
            <a:pPr algn="ctr">
              <a:defRPr/>
            </a:pPr>
            <a:endParaRPr lang="en-US" kern="0">
              <a:solidFill>
                <a:sysClr val="window" lastClr="FFFFFF"/>
              </a:solidFill>
            </a:endParaRPr>
          </a:p>
        </p:txBody>
      </p:sp>
      <p:sp>
        <p:nvSpPr>
          <p:cNvPr id="54" name="椭圆 53"/>
          <p:cNvSpPr/>
          <p:nvPr>
            <p:custDataLst>
              <p:tags r:id="rId12"/>
            </p:custDataLst>
          </p:nvPr>
        </p:nvSpPr>
        <p:spPr>
          <a:xfrm>
            <a:off x="4883949" y="4148363"/>
            <a:ext cx="596980" cy="596980"/>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400" b="1" kern="0" dirty="0">
                <a:ln w="18415" cmpd="sng">
                  <a:noFill/>
                  <a:prstDash val="solid"/>
                </a:ln>
                <a:solidFill>
                  <a:schemeClr val="bg1"/>
                </a:solidFill>
              </a:rPr>
              <a:t>05</a:t>
            </a:r>
          </a:p>
        </p:txBody>
      </p:sp>
      <p:sp>
        <p:nvSpPr>
          <p:cNvPr id="52" name="椭圆 51"/>
          <p:cNvSpPr/>
          <p:nvPr>
            <p:custDataLst>
              <p:tags r:id="rId13"/>
            </p:custDataLst>
          </p:nvPr>
        </p:nvSpPr>
        <p:spPr>
          <a:xfrm>
            <a:off x="7480811" y="4227961"/>
            <a:ext cx="894048" cy="89262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06</a:t>
            </a:r>
          </a:p>
        </p:txBody>
      </p:sp>
      <p:sp>
        <p:nvSpPr>
          <p:cNvPr id="70" name="KSO_GT1"/>
          <p:cNvSpPr txBox="1"/>
          <p:nvPr>
            <p:custDataLst>
              <p:tags r:id="rId14"/>
            </p:custDataLst>
          </p:nvPr>
        </p:nvSpPr>
        <p:spPr>
          <a:xfrm>
            <a:off x="3680041" y="2189700"/>
            <a:ext cx="1896121" cy="65241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1" name="KSO_GT3"/>
          <p:cNvSpPr txBox="1"/>
          <p:nvPr>
            <p:custDataLst>
              <p:tags r:id="rId15"/>
            </p:custDataLst>
          </p:nvPr>
        </p:nvSpPr>
        <p:spPr>
          <a:xfrm>
            <a:off x="3291842" y="3676144"/>
            <a:ext cx="1896121" cy="652413"/>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2" name="KSO_GT5"/>
          <p:cNvSpPr txBox="1"/>
          <p:nvPr>
            <p:custDataLst>
              <p:tags r:id="rId16"/>
            </p:custDataLst>
          </p:nvPr>
        </p:nvSpPr>
        <p:spPr>
          <a:xfrm>
            <a:off x="4187473" y="4733971"/>
            <a:ext cx="1894700" cy="65241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3" name="KSO_GT2"/>
          <p:cNvSpPr txBox="1"/>
          <p:nvPr>
            <p:custDataLst>
              <p:tags r:id="rId17"/>
            </p:custDataLst>
          </p:nvPr>
        </p:nvSpPr>
        <p:spPr>
          <a:xfrm>
            <a:off x="6814184" y="2630329"/>
            <a:ext cx="1896121" cy="39694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4" name="KSO_GT4"/>
          <p:cNvSpPr txBox="1"/>
          <p:nvPr>
            <p:custDataLst>
              <p:tags r:id="rId18"/>
            </p:custDataLst>
          </p:nvPr>
        </p:nvSpPr>
        <p:spPr>
          <a:xfrm>
            <a:off x="7275207" y="3375114"/>
            <a:ext cx="1862564" cy="648043"/>
          </a:xfrm>
          <a:prstGeom prst="rect">
            <a:avLst/>
          </a:prstGeom>
          <a:noFill/>
        </p:spPr>
        <p:txBody>
          <a:bodyPr lIns="0" tIns="0" rIns="0" bIns="0" anchor="ctr" anchorCtr="1">
            <a:normAutofit/>
          </a:bodyPr>
          <a:lstStyle/>
          <a:p>
            <a:pPr>
              <a:lnSpc>
                <a:spcPct val="120000"/>
              </a:lnSpc>
              <a:defRPr/>
            </a:pPr>
            <a:r>
              <a:rPr lang="da-DK" altLang="zh-CN" kern="0" dirty="0"/>
              <a:t>Lorem ipsum </a:t>
            </a:r>
            <a:endParaRPr lang="zh-CN" altLang="en-US" kern="0" dirty="0"/>
          </a:p>
        </p:txBody>
      </p:sp>
      <p:sp>
        <p:nvSpPr>
          <p:cNvPr id="75" name="KSO_GT5"/>
          <p:cNvSpPr txBox="1"/>
          <p:nvPr>
            <p:custDataLst>
              <p:tags r:id="rId19"/>
            </p:custDataLst>
          </p:nvPr>
        </p:nvSpPr>
        <p:spPr>
          <a:xfrm>
            <a:off x="7411163" y="5144752"/>
            <a:ext cx="1863466" cy="652413"/>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21" name="文本框 20"/>
          <p:cNvSpPr txBox="1"/>
          <p:nvPr>
            <p:custDataLst>
              <p:tags r:id="rId20"/>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smtClean="0"/>
              <a:t>THANKS</a:t>
            </a:r>
          </a:p>
        </p:txBody>
      </p:sp>
      <p:sp>
        <p:nvSpPr>
          <p:cNvPr id="6" name="文本框 1"/>
          <p:cNvSpPr txBox="1"/>
          <p:nvPr>
            <p:custDataLst>
              <p:tags r:id="rId3"/>
            </p:custDataLst>
          </p:nvPr>
        </p:nvSpPr>
        <p:spPr>
          <a:xfrm>
            <a:off x="3211219" y="3815427"/>
            <a:ext cx="5999283" cy="1600200"/>
          </a:xfrm>
          <a:prstGeom prst="rect">
            <a:avLst/>
          </a:prstGeom>
        </p:spPr>
        <p:txBody>
          <a:bodyPr vert="horz" lIns="91440" tIns="45720" rIns="91440" bIns="45720" rtlCol="0" anchor="t" anchorCtr="0">
            <a:normAutofit/>
          </a:bodyPr>
          <a:lstStyle>
            <a:defPPr>
              <a:defRPr lang="zh-CN"/>
            </a:defPPr>
            <a:lvl1pPr>
              <a:defRPr sz="2800">
                <a:solidFill>
                  <a:schemeClr val="accent1"/>
                </a:solidFill>
                <a:latin typeface="+mj-lt"/>
                <a:ea typeface="+mj-ea"/>
                <a:cs typeface="+mj-cs"/>
              </a:defRPr>
            </a:lvl1pPr>
          </a:lstStyle>
          <a:p>
            <a:pPr algn="ctr"/>
            <a:r>
              <a:rPr lang="en-US" altLang="zh-CN" sz="3200" dirty="0" smtClean="0">
                <a:solidFill>
                  <a:schemeClr val="bg1"/>
                </a:solidFill>
              </a:rPr>
              <a:t>LOREM IPSUM DOLOR</a:t>
            </a:r>
            <a:endParaRPr lang="zh-CN" altLang="en-US" sz="32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722184" y="1356228"/>
            <a:ext cx="50800"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 name="标题 2"/>
          <p:cNvSpPr>
            <a:spLocks noGrp="1"/>
          </p:cNvSpPr>
          <p:nvPr>
            <p:ph type="title"/>
            <p:custDataLst>
              <p:tags r:id="rId3"/>
            </p:custDataLst>
          </p:nvPr>
        </p:nvSpPr>
        <p:spPr/>
        <p:txBody>
          <a:bodyPr/>
          <a:lstStyle/>
          <a:p>
            <a:r>
              <a:rPr lang="en-US" altLang="zh-CN" smtClean="0"/>
              <a:t>LOREM IPSUM DOLOR</a:t>
            </a:r>
            <a:endParaRPr lang="zh-CN" altLang="en-US"/>
          </a:p>
        </p:txBody>
      </p:sp>
      <p:sp>
        <p:nvSpPr>
          <p:cNvPr id="4" name="内容占位符 3"/>
          <p:cNvSpPr>
            <a:spLocks noGrp="1"/>
          </p:cNvSpPr>
          <p:nvPr>
            <p:ph idx="1"/>
            <p:custDataLst>
              <p:tags r:id="rId4"/>
            </p:custDataLst>
          </p:nvPr>
        </p:nvSpPr>
        <p:spPr/>
        <p:txBody>
          <a:bodyPr/>
          <a:lstStyle/>
          <a:p>
            <a:pPr>
              <a:lnSpc>
                <a:spcPct val="150000"/>
              </a:lnSpc>
            </a:pPr>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76639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8" name="矩形 7"/>
          <p:cNvSpPr/>
          <p:nvPr>
            <p:custDataLst>
              <p:tags r:id="rId3"/>
            </p:custDataLst>
          </p:nvPr>
        </p:nvSpPr>
        <p:spPr>
          <a:xfrm>
            <a:off x="608515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标题 9"/>
          <p:cNvSpPr>
            <a:spLocks noGrp="1"/>
          </p:cNvSpPr>
          <p:nvPr>
            <p:ph type="title"/>
            <p:custDataLst>
              <p:tags r:id="rId4"/>
            </p:custDataLst>
          </p:nvPr>
        </p:nvSpPr>
        <p:spPr/>
        <p:txBody>
          <a:bodyPr/>
          <a:lstStyle/>
          <a:p>
            <a:r>
              <a:rPr lang="en-US" altLang="zh-CN" smtClean="0"/>
              <a:t>LOREM IPSUM DOLOR</a:t>
            </a:r>
            <a:endParaRPr lang="zh-CN" altLang="en-US"/>
          </a:p>
        </p:txBody>
      </p:sp>
      <p:sp>
        <p:nvSpPr>
          <p:cNvPr id="11" name="内容占位符 10"/>
          <p:cNvSpPr>
            <a:spLocks noGrp="1"/>
          </p:cNvSpPr>
          <p:nvPr>
            <p:ph sz="half" idx="1"/>
            <p:custDataLst>
              <p:tags r:id="rId5"/>
            </p:custDataLst>
          </p:nvPr>
        </p:nvSpPr>
        <p:spPr/>
        <p:txBody>
          <a:bodyPr/>
          <a:lstStyle/>
          <a:p>
            <a:pPr>
              <a:lnSpc>
                <a:spcPct val="150000"/>
              </a:lnSpc>
            </a:pPr>
            <a:r>
              <a:rPr lang="en-US" altLang="zh-CN" dirty="0" err="1" smtClean="0"/>
              <a:t>Lorem</a:t>
            </a:r>
            <a:r>
              <a:rPr lang="en-US" altLang="zh-CN" dirty="0" smtClean="0"/>
              <a:t> </a:t>
            </a:r>
            <a:r>
              <a:rPr lang="en-US" altLang="zh-CN" dirty="0" err="1" smtClean="0"/>
              <a:t>ipsum</a:t>
            </a:r>
            <a:r>
              <a:rPr lang="en-US" altLang="zh-CN" dirty="0" smtClean="0"/>
              <a:t>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 </a:t>
            </a:r>
            <a:r>
              <a:rPr lang="en-US" altLang="zh-CN" dirty="0" err="1" smtClean="0"/>
              <a:t>sed</a:t>
            </a:r>
            <a:r>
              <a:rPr lang="en-US" altLang="zh-CN" dirty="0" smtClean="0"/>
              <a:t> do </a:t>
            </a:r>
            <a:r>
              <a:rPr lang="en-US" altLang="zh-CN" dirty="0" err="1" smtClean="0"/>
              <a:t>eiusmod</a:t>
            </a:r>
            <a:r>
              <a:rPr lang="en-US" altLang="zh-CN" dirty="0" smtClean="0"/>
              <a:t> </a:t>
            </a:r>
            <a:r>
              <a:rPr lang="en-US" altLang="zh-CN" dirty="0" err="1" smtClean="0"/>
              <a:t>tempor</a:t>
            </a:r>
            <a:r>
              <a:rPr lang="en-US" altLang="zh-CN" dirty="0" smtClean="0"/>
              <a:t> </a:t>
            </a:r>
            <a:r>
              <a:rPr lang="en-US" altLang="zh-CN" dirty="0" err="1" smtClean="0"/>
              <a:t>incididunt</a:t>
            </a:r>
            <a:r>
              <a:rPr lang="en-US" altLang="zh-CN" dirty="0" smtClean="0"/>
              <a:t> </a:t>
            </a:r>
            <a:r>
              <a:rPr lang="en-US" altLang="zh-CN" dirty="0" err="1" smtClean="0"/>
              <a:t>ut</a:t>
            </a:r>
            <a:r>
              <a:rPr lang="en-US" altLang="zh-CN" dirty="0" smtClean="0"/>
              <a:t> </a:t>
            </a:r>
            <a:r>
              <a:rPr lang="en-US" altLang="zh-CN" dirty="0" err="1" smtClean="0"/>
              <a:t>labore</a:t>
            </a:r>
            <a:r>
              <a:rPr lang="en-US" altLang="zh-CN" dirty="0" smtClean="0"/>
              <a:t> et </a:t>
            </a:r>
            <a:r>
              <a:rPr lang="en-US" altLang="zh-CN" dirty="0" err="1" smtClean="0"/>
              <a:t>dolore</a:t>
            </a:r>
            <a:r>
              <a:rPr lang="en-US" altLang="zh-CN" dirty="0" smtClean="0"/>
              <a:t> magna </a:t>
            </a:r>
            <a:r>
              <a:rPr lang="en-US" altLang="zh-CN" dirty="0" err="1" smtClean="0"/>
              <a:t>aliqua</a:t>
            </a:r>
            <a:r>
              <a:rPr lang="en-US" altLang="zh-CN" dirty="0" smtClean="0"/>
              <a:t>. </a:t>
            </a:r>
            <a:r>
              <a:rPr lang="en-US" altLang="zh-CN" dirty="0" err="1" smtClean="0"/>
              <a:t>Ut</a:t>
            </a:r>
            <a:r>
              <a:rPr lang="en-US" altLang="zh-CN" dirty="0" smtClean="0"/>
              <a:t> </a:t>
            </a:r>
            <a:r>
              <a:rPr lang="en-US" altLang="zh-CN" dirty="0" err="1" smtClean="0"/>
              <a:t>enim</a:t>
            </a:r>
            <a:r>
              <a:rPr lang="en-US" altLang="zh-CN" dirty="0" smtClean="0"/>
              <a:t> ad minim </a:t>
            </a:r>
            <a:r>
              <a:rPr lang="en-US" altLang="zh-CN" dirty="0" err="1" smtClean="0"/>
              <a:t>veniam</a:t>
            </a:r>
            <a:r>
              <a:rPr lang="en-US" altLang="zh-CN" dirty="0" smtClean="0"/>
              <a:t>, </a:t>
            </a:r>
            <a:r>
              <a:rPr lang="en-US" altLang="zh-CN" dirty="0" err="1" smtClean="0"/>
              <a:t>quis</a:t>
            </a:r>
            <a:r>
              <a:rPr lang="en-US" altLang="zh-CN" dirty="0" smtClean="0"/>
              <a:t> </a:t>
            </a:r>
            <a:r>
              <a:rPr lang="en-US" altLang="zh-CN" dirty="0" err="1" smtClean="0"/>
              <a:t>nostrud</a:t>
            </a:r>
            <a:r>
              <a:rPr lang="en-US" altLang="zh-CN" dirty="0" smtClean="0"/>
              <a:t> exercitation </a:t>
            </a:r>
            <a:r>
              <a:rPr lang="en-US" altLang="zh-CN" dirty="0" err="1" smtClean="0"/>
              <a:t>ullamco</a:t>
            </a:r>
            <a:r>
              <a:rPr lang="en-US" altLang="zh-CN" dirty="0" smtClean="0"/>
              <a:t> </a:t>
            </a:r>
            <a:r>
              <a:rPr lang="en-US" altLang="zh-CN" dirty="0" err="1" smtClean="0"/>
              <a:t>laboris</a:t>
            </a:r>
            <a:r>
              <a:rPr lang="en-US" altLang="zh-CN" dirty="0" smtClean="0"/>
              <a:t> nisi </a:t>
            </a:r>
            <a:r>
              <a:rPr lang="en-US" altLang="zh-CN" dirty="0" err="1" smtClean="0"/>
              <a:t>ut</a:t>
            </a:r>
            <a:r>
              <a:rPr lang="en-US" altLang="zh-CN" dirty="0" smtClean="0"/>
              <a:t> </a:t>
            </a:r>
            <a:r>
              <a:rPr lang="en-US" altLang="zh-CN" dirty="0" err="1" smtClean="0"/>
              <a:t>aliquip</a:t>
            </a:r>
            <a:r>
              <a:rPr lang="en-US" altLang="zh-CN" dirty="0" smtClean="0"/>
              <a:t> ex </a:t>
            </a:r>
            <a:r>
              <a:rPr lang="en-US" altLang="zh-CN" dirty="0" err="1" smtClean="0"/>
              <a:t>ea</a:t>
            </a:r>
            <a:r>
              <a:rPr lang="en-US" altLang="zh-CN" dirty="0" smtClean="0"/>
              <a:t> </a:t>
            </a:r>
            <a:r>
              <a:rPr lang="en-US" altLang="zh-CN" dirty="0" err="1" smtClean="0"/>
              <a:t>commodo</a:t>
            </a:r>
            <a:r>
              <a:rPr lang="en-US" altLang="zh-CN" dirty="0" smtClean="0"/>
              <a:t> </a:t>
            </a:r>
            <a:r>
              <a:rPr lang="en-US" altLang="zh-CN" dirty="0" err="1" smtClean="0"/>
              <a:t>consequat</a:t>
            </a:r>
            <a:r>
              <a:rPr lang="en-US" altLang="zh-CN" dirty="0" smtClean="0"/>
              <a:t>.</a:t>
            </a:r>
            <a:endParaRPr lang="zh-CN" altLang="en-US" dirty="0"/>
          </a:p>
        </p:txBody>
      </p:sp>
      <p:sp>
        <p:nvSpPr>
          <p:cNvPr id="12" name="内容占位符 11"/>
          <p:cNvSpPr>
            <a:spLocks noGrp="1"/>
          </p:cNvSpPr>
          <p:nvPr>
            <p:ph sz="half" idx="2"/>
            <p:custDataLst>
              <p:tags r:id="rId6"/>
            </p:custDataLst>
          </p:nvPr>
        </p:nvSpPr>
        <p:spPr/>
        <p:txBody>
          <a:bodyPr/>
          <a:lstStyle/>
          <a:p>
            <a:pPr>
              <a:lnSpc>
                <a:spcPct val="150000"/>
              </a:lnSpc>
            </a:pPr>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5204448" y="731294"/>
            <a:ext cx="6170400" cy="5403600"/>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文本框 1"/>
          <p:cNvSpPr txBox="1"/>
          <p:nvPr>
            <p:custDataLst>
              <p:tags r:id="rId3"/>
            </p:custDataLst>
          </p:nvPr>
        </p:nvSpPr>
        <p:spPr>
          <a:xfrm>
            <a:off x="817153" y="723106"/>
            <a:ext cx="4165200" cy="1600200"/>
          </a:xfrm>
          <a:prstGeom prst="rect">
            <a:avLst/>
          </a:prstGeom>
        </p:spPr>
        <p:txBody>
          <a:bodyPr vert="horz" lIns="91440" tIns="45720" rIns="91440" bIns="45720" rtlCol="0" anchor="t" anchorCtr="0">
            <a:normAutofit/>
          </a:bodyPr>
          <a:lstStyle>
            <a:defPPr>
              <a:defRPr lang="zh-CN"/>
            </a:defPPr>
            <a:lvl1pPr>
              <a:defRPr sz="2800">
                <a:solidFill>
                  <a:schemeClr val="accent1"/>
                </a:solidFill>
                <a:latin typeface="+mj-lt"/>
                <a:ea typeface="+mj-ea"/>
                <a:cs typeface="+mj-cs"/>
              </a:defRPr>
            </a:lvl1pPr>
          </a:lstStyle>
          <a:p>
            <a:r>
              <a:rPr lang="en-US" altLang="zh-CN" sz="3200" dirty="0" smtClean="0"/>
              <a:t>LOREM IPSUM DOLOR</a:t>
            </a:r>
            <a:endParaRPr lang="zh-CN" altLang="en-US" sz="3200" dirty="0"/>
          </a:p>
        </p:txBody>
      </p:sp>
      <p:sp>
        <p:nvSpPr>
          <p:cNvPr id="3" name="文本框 2"/>
          <p:cNvSpPr txBox="1"/>
          <p:nvPr>
            <p:custDataLst>
              <p:tags r:id="rId4"/>
            </p:custDataLst>
          </p:nvPr>
        </p:nvSpPr>
        <p:spPr>
          <a:xfrm>
            <a:off x="817153" y="2323306"/>
            <a:ext cx="4165200" cy="3811588"/>
          </a:xfrm>
          <a:prstGeom prst="rect">
            <a:avLst/>
          </a:prstGeom>
        </p:spPr>
        <p:txBody>
          <a:bodyPr vert="horz" lIns="91440" tIns="45720" rIns="91440" bIns="45720" rtlCol="0">
            <a:normAutofit/>
          </a:bodyPr>
          <a:lstStyle>
            <a:defPPr>
              <a:defRPr lang="zh-CN"/>
            </a:defPPr>
            <a:lvl1pPr lvl="0" indent="0">
              <a:buNone/>
              <a:defRPr sz="2000">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en-US" altLang="zh-CN" dirty="0" smtClean="0"/>
              <a:t>Lorem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 </a:t>
            </a:r>
            <a:r>
              <a:rPr lang="en-US" altLang="zh-CN" dirty="0" err="1" smtClean="0"/>
              <a:t>sed</a:t>
            </a:r>
            <a:r>
              <a:rPr lang="en-US" altLang="zh-CN" dirty="0" smtClean="0"/>
              <a:t> do </a:t>
            </a:r>
            <a:r>
              <a:rPr lang="en-US" altLang="zh-CN" dirty="0" err="1" smtClean="0"/>
              <a:t>eiusmod</a:t>
            </a:r>
            <a:r>
              <a:rPr lang="en-US" altLang="zh-CN" dirty="0" smtClean="0"/>
              <a:t> </a:t>
            </a:r>
            <a:r>
              <a:rPr lang="en-US" altLang="zh-CN" dirty="0" err="1" smtClean="0"/>
              <a:t>tempor</a:t>
            </a:r>
            <a:r>
              <a:rPr lang="en-US" altLang="zh-CN" dirty="0" smtClean="0"/>
              <a:t> </a:t>
            </a:r>
            <a:r>
              <a:rPr lang="en-US" altLang="zh-CN" dirty="0" err="1" smtClean="0"/>
              <a:t>incididunt</a:t>
            </a:r>
            <a:r>
              <a:rPr lang="en-US" altLang="zh-CN" dirty="0" smtClean="0"/>
              <a:t> </a:t>
            </a:r>
            <a:r>
              <a:rPr lang="en-US" altLang="zh-CN" dirty="0" err="1" smtClean="0"/>
              <a:t>ut</a:t>
            </a:r>
            <a:r>
              <a:rPr lang="en-US" altLang="zh-CN" dirty="0" smtClean="0"/>
              <a:t> </a:t>
            </a:r>
            <a:r>
              <a:rPr lang="en-US" altLang="zh-CN" dirty="0" err="1" smtClean="0"/>
              <a:t>labore</a:t>
            </a:r>
            <a:r>
              <a:rPr lang="en-US" altLang="zh-CN" dirty="0" smtClean="0"/>
              <a:t> et </a:t>
            </a:r>
            <a:r>
              <a:rPr lang="en-US" altLang="zh-CN" dirty="0" err="1" smtClean="0"/>
              <a:t>dolore</a:t>
            </a:r>
            <a:r>
              <a:rPr lang="en-US" altLang="zh-CN" dirty="0" smtClean="0"/>
              <a:t> magna </a:t>
            </a:r>
            <a:r>
              <a:rPr lang="en-US" altLang="zh-CN" dirty="0" err="1" smtClean="0"/>
              <a:t>aliqua</a:t>
            </a:r>
            <a:r>
              <a:rPr lang="en-US" altLang="zh-CN" dirty="0" smtClean="0"/>
              <a:t>. </a:t>
            </a:r>
            <a:r>
              <a:rPr lang="en-US" altLang="zh-CN" dirty="0" err="1" smtClean="0"/>
              <a:t>Ut</a:t>
            </a:r>
            <a:r>
              <a:rPr lang="en-US" altLang="zh-CN" dirty="0" smtClean="0"/>
              <a:t> </a:t>
            </a:r>
            <a:r>
              <a:rPr lang="en-US" altLang="zh-CN" dirty="0" err="1" smtClean="0"/>
              <a:t>enim</a:t>
            </a:r>
            <a:r>
              <a:rPr lang="en-US" altLang="zh-CN" dirty="0" smtClean="0"/>
              <a:t> ad minim </a:t>
            </a:r>
            <a:r>
              <a:rPr lang="en-US" altLang="zh-CN" dirty="0" err="1" smtClean="0"/>
              <a:t>veniam</a:t>
            </a:r>
            <a:r>
              <a:rPr lang="en-US" altLang="zh-CN" dirty="0" smtClean="0"/>
              <a:t>, </a:t>
            </a:r>
            <a:r>
              <a:rPr lang="en-US" altLang="zh-CN" dirty="0" err="1" smtClean="0"/>
              <a:t>quis</a:t>
            </a:r>
            <a:r>
              <a:rPr lang="en-US" altLang="zh-CN" dirty="0" smtClean="0"/>
              <a:t> </a:t>
            </a:r>
            <a:r>
              <a:rPr lang="en-US" altLang="zh-CN" dirty="0" err="1" smtClean="0"/>
              <a:t>nostrud</a:t>
            </a:r>
            <a:r>
              <a:rPr lang="en-US" altLang="zh-CN" dirty="0" smtClean="0"/>
              <a:t> exercitation </a:t>
            </a:r>
            <a:r>
              <a:rPr lang="en-US" altLang="zh-CN" dirty="0" err="1" smtClean="0"/>
              <a:t>ullamco</a:t>
            </a:r>
            <a:r>
              <a:rPr lang="en-US" altLang="zh-CN" dirty="0" smtClean="0"/>
              <a:t> </a:t>
            </a:r>
            <a:r>
              <a:rPr lang="en-US" altLang="zh-CN" dirty="0" err="1" smtClean="0"/>
              <a:t>laboris</a:t>
            </a:r>
            <a:r>
              <a:rPr lang="en-US" altLang="zh-CN" dirty="0" smtClean="0"/>
              <a:t> nisi </a:t>
            </a:r>
            <a:r>
              <a:rPr lang="en-US" altLang="zh-CN" dirty="0" err="1" smtClean="0"/>
              <a:t>ut</a:t>
            </a:r>
            <a:r>
              <a:rPr lang="en-US" altLang="zh-CN" dirty="0" smtClean="0"/>
              <a:t> </a:t>
            </a:r>
            <a:r>
              <a:rPr lang="en-US" altLang="zh-CN" dirty="0" err="1" smtClean="0"/>
              <a:t>aliquip</a:t>
            </a:r>
            <a:r>
              <a:rPr lang="en-US" altLang="zh-CN" dirty="0" smtClean="0"/>
              <a:t> ex </a:t>
            </a:r>
            <a:r>
              <a:rPr lang="en-US" altLang="zh-CN" dirty="0" err="1" smtClean="0"/>
              <a:t>ea</a:t>
            </a:r>
            <a:r>
              <a:rPr lang="en-US" altLang="zh-CN" dirty="0" smtClean="0"/>
              <a:t> </a:t>
            </a:r>
            <a:r>
              <a:rPr lang="en-US" altLang="zh-CN" dirty="0" err="1" smtClean="0"/>
              <a:t>commodo</a:t>
            </a:r>
            <a:r>
              <a:rPr lang="en-US" altLang="zh-CN" dirty="0" smtClean="0"/>
              <a:t> </a:t>
            </a:r>
            <a:r>
              <a:rPr lang="en-US" altLang="zh-CN" dirty="0" err="1" smtClean="0"/>
              <a:t>consequat</a:t>
            </a:r>
            <a:r>
              <a:rPr lang="en-US" altLang="zh-CN" dirty="0" smtClean="0"/>
              <a:t>.</a:t>
            </a:r>
            <a:endParaRPr lang="zh-CN" alt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1554600" y="1328400"/>
            <a:ext cx="9082800" cy="4543200"/>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文本框 1"/>
          <p:cNvSpPr txBox="1"/>
          <p:nvPr>
            <p:custDataLst>
              <p:tags r:id="rId3"/>
            </p:custDataLst>
          </p:nvPr>
        </p:nvSpPr>
        <p:spPr>
          <a:xfrm>
            <a:off x="1554600" y="289971"/>
            <a:ext cx="9082800" cy="939600"/>
          </a:xfrm>
          <a:prstGeom prst="rect">
            <a:avLst/>
          </a:prstGeom>
        </p:spPr>
        <p:txBody>
          <a:bodyPr vert="horz" lIns="91440" tIns="45720" rIns="91440" bIns="45720" rtlCol="0" anchor="ctr" anchorCtr="0">
            <a:normAutofit/>
          </a:bodyPr>
          <a:lstStyle>
            <a:defPPr>
              <a:defRPr lang="zh-CN"/>
            </a:defPPr>
            <a:lvl1pPr>
              <a:defRPr sz="3600">
                <a:solidFill>
                  <a:schemeClr val="accent1"/>
                </a:solidFill>
                <a:latin typeface="+mj-lt"/>
                <a:ea typeface="+mj-ea"/>
                <a:cs typeface="+mj-cs"/>
              </a:defRPr>
            </a:lvl1pPr>
          </a:lstStyle>
          <a:p>
            <a:r>
              <a:rPr lang="en-US" altLang="zh-CN" dirty="0" smtClean="0"/>
              <a:t>LOREM IPSUM DOLOR</a:t>
            </a:r>
            <a:endParaRPr lang="zh-CN" altLang="en-US" dirty="0"/>
          </a:p>
        </p:txBody>
      </p:sp>
      <p:sp>
        <p:nvSpPr>
          <p:cNvPr id="3" name="文本框 2"/>
          <p:cNvSpPr txBox="1"/>
          <p:nvPr>
            <p:custDataLst>
              <p:tags r:id="rId4"/>
            </p:custDataLst>
          </p:nvPr>
        </p:nvSpPr>
        <p:spPr>
          <a:xfrm>
            <a:off x="1554600" y="5970429"/>
            <a:ext cx="9082800" cy="597600"/>
          </a:xfrm>
          <a:prstGeom prst="rect">
            <a:avLst/>
          </a:prstGeom>
        </p:spPr>
        <p:txBody>
          <a:bodyPr vert="horz" lIns="91440" tIns="45720" rIns="91440" bIns="45720" rtlCol="0" anchor="t" anchorCtr="0">
            <a:normAutofit lnSpcReduction="10000"/>
          </a:bodyPr>
          <a:lstStyle>
            <a:defPPr>
              <a:defRPr lang="zh-CN"/>
            </a:defPPr>
            <a:lvl1pPr lvl="0" indent="0">
              <a:buNone/>
              <a:defRPr>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en-US" altLang="zh-CN" dirty="0" smtClean="0"/>
              <a:t>Lorem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 </a:t>
            </a:r>
            <a:r>
              <a:rPr lang="en-US" altLang="zh-CN" dirty="0" err="1" smtClean="0"/>
              <a:t>sed</a:t>
            </a:r>
            <a:r>
              <a:rPr lang="en-US" altLang="zh-CN" dirty="0" smtClean="0"/>
              <a:t> do </a:t>
            </a:r>
            <a:r>
              <a:rPr lang="en-US" altLang="zh-CN" dirty="0" err="1" smtClean="0"/>
              <a:t>eiusmod</a:t>
            </a:r>
            <a:r>
              <a:rPr lang="en-US" altLang="zh-CN" dirty="0" smtClean="0"/>
              <a:t> </a:t>
            </a:r>
            <a:r>
              <a:rPr lang="en-US" altLang="zh-CN" dirty="0" err="1" smtClean="0"/>
              <a:t>tempor</a:t>
            </a:r>
            <a:r>
              <a:rPr lang="en-US" altLang="zh-CN" dirty="0" smtClean="0"/>
              <a:t> </a:t>
            </a:r>
            <a:r>
              <a:rPr lang="en-US" altLang="zh-CN" dirty="0" err="1" smtClean="0"/>
              <a:t>incididunt</a:t>
            </a:r>
            <a:r>
              <a:rPr lang="en-US" altLang="zh-CN" dirty="0" smtClean="0"/>
              <a:t> </a:t>
            </a:r>
            <a:r>
              <a:rPr lang="en-US" altLang="zh-CN" dirty="0" err="1" smtClean="0"/>
              <a:t>ut</a:t>
            </a:r>
            <a:r>
              <a:rPr lang="en-US" altLang="zh-CN" dirty="0" smtClean="0"/>
              <a:t> </a:t>
            </a:r>
            <a:r>
              <a:rPr lang="en-US" altLang="zh-CN" dirty="0" err="1" smtClean="0"/>
              <a:t>labore</a:t>
            </a:r>
            <a:r>
              <a:rPr lang="en-US" altLang="zh-CN" dirty="0" smtClean="0"/>
              <a:t> et </a:t>
            </a:r>
            <a:r>
              <a:rPr lang="en-US" altLang="zh-CN" dirty="0" err="1" smtClean="0"/>
              <a:t>dolore</a:t>
            </a:r>
            <a:r>
              <a:rPr lang="en-US" altLang="zh-CN" dirty="0" smtClean="0"/>
              <a:t> magna </a:t>
            </a:r>
            <a:r>
              <a:rPr lang="en-US" altLang="zh-CN" dirty="0" err="1" smtClean="0"/>
              <a:t>aliqua</a:t>
            </a:r>
            <a:r>
              <a:rPr lang="en-US" altLang="zh-CN" dirty="0" smtClean="0"/>
              <a:t>. </a:t>
            </a:r>
            <a:endParaRPr lang="zh-CN" alt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p:nvPr>
            <p:custDataLst>
              <p:tags r:id="rId2"/>
            </p:custDataLst>
          </p:nvPr>
        </p:nvSpPr>
        <p:spPr>
          <a:xfrm>
            <a:off x="4200170" y="3013001"/>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2" name="矩形 31"/>
          <p:cNvSpPr/>
          <p:nvPr>
            <p:custDataLst>
              <p:tags r:id="rId3"/>
            </p:custDataLst>
          </p:nvPr>
        </p:nvSpPr>
        <p:spPr>
          <a:xfrm>
            <a:off x="4200171" y="3014630"/>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3" name="文本框 4"/>
          <p:cNvSpPr txBox="1">
            <a:spLocks noChangeArrowheads="1"/>
          </p:cNvSpPr>
          <p:nvPr>
            <p:custDataLst>
              <p:tags r:id="rId4"/>
            </p:custDataLst>
          </p:nvPr>
        </p:nvSpPr>
        <p:spPr bwMode="auto">
          <a:xfrm>
            <a:off x="4441171" y="3087907"/>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35" name="矩形 3"/>
          <p:cNvSpPr/>
          <p:nvPr>
            <p:custDataLst>
              <p:tags r:id="rId5"/>
            </p:custDataLst>
          </p:nvPr>
        </p:nvSpPr>
        <p:spPr>
          <a:xfrm>
            <a:off x="4200170" y="4119588"/>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6" name="矩形 35"/>
          <p:cNvSpPr/>
          <p:nvPr>
            <p:custDataLst>
              <p:tags r:id="rId6"/>
            </p:custDataLst>
          </p:nvPr>
        </p:nvSpPr>
        <p:spPr>
          <a:xfrm>
            <a:off x="4200171" y="4119588"/>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7" name="文本框 26"/>
          <p:cNvSpPr txBox="1">
            <a:spLocks noChangeArrowheads="1"/>
          </p:cNvSpPr>
          <p:nvPr>
            <p:custDataLst>
              <p:tags r:id="rId7"/>
            </p:custDataLst>
          </p:nvPr>
        </p:nvSpPr>
        <p:spPr bwMode="auto">
          <a:xfrm>
            <a:off x="4441171" y="4196123"/>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04</a:t>
            </a:r>
            <a:endParaRPr lang="zh-CN" altLang="en-US" dirty="0">
              <a:solidFill>
                <a:schemeClr val="bg1"/>
              </a:solidFill>
              <a:latin typeface="+mn-lt"/>
              <a:ea typeface="+mn-ea"/>
            </a:endParaRPr>
          </a:p>
        </p:txBody>
      </p:sp>
      <p:sp>
        <p:nvSpPr>
          <p:cNvPr id="39" name="矩形 3"/>
          <p:cNvSpPr/>
          <p:nvPr>
            <p:custDataLst>
              <p:tags r:id="rId8"/>
            </p:custDataLst>
          </p:nvPr>
        </p:nvSpPr>
        <p:spPr>
          <a:xfrm>
            <a:off x="4200170" y="5226176"/>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0" name="矩形 39"/>
          <p:cNvSpPr/>
          <p:nvPr>
            <p:custDataLst>
              <p:tags r:id="rId9"/>
            </p:custDataLst>
          </p:nvPr>
        </p:nvSpPr>
        <p:spPr>
          <a:xfrm>
            <a:off x="4200171" y="522617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41" name="文本框 30"/>
          <p:cNvSpPr txBox="1">
            <a:spLocks noChangeArrowheads="1"/>
          </p:cNvSpPr>
          <p:nvPr>
            <p:custDataLst>
              <p:tags r:id="rId10"/>
            </p:custDataLst>
          </p:nvPr>
        </p:nvSpPr>
        <p:spPr bwMode="auto">
          <a:xfrm>
            <a:off x="4441171" y="5301082"/>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05</a:t>
            </a:r>
            <a:endParaRPr lang="zh-CN" altLang="en-US" dirty="0">
              <a:solidFill>
                <a:schemeClr val="bg1"/>
              </a:solidFill>
              <a:latin typeface="+mn-lt"/>
              <a:ea typeface="+mn-ea"/>
            </a:endParaRPr>
          </a:p>
        </p:txBody>
      </p:sp>
      <p:sp>
        <p:nvSpPr>
          <p:cNvPr id="47" name="矩形 3"/>
          <p:cNvSpPr/>
          <p:nvPr>
            <p:custDataLst>
              <p:tags r:id="rId11"/>
            </p:custDataLst>
          </p:nvPr>
        </p:nvSpPr>
        <p:spPr>
          <a:xfrm>
            <a:off x="4200170" y="803083"/>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8" name="矩形 47"/>
          <p:cNvSpPr/>
          <p:nvPr>
            <p:custDataLst>
              <p:tags r:id="rId12"/>
            </p:custDataLst>
          </p:nvPr>
        </p:nvSpPr>
        <p:spPr>
          <a:xfrm>
            <a:off x="4200171" y="803083"/>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49" name="文本框 30"/>
          <p:cNvSpPr txBox="1">
            <a:spLocks noChangeArrowheads="1"/>
          </p:cNvSpPr>
          <p:nvPr>
            <p:custDataLst>
              <p:tags r:id="rId13"/>
            </p:custDataLst>
          </p:nvPr>
        </p:nvSpPr>
        <p:spPr bwMode="auto">
          <a:xfrm>
            <a:off x="4441171" y="877989"/>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51" name="矩形 3"/>
          <p:cNvSpPr/>
          <p:nvPr>
            <p:custDataLst>
              <p:tags r:id="rId14"/>
            </p:custDataLst>
          </p:nvPr>
        </p:nvSpPr>
        <p:spPr>
          <a:xfrm>
            <a:off x="4200170" y="1908042"/>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52" name="矩形 51"/>
          <p:cNvSpPr/>
          <p:nvPr>
            <p:custDataLst>
              <p:tags r:id="rId15"/>
            </p:custDataLst>
          </p:nvPr>
        </p:nvSpPr>
        <p:spPr>
          <a:xfrm>
            <a:off x="4200171" y="190804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53" name="文本框 34"/>
          <p:cNvSpPr txBox="1">
            <a:spLocks noChangeArrowheads="1"/>
          </p:cNvSpPr>
          <p:nvPr>
            <p:custDataLst>
              <p:tags r:id="rId16"/>
            </p:custDataLst>
          </p:nvPr>
        </p:nvSpPr>
        <p:spPr bwMode="auto">
          <a:xfrm>
            <a:off x="4441171" y="1982948"/>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54" name="矩形 53"/>
          <p:cNvSpPr/>
          <p:nvPr>
            <p:custDataLst>
              <p:tags r:id="rId17"/>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smtClean="0">
              <a:solidFill>
                <a:schemeClr val="accent1"/>
              </a:solidFill>
              <a:latin typeface="+mj-lt"/>
              <a:ea typeface="+mj-ea"/>
              <a:cs typeface="+mj-cs"/>
            </a:endParaRPr>
          </a:p>
          <a:p>
            <a:pPr algn="ctr">
              <a:defRPr/>
            </a:pPr>
            <a:r>
              <a:rPr lang="en-US" altLang="zh-CN" sz="3200" b="1" spc="400" smtClean="0">
                <a:solidFill>
                  <a:schemeClr val="accent1"/>
                </a:solidFill>
                <a:latin typeface="+mj-lt"/>
                <a:ea typeface="+mj-ea"/>
                <a:cs typeface="+mj-cs"/>
              </a:rPr>
              <a:t>CONTENTS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200170" y="2621703"/>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 name="矩形 2"/>
          <p:cNvSpPr/>
          <p:nvPr>
            <p:custDataLst>
              <p:tags r:id="rId3"/>
            </p:custDataLst>
          </p:nvPr>
        </p:nvSpPr>
        <p:spPr>
          <a:xfrm>
            <a:off x="4200171" y="2623332"/>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53" name="文本框 4"/>
          <p:cNvSpPr txBox="1">
            <a:spLocks noChangeArrowheads="1"/>
          </p:cNvSpPr>
          <p:nvPr>
            <p:custDataLst>
              <p:tags r:id="rId4"/>
            </p:custDataLst>
          </p:nvPr>
        </p:nvSpPr>
        <p:spPr bwMode="auto">
          <a:xfrm>
            <a:off x="4441171" y="2696609"/>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25" name="矩形 3"/>
          <p:cNvSpPr/>
          <p:nvPr>
            <p:custDataLst>
              <p:tags r:id="rId5"/>
            </p:custDataLst>
          </p:nvPr>
        </p:nvSpPr>
        <p:spPr>
          <a:xfrm>
            <a:off x="4200170" y="3557355"/>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6" name="矩形 25"/>
          <p:cNvSpPr/>
          <p:nvPr>
            <p:custDataLst>
              <p:tags r:id="rId6"/>
            </p:custDataLst>
          </p:nvPr>
        </p:nvSpPr>
        <p:spPr>
          <a:xfrm>
            <a:off x="4200171" y="3557355"/>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57" name="文本框 26"/>
          <p:cNvSpPr txBox="1">
            <a:spLocks noChangeArrowheads="1"/>
          </p:cNvSpPr>
          <p:nvPr>
            <p:custDataLst>
              <p:tags r:id="rId7"/>
            </p:custDataLst>
          </p:nvPr>
        </p:nvSpPr>
        <p:spPr bwMode="auto">
          <a:xfrm>
            <a:off x="4441171" y="3633890"/>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04</a:t>
            </a:r>
            <a:endParaRPr lang="zh-CN" altLang="en-US" dirty="0">
              <a:solidFill>
                <a:schemeClr val="bg1"/>
              </a:solidFill>
              <a:latin typeface="+mn-lt"/>
              <a:ea typeface="+mn-ea"/>
            </a:endParaRPr>
          </a:p>
        </p:txBody>
      </p:sp>
      <p:sp>
        <p:nvSpPr>
          <p:cNvPr id="29" name="矩形 3"/>
          <p:cNvSpPr/>
          <p:nvPr>
            <p:custDataLst>
              <p:tags r:id="rId8"/>
            </p:custDataLst>
          </p:nvPr>
        </p:nvSpPr>
        <p:spPr>
          <a:xfrm>
            <a:off x="4200170" y="4493007"/>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0" name="矩形 29"/>
          <p:cNvSpPr/>
          <p:nvPr>
            <p:custDataLst>
              <p:tags r:id="rId9"/>
            </p:custDataLst>
          </p:nvPr>
        </p:nvSpPr>
        <p:spPr>
          <a:xfrm>
            <a:off x="4200171" y="4493007"/>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60" name="文本框 30"/>
          <p:cNvSpPr txBox="1">
            <a:spLocks noChangeArrowheads="1"/>
          </p:cNvSpPr>
          <p:nvPr>
            <p:custDataLst>
              <p:tags r:id="rId10"/>
            </p:custDataLst>
          </p:nvPr>
        </p:nvSpPr>
        <p:spPr bwMode="auto">
          <a:xfrm>
            <a:off x="4441171" y="4567913"/>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05</a:t>
            </a:r>
            <a:endParaRPr lang="zh-CN" altLang="en-US" dirty="0">
              <a:solidFill>
                <a:schemeClr val="bg1"/>
              </a:solidFill>
              <a:latin typeface="+mn-lt"/>
              <a:ea typeface="+mn-ea"/>
            </a:endParaRPr>
          </a:p>
        </p:txBody>
      </p:sp>
      <p:sp>
        <p:nvSpPr>
          <p:cNvPr id="33" name="矩形 3"/>
          <p:cNvSpPr/>
          <p:nvPr>
            <p:custDataLst>
              <p:tags r:id="rId11"/>
            </p:custDataLst>
          </p:nvPr>
        </p:nvSpPr>
        <p:spPr>
          <a:xfrm>
            <a:off x="4200170" y="5427030"/>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4" name="矩形 33"/>
          <p:cNvSpPr/>
          <p:nvPr>
            <p:custDataLst>
              <p:tags r:id="rId12"/>
            </p:custDataLst>
          </p:nvPr>
        </p:nvSpPr>
        <p:spPr>
          <a:xfrm>
            <a:off x="4200171" y="5427030"/>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063" name="文本框 34"/>
          <p:cNvSpPr txBox="1">
            <a:spLocks noChangeArrowheads="1"/>
          </p:cNvSpPr>
          <p:nvPr>
            <p:custDataLst>
              <p:tags r:id="rId13"/>
            </p:custDataLst>
          </p:nvPr>
        </p:nvSpPr>
        <p:spPr bwMode="auto">
          <a:xfrm>
            <a:off x="4441171" y="5501936"/>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06</a:t>
            </a:r>
            <a:endParaRPr lang="zh-CN" altLang="en-US" dirty="0">
              <a:solidFill>
                <a:schemeClr val="bg1"/>
              </a:solidFill>
              <a:latin typeface="+mn-lt"/>
              <a:ea typeface="+mn-ea"/>
            </a:endParaRPr>
          </a:p>
        </p:txBody>
      </p:sp>
      <p:sp>
        <p:nvSpPr>
          <p:cNvPr id="16" name="矩形 3"/>
          <p:cNvSpPr/>
          <p:nvPr>
            <p:custDataLst>
              <p:tags r:id="rId14"/>
            </p:custDataLst>
          </p:nvPr>
        </p:nvSpPr>
        <p:spPr>
          <a:xfrm>
            <a:off x="4200170" y="753655"/>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17" name="矩形 16"/>
          <p:cNvSpPr/>
          <p:nvPr>
            <p:custDataLst>
              <p:tags r:id="rId15"/>
            </p:custDataLst>
          </p:nvPr>
        </p:nvSpPr>
        <p:spPr>
          <a:xfrm>
            <a:off x="4200171" y="753655"/>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18" name="文本框 30"/>
          <p:cNvSpPr txBox="1">
            <a:spLocks noChangeArrowheads="1"/>
          </p:cNvSpPr>
          <p:nvPr>
            <p:custDataLst>
              <p:tags r:id="rId16"/>
            </p:custDataLst>
          </p:nvPr>
        </p:nvSpPr>
        <p:spPr bwMode="auto">
          <a:xfrm>
            <a:off x="4441171" y="828561"/>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19" name="矩形 3"/>
          <p:cNvSpPr/>
          <p:nvPr>
            <p:custDataLst>
              <p:tags r:id="rId17"/>
            </p:custDataLst>
          </p:nvPr>
        </p:nvSpPr>
        <p:spPr>
          <a:xfrm>
            <a:off x="4200170" y="1687679"/>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0" name="矩形 19"/>
          <p:cNvSpPr/>
          <p:nvPr>
            <p:custDataLst>
              <p:tags r:id="rId18"/>
            </p:custDataLst>
          </p:nvPr>
        </p:nvSpPr>
        <p:spPr>
          <a:xfrm>
            <a:off x="4200171" y="1687679"/>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1" name="文本框 34"/>
          <p:cNvSpPr txBox="1">
            <a:spLocks noChangeArrowheads="1"/>
          </p:cNvSpPr>
          <p:nvPr>
            <p:custDataLst>
              <p:tags r:id="rId19"/>
            </p:custDataLst>
          </p:nvPr>
        </p:nvSpPr>
        <p:spPr bwMode="auto">
          <a:xfrm>
            <a:off x="4441171" y="1762585"/>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27" name="矩形 26"/>
          <p:cNvSpPr/>
          <p:nvPr>
            <p:custDataLst>
              <p:tags r:id="rId20"/>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smtClean="0">
              <a:solidFill>
                <a:schemeClr val="accent1"/>
              </a:solidFill>
              <a:latin typeface="+mj-lt"/>
              <a:ea typeface="+mj-ea"/>
              <a:cs typeface="+mj-cs"/>
            </a:endParaRPr>
          </a:p>
          <a:p>
            <a:pPr algn="ctr">
              <a:defRPr/>
            </a:pPr>
            <a:r>
              <a:rPr lang="en-US" altLang="zh-CN" sz="3200" b="1" spc="400" smtClean="0">
                <a:solidFill>
                  <a:schemeClr val="accent1"/>
                </a:solidFill>
                <a:latin typeface="+mj-lt"/>
                <a:ea typeface="+mj-ea"/>
                <a:cs typeface="+mj-cs"/>
              </a:rPr>
              <a:t>CONTENTS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en-US" altLang="zh-CN" dirty="0" smtClean="0"/>
              <a:t>LOREM IPSUM DOLOR</a:t>
            </a:r>
            <a:endParaRPr lang="zh-CN" alt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a:t>Lorem ipsum dolor sit amet, consectetur adipisicing elit.Lorem ipsum dolor sit amet, consectetur adipisicing elit.Lorem ipsum dolor sit amet, consectetur adipisicing elit.Lorem ips</a:t>
            </a:r>
            <a:endParaRPr lang="zh-CN" altLang="en-US" dirty="0"/>
          </a:p>
        </p:txBody>
      </p:sp>
      <p:sp>
        <p:nvSpPr>
          <p:cNvPr id="18" name="任意多边形 17"/>
          <p:cNvSpPr/>
          <p:nvPr>
            <p:custDataLst>
              <p:tags r:id="rId3"/>
            </p:custDataLst>
          </p:nvPr>
        </p:nvSpPr>
        <p:spPr>
          <a:xfrm rot="2186675">
            <a:off x="7937524"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9" name="任意多边形 18"/>
          <p:cNvSpPr/>
          <p:nvPr>
            <p:custDataLst>
              <p:tags r:id="rId4"/>
            </p:custDataLst>
          </p:nvPr>
        </p:nvSpPr>
        <p:spPr>
          <a:xfrm rot="2186675">
            <a:off x="6048312"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0" name="任意多边形 19"/>
          <p:cNvSpPr/>
          <p:nvPr>
            <p:custDataLst>
              <p:tags r:id="rId5"/>
            </p:custDataLst>
          </p:nvPr>
        </p:nvSpPr>
        <p:spPr>
          <a:xfrm rot="2186675">
            <a:off x="4159100"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1" name="任意多边形 20"/>
          <p:cNvSpPr/>
          <p:nvPr>
            <p:custDataLst>
              <p:tags r:id="rId6"/>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2" name="任意多边形 21"/>
          <p:cNvSpPr/>
          <p:nvPr>
            <p:custDataLst>
              <p:tags r:id="rId7"/>
            </p:custDataLst>
          </p:nvPr>
        </p:nvSpPr>
        <p:spPr>
          <a:xfrm rot="2186675">
            <a:off x="9826736"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24" name="直接连接符 23"/>
          <p:cNvCxnSpPr/>
          <p:nvPr>
            <p:custDataLst>
              <p:tags r:id="rId8"/>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9"/>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1"/>
  <p:tag name="KSO_WM_SLIDE_INDEX" val="21"/>
  <p:tag name="KSO_WM_SLIDE_ITEM_CNT" val="3"/>
  <p:tag name="KSO_WM_SLIDE_LAYOUT" val="a_f_d"/>
  <p:tag name="KSO_WM_SLIDE_LAYOUT_CNT" val="1_1_2"/>
  <p:tag name="KSO_WM_SLIDE_TYPE" val="text"/>
  <p:tag name="KSO_WM_BEAUTIFY_FLAG" val="#wm#"/>
  <p:tag name="KSO_WM_TAG_VERSION" val="1.0"/>
  <p:tag name="KSO_WM_SLIDE_POSITION" val="208*118"/>
  <p:tag name="KSO_WM_SLIDE_SIZE" val="616*402"/>
  <p:tag name="KSO_WM_SPECIAL_SOURCE" val="bdnull"/>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0"/>
  <p:tag name="KSO_WM_TEMPLATE_CATEGORY" val="custom"/>
  <p:tag name="KSO_WM_TEMPLATE_INDEX" val="160443"/>
  <p:tag name="KSO_WM_UNIT_INDEX" val="0"/>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1"/>
  <p:tag name="KSO_WM_TEMPLATE_CATEGORY" val="custom"/>
  <p:tag name="KSO_WM_TEMPLATE_INDEX" val="160443"/>
  <p:tag name="KSO_WM_UNIT_INDEX"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2"/>
  <p:tag name="KSO_WM_UNIT_ID" val="custom160443_21*d*2"/>
  <p:tag name="KSO_WM_UNIT_CLEAR" val="0"/>
  <p:tag name="KSO_WM_UNIT_LAYERLEVEL" val="1"/>
  <p:tag name="KSO_WM_UNIT_VALUE" val="891*1188"/>
  <p:tag name="KSO_WM_UNIT_HIGHLIGHT" val="0"/>
  <p:tag name="KSO_WM_UNIT_COMPATIBLE" val="0"/>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21*d*1"/>
  <p:tag name="KSO_WM_UNIT_CLEAR" val="0"/>
  <p:tag name="KSO_WM_UNIT_LAYERLEVEL" val="1"/>
  <p:tag name="KSO_WM_UNIT_VALUE" val="891*885"/>
  <p:tag name="KSO_WM_UNIT_HIGHLIGHT" val="0"/>
  <p:tag name="KSO_WM_UNIT_COMPATIBLE" val="0"/>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4"/>
  <p:tag name="KSO_WM_TEMPLATE_CATEGORY" val="custom"/>
  <p:tag name="KSO_WM_TEMPLATE_INDEX" val="160443"/>
  <p:tag name="KSO_WM_UNIT_INDEX" val="4"/>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1*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2"/>
  <p:tag name="KSO_WM_SLIDE_INDEX" val="22"/>
  <p:tag name="KSO_WM_SLIDE_ITEM_CNT" val="1"/>
  <p:tag name="KSO_WM_SLIDE_LAYOUT" val="a_m"/>
  <p:tag name="KSO_WM_SLIDE_LAYOUT_CNT" val="1_1"/>
  <p:tag name="KSO_WM_SLIDE_TYPE" val="text"/>
  <p:tag name="KSO_WM_BEAUTIFY_FLAG" val="#wm#"/>
  <p:tag name="KSO_WM_TAG_VERSION" val="1.0"/>
  <p:tag name="KSO_WM_SLIDE_POSITION" val="287*219"/>
  <p:tag name="KSO_WM_SLIDE_SIZE" val="407*96"/>
  <p:tag name="KSO_WM_DIAGRAM_GROUP_CODE" val="m1-2"/>
  <p:tag name="KSO_WM_SPECIAL_SOURCE" val="bdnull"/>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2*m_i*1_1"/>
  <p:tag name="KSO_WM_UNIT_CLEAR" val="1"/>
  <p:tag name="KSO_WM_UNIT_LAYERLEVEL" val="1_1"/>
  <p:tag name="KSO_WM_DIAGRAM_GROUP_CODE" val="m1-2"/>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00"/>
  <p:tag name="KSO_WM_SLIDE_SIZE" val="828*389"/>
  <p:tag name="KSO_WM_SPECIAL_SOURCE" val="bdnull"/>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2*m_h_f*1_1_1"/>
  <p:tag name="KSO_WM_UNIT_CLEAR" val="1"/>
  <p:tag name="KSO_WM_UNIT_LAYERLEVEL" val="1_1_1"/>
  <p:tag name="KSO_WM_UNIT_VALUE" val="60"/>
  <p:tag name="KSO_WM_UNIT_HIGHLIGHT" val="0"/>
  <p:tag name="KSO_WM_UNIT_COMPATIBLE" val="0"/>
  <p:tag name="KSO_WM_UNIT_PRESET_TEXT_INDEX" val="4"/>
  <p:tag name="KSO_WM_UNIT_PRESET_TEXT_LEN" val="80"/>
  <p:tag name="KSO_WM_DIAGRAM_GROUP_CODE" val="m1-2"/>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3"/>
  <p:tag name="KSO_WM_SLIDE_INDEX" val="23"/>
  <p:tag name="KSO_WM_SLIDE_ITEM_CNT" val="2"/>
  <p:tag name="KSO_WM_SLIDE_LAYOUT" val="a_m"/>
  <p:tag name="KSO_WM_SLIDE_LAYOUT_CNT" val="1_1"/>
  <p:tag name="KSO_WM_SLIDE_TYPE" val="text"/>
  <p:tag name="KSO_WM_BEAUTIFY_FLAG" val="#wm#"/>
  <p:tag name="KSO_WM_TAG_VERSION" val="1.0"/>
  <p:tag name="KSO_WM_SLIDE_POSITION" val="235*143"/>
  <p:tag name="KSO_WM_SLIDE_SIZE" val="506*255"/>
  <p:tag name="KSO_WM_DIAGRAM_GROUP_CODE" val="m1-2"/>
  <p:tag name="KSO_WM_SPECIAL_SOURCE" val="bdnull"/>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3*m_i*1_1"/>
  <p:tag name="KSO_WM_UNIT_CLEAR" val="1"/>
  <p:tag name="KSO_WM_UNIT_LAYERLEVEL" val="1_1"/>
  <p:tag name="KSO_WM_DIAGRAM_GROUP_CODE" val="m1-2"/>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3*m_i*1_2"/>
  <p:tag name="KSO_WM_UNIT_CLEAR" val="1"/>
  <p:tag name="KSO_WM_UNIT_LAYERLEVEL" val="1_1"/>
  <p:tag name="KSO_WM_DIAGRAM_GROUP_CODE" val="m1-2"/>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3*m_i*1_3"/>
  <p:tag name="KSO_WM_UNIT_CLEAR" val="1"/>
  <p:tag name="KSO_WM_UNIT_LAYERLEVEL" val="1_1"/>
  <p:tag name="KSO_WM_DIAGRAM_GROUP_CODE" val="m1-2"/>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3*m_h_f*1_2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m1-2"/>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3*m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m1-2"/>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3*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7"/>
  <p:tag name="KSO_WM_SLIDE_INDEX" val="27"/>
  <p:tag name="KSO_WM_SLIDE_ITEM_CNT" val="6"/>
  <p:tag name="KSO_WM_SLIDE_LAYOUT" val="a_m"/>
  <p:tag name="KSO_WM_SLIDE_LAYOUT_CNT" val="1_1"/>
  <p:tag name="KSO_WM_SLIDE_TYPE" val="text"/>
  <p:tag name="KSO_WM_BEAUTIFY_FLAG" val="#wm#"/>
  <p:tag name="KSO_WM_TAG_VERSION" val="1.0"/>
  <p:tag name="KSO_WM_SLIDE_POSITION" val="259*127"/>
  <p:tag name="KSO_WM_SLIDE_SIZE" val="472*329"/>
  <p:tag name="KSO_WM_DIAGRAM_GROUP_CODE" val="m1-2"/>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3*i*0"/>
  <p:tag name="KSO_WM_TEMPLATE_CATEGORY" val="custom"/>
  <p:tag name="KSO_WM_TEMPLATE_INDEX" val="160443"/>
  <p:tag name="KSO_WM_UNIT_INDEX" val="0"/>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7*m_i*1_1"/>
  <p:tag name="KSO_WM_UNIT_CLEAR" val="1"/>
  <p:tag name="KSO_WM_UNIT_LAYERLEVEL" val="1_1"/>
  <p:tag name="KSO_WM_DIAGRAM_GROUP_CODE" val="m1-2"/>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7*m_i*1_2"/>
  <p:tag name="KSO_WM_UNIT_CLEAR" val="1"/>
  <p:tag name="KSO_WM_UNIT_LAYERLEVEL" val="1_1"/>
  <p:tag name="KSO_WM_DIAGRAM_GROUP_CODE" val="m1-2"/>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7*m_i*1_3"/>
  <p:tag name="KSO_WM_UNIT_CLEAR" val="1"/>
  <p:tag name="KSO_WM_UNIT_LAYERLEVEL" val="1_1"/>
  <p:tag name="KSO_WM_DIAGRAM_GROUP_CODE" val="m1-2"/>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4"/>
  <p:tag name="KSO_WM_UNIT_ID" val="custom160443_27*m_i*1_4"/>
  <p:tag name="KSO_WM_UNIT_CLEAR" val="1"/>
  <p:tag name="KSO_WM_UNIT_LAYERLEVEL" val="1_1"/>
  <p:tag name="KSO_WM_DIAGRAM_GROUP_CODE" val="m1-2"/>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5"/>
  <p:tag name="KSO_WM_UNIT_ID" val="custom160443_27*m_i*1_5"/>
  <p:tag name="KSO_WM_UNIT_CLEAR" val="1"/>
  <p:tag name="KSO_WM_UNIT_LAYERLEVEL" val="1_1"/>
  <p:tag name="KSO_WM_DIAGRAM_GROUP_CODE" val="m1-2"/>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6"/>
  <p:tag name="KSO_WM_UNIT_ID" val="custom160443_27*m_i*1_6"/>
  <p:tag name="KSO_WM_UNIT_CLEAR" val="1"/>
  <p:tag name="KSO_WM_UNIT_LAYERLEVEL" val="1_1"/>
  <p:tag name="KSO_WM_DIAGRAM_GROUP_CODE" val="m1-2"/>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7"/>
  <p:tag name="KSO_WM_UNIT_ID" val="custom160443_27*m_i*1_7"/>
  <p:tag name="KSO_WM_UNIT_CLEAR" val="1"/>
  <p:tag name="KSO_WM_UNIT_LAYERLEVEL" val="1_1"/>
  <p:tag name="KSO_WM_DIAGRAM_GROUP_CODE" val="m1-2"/>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8"/>
  <p:tag name="KSO_WM_UNIT_ID" val="custom160443_27*m_i*1_8"/>
  <p:tag name="KSO_WM_UNIT_CLEAR" val="1"/>
  <p:tag name="KSO_WM_UNIT_LAYERLEVEL" val="1_1"/>
  <p:tag name="KSO_WM_DIAGRAM_GROUP_CODE" val="m1-2"/>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9"/>
  <p:tag name="KSO_WM_UNIT_ID" val="custom160443_27*m_i*1_9"/>
  <p:tag name="KSO_WM_UNIT_CLEAR" val="1"/>
  <p:tag name="KSO_WM_UNIT_LAYERLEVEL" val="1_1"/>
  <p:tag name="KSO_WM_DIAGRAM_GROUP_CODE" val="m1-2"/>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0"/>
  <p:tag name="KSO_WM_UNIT_ID" val="custom160443_27*m_i*1_10"/>
  <p:tag name="KSO_WM_UNIT_CLEAR" val="1"/>
  <p:tag name="KSO_WM_UNIT_LAYERLEVEL" val="1_1"/>
  <p:tag name="KSO_WM_DIAGRAM_GROUP_CODE" val="m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3*i*1"/>
  <p:tag name="KSO_WM_TEMPLATE_CATEGORY" val="custom"/>
  <p:tag name="KSO_WM_TEMPLATE_INDEX" val="160443"/>
  <p:tag name="KSO_WM_UNIT_INDEX"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1"/>
  <p:tag name="KSO_WM_UNIT_ID" val="custom160443_27*m_i*1_11"/>
  <p:tag name="KSO_WM_UNIT_CLEAR" val="1"/>
  <p:tag name="KSO_WM_UNIT_LAYERLEVEL" val="1_1"/>
  <p:tag name="KSO_WM_DIAGRAM_GROUP_CODE" val="m1-2"/>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2"/>
  <p:tag name="KSO_WM_UNIT_ID" val="custom160443_27*m_i*1_12"/>
  <p:tag name="KSO_WM_UNIT_CLEAR" val="1"/>
  <p:tag name="KSO_WM_UNIT_LAYERLEVEL" val="1_1"/>
  <p:tag name="KSO_WM_DIAGRAM_GROUP_CODE" val="m1-2"/>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7*m_h_f*1_1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27*m_h_f*1_3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27*m_h_f*1_5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7*m_h_f*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2"/>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27*m_h_f*1_4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6_1"/>
  <p:tag name="KSO_WM_UNIT_ID" val="custom160443_27*m_h_f*1_6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8"/>
  <p:tag name="KSO_WM_SLIDE_INDEX" val="28"/>
  <p:tag name="KSO_WM_SLIDE_ITEM_CNT" val="1"/>
  <p:tag name="KSO_WM_SLIDE_LAYOUT" val="a"/>
  <p:tag name="KSO_WM_SLIDE_LAYOUT_CNT" val="1"/>
  <p:tag name="KSO_WM_SLIDE_TYPE" val="title"/>
  <p:tag name="KSO_WM_BEAUTIFY_FLAG" val="#wm#"/>
  <p:tag name="KSO_WM_TAG_VERSION" val="1.0"/>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8*a*1"/>
  <p:tag name="KSO_WM_UNIT_CLEAR" val="1"/>
  <p:tag name="KSO_WM_UNIT_LAYERLEVEL" val="1"/>
  <p:tag name="KSO_WM_UNIT_VALUE" val="7"/>
  <p:tag name="KSO_WM_UNIT_ISCONTENTSTITLE" val="0"/>
  <p:tag name="KSO_WM_UNIT_HIGHLIGHT" val="0"/>
  <p:tag name="KSO_WM_UNIT_COMPATIBLE" val="0"/>
  <p:tag name="KSO_WM_UNIT_PRESET_TEXT" val="THANKS"/>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3*f*1"/>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2"/>
  <p:tag name="KSO_WM_UNIT_ID" val="custom160443_3*f*2"/>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TAG_VERSION" val="1.0"/>
  <p:tag name="KSO_WM_SLIDE_ID" val="custom160443_4"/>
  <p:tag name="KSO_WM_SLIDE_INDEX" val="4"/>
  <p:tag name="KSO_WM_SLIDE_ITEM_CNT" val="2"/>
  <p:tag name="KSO_WM_SLIDE_LAYOUT" val="a_f_d"/>
  <p:tag name="KSO_WM_SLIDE_LAYOUT_CNT" val="1_1_1"/>
  <p:tag name="KSO_WM_SLIDE_TYPE" val="text"/>
  <p:tag name="KSO_WM_BEAUTIFY_FLAG" val="#wm#"/>
  <p:tag name="KSO_WM_SLIDE_POSITION" val="64*58"/>
  <p:tag name="KSO_WM_SLIDE_SIZE" val="832*425"/>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4*d*1"/>
  <p:tag name="KSO_WM_UNIT_CLEAR" val="0"/>
  <p:tag name="KSO_WM_UNIT_LAYERLEVEL" val="1"/>
  <p:tag name="KSO_WM_UNIT_VALUE" val="1500*1713"/>
  <p:tag name="KSO_WM_UNIT_HIGHLIGHT" val="0"/>
  <p:tag name="KSO_WM_UNIT_COMPATIBLE"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3"/>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TAG_VERSION" val="1.0"/>
  <p:tag name="KSO_WM_SLIDE_ID" val="custom160443_5"/>
  <p:tag name="KSO_WM_SLIDE_INDEX" val="5"/>
  <p:tag name="KSO_WM_SLIDE_ITEM_CNT" val="2"/>
  <p:tag name="KSO_WM_SLIDE_LAYOUT" val="a_f_d"/>
  <p:tag name="KSO_WM_SLIDE_LAYOUT_CNT" val="1_1_1"/>
  <p:tag name="KSO_WM_SLIDE_TYPE" val="text"/>
  <p:tag name="KSO_WM_BEAUTIFY_FLAG" val="#wm#"/>
  <p:tag name="KSO_WM_SLIDE_POSITION" val="122*105"/>
  <p:tag name="KSO_WM_SLIDE_SIZE" val="715*412"/>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5*d*1"/>
  <p:tag name="KSO_WM_UNIT_CLEAR" val="0"/>
  <p:tag name="KSO_WM_UNIT_LAYERLEVEL" val="1"/>
  <p:tag name="KSO_WM_UNIT_VALUE" val="1261*2521"/>
  <p:tag name="KSO_WM_UNIT_HIGHLIGHT" val="0"/>
  <p:tag name="KSO_WM_UNIT_COMPATIBLE"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5*f*1"/>
  <p:tag name="KSO_WM_UNIT_CLEAR" val="1"/>
  <p:tag name="KSO_WM_UNIT_LAYERLEVEL" val="1"/>
  <p:tag name="KSO_WM_UNIT_VALUE" val="76"/>
  <p:tag name="KSO_WM_UNIT_HIGHLIGHT" val="0"/>
  <p:tag name="KSO_WM_UNIT_COMPATIBLE" val="0"/>
  <p:tag name="KSO_WM_UNIT_PRESET_TEXT_INDEX" val="5"/>
  <p:tag name="KSO_WM_UNIT_PRESET_TEXT_LEN" val="125"/>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0"/>
  <p:tag name="KSO_WM_SLIDE_INDEX" val="10"/>
  <p:tag name="KSO_WM_SLIDE_ITEM_CNT" val="5"/>
  <p:tag name="KSO_WM_SLIDE_LAYOUT" val="a_l"/>
  <p:tag name="KSO_WM_SLIDE_LAYOUT_CNT" val="1_1"/>
  <p:tag name="KSO_WM_SLIDE_TYPE" val="contents"/>
  <p:tag name="KSO_WM_BEAUTIFY_FLAG" val="#wm#"/>
  <p:tag name="KSO_WM_TAG_VERSION" val="1.0"/>
  <p:tag name="KSO_WM_SLIDE_POSITION" val="199*94"/>
  <p:tag name="KSO_WM_SLIDE_SIZE" val="431*356"/>
  <p:tag name="KSO_WM_DIAGRAM_GROUP_CODE" val="l1-1"/>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10*l_i*1_1"/>
  <p:tag name="KSO_WM_UNIT_CLEAR" val="1"/>
  <p:tag name="KSO_WM_UNIT_LAYERLEVEL" val="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10*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10*l_i*1_2"/>
  <p:tag name="KSO_WM_UNIT_CLEAR" val="1"/>
  <p:tag name="KSO_WM_UNIT_LAYERLEVEL" val="1_1"/>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3"/>
  <p:tag name="KSO_WM_UNIT_ID" val="custom160443_10*l_i*1_3"/>
  <p:tag name="KSO_WM_UNIT_CLEAR" val="1"/>
  <p:tag name="KSO_WM_UNIT_LAYERLEVEL" val="1_1"/>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4_1"/>
  <p:tag name="KSO_WM_UNIT_ID" val="custom160443_10*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4"/>
  <p:tag name="KSO_WM_UNIT_ID" val="custom160443_10*l_i*1_4"/>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5"/>
  <p:tag name="KSO_WM_UNIT_ID" val="custom160443_10*l_i*1_5"/>
  <p:tag name="KSO_WM_UNIT_CLEAR" val="1"/>
  <p:tag name="KSO_WM_UNIT_LAYERLEVEL" val="1_1"/>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5_1"/>
  <p:tag name="KSO_WM_UNIT_ID" val="custom160443_10*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6"/>
  <p:tag name="KSO_WM_UNIT_ID" val="custom160443_10*l_i*1_6"/>
  <p:tag name="KSO_WM_UNIT_CLEAR" val="1"/>
  <p:tag name="KSO_WM_UNIT_LAYERLEVEL" val="1_1"/>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10*l_i*1_9"/>
  <p:tag name="KSO_WM_UNIT_CLEAR" val="1"/>
  <p:tag name="KSO_WM_UNIT_LAYERLEVEL" val="1_1"/>
  <p:tag name="KSO_WM_DIAGRAM_GROUP_CODE" val="l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10*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10*l_i*1_10"/>
  <p:tag name="KSO_WM_UNIT_CLEAR" val="1"/>
  <p:tag name="KSO_WM_UNIT_LAYERLEVEL" val="1_1"/>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10*l_i*1_11"/>
  <p:tag name="KSO_WM_UNIT_CLEAR" val="1"/>
  <p:tag name="KSO_WM_UNIT_LAYERLEVEL" val="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10*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9、12、17、19、21、25、28"/>
  <p:tag name="KSO_WM_TEMPLATE_CATEGORY" val="custom"/>
  <p:tag name="KSO_WM_TEMPLATE_INDEX" val="160443"/>
  <p:tag name="KSO_WM_SLIDE_ID" val="custom160443_1"/>
  <p:tag name="KSO_WM_SLIDE_INDEX" val="1"/>
  <p:tag name="KSO_WM_SLIDE_ITEM_CNT" val="2"/>
  <p:tag name="KSO_WM_SLIDE_LAYOUT" val="a_b"/>
  <p:tag name="KSO_WM_SLIDE_LAYOUT_CNT" val="1_1"/>
  <p:tag name="KSO_WM_SLIDE_TYPE" val="title"/>
  <p:tag name="KSO_WM_BEAUTIFY_FLAG" val="#wm#"/>
  <p:tag name="KSO_WM_TAG_VERSION" val="1.0"/>
  <p:tag name="KSO_WM_SPECIAL_SOURCE" val="bdnull"/>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10*l_i*1_12"/>
  <p:tag name="KSO_WM_UNIT_CLEAR" val="1"/>
  <p:tag name="KSO_WM_UNIT_LAYERLEVEL" val="1_1"/>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0*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1"/>
  <p:tag name="KSO_WM_SLIDE_INDEX" val="11"/>
  <p:tag name="KSO_WM_SLIDE_ITEM_CNT" val="6"/>
  <p:tag name="KSO_WM_SLIDE_LAYOUT" val="a_l"/>
  <p:tag name="KSO_WM_SLIDE_LAYOUT_CNT" val="1_1"/>
  <p:tag name="KSO_WM_SLIDE_TYPE" val="contents"/>
  <p:tag name="KSO_WM_BEAUTIFY_FLAG" val="#wm#"/>
  <p:tag name="KSO_WM_TAG_VERSION" val="1.0"/>
  <p:tag name="KSO_WM_DIAGRAM_GROUP_CODE" val="l1-1"/>
  <p:tag name="KSO_WM_SPECIAL_SOURCE" val="bdnull"/>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11*l_i*1_1"/>
  <p:tag name="KSO_WM_UNIT_CLEAR" val="1"/>
  <p:tag name="KSO_WM_UNIT_LAYERLEVEL" val="1_1"/>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11*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11*l_i*1_2"/>
  <p:tag name="KSO_WM_UNIT_CLEAR" val="1"/>
  <p:tag name="KSO_WM_UNIT_LAYERLEVEL" val="1_1"/>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3"/>
  <p:tag name="KSO_WM_UNIT_ID" val="custom160443_11*l_i*1_3"/>
  <p:tag name="KSO_WM_UNIT_CLEAR" val="1"/>
  <p:tag name="KSO_WM_UNIT_LAYERLEVEL" val="1_1"/>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4_1"/>
  <p:tag name="KSO_WM_UNIT_ID" val="custom160443_11*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4"/>
  <p:tag name="KSO_WM_UNIT_ID" val="custom160443_11*l_i*1_4"/>
  <p:tag name="KSO_WM_UNIT_CLEAR" val="1"/>
  <p:tag name="KSO_WM_UNIT_LAYERLEVEL" val="1_1"/>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5"/>
  <p:tag name="KSO_WM_UNIT_ID" val="custom160443_11*l_i*1_5"/>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5_1"/>
  <p:tag name="KSO_WM_UNIT_ID" val="custom160443_11*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6"/>
  <p:tag name="KSO_WM_UNIT_ID" val="custom160443_11*l_i*1_6"/>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7"/>
  <p:tag name="KSO_WM_UNIT_ID" val="custom160443_11*l_i*1_7"/>
  <p:tag name="KSO_WM_UNIT_CLEAR" val="1"/>
  <p:tag name="KSO_WM_UNIT_LAYERLEVEL" val="1_1"/>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6_1"/>
  <p:tag name="KSO_WM_UNIT_ID" val="custom160443_11*l_h_f*1_6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8"/>
  <p:tag name="KSO_WM_UNIT_ID" val="custom160443_11*l_i*1_8"/>
  <p:tag name="KSO_WM_UNIT_CLEAR" val="1"/>
  <p:tag name="KSO_WM_UNIT_LAYERLEVEL" val="1_1"/>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11*l_i*1_9"/>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11*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11*l_i*1_10"/>
  <p:tag name="KSO_WM_UNIT_CLEAR" val="1"/>
  <p:tag name="KSO_WM_UNIT_LAYERLEVEL" val="1_1"/>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11*l_i*1_11"/>
  <p:tag name="KSO_WM_UNIT_CLEAR" val="1"/>
  <p:tag name="KSO_WM_UNIT_LAYERLEVEL" val="1_1"/>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11*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b"/>
  <p:tag name="KSO_WM_UNIT_INDEX" val="1"/>
  <p:tag name="KSO_WM_UNIT_ID" val="custom160443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11*l_i*1_12"/>
  <p:tag name="KSO_WM_UNIT_CLEAR" val="1"/>
  <p:tag name="KSO_WM_UNIT_LAYERLEVEL" val="1_1"/>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1*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2"/>
  <p:tag name="KSO_WM_SLIDE_INDEX" val="12"/>
  <p:tag name="KSO_WM_SLIDE_ITEM_CNT" val="1"/>
  <p:tag name="KSO_WM_SLIDE_LAYOUT" val="a"/>
  <p:tag name="KSO_WM_SLIDE_LAYOUT_CNT" val="1"/>
  <p:tag name="KSO_WM_SLIDE_TYPE" val="sectionTitle"/>
  <p:tag name="KSO_WM_BEAUTIFY_FLAG" val="#wm#"/>
  <p:tag name="KSO_WM_TAG_VERSION" val="1.0"/>
  <p:tag name="KSO_WM_SPECIAL_SOURCE" val="bdnull"/>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2*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7"/>
  <p:tag name="KSO_WM_SLIDE_INDEX" val="17"/>
  <p:tag name="KSO_WM_SLIDE_ITEM_CNT" val="6"/>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7*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17*m_h_f*1_4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7*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7*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7*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98"/>
  <p:tag name="KSO_WM_SLIDE_SIZE" val="828*396"/>
  <p:tag name="KSO_WM_SPECIAL_SOURCE" val="bdnull"/>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17*m_h_f*1_5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7*m_i*1_1"/>
  <p:tag name="KSO_WM_UNIT_CLEAR" val="1"/>
  <p:tag name="KSO_WM_UNIT_LAYERLEVEL" val="1_1"/>
  <p:tag name="KSO_WM_DIAGRAM_GROUP_CODE" val="m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8"/>
  <p:tag name="KSO_WM_SLIDE_INDEX" val="18"/>
  <p:tag name="KSO_WM_SLIDE_ITEM_CNT" val="7"/>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8*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18*m_h_f*1_4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8*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8*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8*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18*m_h_f*1_5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i*0"/>
  <p:tag name="KSO_WM_TEMPLATE_CATEGORY" val="custom"/>
  <p:tag name="KSO_WM_TEMPLATE_INDEX" val="160443"/>
  <p:tag name="KSO_WM_UNIT_INDEX" val="0"/>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6_1"/>
  <p:tag name="KSO_WM_UNIT_ID" val="custom160443_18*m_h_f*1_6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8*m_i*1_1"/>
  <p:tag name="KSO_WM_UNIT_CLEAR" val="1"/>
  <p:tag name="KSO_WM_UNIT_LAYERLEVEL" val="1_1"/>
  <p:tag name="KSO_WM_DIAGRAM_GROUP_CODE" val="m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8*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9"/>
  <p:tag name="KSO_WM_SLIDE_INDEX" val="19"/>
  <p:tag name="KSO_WM_SLIDE_ITEM_CNT" val="2"/>
  <p:tag name="KSO_WM_SLIDE_LAYOUT" val="a_f_d"/>
  <p:tag name="KSO_WM_SLIDE_LAYOUT_CNT" val="1_1_1"/>
  <p:tag name="KSO_WM_SLIDE_TYPE" val="text"/>
  <p:tag name="KSO_WM_BEAUTIFY_FLAG" val="#wm#"/>
  <p:tag name="KSO_WM_TAG_VERSION" val="1.0"/>
  <p:tag name="KSO_WM_SLIDE_POSITION" val="198*103"/>
  <p:tag name="KSO_WM_SLIDE_SIZE" val="564*395"/>
  <p:tag name="KSO_WM_SPECIAL_SOURCE" val="bdnull"/>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0"/>
  <p:tag name="KSO_WM_TEMPLATE_CATEGORY" val="custom"/>
  <p:tag name="KSO_WM_TEMPLATE_INDEX" val="160443"/>
  <p:tag name="KSO_WM_UNIT_INDEX" val="0"/>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1"/>
  <p:tag name="KSO_WM_TEMPLATE_CATEGORY" val="custom"/>
  <p:tag name="KSO_WM_TEMPLATE_INDEX" val="160443"/>
  <p:tag name="KSO_WM_UNIT_INDEX"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2"/>
  <p:tag name="KSO_WM_TEMPLATE_CATEGORY" val="custom"/>
  <p:tag name="KSO_WM_TEMPLATE_INDEX" val="160443"/>
  <p:tag name="KSO_WM_UNIT_INDEX" val="2"/>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3"/>
  <p:tag name="KSO_WM_TEMPLATE_CATEGORY" val="custom"/>
  <p:tag name="KSO_WM_TEMPLATE_INDEX" val="160443"/>
  <p:tag name="KSO_WM_UNIT_INDEX" val="3"/>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4"/>
  <p:tag name="KSO_WM_TEMPLATE_CATEGORY" val="custom"/>
  <p:tag name="KSO_WM_TEMPLATE_INDEX" val="160443"/>
  <p:tag name="KSO_WM_UNIT_INDEX" val="4"/>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5"/>
  <p:tag name="KSO_WM_TEMPLATE_CATEGORY" val="custom"/>
  <p:tag name="KSO_WM_TEMPLATE_INDEX" val="160443"/>
  <p:tag name="KSO_WM_UNIT_INDEX" val="5"/>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19*d*1"/>
  <p:tag name="KSO_WM_UNIT_CLEAR" val="0"/>
  <p:tag name="KSO_WM_UNIT_LAYERLEVEL" val="1"/>
  <p:tag name="KSO_WM_UNIT_VALUE" val="875*922"/>
  <p:tag name="KSO_WM_UNIT_HIGHLIGHT" val="0"/>
  <p:tag name="KSO_WM_UNIT_COMPATIBLE" val="0"/>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9*f*1"/>
  <p:tag name="KSO_WM_UNIT_CLEAR" val="1"/>
  <p:tag name="KSO_WM_UNIT_LAYERLEVEL" val="1"/>
  <p:tag name="KSO_WM_UNIT_VALUE" val="88"/>
  <p:tag name="KSO_WM_UNIT_HIGHLIGHT" val="0"/>
  <p:tag name="KSO_WM_UNIT_COMPATIBLE" val="0"/>
  <p:tag name="KSO_WM_UNIT_PRESET_TEXT_INDEX" val="4"/>
  <p:tag name="KSO_WM_UNIT_PRESET_TEXT_LEN" val="180"/>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9*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0"/>
  <p:tag name="KSO_WM_SLIDE_INDEX" val="20"/>
  <p:tag name="KSO_WM_SLIDE_ITEM_CNT" val="3"/>
  <p:tag name="KSO_WM_SLIDE_LAYOUT" val="a_f_d"/>
  <p:tag name="KSO_WM_SLIDE_LAYOUT_CNT" val="1_1_2"/>
  <p:tag name="KSO_WM_SLIDE_TYPE" val="text"/>
  <p:tag name="KSO_WM_BEAUTIFY_FLAG" val="#wm#"/>
  <p:tag name="KSO_WM_TAG_VERSION" val="1.0"/>
  <p:tag name="KSO_WM_SLIDE_POSITION" val="202*123"/>
  <p:tag name="KSO_WM_SLIDE_SIZE" val="573*390"/>
  <p:tag name="KSO_WM_SPECIAL_SOURCE" val="bdnull"/>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0*i*0"/>
  <p:tag name="KSO_WM_TEMPLATE_CATEGORY" val="custom"/>
  <p:tag name="KSO_WM_TEMPLATE_INDEX" val="160443"/>
  <p:tag name="KSO_WM_UNIT_INDEX" val="0"/>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20*d*1"/>
  <p:tag name="KSO_WM_UNIT_CLEAR" val="0"/>
  <p:tag name="KSO_WM_UNIT_LAYERLEVEL" val="1"/>
  <p:tag name="KSO_WM_UNIT_VALUE" val="755*816"/>
  <p:tag name="KSO_WM_UNIT_HIGHLIGHT" val="0"/>
  <p:tag name="KSO_WM_UNIT_COMPATIBLE" val="0"/>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0*i*2"/>
  <p:tag name="KSO_WM_TEMPLATE_CATEGORY" val="custom"/>
  <p:tag name="KSO_WM_TEMPLATE_INDEX" val="160443"/>
  <p:tag name="KSO_WM_UNIT_INDEX" val="2"/>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2"/>
  <p:tag name="KSO_WM_UNIT_ID" val="custom160443_20*d*2"/>
  <p:tag name="KSO_WM_UNIT_CLEAR" val="0"/>
  <p:tag name="KSO_WM_UNIT_LAYERLEVEL" val="1"/>
  <p:tag name="KSO_WM_UNIT_VALUE" val="755*816"/>
  <p:tag name="KSO_WM_UNIT_HIGHLIGHT" val="0"/>
  <p:tag name="KSO_WM_UNIT_COMPATIBLE" val="0"/>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0*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0*f*1"/>
  <p:tag name="KSO_WM_UNIT_CLEAR" val="1"/>
  <p:tag name="KSO_WM_UNIT_LAYERLEVEL" val="1"/>
  <p:tag name="KSO_WM_UNIT_VALUE" val="120"/>
  <p:tag name="KSO_WM_UNIT_HIGHLIGHT" val="0"/>
  <p:tag name="KSO_WM_UNIT_COMPATIBLE" val="0"/>
  <p:tag name="KSO_WM_UNIT_PRESET_TEXT_INDEX" val="5"/>
  <p:tag name="KSO_WM_UNIT_PRESET_TEXT_LEN" val="190"/>
</p:tagLst>
</file>

<file path=ppt/theme/theme1.xml><?xml version="1.0" encoding="utf-8"?>
<a:theme xmlns:a="http://schemas.openxmlformats.org/drawingml/2006/main" name="www.2ppt.com">
  <a:themeElements>
    <a:clrScheme name="160159.159">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Words>
  <Application>Microsoft Office PowerPoint</Application>
  <PresentationFormat>宽屏</PresentationFormat>
  <Paragraphs>99</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黑体</vt:lpstr>
      <vt:lpstr>宋体</vt:lpstr>
      <vt:lpstr>微软雅黑</vt:lpstr>
      <vt:lpstr>Arial</vt:lpstr>
      <vt:lpstr>Calibri</vt:lpstr>
      <vt:lpstr>www.2ppt.com</vt:lpstr>
      <vt:lpstr>绿色环保主题幻灯片模板</vt:lpstr>
      <vt:lpstr>LOREM IPSUM DOLOR</vt:lpstr>
      <vt:lpstr>LOREM IPSUM DOLOR</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2015-03-31T02:33:00Z</dcterms:created>
  <dcterms:modified xsi:type="dcterms:W3CDTF">2023-01-10T11:36:53Z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0A89224089954606971BB3B04EC2C73E</vt:lpwstr>
  </property>
  <property fmtid="{A09F084E-AD41-489F-8076-AA5BE3082BCA}" pid="100">
    <vt:ui4>5</vt:ui4>
  </property>
  <property fmtid="{64440492-4C8B-11D1-8B70-080036B11A03}" pid="11">
    <vt:lpwstr>www.2ppt.com-爱PPT提供资源下载</vt:lpwstr>
  </property>
</Properties>
</file>