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>
  <p:sldMasterIdLst>
    <p:sldMasterId id="2147483648" r:id="rId1"/>
    <p:sldMasterId id="2147483668" r:id="rId2"/>
  </p:sldMasterIdLst>
  <p:notesMasterIdLst>
    <p:notesMasterId r:id="rId22"/>
  </p:notesMasterIdLst>
  <p:handoutMasterIdLst>
    <p:handoutMasterId r:id="rId23"/>
  </p:handoutMasterIdLst>
  <p:sldIdLst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5" r:id="rId20"/>
    <p:sldId id="276" r:id="rId21"/>
  </p:sldIdLst>
  <p:sldSz cx="9144000" cy="5715000" type="screen16x10"/>
  <p:notesSz cx="6858000" cy="9144000"/>
  <p:custDataLst>
    <p:tags r:id="rId24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80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-1944" y="-924"/>
      </p:cViewPr>
      <p:guideLst>
        <p:guide orient="horz" pos="180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viewProps" Target="view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ags" Target="tags/tag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handoutMaster" Target="handoutMasters/handoutMaster1.xml"/><Relationship Id="rId28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notesMaster" Target="notesMasters/notesMaster1.xml"/><Relationship Id="rId27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E23819D-FB85-4E09-A8CD-C63F98BF981F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685800"/>
            <a:ext cx="54864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D92B7C9-F57A-4817-A9EE-5D4E8A42F870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92B7C9-F57A-4817-A9EE-5D4E8A42F870}" type="slidenum">
              <a:rPr lang="zh-CN" altLang="en-US" smtClean="0"/>
              <a:t>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92B7C9-F57A-4817-A9EE-5D4E8A42F870}" type="slidenum">
              <a:rPr lang="zh-CN" altLang="en-US" smtClean="0"/>
              <a:t>10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92B7C9-F57A-4817-A9EE-5D4E8A42F870}" type="slidenum">
              <a:rPr lang="zh-CN" altLang="en-US" smtClean="0"/>
              <a:t>11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92B7C9-F57A-4817-A9EE-5D4E8A42F870}" type="slidenum">
              <a:rPr lang="zh-CN" altLang="en-US" smtClean="0"/>
              <a:t>12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92B7C9-F57A-4817-A9EE-5D4E8A42F870}" type="slidenum">
              <a:rPr lang="zh-CN" altLang="en-US" smtClean="0"/>
              <a:t>13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92B7C9-F57A-4817-A9EE-5D4E8A42F870}" type="slidenum">
              <a:rPr lang="zh-CN" altLang="en-US" smtClean="0"/>
              <a:t>14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92B7C9-F57A-4817-A9EE-5D4E8A42F870}" type="slidenum">
              <a:rPr lang="zh-CN" altLang="en-US" smtClean="0"/>
              <a:t>15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92B7C9-F57A-4817-A9EE-5D4E8A42F870}" type="slidenum">
              <a:rPr lang="zh-CN" altLang="en-US" smtClean="0"/>
              <a:t>16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92B7C9-F57A-4817-A9EE-5D4E8A42F870}" type="slidenum">
              <a:rPr lang="zh-CN" altLang="en-US" smtClean="0"/>
              <a:t>17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92B7C9-F57A-4817-A9EE-5D4E8A42F870}" type="slidenum">
              <a:rPr lang="zh-CN" altLang="en-US" smtClean="0"/>
              <a:t>18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92B7C9-F57A-4817-A9EE-5D4E8A42F870}" type="slidenum">
              <a:rPr lang="zh-CN" altLang="en-US" smtClean="0"/>
              <a:t>19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92B7C9-F57A-4817-A9EE-5D4E8A42F870}" type="slidenum">
              <a:rPr lang="zh-CN" altLang="en-US" smtClean="0"/>
              <a:t>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92B7C9-F57A-4817-A9EE-5D4E8A42F870}" type="slidenum">
              <a:rPr lang="zh-CN" altLang="en-US" smtClean="0"/>
              <a:t>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92B7C9-F57A-4817-A9EE-5D4E8A42F870}" type="slidenum">
              <a:rPr lang="zh-CN" altLang="en-US" smtClean="0"/>
              <a:t>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92B7C9-F57A-4817-A9EE-5D4E8A42F870}" type="slidenum">
              <a:rPr lang="zh-CN" altLang="en-US" smtClean="0"/>
              <a:t>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92B7C9-F57A-4817-A9EE-5D4E8A42F870}" type="slidenum">
              <a:rPr lang="zh-CN" altLang="en-US" smtClean="0"/>
              <a:t>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92B7C9-F57A-4817-A9EE-5D4E8A42F870}" type="slidenum">
              <a:rPr lang="zh-CN" altLang="en-US" smtClean="0"/>
              <a:t>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92B7C9-F57A-4817-A9EE-5D4E8A42F870}" type="slidenum">
              <a:rPr lang="zh-CN" altLang="en-US" smtClean="0"/>
              <a:t>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92B7C9-F57A-4817-A9EE-5D4E8A42F870}" type="slidenum">
              <a:rPr lang="zh-CN" altLang="en-US" smtClean="0"/>
              <a:t>9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hyperlink" Target="http://www.1ppt.com/jieri/" TargetMode="External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1775355"/>
            <a:ext cx="7772400" cy="1225021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238500"/>
            <a:ext cx="6400800" cy="14605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514350-67A4-4A8A-918D-C117520E07BC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BE1D39-4AC6-4EB0-89D8-20579E1F319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Tm="0">
        <p14:ripple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111250"/>
            <a:ext cx="4038600" cy="31432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111250"/>
            <a:ext cx="4038600" cy="31432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514350-67A4-4A8A-918D-C117520E07BC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BE1D39-4AC6-4EB0-89D8-20579E1F319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Tm="0">
        <p14:ripple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28865"/>
            <a:ext cx="8229600" cy="95250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279261"/>
            <a:ext cx="4040188" cy="53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1812396"/>
            <a:ext cx="4040188" cy="329274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6" y="1279261"/>
            <a:ext cx="4041775" cy="53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6" y="1812396"/>
            <a:ext cx="4041775" cy="329274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514350-67A4-4A8A-918D-C117520E07BC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BE1D39-4AC6-4EB0-89D8-20579E1F319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Tm="0">
        <p14:ripple/>
      </p:transition>
    </mc:Choice>
    <mc:Fallback xmlns="">
      <p:transition spd="slow" advTm="0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1_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28865"/>
            <a:ext cx="8229600" cy="95250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279261"/>
            <a:ext cx="4040188" cy="53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1812396"/>
            <a:ext cx="4040188" cy="329274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6" y="1279261"/>
            <a:ext cx="4041775" cy="53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6" y="1812396"/>
            <a:ext cx="4041775" cy="329274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514350-67A4-4A8A-918D-C117520E07BC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BE1D39-4AC6-4EB0-89D8-20579E1F319A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11" name="TextBox 10"/>
          <p:cNvSpPr txBox="1"/>
          <p:nvPr userDrawn="1"/>
        </p:nvSpPr>
        <p:spPr>
          <a:xfrm>
            <a:off x="1187624" y="5591684"/>
            <a:ext cx="1440159" cy="1219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hlinkClick r:id="rId2"/>
              </a:rPr>
              <a:t>节日</a:t>
            </a:r>
            <a:r>
              <a:rPr kumimoji="0" lang="en-US" altLang="zh-CN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hlinkClick r:id="rId2"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hlinkClick r:id="rId2"/>
              </a:rPr>
              <a:t>模板</a:t>
            </a:r>
            <a:r>
              <a:rPr kumimoji="0" lang="zh-CN" altLang="en-US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</a:t>
            </a:r>
            <a:r>
              <a:rPr kumimoji="0" lang="en-US" altLang="zh-CN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http:// www.2ppt.com/jieri/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Tm="0">
        <p14:ripple/>
      </p:transition>
    </mc:Choice>
    <mc:Fallback xmlns="">
      <p:transition spd="slow" advTm="0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514350-67A4-4A8A-918D-C117520E07BC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BE1D39-4AC6-4EB0-89D8-20579E1F319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Tm="0">
        <p14:ripple/>
      </p:transition>
    </mc:Choice>
    <mc:Fallback xmlns="">
      <p:transition spd="slow" advTm="0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514350-67A4-4A8A-918D-C117520E07BC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BE1D39-4AC6-4EB0-89D8-20579E1F319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Tm="0">
        <p14:ripple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1" y="227542"/>
            <a:ext cx="3008313" cy="9683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27542"/>
            <a:ext cx="5111750" cy="487759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1" y="1195917"/>
            <a:ext cx="3008313" cy="390921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514350-67A4-4A8A-918D-C117520E07BC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BE1D39-4AC6-4EB0-89D8-20579E1F319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Tm="0">
        <p14:ripple/>
      </p:transition>
    </mc:Choice>
    <mc:Fallback xmlns="">
      <p:transition spd="slow" advTm="0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000500"/>
            <a:ext cx="5486400" cy="472282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510646"/>
            <a:ext cx="5486400" cy="34290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4472782"/>
            <a:ext cx="5486400" cy="6707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514350-67A4-4A8A-918D-C117520E07BC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BE1D39-4AC6-4EB0-89D8-20579E1F319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Tm="0">
        <p14:ripple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514350-67A4-4A8A-918D-C117520E07BC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BE1D39-4AC6-4EB0-89D8-20579E1F319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Tm="0">
        <p14:ripple/>
      </p:transition>
    </mc:Choice>
    <mc:Fallback xmlns="">
      <p:transition spd="slow" advTm="0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190500"/>
            <a:ext cx="2057400" cy="4064000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190500"/>
            <a:ext cx="6019800" cy="4064000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514350-67A4-4A8A-918D-C117520E07BC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BE1D39-4AC6-4EB0-89D8-20579E1F319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Tm="0">
        <p14:ripple/>
      </p:transition>
    </mc:Choice>
    <mc:Fallback xmlns="">
      <p:transition spd="slow" advTm="0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52500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457200" y="5297488"/>
            <a:ext cx="2133600" cy="303212"/>
          </a:xfrm>
        </p:spPr>
        <p:txBody>
          <a:bodyPr/>
          <a:lstStyle>
            <a:lvl1pPr>
              <a:defRPr/>
            </a:lvl1pPr>
          </a:lstStyle>
          <a:p>
            <a:fld id="{D492A61D-C83C-497B-B9A7-5B1D705A6F1A}" type="datetime1">
              <a:rPr lang="zh-CN" altLang="en-US"/>
              <a:t>2023-01-10</a:t>
            </a:fld>
            <a:endParaRPr lang="zh-CN" altLang="en-US" sz="1800">
              <a:solidFill>
                <a:schemeClr val="tx1"/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3124200" y="5297488"/>
            <a:ext cx="2895600" cy="303212"/>
          </a:xfrm>
        </p:spPr>
        <p:txBody>
          <a:bodyPr/>
          <a:lstStyle>
            <a:lvl1pPr>
              <a:defRPr/>
            </a:lvl1pPr>
          </a:lstStyle>
          <a:p>
            <a:endParaRPr lang="zh-CN" altLang="zh-CN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6553200" y="5297488"/>
            <a:ext cx="2133600" cy="303212"/>
          </a:xfrm>
        </p:spPr>
        <p:txBody>
          <a:bodyPr/>
          <a:lstStyle>
            <a:lvl1pPr>
              <a:defRPr/>
            </a:lvl1pPr>
          </a:lstStyle>
          <a:p>
            <a:fld id="{D0B3856B-AAD7-4264-B2D5-9797F808F905}" type="slidenum">
              <a:rPr lang="zh-CN" altLang="en-US"/>
              <a:t>‹#›</a:t>
            </a:fld>
            <a:endParaRPr lang="zh-CN" altLang="en-US" sz="1800">
              <a:solidFill>
                <a:schemeClr val="tx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Tm="0">
        <p14:ripple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标题幻灯片">
    <p:bg>
      <p:bgPr>
        <a:blipFill rotWithShape="1">
          <a:blip r:embed="rId2">
            <a:alphaModFix amt="50000"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1775355"/>
            <a:ext cx="7772400" cy="1225021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238500"/>
            <a:ext cx="6400800" cy="14605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514350-67A4-4A8A-918D-C117520E07BC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BE1D39-4AC6-4EB0-89D8-20579E1F319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Tm="0">
        <p14:ripple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28865"/>
            <a:ext cx="8229600" cy="9525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1333500"/>
            <a:ext cx="8229600" cy="3771636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5296959"/>
            <a:ext cx="2133600" cy="304271"/>
          </a:xfrm>
          <a:prstGeom prst="rect">
            <a:avLst/>
          </a:prstGeom>
        </p:spPr>
        <p:txBody>
          <a:bodyPr/>
          <a:lstStyle/>
          <a:p>
            <a:fld id="{2E3AAC11-D570-4EA9-AFC0-30FB72BA45EB}" type="datetimeFigureOut">
              <a:rPr lang="zh-CN" altLang="en-US" smtClean="0">
                <a:solidFill>
                  <a:prstClr val="black"/>
                </a:solidFill>
              </a:rPr>
              <a:t>2023-01-10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5296959"/>
            <a:ext cx="2895600" cy="304271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5296959"/>
            <a:ext cx="2133600" cy="304271"/>
          </a:xfrm>
          <a:prstGeom prst="rect">
            <a:avLst/>
          </a:prstGeom>
        </p:spPr>
        <p:txBody>
          <a:bodyPr/>
          <a:lstStyle/>
          <a:p>
            <a:fld id="{55ECCFAA-F4FB-487C-9F1E-C8836D0C3DC9}" type="slidenum">
              <a:rPr lang="zh-CN" altLang="en-US" smtClean="0">
                <a:solidFill>
                  <a:prstClr val="black"/>
                </a:solidFill>
              </a:rPr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28865"/>
            <a:ext cx="2057400" cy="4876271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28865"/>
            <a:ext cx="6019800" cy="4876271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5296959"/>
            <a:ext cx="2133600" cy="304271"/>
          </a:xfrm>
          <a:prstGeom prst="rect">
            <a:avLst/>
          </a:prstGeom>
        </p:spPr>
        <p:txBody>
          <a:bodyPr/>
          <a:lstStyle/>
          <a:p>
            <a:fld id="{2E3AAC11-D570-4EA9-AFC0-30FB72BA45EB}" type="datetimeFigureOut">
              <a:rPr lang="zh-CN" altLang="en-US" smtClean="0">
                <a:solidFill>
                  <a:prstClr val="black"/>
                </a:solidFill>
              </a:rPr>
              <a:t>2023-01-10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5296959"/>
            <a:ext cx="2895600" cy="304271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5296959"/>
            <a:ext cx="2133600" cy="304271"/>
          </a:xfrm>
          <a:prstGeom prst="rect">
            <a:avLst/>
          </a:prstGeom>
        </p:spPr>
        <p:txBody>
          <a:bodyPr/>
          <a:lstStyle/>
          <a:p>
            <a:fld id="{55ECCFAA-F4FB-487C-9F1E-C8836D0C3DC9}" type="slidenum">
              <a:rPr lang="zh-CN" altLang="en-US" smtClean="0">
                <a:solidFill>
                  <a:prstClr val="black"/>
                </a:solidFill>
              </a:rPr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标题和内容">
    <p:bg>
      <p:bgPr>
        <a:blipFill dpi="0" rotWithShape="1">
          <a:blip r:embed="rId2" cstate="screen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4" name="直接连接符 13"/>
          <p:cNvCxnSpPr/>
          <p:nvPr userDrawn="1"/>
        </p:nvCxnSpPr>
        <p:spPr>
          <a:xfrm>
            <a:off x="251520" y="337220"/>
            <a:ext cx="8616211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直接连接符 14"/>
          <p:cNvCxnSpPr/>
          <p:nvPr userDrawn="1"/>
        </p:nvCxnSpPr>
        <p:spPr>
          <a:xfrm>
            <a:off x="251520" y="5425920"/>
            <a:ext cx="8616211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直接连接符 15"/>
          <p:cNvCxnSpPr/>
          <p:nvPr userDrawn="1"/>
        </p:nvCxnSpPr>
        <p:spPr>
          <a:xfrm>
            <a:off x="251520" y="337220"/>
            <a:ext cx="0" cy="508870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直接连接符 16"/>
          <p:cNvCxnSpPr/>
          <p:nvPr userDrawn="1"/>
        </p:nvCxnSpPr>
        <p:spPr>
          <a:xfrm>
            <a:off x="8867731" y="337220"/>
            <a:ext cx="0" cy="508870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8" name="Picture 2" descr="C:\Users\LL\Desktop\包图网_30559手绘花束背景图\584149a83c9fa.png"/>
          <p:cNvPicPr>
            <a:picLocks noChangeAspect="1" noChangeArrowheads="1"/>
          </p:cNvPicPr>
          <p:nvPr userDrawn="1"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-8364" y="3009"/>
            <a:ext cx="9144000" cy="1428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3" descr="C:\Users\LL\Desktop\包图网_30559手绘花束背景图\584149a83c9fa2.png"/>
          <p:cNvPicPr>
            <a:picLocks noChangeAspect="1" noChangeArrowheads="1"/>
          </p:cNvPicPr>
          <p:nvPr userDrawn="1"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-13906" y="3937620"/>
            <a:ext cx="9144000" cy="2976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Tm="0">
        <p14:ripple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标题和内容">
    <p:bg>
      <p:bgPr>
        <a:blipFill dpi="0" rotWithShape="1">
          <a:blip r:embed="rId2" cstate="screen">
            <a:alphaModFix amt="5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4" name="直接连接符 13"/>
          <p:cNvCxnSpPr/>
          <p:nvPr userDrawn="1"/>
        </p:nvCxnSpPr>
        <p:spPr>
          <a:xfrm>
            <a:off x="251520" y="337220"/>
            <a:ext cx="8616211" cy="0"/>
          </a:xfrm>
          <a:prstGeom prst="line">
            <a:avLst/>
          </a:prstGeom>
          <a:ln w="19050">
            <a:solidFill>
              <a:srgbClr val="8FBBA3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15" name="直接连接符 14"/>
          <p:cNvCxnSpPr/>
          <p:nvPr userDrawn="1"/>
        </p:nvCxnSpPr>
        <p:spPr>
          <a:xfrm>
            <a:off x="251520" y="5425920"/>
            <a:ext cx="8616211" cy="0"/>
          </a:xfrm>
          <a:prstGeom prst="line">
            <a:avLst/>
          </a:prstGeom>
          <a:ln w="19050">
            <a:solidFill>
              <a:srgbClr val="8FBBA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直接连接符 15"/>
          <p:cNvCxnSpPr/>
          <p:nvPr userDrawn="1"/>
        </p:nvCxnSpPr>
        <p:spPr>
          <a:xfrm>
            <a:off x="251520" y="337220"/>
            <a:ext cx="0" cy="5088700"/>
          </a:xfrm>
          <a:prstGeom prst="line">
            <a:avLst/>
          </a:prstGeom>
          <a:ln w="19050">
            <a:solidFill>
              <a:srgbClr val="8FBBA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直接连接符 16"/>
          <p:cNvCxnSpPr/>
          <p:nvPr userDrawn="1"/>
        </p:nvCxnSpPr>
        <p:spPr>
          <a:xfrm>
            <a:off x="8867731" y="337220"/>
            <a:ext cx="0" cy="5088700"/>
          </a:xfrm>
          <a:prstGeom prst="line">
            <a:avLst/>
          </a:prstGeom>
          <a:ln w="19050">
            <a:solidFill>
              <a:srgbClr val="8FBBA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3" descr="D:\李琳PPT素材收集\VIP素材包分类整理\抠图png文件\手绘水彩玫瑰花\左侧花.png"/>
          <p:cNvPicPr>
            <a:picLocks noChangeAspect="1" noChangeArrowheads="1"/>
          </p:cNvPicPr>
          <p:nvPr userDrawn="1"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0" y="-66055"/>
            <a:ext cx="3018065" cy="33988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D:\李琳PPT素材收集\VIP素材包分类整理\抠图png文件\手绘水彩玫瑰花\591ade0abcd50.png"/>
          <p:cNvPicPr>
            <a:picLocks noChangeAspect="1" noChangeArrowheads="1"/>
          </p:cNvPicPr>
          <p:nvPr userDrawn="1"/>
        </p:nvPicPr>
        <p:blipFill>
          <a:blip r:embed="rId4" cstate="screen"/>
          <a:srcRect/>
          <a:stretch>
            <a:fillRect/>
          </a:stretch>
        </p:blipFill>
        <p:spPr bwMode="auto">
          <a:xfrm rot="14083096">
            <a:off x="7170313" y="-202855"/>
            <a:ext cx="3022005" cy="15784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Tm="0">
        <p14:ripple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bg>
      <p:bgPr>
        <a:blipFill dpi="0" rotWithShape="1">
          <a:blip r:embed="rId2" cstate="screen">
            <a:alphaModFix amt="5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Tm="0">
        <p14:ripple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514350-67A4-4A8A-918D-C117520E07BC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BE1D39-4AC6-4EB0-89D8-20579E1F319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Tm="0">
        <p14:ripple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标题和内容">
    <p:bg>
      <p:bgPr>
        <a:blipFill dpi="0" rotWithShape="1">
          <a:blip r:embed="rId2" cstate="screen">
            <a:alphaModFix amt="5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4" name="直接连接符 13"/>
          <p:cNvCxnSpPr/>
          <p:nvPr userDrawn="1"/>
        </p:nvCxnSpPr>
        <p:spPr>
          <a:xfrm>
            <a:off x="251520" y="337220"/>
            <a:ext cx="8616211" cy="0"/>
          </a:xfrm>
          <a:prstGeom prst="line">
            <a:avLst/>
          </a:prstGeom>
          <a:ln w="19050">
            <a:solidFill>
              <a:srgbClr val="8FBBA3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15" name="直接连接符 14"/>
          <p:cNvCxnSpPr/>
          <p:nvPr userDrawn="1"/>
        </p:nvCxnSpPr>
        <p:spPr>
          <a:xfrm>
            <a:off x="251520" y="5425920"/>
            <a:ext cx="8616211" cy="0"/>
          </a:xfrm>
          <a:prstGeom prst="line">
            <a:avLst/>
          </a:prstGeom>
          <a:ln w="19050">
            <a:solidFill>
              <a:srgbClr val="8FBBA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直接连接符 15"/>
          <p:cNvCxnSpPr/>
          <p:nvPr userDrawn="1"/>
        </p:nvCxnSpPr>
        <p:spPr>
          <a:xfrm>
            <a:off x="251520" y="337220"/>
            <a:ext cx="0" cy="5088700"/>
          </a:xfrm>
          <a:prstGeom prst="line">
            <a:avLst/>
          </a:prstGeom>
          <a:ln w="19050">
            <a:solidFill>
              <a:srgbClr val="8FBBA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直接连接符 16"/>
          <p:cNvCxnSpPr/>
          <p:nvPr userDrawn="1"/>
        </p:nvCxnSpPr>
        <p:spPr>
          <a:xfrm>
            <a:off x="8867731" y="337220"/>
            <a:ext cx="0" cy="5088700"/>
          </a:xfrm>
          <a:prstGeom prst="line">
            <a:avLst/>
          </a:prstGeom>
          <a:ln w="19050">
            <a:solidFill>
              <a:srgbClr val="8FBBA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Tm="0">
        <p14:ripple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514350-67A4-4A8A-918D-C117520E07BC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BE1D39-4AC6-4EB0-89D8-20579E1F319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Tm="0">
        <p14:ripple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3672417"/>
            <a:ext cx="7772400" cy="1135063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422261"/>
            <a:ext cx="7772400" cy="1250156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514350-67A4-4A8A-918D-C117520E07BC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BE1D39-4AC6-4EB0-89D8-20579E1F319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Tm="0">
        <p14:ripple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2.xml"/><Relationship Id="rId2" Type="http://schemas.openxmlformats.org/officeDocument/2006/relationships/slideLayout" Target="../slideLayouts/slideLayout21.xml"/><Relationship Id="rId1" Type="http://schemas.openxmlformats.org/officeDocument/2006/relationships/slideLayout" Target="../slideLayouts/slideLayout20.xml"/><Relationship Id="rId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28865"/>
            <a:ext cx="8229600" cy="9525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333500"/>
            <a:ext cx="8229600" cy="37716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5296959"/>
            <a:ext cx="2133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514350-67A4-4A8A-918D-C117520E07BC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5296959"/>
            <a:ext cx="2895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5296959"/>
            <a:ext cx="2133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BE1D39-4AC6-4EB0-89D8-20579E1F319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</p:sldLayoutIdLst>
  <mc:AlternateContent xmlns:mc="http://schemas.openxmlformats.org/markup-compatibility/2006" xmlns:p14="http://schemas.microsoft.com/office/powerpoint/2010/main">
    <mc:Choice Requires="p14">
      <p:transition spd="slow" p14:dur="1400" advTm="0">
        <p14:ripple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  <p:sldLayoutId id="2147483670" r:id="rId2"/>
    <p:sldLayoutId id="2147483671" r:id="rId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2.jpe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7.png"/><Relationship Id="rId11" Type="http://schemas.openxmlformats.org/officeDocument/2006/relationships/image" Target="../media/image12.png"/><Relationship Id="rId5" Type="http://schemas.openxmlformats.org/officeDocument/2006/relationships/image" Target="../media/image4.png"/><Relationship Id="rId10" Type="http://schemas.openxmlformats.org/officeDocument/2006/relationships/image" Target="../media/image11.png"/><Relationship Id="rId4" Type="http://schemas.openxmlformats.org/officeDocument/2006/relationships/image" Target="../media/image3.png"/><Relationship Id="rId9" Type="http://schemas.openxmlformats.org/officeDocument/2006/relationships/image" Target="../media/image10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40.png"/><Relationship Id="rId5" Type="http://schemas.openxmlformats.org/officeDocument/2006/relationships/image" Target="../media/image42.jpeg"/><Relationship Id="rId4" Type="http://schemas.openxmlformats.org/officeDocument/2006/relationships/image" Target="../media/image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40.png"/><Relationship Id="rId4" Type="http://schemas.openxmlformats.org/officeDocument/2006/relationships/image" Target="../media/image6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13" Type="http://schemas.openxmlformats.org/officeDocument/2006/relationships/image" Target="../media/image37.png"/><Relationship Id="rId3" Type="http://schemas.openxmlformats.org/officeDocument/2006/relationships/image" Target="../media/image31.png"/><Relationship Id="rId7" Type="http://schemas.openxmlformats.org/officeDocument/2006/relationships/image" Target="../media/image33.png"/><Relationship Id="rId12" Type="http://schemas.openxmlformats.org/officeDocument/2006/relationships/image" Target="../media/image3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32.png"/><Relationship Id="rId11" Type="http://schemas.openxmlformats.org/officeDocument/2006/relationships/image" Target="../media/image35.png"/><Relationship Id="rId5" Type="http://schemas.openxmlformats.org/officeDocument/2006/relationships/image" Target="../media/image23.png"/><Relationship Id="rId10" Type="http://schemas.openxmlformats.org/officeDocument/2006/relationships/image" Target="../media/image34.png"/><Relationship Id="rId4" Type="http://schemas.openxmlformats.org/officeDocument/2006/relationships/image" Target="../media/image21.png"/><Relationship Id="rId9" Type="http://schemas.openxmlformats.org/officeDocument/2006/relationships/image" Target="../media/image29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jpeg"/><Relationship Id="rId3" Type="http://schemas.openxmlformats.org/officeDocument/2006/relationships/image" Target="../media/image5.png"/><Relationship Id="rId7" Type="http://schemas.openxmlformats.org/officeDocument/2006/relationships/image" Target="../media/image45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44.jpeg"/><Relationship Id="rId5" Type="http://schemas.openxmlformats.org/officeDocument/2006/relationships/image" Target="../media/image43.jpeg"/><Relationship Id="rId4" Type="http://schemas.openxmlformats.org/officeDocument/2006/relationships/image" Target="../media/image6.png"/><Relationship Id="rId9" Type="http://schemas.openxmlformats.org/officeDocument/2006/relationships/image" Target="../media/image40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jpeg"/><Relationship Id="rId3" Type="http://schemas.openxmlformats.org/officeDocument/2006/relationships/image" Target="../media/image5.png"/><Relationship Id="rId7" Type="http://schemas.openxmlformats.org/officeDocument/2006/relationships/image" Target="../media/image49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48.jpeg"/><Relationship Id="rId5" Type="http://schemas.openxmlformats.org/officeDocument/2006/relationships/image" Target="../media/image47.jpeg"/><Relationship Id="rId4" Type="http://schemas.openxmlformats.org/officeDocument/2006/relationships/image" Target="../media/image6.png"/><Relationship Id="rId9" Type="http://schemas.openxmlformats.org/officeDocument/2006/relationships/image" Target="../media/image4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40.png"/><Relationship Id="rId4" Type="http://schemas.openxmlformats.org/officeDocument/2006/relationships/image" Target="../media/image6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13" Type="http://schemas.openxmlformats.org/officeDocument/2006/relationships/image" Target="../media/image37.png"/><Relationship Id="rId3" Type="http://schemas.openxmlformats.org/officeDocument/2006/relationships/image" Target="../media/image31.png"/><Relationship Id="rId7" Type="http://schemas.openxmlformats.org/officeDocument/2006/relationships/image" Target="../media/image33.png"/><Relationship Id="rId12" Type="http://schemas.openxmlformats.org/officeDocument/2006/relationships/image" Target="../media/image36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32.png"/><Relationship Id="rId11" Type="http://schemas.openxmlformats.org/officeDocument/2006/relationships/image" Target="../media/image35.png"/><Relationship Id="rId5" Type="http://schemas.openxmlformats.org/officeDocument/2006/relationships/image" Target="../media/image23.png"/><Relationship Id="rId10" Type="http://schemas.openxmlformats.org/officeDocument/2006/relationships/image" Target="../media/image34.png"/><Relationship Id="rId4" Type="http://schemas.openxmlformats.org/officeDocument/2006/relationships/image" Target="../media/image21.png"/><Relationship Id="rId9" Type="http://schemas.openxmlformats.org/officeDocument/2006/relationships/image" Target="../media/image29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40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52.jpeg"/><Relationship Id="rId5" Type="http://schemas.openxmlformats.org/officeDocument/2006/relationships/image" Target="../media/image51.jpeg"/><Relationship Id="rId4" Type="http://schemas.openxmlformats.org/officeDocument/2006/relationships/image" Target="../media/image6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40.png"/><Relationship Id="rId4" Type="http://schemas.openxmlformats.org/officeDocument/2006/relationships/image" Target="../media/image6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53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Relationship Id="rId9" Type="http://schemas.openxmlformats.org/officeDocument/2006/relationships/image" Target="../media/image19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13" Type="http://schemas.openxmlformats.org/officeDocument/2006/relationships/image" Target="../media/image30.png"/><Relationship Id="rId3" Type="http://schemas.openxmlformats.org/officeDocument/2006/relationships/image" Target="../media/image20.png"/><Relationship Id="rId7" Type="http://schemas.openxmlformats.org/officeDocument/2006/relationships/image" Target="../media/image24.png"/><Relationship Id="rId12" Type="http://schemas.openxmlformats.org/officeDocument/2006/relationships/image" Target="../media/image2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3.png"/><Relationship Id="rId11" Type="http://schemas.openxmlformats.org/officeDocument/2006/relationships/image" Target="../media/image28.png"/><Relationship Id="rId5" Type="http://schemas.openxmlformats.org/officeDocument/2006/relationships/image" Target="../media/image22.png"/><Relationship Id="rId10" Type="http://schemas.openxmlformats.org/officeDocument/2006/relationships/image" Target="../media/image27.png"/><Relationship Id="rId4" Type="http://schemas.openxmlformats.org/officeDocument/2006/relationships/image" Target="../media/image21.png"/><Relationship Id="rId9" Type="http://schemas.openxmlformats.org/officeDocument/2006/relationships/image" Target="../media/image26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13" Type="http://schemas.openxmlformats.org/officeDocument/2006/relationships/image" Target="../media/image37.png"/><Relationship Id="rId3" Type="http://schemas.openxmlformats.org/officeDocument/2006/relationships/image" Target="../media/image31.png"/><Relationship Id="rId7" Type="http://schemas.openxmlformats.org/officeDocument/2006/relationships/image" Target="../media/image33.png"/><Relationship Id="rId12" Type="http://schemas.openxmlformats.org/officeDocument/2006/relationships/image" Target="../media/image3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32.png"/><Relationship Id="rId11" Type="http://schemas.openxmlformats.org/officeDocument/2006/relationships/image" Target="../media/image35.png"/><Relationship Id="rId5" Type="http://schemas.openxmlformats.org/officeDocument/2006/relationships/image" Target="../media/image23.png"/><Relationship Id="rId10" Type="http://schemas.openxmlformats.org/officeDocument/2006/relationships/image" Target="../media/image34.png"/><Relationship Id="rId4" Type="http://schemas.openxmlformats.org/officeDocument/2006/relationships/image" Target="../media/image21.png"/><Relationship Id="rId9" Type="http://schemas.openxmlformats.org/officeDocument/2006/relationships/image" Target="../media/image2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4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39.png"/><Relationship Id="rId5" Type="http://schemas.openxmlformats.org/officeDocument/2006/relationships/image" Target="../media/image38.png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3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38.png"/><Relationship Id="rId5" Type="http://schemas.openxmlformats.org/officeDocument/2006/relationships/image" Target="../media/image40.png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13" Type="http://schemas.openxmlformats.org/officeDocument/2006/relationships/image" Target="../media/image37.png"/><Relationship Id="rId3" Type="http://schemas.openxmlformats.org/officeDocument/2006/relationships/image" Target="../media/image31.png"/><Relationship Id="rId7" Type="http://schemas.openxmlformats.org/officeDocument/2006/relationships/image" Target="../media/image33.png"/><Relationship Id="rId12" Type="http://schemas.openxmlformats.org/officeDocument/2006/relationships/image" Target="../media/image3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32.png"/><Relationship Id="rId11" Type="http://schemas.openxmlformats.org/officeDocument/2006/relationships/image" Target="../media/image35.png"/><Relationship Id="rId5" Type="http://schemas.openxmlformats.org/officeDocument/2006/relationships/image" Target="../media/image23.png"/><Relationship Id="rId10" Type="http://schemas.openxmlformats.org/officeDocument/2006/relationships/image" Target="../media/image34.png"/><Relationship Id="rId4" Type="http://schemas.openxmlformats.org/officeDocument/2006/relationships/image" Target="../media/image21.png"/><Relationship Id="rId9" Type="http://schemas.openxmlformats.org/officeDocument/2006/relationships/image" Target="../media/image2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40.png"/><Relationship Id="rId5" Type="http://schemas.openxmlformats.org/officeDocument/2006/relationships/image" Target="../media/image41.png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 bwMode="auto">
      <p:bgPr>
        <a:blipFill dpi="0" rotWithShape="1">
          <a:blip r:embed="rId3" cstate="screen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直接连接符 13"/>
          <p:cNvSpPr>
            <a:spLocks noChangeShapeType="1"/>
          </p:cNvSpPr>
          <p:nvPr/>
        </p:nvSpPr>
        <p:spPr bwMode="auto">
          <a:xfrm>
            <a:off x="250825" y="336550"/>
            <a:ext cx="8616950" cy="1588"/>
          </a:xfrm>
          <a:prstGeom prst="line">
            <a:avLst/>
          </a:prstGeom>
          <a:noFill/>
          <a:ln w="19050" cap="flat" cmpd="sng">
            <a:solidFill>
              <a:schemeClr val="bg1"/>
            </a:solidFill>
            <a:beve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3075" name="直接连接符 14"/>
          <p:cNvSpPr>
            <a:spLocks noChangeShapeType="1"/>
          </p:cNvSpPr>
          <p:nvPr/>
        </p:nvSpPr>
        <p:spPr bwMode="auto">
          <a:xfrm>
            <a:off x="250825" y="5426075"/>
            <a:ext cx="8616950" cy="0"/>
          </a:xfrm>
          <a:prstGeom prst="line">
            <a:avLst/>
          </a:prstGeom>
          <a:noFill/>
          <a:ln w="19050" cap="flat" cmpd="sng">
            <a:solidFill>
              <a:schemeClr val="bg1"/>
            </a:solidFill>
            <a:beve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3076" name="直接连接符 15"/>
          <p:cNvSpPr>
            <a:spLocks noChangeShapeType="1"/>
          </p:cNvSpPr>
          <p:nvPr/>
        </p:nvSpPr>
        <p:spPr bwMode="auto">
          <a:xfrm>
            <a:off x="250825" y="336550"/>
            <a:ext cx="1588" cy="5089525"/>
          </a:xfrm>
          <a:prstGeom prst="line">
            <a:avLst/>
          </a:prstGeom>
          <a:noFill/>
          <a:ln w="19050" cap="flat" cmpd="sng">
            <a:solidFill>
              <a:schemeClr val="bg1"/>
            </a:solidFill>
            <a:beve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3077" name="直接连接符 16"/>
          <p:cNvSpPr>
            <a:spLocks noChangeShapeType="1"/>
          </p:cNvSpPr>
          <p:nvPr/>
        </p:nvSpPr>
        <p:spPr bwMode="auto">
          <a:xfrm>
            <a:off x="8867775" y="336550"/>
            <a:ext cx="0" cy="5089525"/>
          </a:xfrm>
          <a:prstGeom prst="line">
            <a:avLst/>
          </a:prstGeom>
          <a:noFill/>
          <a:ln w="19050" cap="flat" cmpd="sng">
            <a:solidFill>
              <a:schemeClr val="bg1"/>
            </a:solidFill>
            <a:beve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>
              <a:cs typeface="+mn-ea"/>
              <a:sym typeface="+mn-lt"/>
            </a:endParaRPr>
          </a:p>
        </p:txBody>
      </p:sp>
      <p:pic>
        <p:nvPicPr>
          <p:cNvPr id="3078" name="Picture 2" descr="C:\Users\LL\Desktop\包图网_30559手绘花束背景图\584149a83c9fa.pn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-6350" y="3175"/>
            <a:ext cx="9142413" cy="142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9" name="Picture 3" descr="C:\Users\LL\Desktop\包图网_30559手绘花束背景图\584149a83c9fa2.png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-11113" y="3937000"/>
            <a:ext cx="9142413" cy="297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0" name="Picture 5" descr="D:\李琳PPT素材收集\教师节\包图网_255387教师节字体设计元素\597eebfbad5c2.png"/>
          <p:cNvPicPr>
            <a:picLocks noChangeAspect="1" noChangeArrowheads="1"/>
          </p:cNvPicPr>
          <p:nvPr/>
        </p:nvPicPr>
        <p:blipFill>
          <a:blip r:embed="rId6" cstate="screen"/>
          <a:srcRect/>
          <a:stretch>
            <a:fillRect/>
          </a:stretch>
        </p:blipFill>
        <p:spPr bwMode="auto">
          <a:xfrm>
            <a:off x="3209925" y="1201738"/>
            <a:ext cx="3835400" cy="3481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1" name="Picture 5" descr="C:\Users\LL\Desktop\0f923860adf65867a9f41d2c0cbd7873.png"/>
          <p:cNvPicPr>
            <a:picLocks noChangeAspect="1" noChangeArrowheads="1"/>
          </p:cNvPicPr>
          <p:nvPr/>
        </p:nvPicPr>
        <p:blipFill>
          <a:blip r:embed="rId7" cstate="screen"/>
          <a:srcRect/>
          <a:stretch>
            <a:fillRect/>
          </a:stretch>
        </p:blipFill>
        <p:spPr bwMode="auto">
          <a:xfrm>
            <a:off x="107950" y="1057275"/>
            <a:ext cx="3189288" cy="3579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2" name="Picture 4" descr="D:\李琳PPT素材收集\教师节\包图网_255387教师节字体设计元素\597eebfbad779.pn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6516688" y="2425700"/>
            <a:ext cx="2500312" cy="3330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83" name="直接连接符 13"/>
          <p:cNvSpPr>
            <a:spLocks noChangeShapeType="1"/>
          </p:cNvSpPr>
          <p:nvPr/>
        </p:nvSpPr>
        <p:spPr bwMode="auto">
          <a:xfrm>
            <a:off x="8867775" y="336550"/>
            <a:ext cx="0" cy="5089525"/>
          </a:xfrm>
          <a:prstGeom prst="line">
            <a:avLst/>
          </a:prstGeom>
          <a:noFill/>
          <a:ln w="19050" cap="flat" cmpd="sng">
            <a:solidFill>
              <a:schemeClr val="bg1"/>
            </a:solidFill>
            <a:beve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>
              <a:cs typeface="+mn-ea"/>
              <a:sym typeface="+mn-lt"/>
            </a:endParaRPr>
          </a:p>
        </p:txBody>
      </p:sp>
      <p:pic>
        <p:nvPicPr>
          <p:cNvPr id="3084" name="Picture 3" descr="D:\李琳PPT素材收集\VIP素材包分类整理\抠图png文件\小水印\1 (868).png"/>
          <p:cNvPicPr>
            <a:picLocks noChangeAspect="1" noChangeArrowheads="1"/>
          </p:cNvPicPr>
          <p:nvPr/>
        </p:nvPicPr>
        <p:blipFill>
          <a:blip r:embed="rId9" cstate="screen"/>
          <a:srcRect/>
          <a:stretch>
            <a:fillRect/>
          </a:stretch>
        </p:blipFill>
        <p:spPr bwMode="auto">
          <a:xfrm>
            <a:off x="5353050" y="1422400"/>
            <a:ext cx="476250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5" name="Picture 3" descr="D:\李琳PPT素材收集\VIP素材包分类整理\抠图png文件\小水印\1 (868).png"/>
          <p:cNvPicPr>
            <a:picLocks noChangeAspect="1" noChangeArrowheads="1"/>
          </p:cNvPicPr>
          <p:nvPr/>
        </p:nvPicPr>
        <p:blipFill>
          <a:blip r:embed="rId10" cstate="screen"/>
          <a:srcRect/>
          <a:stretch>
            <a:fillRect/>
          </a:stretch>
        </p:blipFill>
        <p:spPr bwMode="auto">
          <a:xfrm>
            <a:off x="5827713" y="2025650"/>
            <a:ext cx="238125" cy="26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6" name="Picture 4" descr="D:\李琳PPT素材收集\VIP素材包分类整理\抠图png文件\小水印\11.png"/>
          <p:cNvPicPr>
            <a:picLocks noChangeAspect="1" noChangeArrowheads="1"/>
          </p:cNvPicPr>
          <p:nvPr/>
        </p:nvPicPr>
        <p:blipFill>
          <a:blip r:embed="rId11" cstate="screen"/>
          <a:srcRect/>
          <a:stretch>
            <a:fillRect/>
          </a:stretch>
        </p:blipFill>
        <p:spPr bwMode="auto">
          <a:xfrm>
            <a:off x="5749925" y="3635375"/>
            <a:ext cx="395288" cy="395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Tm="0">
        <p14:ripple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08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0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0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0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>
                                      <p:cBhvr>
                                        <p:cTn id="15" dur="500"/>
                                        <p:tgtEl>
                                          <p:spTgt spid="30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0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0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0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0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500"/>
                            </p:stCondLst>
                            <p:childTnLst>
                              <p:par>
                                <p:cTn id="27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0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0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000"/>
                            </p:stCondLst>
                            <p:childTnLst>
                              <p:par>
                                <p:cTn id="32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34" dur="1000"/>
                                        <p:tgtEl>
                                          <p:spTgt spid="308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0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0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直接连接符 13"/>
          <p:cNvSpPr>
            <a:spLocks noChangeShapeType="1"/>
          </p:cNvSpPr>
          <p:nvPr/>
        </p:nvSpPr>
        <p:spPr bwMode="auto">
          <a:xfrm>
            <a:off x="250825" y="336550"/>
            <a:ext cx="8616950" cy="1588"/>
          </a:xfrm>
          <a:prstGeom prst="line">
            <a:avLst/>
          </a:prstGeom>
          <a:noFill/>
          <a:ln w="19050" cap="flat" cmpd="sng">
            <a:solidFill>
              <a:srgbClr val="8FBBA3"/>
            </a:solidFill>
            <a:beve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12291" name="直接连接符 14"/>
          <p:cNvSpPr>
            <a:spLocks noChangeShapeType="1"/>
          </p:cNvSpPr>
          <p:nvPr/>
        </p:nvSpPr>
        <p:spPr bwMode="auto">
          <a:xfrm>
            <a:off x="250825" y="5426075"/>
            <a:ext cx="8616950" cy="0"/>
          </a:xfrm>
          <a:prstGeom prst="line">
            <a:avLst/>
          </a:prstGeom>
          <a:noFill/>
          <a:ln w="19050" cap="flat" cmpd="sng">
            <a:solidFill>
              <a:srgbClr val="8FBBA3"/>
            </a:solidFill>
            <a:beve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12292" name="直接连接符 15"/>
          <p:cNvSpPr>
            <a:spLocks noChangeShapeType="1"/>
          </p:cNvSpPr>
          <p:nvPr/>
        </p:nvSpPr>
        <p:spPr bwMode="auto">
          <a:xfrm>
            <a:off x="250825" y="336550"/>
            <a:ext cx="1588" cy="5089525"/>
          </a:xfrm>
          <a:prstGeom prst="line">
            <a:avLst/>
          </a:prstGeom>
          <a:noFill/>
          <a:ln w="19050" cap="flat" cmpd="sng">
            <a:solidFill>
              <a:srgbClr val="8FBBA3"/>
            </a:solidFill>
            <a:beve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12293" name="直接连接符 16"/>
          <p:cNvSpPr>
            <a:spLocks noChangeShapeType="1"/>
          </p:cNvSpPr>
          <p:nvPr/>
        </p:nvSpPr>
        <p:spPr bwMode="auto">
          <a:xfrm>
            <a:off x="8867775" y="336550"/>
            <a:ext cx="0" cy="5089525"/>
          </a:xfrm>
          <a:prstGeom prst="line">
            <a:avLst/>
          </a:prstGeom>
          <a:noFill/>
          <a:ln w="19050" cap="flat" cmpd="sng">
            <a:solidFill>
              <a:srgbClr val="8FBBA3"/>
            </a:solidFill>
            <a:beve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>
              <a:cs typeface="+mn-ea"/>
              <a:sym typeface="+mn-lt"/>
            </a:endParaRPr>
          </a:p>
        </p:txBody>
      </p:sp>
      <p:pic>
        <p:nvPicPr>
          <p:cNvPr id="12294" name="Picture 3" descr="D:\李琳PPT素材收集\VIP素材包分类整理\抠图png文件\手绘水彩玫瑰花\左侧花.pn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0" y="-63500"/>
            <a:ext cx="3017838" cy="339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5" name="Picture 3" descr="D:\李琳PPT素材收集\VIP素材包分类整理\抠图png文件\手绘水彩玫瑰花\591ade0abcd50.pn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 rot="14083096">
            <a:off x="7170737" y="-201612"/>
            <a:ext cx="3021013" cy="1579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6" name="椭圆 1"/>
          <p:cNvSpPr>
            <a:spLocks noChangeArrowheads="1"/>
          </p:cNvSpPr>
          <p:nvPr/>
        </p:nvSpPr>
        <p:spPr bwMode="auto">
          <a:xfrm>
            <a:off x="3251200" y="1571625"/>
            <a:ext cx="506413" cy="506413"/>
          </a:xfrm>
          <a:prstGeom prst="ellipse">
            <a:avLst/>
          </a:prstGeom>
          <a:solidFill>
            <a:srgbClr val="C0504D">
              <a:alpha val="68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</a:extLst>
        </p:spPr>
        <p:txBody>
          <a:bodyPr anchor="ctr"/>
          <a:lstStyle/>
          <a:p>
            <a:pPr algn="ctr"/>
            <a:endParaRPr lang="zh-CN" altLang="zh-CN" sz="100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2297" name="椭圆 2"/>
          <p:cNvSpPr>
            <a:spLocks noChangeArrowheads="1"/>
          </p:cNvSpPr>
          <p:nvPr/>
        </p:nvSpPr>
        <p:spPr bwMode="auto">
          <a:xfrm>
            <a:off x="1184275" y="1571625"/>
            <a:ext cx="504825" cy="506413"/>
          </a:xfrm>
          <a:prstGeom prst="ellipse">
            <a:avLst/>
          </a:prstGeom>
          <a:solidFill>
            <a:srgbClr val="4F81BD">
              <a:alpha val="68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</a:extLst>
        </p:spPr>
        <p:txBody>
          <a:bodyPr anchor="ctr"/>
          <a:lstStyle/>
          <a:p>
            <a:pPr algn="ctr"/>
            <a:endParaRPr lang="zh-CN" altLang="zh-CN" sz="100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2298" name="淘宝店chenying0907 18"/>
          <p:cNvSpPr>
            <a:spLocks noEditPoints="1" noChangeArrowheads="1"/>
          </p:cNvSpPr>
          <p:nvPr/>
        </p:nvSpPr>
        <p:spPr bwMode="auto">
          <a:xfrm>
            <a:off x="3386138" y="1743075"/>
            <a:ext cx="234950" cy="165100"/>
          </a:xfrm>
          <a:custGeom>
            <a:avLst/>
            <a:gdLst>
              <a:gd name="T0" fmla="*/ 16 w 128"/>
              <a:gd name="T1" fmla="*/ 0 h 90"/>
              <a:gd name="T2" fmla="*/ 116 w 128"/>
              <a:gd name="T3" fmla="*/ 4 h 90"/>
              <a:gd name="T4" fmla="*/ 116 w 128"/>
              <a:gd name="T5" fmla="*/ 74 h 90"/>
              <a:gd name="T6" fmla="*/ 112 w 128"/>
              <a:gd name="T7" fmla="*/ 78 h 90"/>
              <a:gd name="T8" fmla="*/ 12 w 128"/>
              <a:gd name="T9" fmla="*/ 74 h 90"/>
              <a:gd name="T10" fmla="*/ 12 w 128"/>
              <a:gd name="T11" fmla="*/ 4 h 90"/>
              <a:gd name="T12" fmla="*/ 30 w 128"/>
              <a:gd name="T13" fmla="*/ 51 h 90"/>
              <a:gd name="T14" fmla="*/ 30 w 128"/>
              <a:gd name="T15" fmla="*/ 51 h 90"/>
              <a:gd name="T16" fmla="*/ 43 w 128"/>
              <a:gd name="T17" fmla="*/ 53 h 90"/>
              <a:gd name="T18" fmla="*/ 43 w 128"/>
              <a:gd name="T19" fmla="*/ 64 h 90"/>
              <a:gd name="T20" fmla="*/ 41 w 128"/>
              <a:gd name="T21" fmla="*/ 66 h 90"/>
              <a:gd name="T22" fmla="*/ 28 w 128"/>
              <a:gd name="T23" fmla="*/ 64 h 90"/>
              <a:gd name="T24" fmla="*/ 28 w 128"/>
              <a:gd name="T25" fmla="*/ 53 h 90"/>
              <a:gd name="T26" fmla="*/ 49 w 128"/>
              <a:gd name="T27" fmla="*/ 40 h 90"/>
              <a:gd name="T28" fmla="*/ 49 w 128"/>
              <a:gd name="T29" fmla="*/ 40 h 90"/>
              <a:gd name="T30" fmla="*/ 62 w 128"/>
              <a:gd name="T31" fmla="*/ 43 h 90"/>
              <a:gd name="T32" fmla="*/ 62 w 128"/>
              <a:gd name="T33" fmla="*/ 64 h 90"/>
              <a:gd name="T34" fmla="*/ 59 w 128"/>
              <a:gd name="T35" fmla="*/ 66 h 90"/>
              <a:gd name="T36" fmla="*/ 47 w 128"/>
              <a:gd name="T37" fmla="*/ 64 h 90"/>
              <a:gd name="T38" fmla="*/ 47 w 128"/>
              <a:gd name="T39" fmla="*/ 43 h 90"/>
              <a:gd name="T40" fmla="*/ 57 w 128"/>
              <a:gd name="T41" fmla="*/ 45 h 90"/>
              <a:gd name="T42" fmla="*/ 52 w 128"/>
              <a:gd name="T43" fmla="*/ 45 h 90"/>
              <a:gd name="T44" fmla="*/ 57 w 128"/>
              <a:gd name="T45" fmla="*/ 61 h 90"/>
              <a:gd name="T46" fmla="*/ 68 w 128"/>
              <a:gd name="T47" fmla="*/ 30 h 90"/>
              <a:gd name="T48" fmla="*/ 68 w 128"/>
              <a:gd name="T49" fmla="*/ 30 h 90"/>
              <a:gd name="T50" fmla="*/ 81 w 128"/>
              <a:gd name="T51" fmla="*/ 32 h 90"/>
              <a:gd name="T52" fmla="*/ 81 w 128"/>
              <a:gd name="T53" fmla="*/ 64 h 90"/>
              <a:gd name="T54" fmla="*/ 78 w 128"/>
              <a:gd name="T55" fmla="*/ 66 h 90"/>
              <a:gd name="T56" fmla="*/ 66 w 128"/>
              <a:gd name="T57" fmla="*/ 64 h 90"/>
              <a:gd name="T58" fmla="*/ 66 w 128"/>
              <a:gd name="T59" fmla="*/ 32 h 90"/>
              <a:gd name="T60" fmla="*/ 76 w 128"/>
              <a:gd name="T61" fmla="*/ 35 h 90"/>
              <a:gd name="T62" fmla="*/ 71 w 128"/>
              <a:gd name="T63" fmla="*/ 35 h 90"/>
              <a:gd name="T64" fmla="*/ 76 w 128"/>
              <a:gd name="T65" fmla="*/ 61 h 90"/>
              <a:gd name="T66" fmla="*/ 87 w 128"/>
              <a:gd name="T67" fmla="*/ 19 h 90"/>
              <a:gd name="T68" fmla="*/ 87 w 128"/>
              <a:gd name="T69" fmla="*/ 19 h 90"/>
              <a:gd name="T70" fmla="*/ 100 w 128"/>
              <a:gd name="T71" fmla="*/ 22 h 90"/>
              <a:gd name="T72" fmla="*/ 100 w 128"/>
              <a:gd name="T73" fmla="*/ 64 h 90"/>
              <a:gd name="T74" fmla="*/ 97 w 128"/>
              <a:gd name="T75" fmla="*/ 66 h 90"/>
              <a:gd name="T76" fmla="*/ 85 w 128"/>
              <a:gd name="T77" fmla="*/ 64 h 90"/>
              <a:gd name="T78" fmla="*/ 85 w 128"/>
              <a:gd name="T79" fmla="*/ 22 h 90"/>
              <a:gd name="T80" fmla="*/ 95 w 128"/>
              <a:gd name="T81" fmla="*/ 24 h 90"/>
              <a:gd name="T82" fmla="*/ 89 w 128"/>
              <a:gd name="T83" fmla="*/ 24 h 90"/>
              <a:gd name="T84" fmla="*/ 95 w 128"/>
              <a:gd name="T85" fmla="*/ 61 h 90"/>
              <a:gd name="T86" fmla="*/ 38 w 128"/>
              <a:gd name="T87" fmla="*/ 55 h 90"/>
              <a:gd name="T88" fmla="*/ 33 w 128"/>
              <a:gd name="T89" fmla="*/ 55 h 90"/>
              <a:gd name="T90" fmla="*/ 38 w 128"/>
              <a:gd name="T91" fmla="*/ 61 h 90"/>
              <a:gd name="T92" fmla="*/ 4 w 128"/>
              <a:gd name="T93" fmla="*/ 90 h 90"/>
              <a:gd name="T94" fmla="*/ 0 w 128"/>
              <a:gd name="T95" fmla="*/ 86 h 90"/>
              <a:gd name="T96" fmla="*/ 124 w 128"/>
              <a:gd name="T97" fmla="*/ 82 h 90"/>
              <a:gd name="T98" fmla="*/ 124 w 128"/>
              <a:gd name="T99" fmla="*/ 90 h 90"/>
              <a:gd name="T100" fmla="*/ 108 w 128"/>
              <a:gd name="T101" fmla="*/ 8 h 90"/>
              <a:gd name="T102" fmla="*/ 20 w 128"/>
              <a:gd name="T103" fmla="*/ 8 h 90"/>
              <a:gd name="T104" fmla="*/ 108 w 128"/>
              <a:gd name="T105" fmla="*/ 70 h 90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w 128"/>
              <a:gd name="T160" fmla="*/ 0 h 90"/>
              <a:gd name="T161" fmla="*/ 128 w 128"/>
              <a:gd name="T162" fmla="*/ 90 h 90"/>
            </a:gdLst>
            <a:ahLst/>
            <a:cxnLst>
              <a:cxn ang="T106">
                <a:pos x="T0" y="T1"/>
              </a:cxn>
              <a:cxn ang="T107">
                <a:pos x="T2" y="T3"/>
              </a:cxn>
              <a:cxn ang="T108">
                <a:pos x="T4" y="T5"/>
              </a:cxn>
              <a:cxn ang="T109">
                <a:pos x="T6" y="T7"/>
              </a:cxn>
              <a:cxn ang="T110">
                <a:pos x="T8" y="T9"/>
              </a:cxn>
              <a:cxn ang="T111">
                <a:pos x="T10" y="T11"/>
              </a:cxn>
              <a:cxn ang="T112">
                <a:pos x="T12" y="T13"/>
              </a:cxn>
              <a:cxn ang="T113">
                <a:pos x="T14" y="T15"/>
              </a:cxn>
              <a:cxn ang="T114">
                <a:pos x="T16" y="T17"/>
              </a:cxn>
              <a:cxn ang="T115">
                <a:pos x="T18" y="T19"/>
              </a:cxn>
              <a:cxn ang="T116">
                <a:pos x="T20" y="T21"/>
              </a:cxn>
              <a:cxn ang="T117">
                <a:pos x="T22" y="T23"/>
              </a:cxn>
              <a:cxn ang="T118">
                <a:pos x="T24" y="T25"/>
              </a:cxn>
              <a:cxn ang="T119">
                <a:pos x="T26" y="T27"/>
              </a:cxn>
              <a:cxn ang="T120">
                <a:pos x="T28" y="T29"/>
              </a:cxn>
              <a:cxn ang="T121">
                <a:pos x="T30" y="T31"/>
              </a:cxn>
              <a:cxn ang="T122">
                <a:pos x="T32" y="T33"/>
              </a:cxn>
              <a:cxn ang="T123">
                <a:pos x="T34" y="T35"/>
              </a:cxn>
              <a:cxn ang="T124">
                <a:pos x="T36" y="T37"/>
              </a:cxn>
              <a:cxn ang="T125">
                <a:pos x="T38" y="T39"/>
              </a:cxn>
              <a:cxn ang="T126">
                <a:pos x="T40" y="T41"/>
              </a:cxn>
              <a:cxn ang="T127">
                <a:pos x="T42" y="T43"/>
              </a:cxn>
              <a:cxn ang="T128">
                <a:pos x="T44" y="T45"/>
              </a:cxn>
              <a:cxn ang="T129">
                <a:pos x="T46" y="T47"/>
              </a:cxn>
              <a:cxn ang="T130">
                <a:pos x="T48" y="T49"/>
              </a:cxn>
              <a:cxn ang="T131">
                <a:pos x="T50" y="T51"/>
              </a:cxn>
              <a:cxn ang="T132">
                <a:pos x="T52" y="T53"/>
              </a:cxn>
              <a:cxn ang="T133">
                <a:pos x="T54" y="T55"/>
              </a:cxn>
              <a:cxn ang="T134">
                <a:pos x="T56" y="T57"/>
              </a:cxn>
              <a:cxn ang="T135">
                <a:pos x="T58" y="T59"/>
              </a:cxn>
              <a:cxn ang="T136">
                <a:pos x="T60" y="T61"/>
              </a:cxn>
              <a:cxn ang="T137">
                <a:pos x="T62" y="T63"/>
              </a:cxn>
              <a:cxn ang="T138">
                <a:pos x="T64" y="T65"/>
              </a:cxn>
              <a:cxn ang="T139">
                <a:pos x="T66" y="T67"/>
              </a:cxn>
              <a:cxn ang="T140">
                <a:pos x="T68" y="T69"/>
              </a:cxn>
              <a:cxn ang="T141">
                <a:pos x="T70" y="T71"/>
              </a:cxn>
              <a:cxn ang="T142">
                <a:pos x="T72" y="T73"/>
              </a:cxn>
              <a:cxn ang="T143">
                <a:pos x="T74" y="T75"/>
              </a:cxn>
              <a:cxn ang="T144">
                <a:pos x="T76" y="T77"/>
              </a:cxn>
              <a:cxn ang="T145">
                <a:pos x="T78" y="T79"/>
              </a:cxn>
              <a:cxn ang="T146">
                <a:pos x="T80" y="T81"/>
              </a:cxn>
              <a:cxn ang="T147">
                <a:pos x="T82" y="T83"/>
              </a:cxn>
              <a:cxn ang="T148">
                <a:pos x="T84" y="T85"/>
              </a:cxn>
              <a:cxn ang="T149">
                <a:pos x="T86" y="T87"/>
              </a:cxn>
              <a:cxn ang="T150">
                <a:pos x="T88" y="T89"/>
              </a:cxn>
              <a:cxn ang="T151">
                <a:pos x="T90" y="T91"/>
              </a:cxn>
              <a:cxn ang="T152">
                <a:pos x="T92" y="T93"/>
              </a:cxn>
              <a:cxn ang="T153">
                <a:pos x="T94" y="T95"/>
              </a:cxn>
              <a:cxn ang="T154">
                <a:pos x="T96" y="T97"/>
              </a:cxn>
              <a:cxn ang="T155">
                <a:pos x="T98" y="T99"/>
              </a:cxn>
              <a:cxn ang="T156">
                <a:pos x="T100" y="T101"/>
              </a:cxn>
              <a:cxn ang="T157">
                <a:pos x="T102" y="T103"/>
              </a:cxn>
              <a:cxn ang="T158">
                <a:pos x="T104" y="T105"/>
              </a:cxn>
            </a:cxnLst>
            <a:rect l="T159" t="T160" r="T161" b="T162"/>
            <a:pathLst>
              <a:path w="128" h="90">
                <a:moveTo>
                  <a:pt x="16" y="0"/>
                </a:moveTo>
                <a:cubicBezTo>
                  <a:pt x="16" y="0"/>
                  <a:pt x="16" y="0"/>
                  <a:pt x="16" y="0"/>
                </a:cubicBezTo>
                <a:cubicBezTo>
                  <a:pt x="112" y="0"/>
                  <a:pt x="112" y="0"/>
                  <a:pt x="112" y="0"/>
                </a:cubicBezTo>
                <a:cubicBezTo>
                  <a:pt x="114" y="0"/>
                  <a:pt x="116" y="2"/>
                  <a:pt x="116" y="4"/>
                </a:cubicBezTo>
                <a:cubicBezTo>
                  <a:pt x="116" y="5"/>
                  <a:pt x="116" y="5"/>
                  <a:pt x="116" y="5"/>
                </a:cubicBezTo>
                <a:cubicBezTo>
                  <a:pt x="116" y="74"/>
                  <a:pt x="116" y="74"/>
                  <a:pt x="116" y="74"/>
                </a:cubicBezTo>
                <a:cubicBezTo>
                  <a:pt x="116" y="77"/>
                  <a:pt x="114" y="78"/>
                  <a:pt x="112" y="78"/>
                </a:cubicBezTo>
                <a:cubicBezTo>
                  <a:pt x="112" y="78"/>
                  <a:pt x="112" y="78"/>
                  <a:pt x="112" y="78"/>
                </a:cubicBezTo>
                <a:cubicBezTo>
                  <a:pt x="16" y="78"/>
                  <a:pt x="16" y="78"/>
                  <a:pt x="16" y="78"/>
                </a:cubicBezTo>
                <a:cubicBezTo>
                  <a:pt x="13" y="78"/>
                  <a:pt x="12" y="77"/>
                  <a:pt x="12" y="74"/>
                </a:cubicBezTo>
                <a:cubicBezTo>
                  <a:pt x="12" y="74"/>
                  <a:pt x="12" y="74"/>
                  <a:pt x="12" y="74"/>
                </a:cubicBezTo>
                <a:cubicBezTo>
                  <a:pt x="12" y="4"/>
                  <a:pt x="12" y="4"/>
                  <a:pt x="12" y="4"/>
                </a:cubicBezTo>
                <a:cubicBezTo>
                  <a:pt x="12" y="2"/>
                  <a:pt x="13" y="0"/>
                  <a:pt x="16" y="0"/>
                </a:cubicBezTo>
                <a:close/>
                <a:moveTo>
                  <a:pt x="30" y="51"/>
                </a:moveTo>
                <a:cubicBezTo>
                  <a:pt x="30" y="51"/>
                  <a:pt x="30" y="51"/>
                  <a:pt x="30" y="51"/>
                </a:cubicBezTo>
                <a:cubicBezTo>
                  <a:pt x="30" y="51"/>
                  <a:pt x="30" y="51"/>
                  <a:pt x="30" y="51"/>
                </a:cubicBezTo>
                <a:cubicBezTo>
                  <a:pt x="41" y="51"/>
                  <a:pt x="41" y="51"/>
                  <a:pt x="41" y="51"/>
                </a:cubicBezTo>
                <a:cubicBezTo>
                  <a:pt x="42" y="51"/>
                  <a:pt x="43" y="52"/>
                  <a:pt x="43" y="53"/>
                </a:cubicBezTo>
                <a:cubicBezTo>
                  <a:pt x="43" y="53"/>
                  <a:pt x="43" y="53"/>
                  <a:pt x="43" y="53"/>
                </a:cubicBezTo>
                <a:cubicBezTo>
                  <a:pt x="43" y="64"/>
                  <a:pt x="43" y="64"/>
                  <a:pt x="43" y="64"/>
                </a:cubicBezTo>
                <a:cubicBezTo>
                  <a:pt x="43" y="65"/>
                  <a:pt x="42" y="66"/>
                  <a:pt x="41" y="66"/>
                </a:cubicBezTo>
                <a:cubicBezTo>
                  <a:pt x="41" y="66"/>
                  <a:pt x="41" y="66"/>
                  <a:pt x="41" y="66"/>
                </a:cubicBezTo>
                <a:cubicBezTo>
                  <a:pt x="30" y="66"/>
                  <a:pt x="30" y="66"/>
                  <a:pt x="30" y="66"/>
                </a:cubicBezTo>
                <a:cubicBezTo>
                  <a:pt x="29" y="66"/>
                  <a:pt x="28" y="65"/>
                  <a:pt x="28" y="64"/>
                </a:cubicBezTo>
                <a:cubicBezTo>
                  <a:pt x="28" y="64"/>
                  <a:pt x="28" y="64"/>
                  <a:pt x="28" y="64"/>
                </a:cubicBezTo>
                <a:cubicBezTo>
                  <a:pt x="28" y="53"/>
                  <a:pt x="28" y="53"/>
                  <a:pt x="28" y="53"/>
                </a:cubicBezTo>
                <a:cubicBezTo>
                  <a:pt x="28" y="52"/>
                  <a:pt x="29" y="51"/>
                  <a:pt x="30" y="51"/>
                </a:cubicBezTo>
                <a:close/>
                <a:moveTo>
                  <a:pt x="49" y="40"/>
                </a:moveTo>
                <a:cubicBezTo>
                  <a:pt x="49" y="40"/>
                  <a:pt x="49" y="40"/>
                  <a:pt x="49" y="40"/>
                </a:cubicBezTo>
                <a:cubicBezTo>
                  <a:pt x="49" y="40"/>
                  <a:pt x="49" y="40"/>
                  <a:pt x="49" y="40"/>
                </a:cubicBezTo>
                <a:cubicBezTo>
                  <a:pt x="59" y="40"/>
                  <a:pt x="59" y="40"/>
                  <a:pt x="59" y="40"/>
                </a:cubicBezTo>
                <a:cubicBezTo>
                  <a:pt x="61" y="40"/>
                  <a:pt x="62" y="41"/>
                  <a:pt x="62" y="43"/>
                </a:cubicBezTo>
                <a:cubicBezTo>
                  <a:pt x="62" y="43"/>
                  <a:pt x="62" y="43"/>
                  <a:pt x="62" y="43"/>
                </a:cubicBezTo>
                <a:cubicBezTo>
                  <a:pt x="62" y="64"/>
                  <a:pt x="62" y="64"/>
                  <a:pt x="62" y="64"/>
                </a:cubicBezTo>
                <a:cubicBezTo>
                  <a:pt x="62" y="65"/>
                  <a:pt x="61" y="66"/>
                  <a:pt x="59" y="66"/>
                </a:cubicBezTo>
                <a:cubicBezTo>
                  <a:pt x="59" y="66"/>
                  <a:pt x="59" y="66"/>
                  <a:pt x="59" y="66"/>
                </a:cubicBezTo>
                <a:cubicBezTo>
                  <a:pt x="49" y="66"/>
                  <a:pt x="49" y="66"/>
                  <a:pt x="49" y="66"/>
                </a:cubicBezTo>
                <a:cubicBezTo>
                  <a:pt x="48" y="66"/>
                  <a:pt x="47" y="65"/>
                  <a:pt x="47" y="64"/>
                </a:cubicBezTo>
                <a:cubicBezTo>
                  <a:pt x="47" y="64"/>
                  <a:pt x="47" y="64"/>
                  <a:pt x="47" y="64"/>
                </a:cubicBezTo>
                <a:cubicBezTo>
                  <a:pt x="47" y="43"/>
                  <a:pt x="47" y="43"/>
                  <a:pt x="47" y="43"/>
                </a:cubicBezTo>
                <a:cubicBezTo>
                  <a:pt x="47" y="41"/>
                  <a:pt x="48" y="40"/>
                  <a:pt x="49" y="40"/>
                </a:cubicBezTo>
                <a:close/>
                <a:moveTo>
                  <a:pt x="57" y="45"/>
                </a:moveTo>
                <a:cubicBezTo>
                  <a:pt x="57" y="45"/>
                  <a:pt x="57" y="45"/>
                  <a:pt x="57" y="45"/>
                </a:cubicBezTo>
                <a:cubicBezTo>
                  <a:pt x="52" y="45"/>
                  <a:pt x="52" y="45"/>
                  <a:pt x="52" y="45"/>
                </a:cubicBezTo>
                <a:cubicBezTo>
                  <a:pt x="52" y="61"/>
                  <a:pt x="52" y="61"/>
                  <a:pt x="52" y="61"/>
                </a:cubicBezTo>
                <a:cubicBezTo>
                  <a:pt x="57" y="61"/>
                  <a:pt x="57" y="61"/>
                  <a:pt x="57" y="61"/>
                </a:cubicBezTo>
                <a:cubicBezTo>
                  <a:pt x="57" y="45"/>
                  <a:pt x="57" y="45"/>
                  <a:pt x="57" y="45"/>
                </a:cubicBezTo>
                <a:close/>
                <a:moveTo>
                  <a:pt x="68" y="30"/>
                </a:moveTo>
                <a:cubicBezTo>
                  <a:pt x="68" y="30"/>
                  <a:pt x="68" y="30"/>
                  <a:pt x="68" y="30"/>
                </a:cubicBezTo>
                <a:cubicBezTo>
                  <a:pt x="68" y="30"/>
                  <a:pt x="68" y="30"/>
                  <a:pt x="68" y="30"/>
                </a:cubicBezTo>
                <a:cubicBezTo>
                  <a:pt x="78" y="30"/>
                  <a:pt x="78" y="30"/>
                  <a:pt x="78" y="30"/>
                </a:cubicBezTo>
                <a:cubicBezTo>
                  <a:pt x="80" y="30"/>
                  <a:pt x="81" y="31"/>
                  <a:pt x="81" y="32"/>
                </a:cubicBezTo>
                <a:cubicBezTo>
                  <a:pt x="81" y="32"/>
                  <a:pt x="81" y="32"/>
                  <a:pt x="81" y="32"/>
                </a:cubicBezTo>
                <a:cubicBezTo>
                  <a:pt x="81" y="64"/>
                  <a:pt x="81" y="64"/>
                  <a:pt x="81" y="64"/>
                </a:cubicBezTo>
                <a:cubicBezTo>
                  <a:pt x="81" y="65"/>
                  <a:pt x="80" y="66"/>
                  <a:pt x="78" y="66"/>
                </a:cubicBezTo>
                <a:cubicBezTo>
                  <a:pt x="78" y="66"/>
                  <a:pt x="78" y="66"/>
                  <a:pt x="78" y="66"/>
                </a:cubicBezTo>
                <a:cubicBezTo>
                  <a:pt x="68" y="66"/>
                  <a:pt x="68" y="66"/>
                  <a:pt x="68" y="66"/>
                </a:cubicBezTo>
                <a:cubicBezTo>
                  <a:pt x="67" y="66"/>
                  <a:pt x="66" y="65"/>
                  <a:pt x="66" y="64"/>
                </a:cubicBezTo>
                <a:cubicBezTo>
                  <a:pt x="66" y="64"/>
                  <a:pt x="66" y="64"/>
                  <a:pt x="66" y="64"/>
                </a:cubicBezTo>
                <a:cubicBezTo>
                  <a:pt x="66" y="32"/>
                  <a:pt x="66" y="32"/>
                  <a:pt x="66" y="32"/>
                </a:cubicBezTo>
                <a:cubicBezTo>
                  <a:pt x="66" y="31"/>
                  <a:pt x="67" y="30"/>
                  <a:pt x="68" y="30"/>
                </a:cubicBezTo>
                <a:close/>
                <a:moveTo>
                  <a:pt x="76" y="35"/>
                </a:moveTo>
                <a:cubicBezTo>
                  <a:pt x="76" y="35"/>
                  <a:pt x="76" y="35"/>
                  <a:pt x="76" y="35"/>
                </a:cubicBezTo>
                <a:cubicBezTo>
                  <a:pt x="71" y="35"/>
                  <a:pt x="71" y="35"/>
                  <a:pt x="71" y="35"/>
                </a:cubicBezTo>
                <a:cubicBezTo>
                  <a:pt x="71" y="61"/>
                  <a:pt x="71" y="61"/>
                  <a:pt x="71" y="61"/>
                </a:cubicBezTo>
                <a:cubicBezTo>
                  <a:pt x="76" y="61"/>
                  <a:pt x="76" y="61"/>
                  <a:pt x="76" y="61"/>
                </a:cubicBezTo>
                <a:cubicBezTo>
                  <a:pt x="76" y="35"/>
                  <a:pt x="76" y="35"/>
                  <a:pt x="76" y="35"/>
                </a:cubicBezTo>
                <a:close/>
                <a:moveTo>
                  <a:pt x="87" y="19"/>
                </a:moveTo>
                <a:cubicBezTo>
                  <a:pt x="87" y="19"/>
                  <a:pt x="87" y="19"/>
                  <a:pt x="87" y="19"/>
                </a:cubicBezTo>
                <a:cubicBezTo>
                  <a:pt x="87" y="19"/>
                  <a:pt x="87" y="19"/>
                  <a:pt x="87" y="19"/>
                </a:cubicBezTo>
                <a:cubicBezTo>
                  <a:pt x="97" y="19"/>
                  <a:pt x="97" y="19"/>
                  <a:pt x="97" y="19"/>
                </a:cubicBezTo>
                <a:cubicBezTo>
                  <a:pt x="99" y="19"/>
                  <a:pt x="100" y="20"/>
                  <a:pt x="100" y="22"/>
                </a:cubicBezTo>
                <a:cubicBezTo>
                  <a:pt x="100" y="22"/>
                  <a:pt x="100" y="22"/>
                  <a:pt x="100" y="22"/>
                </a:cubicBezTo>
                <a:cubicBezTo>
                  <a:pt x="100" y="64"/>
                  <a:pt x="100" y="64"/>
                  <a:pt x="100" y="64"/>
                </a:cubicBezTo>
                <a:cubicBezTo>
                  <a:pt x="100" y="65"/>
                  <a:pt x="99" y="66"/>
                  <a:pt x="97" y="66"/>
                </a:cubicBezTo>
                <a:cubicBezTo>
                  <a:pt x="97" y="66"/>
                  <a:pt x="97" y="66"/>
                  <a:pt x="97" y="66"/>
                </a:cubicBezTo>
                <a:cubicBezTo>
                  <a:pt x="87" y="66"/>
                  <a:pt x="87" y="66"/>
                  <a:pt x="87" y="66"/>
                </a:cubicBezTo>
                <a:cubicBezTo>
                  <a:pt x="86" y="66"/>
                  <a:pt x="85" y="65"/>
                  <a:pt x="85" y="64"/>
                </a:cubicBezTo>
                <a:cubicBezTo>
                  <a:pt x="85" y="64"/>
                  <a:pt x="85" y="64"/>
                  <a:pt x="85" y="64"/>
                </a:cubicBezTo>
                <a:cubicBezTo>
                  <a:pt x="85" y="22"/>
                  <a:pt x="85" y="22"/>
                  <a:pt x="85" y="22"/>
                </a:cubicBezTo>
                <a:cubicBezTo>
                  <a:pt x="85" y="20"/>
                  <a:pt x="86" y="19"/>
                  <a:pt x="87" y="19"/>
                </a:cubicBezTo>
                <a:close/>
                <a:moveTo>
                  <a:pt x="95" y="24"/>
                </a:moveTo>
                <a:cubicBezTo>
                  <a:pt x="95" y="24"/>
                  <a:pt x="95" y="24"/>
                  <a:pt x="95" y="24"/>
                </a:cubicBezTo>
                <a:cubicBezTo>
                  <a:pt x="89" y="24"/>
                  <a:pt x="89" y="24"/>
                  <a:pt x="89" y="24"/>
                </a:cubicBezTo>
                <a:cubicBezTo>
                  <a:pt x="89" y="61"/>
                  <a:pt x="89" y="61"/>
                  <a:pt x="89" y="61"/>
                </a:cubicBezTo>
                <a:cubicBezTo>
                  <a:pt x="95" y="61"/>
                  <a:pt x="95" y="61"/>
                  <a:pt x="95" y="61"/>
                </a:cubicBezTo>
                <a:cubicBezTo>
                  <a:pt x="95" y="24"/>
                  <a:pt x="95" y="24"/>
                  <a:pt x="95" y="24"/>
                </a:cubicBezTo>
                <a:close/>
                <a:moveTo>
                  <a:pt x="38" y="55"/>
                </a:moveTo>
                <a:cubicBezTo>
                  <a:pt x="38" y="55"/>
                  <a:pt x="38" y="55"/>
                  <a:pt x="38" y="55"/>
                </a:cubicBezTo>
                <a:cubicBezTo>
                  <a:pt x="33" y="55"/>
                  <a:pt x="33" y="55"/>
                  <a:pt x="33" y="55"/>
                </a:cubicBezTo>
                <a:cubicBezTo>
                  <a:pt x="33" y="61"/>
                  <a:pt x="33" y="61"/>
                  <a:pt x="33" y="61"/>
                </a:cubicBezTo>
                <a:cubicBezTo>
                  <a:pt x="38" y="61"/>
                  <a:pt x="38" y="61"/>
                  <a:pt x="38" y="61"/>
                </a:cubicBezTo>
                <a:cubicBezTo>
                  <a:pt x="38" y="55"/>
                  <a:pt x="38" y="55"/>
                  <a:pt x="38" y="55"/>
                </a:cubicBezTo>
                <a:close/>
                <a:moveTo>
                  <a:pt x="4" y="90"/>
                </a:moveTo>
                <a:cubicBezTo>
                  <a:pt x="4" y="90"/>
                  <a:pt x="4" y="90"/>
                  <a:pt x="4" y="90"/>
                </a:cubicBezTo>
                <a:cubicBezTo>
                  <a:pt x="2" y="90"/>
                  <a:pt x="0" y="88"/>
                  <a:pt x="0" y="86"/>
                </a:cubicBezTo>
                <a:cubicBezTo>
                  <a:pt x="0" y="84"/>
                  <a:pt x="2" y="82"/>
                  <a:pt x="4" y="82"/>
                </a:cubicBezTo>
                <a:cubicBezTo>
                  <a:pt x="124" y="82"/>
                  <a:pt x="124" y="82"/>
                  <a:pt x="124" y="82"/>
                </a:cubicBezTo>
                <a:cubicBezTo>
                  <a:pt x="126" y="82"/>
                  <a:pt x="128" y="84"/>
                  <a:pt x="128" y="86"/>
                </a:cubicBezTo>
                <a:cubicBezTo>
                  <a:pt x="128" y="88"/>
                  <a:pt x="126" y="90"/>
                  <a:pt x="124" y="90"/>
                </a:cubicBezTo>
                <a:cubicBezTo>
                  <a:pt x="4" y="90"/>
                  <a:pt x="4" y="90"/>
                  <a:pt x="4" y="90"/>
                </a:cubicBezTo>
                <a:close/>
                <a:moveTo>
                  <a:pt x="108" y="8"/>
                </a:moveTo>
                <a:cubicBezTo>
                  <a:pt x="108" y="8"/>
                  <a:pt x="108" y="8"/>
                  <a:pt x="108" y="8"/>
                </a:cubicBezTo>
                <a:cubicBezTo>
                  <a:pt x="20" y="8"/>
                  <a:pt x="20" y="8"/>
                  <a:pt x="20" y="8"/>
                </a:cubicBezTo>
                <a:cubicBezTo>
                  <a:pt x="20" y="70"/>
                  <a:pt x="20" y="70"/>
                  <a:pt x="20" y="70"/>
                </a:cubicBezTo>
                <a:cubicBezTo>
                  <a:pt x="108" y="70"/>
                  <a:pt x="108" y="70"/>
                  <a:pt x="108" y="70"/>
                </a:cubicBezTo>
                <a:cubicBezTo>
                  <a:pt x="108" y="8"/>
                  <a:pt x="108" y="8"/>
                  <a:pt x="108" y="8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</a:extLst>
        </p:spPr>
        <p:txBody>
          <a:bodyPr/>
          <a:lstStyle/>
          <a:p>
            <a:endParaRPr lang="zh-CN" altLang="zh-CN">
              <a:solidFill>
                <a:srgbClr val="7F7F7F"/>
              </a:solidFill>
              <a:cs typeface="+mn-ea"/>
              <a:sym typeface="+mn-lt"/>
            </a:endParaRPr>
          </a:p>
        </p:txBody>
      </p:sp>
      <p:sp>
        <p:nvSpPr>
          <p:cNvPr id="12299" name="淘宝店chenying0907 19"/>
          <p:cNvSpPr>
            <a:spLocks noEditPoints="1" noChangeArrowheads="1"/>
          </p:cNvSpPr>
          <p:nvPr/>
        </p:nvSpPr>
        <p:spPr bwMode="auto">
          <a:xfrm>
            <a:off x="1335088" y="1722438"/>
            <a:ext cx="204787" cy="204787"/>
          </a:xfrm>
          <a:custGeom>
            <a:avLst/>
            <a:gdLst>
              <a:gd name="T0" fmla="*/ 27 w 112"/>
              <a:gd name="T1" fmla="*/ 25 h 112"/>
              <a:gd name="T2" fmla="*/ 34 w 112"/>
              <a:gd name="T3" fmla="*/ 15 h 112"/>
              <a:gd name="T4" fmla="*/ 10 w 112"/>
              <a:gd name="T5" fmla="*/ 31 h 112"/>
              <a:gd name="T6" fmla="*/ 50 w 112"/>
              <a:gd name="T7" fmla="*/ 31 h 112"/>
              <a:gd name="T8" fmla="*/ 43 w 112"/>
              <a:gd name="T9" fmla="*/ 31 h 112"/>
              <a:gd name="T10" fmla="*/ 39 w 112"/>
              <a:gd name="T11" fmla="*/ 28 h 112"/>
              <a:gd name="T12" fmla="*/ 37 w 112"/>
              <a:gd name="T13" fmla="*/ 18 h 112"/>
              <a:gd name="T14" fmla="*/ 87 w 112"/>
              <a:gd name="T15" fmla="*/ 57 h 112"/>
              <a:gd name="T16" fmla="*/ 110 w 112"/>
              <a:gd name="T17" fmla="*/ 80 h 112"/>
              <a:gd name="T18" fmla="*/ 84 w 112"/>
              <a:gd name="T19" fmla="*/ 111 h 112"/>
              <a:gd name="T20" fmla="*/ 79 w 112"/>
              <a:gd name="T21" fmla="*/ 111 h 112"/>
              <a:gd name="T22" fmla="*/ 34 w 112"/>
              <a:gd name="T23" fmla="*/ 111 h 112"/>
              <a:gd name="T24" fmla="*/ 5 w 112"/>
              <a:gd name="T25" fmla="*/ 112 h 112"/>
              <a:gd name="T26" fmla="*/ 1 w 112"/>
              <a:gd name="T27" fmla="*/ 82 h 112"/>
              <a:gd name="T28" fmla="*/ 24 w 112"/>
              <a:gd name="T29" fmla="*/ 56 h 112"/>
              <a:gd name="T30" fmla="*/ 2 w 112"/>
              <a:gd name="T31" fmla="*/ 28 h 112"/>
              <a:gd name="T32" fmla="*/ 33 w 112"/>
              <a:gd name="T33" fmla="*/ 3 h 112"/>
              <a:gd name="T34" fmla="*/ 76 w 112"/>
              <a:gd name="T35" fmla="*/ 5 h 112"/>
              <a:gd name="T36" fmla="*/ 110 w 112"/>
              <a:gd name="T37" fmla="*/ 24 h 112"/>
              <a:gd name="T38" fmla="*/ 87 w 112"/>
              <a:gd name="T39" fmla="*/ 57 h 112"/>
              <a:gd name="T40" fmla="*/ 62 w 112"/>
              <a:gd name="T41" fmla="*/ 82 h 112"/>
              <a:gd name="T42" fmla="*/ 101 w 112"/>
              <a:gd name="T43" fmla="*/ 82 h 112"/>
              <a:gd name="T44" fmla="*/ 91 w 112"/>
              <a:gd name="T45" fmla="*/ 86 h 112"/>
              <a:gd name="T46" fmla="*/ 87 w 112"/>
              <a:gd name="T47" fmla="*/ 83 h 112"/>
              <a:gd name="T48" fmla="*/ 89 w 112"/>
              <a:gd name="T49" fmla="*/ 70 h 112"/>
              <a:gd name="T50" fmla="*/ 82 w 112"/>
              <a:gd name="T51" fmla="*/ 73 h 112"/>
              <a:gd name="T52" fmla="*/ 85 w 112"/>
              <a:gd name="T53" fmla="*/ 67 h 112"/>
              <a:gd name="T54" fmla="*/ 62 w 112"/>
              <a:gd name="T55" fmla="*/ 82 h 112"/>
              <a:gd name="T56" fmla="*/ 23 w 112"/>
              <a:gd name="T57" fmla="*/ 97 h 112"/>
              <a:gd name="T58" fmla="*/ 77 w 112"/>
              <a:gd name="T59" fmla="*/ 27 h 112"/>
              <a:gd name="T60" fmla="*/ 23 w 112"/>
              <a:gd name="T61" fmla="*/ 97 h 112"/>
              <a:gd name="T62" fmla="*/ 90 w 112"/>
              <a:gd name="T63" fmla="*/ 33 h 112"/>
              <a:gd name="T64" fmla="*/ 90 w 112"/>
              <a:gd name="T65" fmla="*/ 34 h 112"/>
              <a:gd name="T66" fmla="*/ 90 w 112"/>
              <a:gd name="T67" fmla="*/ 34 h 112"/>
              <a:gd name="T68" fmla="*/ 102 w 112"/>
              <a:gd name="T69" fmla="*/ 31 h 112"/>
              <a:gd name="T70" fmla="*/ 86 w 112"/>
              <a:gd name="T71" fmla="*/ 11 h 112"/>
              <a:gd name="T72" fmla="*/ 74 w 112"/>
              <a:gd name="T73" fmla="*/ 18 h 112"/>
              <a:gd name="T74" fmla="*/ 79 w 112"/>
              <a:gd name="T75" fmla="*/ 22 h 112"/>
              <a:gd name="T76" fmla="*/ 79 w 112"/>
              <a:gd name="T77" fmla="*/ 22 h 112"/>
              <a:gd name="T78" fmla="*/ 79 w 112"/>
              <a:gd name="T79" fmla="*/ 22 h 112"/>
              <a:gd name="T80" fmla="*/ 90 w 112"/>
              <a:gd name="T81" fmla="*/ 33 h 112"/>
              <a:gd name="T82" fmla="*/ 90 w 112"/>
              <a:gd name="T83" fmla="*/ 33 h 112"/>
              <a:gd name="T84" fmla="*/ 88 w 112"/>
              <a:gd name="T85" fmla="*/ 39 h 112"/>
              <a:gd name="T86" fmla="*/ 30 w 112"/>
              <a:gd name="T87" fmla="*/ 103 h 112"/>
              <a:gd name="T88" fmla="*/ 88 w 112"/>
              <a:gd name="T89" fmla="*/ 39 h 112"/>
              <a:gd name="T90" fmla="*/ 12 w 112"/>
              <a:gd name="T91" fmla="*/ 86 h 112"/>
              <a:gd name="T92" fmla="*/ 71 w 112"/>
              <a:gd name="T93" fmla="*/ 21 h 112"/>
              <a:gd name="T94" fmla="*/ 12 w 112"/>
              <a:gd name="T95" fmla="*/ 86 h 112"/>
              <a:gd name="T96" fmla="*/ 9 w 112"/>
              <a:gd name="T97" fmla="*/ 89 h 112"/>
              <a:gd name="T98" fmla="*/ 23 w 112"/>
              <a:gd name="T99" fmla="*/ 104 h 112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w 112"/>
              <a:gd name="T151" fmla="*/ 0 h 112"/>
              <a:gd name="T152" fmla="*/ 112 w 112"/>
              <a:gd name="T153" fmla="*/ 112 h 112"/>
            </a:gdLst>
            <a:ahLst/>
            <a:cxnLst>
              <a:cxn ang="T100">
                <a:pos x="T0" y="T1"/>
              </a:cxn>
              <a:cxn ang="T101">
                <a:pos x="T2" y="T3"/>
              </a:cxn>
              <a:cxn ang="T102">
                <a:pos x="T4" y="T5"/>
              </a:cxn>
              <a:cxn ang="T103">
                <a:pos x="T6" y="T7"/>
              </a:cxn>
              <a:cxn ang="T104">
                <a:pos x="T8" y="T9"/>
              </a:cxn>
              <a:cxn ang="T105">
                <a:pos x="T10" y="T11"/>
              </a:cxn>
              <a:cxn ang="T106">
                <a:pos x="T12" y="T13"/>
              </a:cxn>
              <a:cxn ang="T107">
                <a:pos x="T14" y="T15"/>
              </a:cxn>
              <a:cxn ang="T108">
                <a:pos x="T16" y="T17"/>
              </a:cxn>
              <a:cxn ang="T109">
                <a:pos x="T18" y="T19"/>
              </a:cxn>
              <a:cxn ang="T110">
                <a:pos x="T20" y="T21"/>
              </a:cxn>
              <a:cxn ang="T111">
                <a:pos x="T22" y="T23"/>
              </a:cxn>
              <a:cxn ang="T112">
                <a:pos x="T24" y="T25"/>
              </a:cxn>
              <a:cxn ang="T113">
                <a:pos x="T26" y="T27"/>
              </a:cxn>
              <a:cxn ang="T114">
                <a:pos x="T28" y="T29"/>
              </a:cxn>
              <a:cxn ang="T115">
                <a:pos x="T30" y="T31"/>
              </a:cxn>
              <a:cxn ang="T116">
                <a:pos x="T32" y="T33"/>
              </a:cxn>
              <a:cxn ang="T117">
                <a:pos x="T34" y="T35"/>
              </a:cxn>
              <a:cxn ang="T118">
                <a:pos x="T36" y="T37"/>
              </a:cxn>
              <a:cxn ang="T119">
                <a:pos x="T38" y="T39"/>
              </a:cxn>
              <a:cxn ang="T120">
                <a:pos x="T40" y="T41"/>
              </a:cxn>
              <a:cxn ang="T121">
                <a:pos x="T42" y="T43"/>
              </a:cxn>
              <a:cxn ang="T122">
                <a:pos x="T44" y="T45"/>
              </a:cxn>
              <a:cxn ang="T123">
                <a:pos x="T46" y="T47"/>
              </a:cxn>
              <a:cxn ang="T124">
                <a:pos x="T48" y="T49"/>
              </a:cxn>
              <a:cxn ang="T125">
                <a:pos x="T50" y="T51"/>
              </a:cxn>
              <a:cxn ang="T126">
                <a:pos x="T52" y="T53"/>
              </a:cxn>
              <a:cxn ang="T127">
                <a:pos x="T54" y="T55"/>
              </a:cxn>
              <a:cxn ang="T128">
                <a:pos x="T56" y="T57"/>
              </a:cxn>
              <a:cxn ang="T129">
                <a:pos x="T58" y="T59"/>
              </a:cxn>
              <a:cxn ang="T130">
                <a:pos x="T60" y="T61"/>
              </a:cxn>
              <a:cxn ang="T131">
                <a:pos x="T62" y="T63"/>
              </a:cxn>
              <a:cxn ang="T132">
                <a:pos x="T64" y="T65"/>
              </a:cxn>
              <a:cxn ang="T133">
                <a:pos x="T66" y="T67"/>
              </a:cxn>
              <a:cxn ang="T134">
                <a:pos x="T68" y="T69"/>
              </a:cxn>
              <a:cxn ang="T135">
                <a:pos x="T70" y="T71"/>
              </a:cxn>
              <a:cxn ang="T136">
                <a:pos x="T72" y="T73"/>
              </a:cxn>
              <a:cxn ang="T137">
                <a:pos x="T74" y="T75"/>
              </a:cxn>
              <a:cxn ang="T138">
                <a:pos x="T76" y="T77"/>
              </a:cxn>
              <a:cxn ang="T139">
                <a:pos x="T78" y="T79"/>
              </a:cxn>
              <a:cxn ang="T140">
                <a:pos x="T80" y="T81"/>
              </a:cxn>
              <a:cxn ang="T141">
                <a:pos x="T82" y="T83"/>
              </a:cxn>
              <a:cxn ang="T142">
                <a:pos x="T84" y="T85"/>
              </a:cxn>
              <a:cxn ang="T143">
                <a:pos x="T86" y="T87"/>
              </a:cxn>
              <a:cxn ang="T144">
                <a:pos x="T88" y="T89"/>
              </a:cxn>
              <a:cxn ang="T145">
                <a:pos x="T90" y="T91"/>
              </a:cxn>
              <a:cxn ang="T146">
                <a:pos x="T92" y="T93"/>
              </a:cxn>
              <a:cxn ang="T147">
                <a:pos x="T94" y="T95"/>
              </a:cxn>
              <a:cxn ang="T148">
                <a:pos x="T96" y="T97"/>
              </a:cxn>
              <a:cxn ang="T149">
                <a:pos x="T98" y="T99"/>
              </a:cxn>
            </a:cxnLst>
            <a:rect l="T150" t="T151" r="T152" b="T153"/>
            <a:pathLst>
              <a:path w="112" h="112">
                <a:moveTo>
                  <a:pt x="30" y="25"/>
                </a:moveTo>
                <a:cubicBezTo>
                  <a:pt x="29" y="26"/>
                  <a:pt x="28" y="26"/>
                  <a:pt x="27" y="25"/>
                </a:cubicBezTo>
                <a:cubicBezTo>
                  <a:pt x="26" y="25"/>
                  <a:pt x="26" y="23"/>
                  <a:pt x="27" y="22"/>
                </a:cubicBezTo>
                <a:cubicBezTo>
                  <a:pt x="34" y="15"/>
                  <a:pt x="34" y="15"/>
                  <a:pt x="34" y="15"/>
                </a:cubicBezTo>
                <a:cubicBezTo>
                  <a:pt x="30" y="11"/>
                  <a:pt x="30" y="11"/>
                  <a:pt x="30" y="11"/>
                </a:cubicBezTo>
                <a:cubicBezTo>
                  <a:pt x="10" y="31"/>
                  <a:pt x="10" y="31"/>
                  <a:pt x="10" y="31"/>
                </a:cubicBezTo>
                <a:cubicBezTo>
                  <a:pt x="30" y="51"/>
                  <a:pt x="30" y="51"/>
                  <a:pt x="30" y="51"/>
                </a:cubicBezTo>
                <a:cubicBezTo>
                  <a:pt x="50" y="31"/>
                  <a:pt x="50" y="31"/>
                  <a:pt x="50" y="31"/>
                </a:cubicBezTo>
                <a:cubicBezTo>
                  <a:pt x="46" y="28"/>
                  <a:pt x="46" y="28"/>
                  <a:pt x="46" y="28"/>
                </a:cubicBezTo>
                <a:cubicBezTo>
                  <a:pt x="43" y="31"/>
                  <a:pt x="43" y="31"/>
                  <a:pt x="43" y="31"/>
                </a:cubicBezTo>
                <a:cubicBezTo>
                  <a:pt x="42" y="32"/>
                  <a:pt x="40" y="32"/>
                  <a:pt x="39" y="31"/>
                </a:cubicBezTo>
                <a:cubicBezTo>
                  <a:pt x="38" y="30"/>
                  <a:pt x="38" y="29"/>
                  <a:pt x="39" y="28"/>
                </a:cubicBezTo>
                <a:cubicBezTo>
                  <a:pt x="43" y="24"/>
                  <a:pt x="43" y="24"/>
                  <a:pt x="43" y="24"/>
                </a:cubicBezTo>
                <a:cubicBezTo>
                  <a:pt x="37" y="18"/>
                  <a:pt x="37" y="18"/>
                  <a:pt x="37" y="18"/>
                </a:cubicBezTo>
                <a:cubicBezTo>
                  <a:pt x="30" y="25"/>
                  <a:pt x="30" y="25"/>
                  <a:pt x="30" y="25"/>
                </a:cubicBezTo>
                <a:close/>
                <a:moveTo>
                  <a:pt x="87" y="57"/>
                </a:moveTo>
                <a:cubicBezTo>
                  <a:pt x="87" y="57"/>
                  <a:pt x="87" y="57"/>
                  <a:pt x="87" y="57"/>
                </a:cubicBezTo>
                <a:cubicBezTo>
                  <a:pt x="110" y="80"/>
                  <a:pt x="110" y="80"/>
                  <a:pt x="110" y="80"/>
                </a:cubicBezTo>
                <a:cubicBezTo>
                  <a:pt x="111" y="81"/>
                  <a:pt x="111" y="84"/>
                  <a:pt x="110" y="85"/>
                </a:cubicBezTo>
                <a:cubicBezTo>
                  <a:pt x="84" y="111"/>
                  <a:pt x="84" y="111"/>
                  <a:pt x="84" y="111"/>
                </a:cubicBezTo>
                <a:cubicBezTo>
                  <a:pt x="83" y="112"/>
                  <a:pt x="80" y="112"/>
                  <a:pt x="79" y="111"/>
                </a:cubicBezTo>
                <a:cubicBezTo>
                  <a:pt x="79" y="111"/>
                  <a:pt x="79" y="111"/>
                  <a:pt x="79" y="111"/>
                </a:cubicBezTo>
                <a:cubicBezTo>
                  <a:pt x="56" y="88"/>
                  <a:pt x="56" y="88"/>
                  <a:pt x="56" y="88"/>
                </a:cubicBezTo>
                <a:cubicBezTo>
                  <a:pt x="34" y="111"/>
                  <a:pt x="34" y="111"/>
                  <a:pt x="34" y="111"/>
                </a:cubicBezTo>
                <a:cubicBezTo>
                  <a:pt x="33" y="111"/>
                  <a:pt x="32" y="112"/>
                  <a:pt x="31" y="112"/>
                </a:cubicBezTo>
                <a:cubicBezTo>
                  <a:pt x="5" y="112"/>
                  <a:pt x="5" y="112"/>
                  <a:pt x="5" y="112"/>
                </a:cubicBezTo>
                <a:cubicBezTo>
                  <a:pt x="2" y="112"/>
                  <a:pt x="1" y="110"/>
                  <a:pt x="1" y="108"/>
                </a:cubicBezTo>
                <a:cubicBezTo>
                  <a:pt x="1" y="99"/>
                  <a:pt x="1" y="90"/>
                  <a:pt x="1" y="82"/>
                </a:cubicBezTo>
                <a:cubicBezTo>
                  <a:pt x="1" y="81"/>
                  <a:pt x="1" y="80"/>
                  <a:pt x="2" y="79"/>
                </a:cubicBezTo>
                <a:cubicBezTo>
                  <a:pt x="24" y="56"/>
                  <a:pt x="24" y="56"/>
                  <a:pt x="24" y="56"/>
                </a:cubicBezTo>
                <a:cubicBezTo>
                  <a:pt x="2" y="34"/>
                  <a:pt x="2" y="34"/>
                  <a:pt x="2" y="34"/>
                </a:cubicBezTo>
                <a:cubicBezTo>
                  <a:pt x="0" y="32"/>
                  <a:pt x="0" y="30"/>
                  <a:pt x="2" y="28"/>
                </a:cubicBezTo>
                <a:cubicBezTo>
                  <a:pt x="27" y="3"/>
                  <a:pt x="27" y="3"/>
                  <a:pt x="27" y="3"/>
                </a:cubicBezTo>
                <a:cubicBezTo>
                  <a:pt x="29" y="1"/>
                  <a:pt x="31" y="1"/>
                  <a:pt x="33" y="3"/>
                </a:cubicBezTo>
                <a:cubicBezTo>
                  <a:pt x="55" y="25"/>
                  <a:pt x="55" y="25"/>
                  <a:pt x="55" y="25"/>
                </a:cubicBezTo>
                <a:cubicBezTo>
                  <a:pt x="76" y="5"/>
                  <a:pt x="76" y="5"/>
                  <a:pt x="76" y="5"/>
                </a:cubicBezTo>
                <a:cubicBezTo>
                  <a:pt x="80" y="0"/>
                  <a:pt x="88" y="1"/>
                  <a:pt x="92" y="5"/>
                </a:cubicBezTo>
                <a:cubicBezTo>
                  <a:pt x="97" y="10"/>
                  <a:pt x="108" y="18"/>
                  <a:pt x="110" y="24"/>
                </a:cubicBezTo>
                <a:cubicBezTo>
                  <a:pt x="112" y="29"/>
                  <a:pt x="111" y="33"/>
                  <a:pt x="108" y="37"/>
                </a:cubicBezTo>
                <a:cubicBezTo>
                  <a:pt x="87" y="57"/>
                  <a:pt x="87" y="57"/>
                  <a:pt x="87" y="57"/>
                </a:cubicBezTo>
                <a:close/>
                <a:moveTo>
                  <a:pt x="62" y="82"/>
                </a:moveTo>
                <a:cubicBezTo>
                  <a:pt x="62" y="82"/>
                  <a:pt x="62" y="82"/>
                  <a:pt x="62" y="82"/>
                </a:cubicBezTo>
                <a:cubicBezTo>
                  <a:pt x="82" y="102"/>
                  <a:pt x="82" y="102"/>
                  <a:pt x="82" y="102"/>
                </a:cubicBezTo>
                <a:cubicBezTo>
                  <a:pt x="101" y="82"/>
                  <a:pt x="101" y="82"/>
                  <a:pt x="101" y="82"/>
                </a:cubicBezTo>
                <a:cubicBezTo>
                  <a:pt x="98" y="79"/>
                  <a:pt x="98" y="79"/>
                  <a:pt x="98" y="79"/>
                </a:cubicBezTo>
                <a:cubicBezTo>
                  <a:pt x="91" y="86"/>
                  <a:pt x="91" y="86"/>
                  <a:pt x="91" y="86"/>
                </a:cubicBezTo>
                <a:cubicBezTo>
                  <a:pt x="90" y="87"/>
                  <a:pt x="88" y="87"/>
                  <a:pt x="87" y="86"/>
                </a:cubicBezTo>
                <a:cubicBezTo>
                  <a:pt x="86" y="85"/>
                  <a:pt x="86" y="84"/>
                  <a:pt x="87" y="83"/>
                </a:cubicBezTo>
                <a:cubicBezTo>
                  <a:pt x="94" y="76"/>
                  <a:pt x="94" y="76"/>
                  <a:pt x="94" y="76"/>
                </a:cubicBezTo>
                <a:cubicBezTo>
                  <a:pt x="89" y="70"/>
                  <a:pt x="89" y="70"/>
                  <a:pt x="89" y="70"/>
                </a:cubicBezTo>
                <a:cubicBezTo>
                  <a:pt x="85" y="73"/>
                  <a:pt x="85" y="73"/>
                  <a:pt x="85" y="73"/>
                </a:cubicBezTo>
                <a:cubicBezTo>
                  <a:pt x="84" y="74"/>
                  <a:pt x="83" y="74"/>
                  <a:pt x="82" y="73"/>
                </a:cubicBezTo>
                <a:cubicBezTo>
                  <a:pt x="81" y="72"/>
                  <a:pt x="81" y="71"/>
                  <a:pt x="82" y="70"/>
                </a:cubicBezTo>
                <a:cubicBezTo>
                  <a:pt x="85" y="67"/>
                  <a:pt x="85" y="67"/>
                  <a:pt x="85" y="67"/>
                </a:cubicBezTo>
                <a:cubicBezTo>
                  <a:pt x="82" y="63"/>
                  <a:pt x="82" y="63"/>
                  <a:pt x="82" y="63"/>
                </a:cubicBezTo>
                <a:cubicBezTo>
                  <a:pt x="62" y="82"/>
                  <a:pt x="62" y="82"/>
                  <a:pt x="62" y="82"/>
                </a:cubicBezTo>
                <a:close/>
                <a:moveTo>
                  <a:pt x="23" y="97"/>
                </a:moveTo>
                <a:cubicBezTo>
                  <a:pt x="23" y="97"/>
                  <a:pt x="23" y="97"/>
                  <a:pt x="23" y="97"/>
                </a:cubicBezTo>
                <a:cubicBezTo>
                  <a:pt x="44" y="76"/>
                  <a:pt x="65" y="56"/>
                  <a:pt x="85" y="35"/>
                </a:cubicBezTo>
                <a:cubicBezTo>
                  <a:pt x="82" y="33"/>
                  <a:pt x="80" y="30"/>
                  <a:pt x="77" y="27"/>
                </a:cubicBezTo>
                <a:cubicBezTo>
                  <a:pt x="16" y="89"/>
                  <a:pt x="16" y="89"/>
                  <a:pt x="16" y="89"/>
                </a:cubicBezTo>
                <a:cubicBezTo>
                  <a:pt x="23" y="97"/>
                  <a:pt x="23" y="97"/>
                  <a:pt x="23" y="97"/>
                </a:cubicBezTo>
                <a:close/>
                <a:moveTo>
                  <a:pt x="90" y="33"/>
                </a:moveTo>
                <a:cubicBezTo>
                  <a:pt x="90" y="33"/>
                  <a:pt x="90" y="33"/>
                  <a:pt x="90" y="33"/>
                </a:cubicBezTo>
                <a:cubicBezTo>
                  <a:pt x="90" y="34"/>
                  <a:pt x="90" y="34"/>
                  <a:pt x="90" y="34"/>
                </a:cubicBezTo>
                <a:cubicBezTo>
                  <a:pt x="90" y="34"/>
                  <a:pt x="90" y="34"/>
                  <a:pt x="90" y="34"/>
                </a:cubicBezTo>
                <a:cubicBezTo>
                  <a:pt x="90" y="34"/>
                  <a:pt x="90" y="34"/>
                  <a:pt x="90" y="34"/>
                </a:cubicBezTo>
                <a:cubicBezTo>
                  <a:pt x="90" y="34"/>
                  <a:pt x="90" y="34"/>
                  <a:pt x="90" y="34"/>
                </a:cubicBezTo>
                <a:cubicBezTo>
                  <a:pt x="95" y="38"/>
                  <a:pt x="95" y="38"/>
                  <a:pt x="95" y="38"/>
                </a:cubicBezTo>
                <a:cubicBezTo>
                  <a:pt x="102" y="31"/>
                  <a:pt x="102" y="31"/>
                  <a:pt x="102" y="31"/>
                </a:cubicBezTo>
                <a:cubicBezTo>
                  <a:pt x="103" y="30"/>
                  <a:pt x="103" y="28"/>
                  <a:pt x="102" y="26"/>
                </a:cubicBezTo>
                <a:cubicBezTo>
                  <a:pt x="97" y="21"/>
                  <a:pt x="91" y="16"/>
                  <a:pt x="86" y="11"/>
                </a:cubicBezTo>
                <a:cubicBezTo>
                  <a:pt x="85" y="9"/>
                  <a:pt x="83" y="9"/>
                  <a:pt x="82" y="10"/>
                </a:cubicBezTo>
                <a:cubicBezTo>
                  <a:pt x="74" y="18"/>
                  <a:pt x="74" y="18"/>
                  <a:pt x="74" y="18"/>
                </a:cubicBezTo>
                <a:cubicBezTo>
                  <a:pt x="79" y="22"/>
                  <a:pt x="79" y="22"/>
                  <a:pt x="79" y="22"/>
                </a:cubicBezTo>
                <a:cubicBezTo>
                  <a:pt x="79" y="22"/>
                  <a:pt x="79" y="22"/>
                  <a:pt x="79" y="22"/>
                </a:cubicBezTo>
                <a:cubicBezTo>
                  <a:pt x="79" y="22"/>
                  <a:pt x="79" y="22"/>
                  <a:pt x="79" y="22"/>
                </a:cubicBezTo>
                <a:cubicBezTo>
                  <a:pt x="79" y="22"/>
                  <a:pt x="79" y="22"/>
                  <a:pt x="79" y="22"/>
                </a:cubicBezTo>
                <a:cubicBezTo>
                  <a:pt x="79" y="22"/>
                  <a:pt x="79" y="22"/>
                  <a:pt x="79" y="22"/>
                </a:cubicBezTo>
                <a:cubicBezTo>
                  <a:pt x="79" y="22"/>
                  <a:pt x="79" y="22"/>
                  <a:pt x="79" y="22"/>
                </a:cubicBezTo>
                <a:cubicBezTo>
                  <a:pt x="79" y="22"/>
                  <a:pt x="79" y="22"/>
                  <a:pt x="79" y="22"/>
                </a:cubicBezTo>
                <a:cubicBezTo>
                  <a:pt x="90" y="33"/>
                  <a:pt x="90" y="33"/>
                  <a:pt x="90" y="33"/>
                </a:cubicBezTo>
                <a:cubicBezTo>
                  <a:pt x="90" y="33"/>
                  <a:pt x="90" y="33"/>
                  <a:pt x="90" y="33"/>
                </a:cubicBezTo>
                <a:cubicBezTo>
                  <a:pt x="90" y="33"/>
                  <a:pt x="90" y="33"/>
                  <a:pt x="90" y="33"/>
                </a:cubicBezTo>
                <a:close/>
                <a:moveTo>
                  <a:pt x="88" y="39"/>
                </a:moveTo>
                <a:cubicBezTo>
                  <a:pt x="88" y="39"/>
                  <a:pt x="88" y="39"/>
                  <a:pt x="88" y="39"/>
                </a:cubicBezTo>
                <a:cubicBezTo>
                  <a:pt x="68" y="59"/>
                  <a:pt x="47" y="80"/>
                  <a:pt x="27" y="100"/>
                </a:cubicBezTo>
                <a:cubicBezTo>
                  <a:pt x="30" y="103"/>
                  <a:pt x="30" y="103"/>
                  <a:pt x="30" y="103"/>
                </a:cubicBezTo>
                <a:cubicBezTo>
                  <a:pt x="91" y="42"/>
                  <a:pt x="91" y="42"/>
                  <a:pt x="91" y="42"/>
                </a:cubicBezTo>
                <a:cubicBezTo>
                  <a:pt x="88" y="39"/>
                  <a:pt x="88" y="39"/>
                  <a:pt x="88" y="39"/>
                </a:cubicBezTo>
                <a:close/>
                <a:moveTo>
                  <a:pt x="12" y="86"/>
                </a:moveTo>
                <a:cubicBezTo>
                  <a:pt x="12" y="86"/>
                  <a:pt x="12" y="86"/>
                  <a:pt x="12" y="86"/>
                </a:cubicBezTo>
                <a:cubicBezTo>
                  <a:pt x="74" y="24"/>
                  <a:pt x="74" y="24"/>
                  <a:pt x="74" y="24"/>
                </a:cubicBezTo>
                <a:cubicBezTo>
                  <a:pt x="71" y="21"/>
                  <a:pt x="71" y="21"/>
                  <a:pt x="71" y="21"/>
                </a:cubicBezTo>
                <a:cubicBezTo>
                  <a:pt x="9" y="83"/>
                  <a:pt x="9" y="83"/>
                  <a:pt x="9" y="83"/>
                </a:cubicBezTo>
                <a:cubicBezTo>
                  <a:pt x="12" y="86"/>
                  <a:pt x="12" y="86"/>
                  <a:pt x="12" y="86"/>
                </a:cubicBezTo>
                <a:close/>
                <a:moveTo>
                  <a:pt x="9" y="89"/>
                </a:moveTo>
                <a:cubicBezTo>
                  <a:pt x="9" y="89"/>
                  <a:pt x="9" y="89"/>
                  <a:pt x="9" y="89"/>
                </a:cubicBezTo>
                <a:cubicBezTo>
                  <a:pt x="9" y="94"/>
                  <a:pt x="9" y="99"/>
                  <a:pt x="9" y="104"/>
                </a:cubicBezTo>
                <a:cubicBezTo>
                  <a:pt x="23" y="104"/>
                  <a:pt x="23" y="104"/>
                  <a:pt x="23" y="104"/>
                </a:cubicBezTo>
                <a:cubicBezTo>
                  <a:pt x="9" y="89"/>
                  <a:pt x="9" y="89"/>
                  <a:pt x="9" y="89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</a:extLst>
        </p:spPr>
        <p:txBody>
          <a:bodyPr/>
          <a:lstStyle/>
          <a:p>
            <a:endParaRPr lang="zh-CN" altLang="zh-CN">
              <a:solidFill>
                <a:srgbClr val="7F7F7F"/>
              </a:solidFill>
              <a:cs typeface="+mn-ea"/>
              <a:sym typeface="+mn-lt"/>
            </a:endParaRPr>
          </a:p>
        </p:txBody>
      </p:sp>
      <p:sp>
        <p:nvSpPr>
          <p:cNvPr id="12300" name="淘宝店chenying0907 6"/>
          <p:cNvSpPr>
            <a:spLocks noChangeArrowheads="1"/>
          </p:cNvSpPr>
          <p:nvPr/>
        </p:nvSpPr>
        <p:spPr bwMode="auto">
          <a:xfrm>
            <a:off x="725488" y="2486025"/>
            <a:ext cx="1422400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</a:extLst>
        </p:spPr>
        <p:txBody>
          <a:bodyPr lIns="0" tIns="0" rIns="0" bIns="0">
            <a:spAutoFit/>
          </a:bodyPr>
          <a:lstStyle/>
          <a:p>
            <a:r>
              <a:rPr lang="zh-CN" altLang="en-US" sz="80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单击此处添加本章节的简要内容。本模板精心设计，模板所有素材均可自由编辑替换移动。单击此处添加本章节的简要内容。</a:t>
            </a:r>
            <a:endParaRPr lang="en-US" altLang="zh-CN" sz="800" dirty="0">
              <a:solidFill>
                <a:schemeClr val="bg1">
                  <a:lumMod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2301" name="Rectangle 24"/>
          <p:cNvSpPr>
            <a:spLocks noChangeArrowheads="1"/>
          </p:cNvSpPr>
          <p:nvPr/>
        </p:nvSpPr>
        <p:spPr bwMode="auto">
          <a:xfrm>
            <a:off x="725488" y="2270125"/>
            <a:ext cx="1422400" cy="153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algn="ctr"/>
            <a:r>
              <a:rPr lang="zh-CN" altLang="en-US" sz="1000" b="1">
                <a:solidFill>
                  <a:srgbClr val="7F7F7F"/>
                </a:solidFill>
                <a:cs typeface="+mn-ea"/>
                <a:sym typeface="+mn-lt"/>
              </a:rPr>
              <a:t>TOPIC HEADER HERE</a:t>
            </a:r>
            <a:endParaRPr lang="zh-CN" altLang="en-US">
              <a:cs typeface="+mn-ea"/>
              <a:sym typeface="+mn-lt"/>
            </a:endParaRPr>
          </a:p>
        </p:txBody>
      </p:sp>
      <p:sp>
        <p:nvSpPr>
          <p:cNvPr id="12302" name="淘宝店chenying0907 10"/>
          <p:cNvSpPr>
            <a:spLocks noChangeArrowheads="1"/>
          </p:cNvSpPr>
          <p:nvPr/>
        </p:nvSpPr>
        <p:spPr bwMode="auto">
          <a:xfrm>
            <a:off x="2792413" y="2486025"/>
            <a:ext cx="1422400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</a:extLst>
        </p:spPr>
        <p:txBody>
          <a:bodyPr lIns="0" tIns="0" rIns="0" bIns="0">
            <a:spAutoFit/>
          </a:bodyPr>
          <a:lstStyle/>
          <a:p>
            <a:r>
              <a:rPr lang="zh-CN" altLang="en-US" sz="80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单击此处添加本章节的简要内容。本模板精心设计，模板所有素材均可自由编辑替换移动。单击此处添加本章节的简要内容。</a:t>
            </a:r>
            <a:endParaRPr lang="en-US" altLang="zh-CN" sz="800" dirty="0">
              <a:solidFill>
                <a:schemeClr val="bg1">
                  <a:lumMod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2303" name="Rectangle 24"/>
          <p:cNvSpPr>
            <a:spLocks noChangeArrowheads="1"/>
          </p:cNvSpPr>
          <p:nvPr/>
        </p:nvSpPr>
        <p:spPr bwMode="auto">
          <a:xfrm>
            <a:off x="2792413" y="2270125"/>
            <a:ext cx="1422400" cy="153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algn="ctr"/>
            <a:r>
              <a:rPr lang="zh-CN" altLang="en-US" sz="1000" b="1">
                <a:solidFill>
                  <a:srgbClr val="7F7F7F"/>
                </a:solidFill>
                <a:cs typeface="+mn-ea"/>
                <a:sym typeface="+mn-lt"/>
              </a:rPr>
              <a:t>TOPIC HEADER HERE</a:t>
            </a:r>
            <a:endParaRPr lang="zh-CN" altLang="en-US">
              <a:cs typeface="+mn-ea"/>
              <a:sym typeface="+mn-lt"/>
            </a:endParaRPr>
          </a:p>
        </p:txBody>
      </p:sp>
      <p:sp>
        <p:nvSpPr>
          <p:cNvPr id="12304" name="椭圆 9"/>
          <p:cNvSpPr>
            <a:spLocks noChangeArrowheads="1"/>
          </p:cNvSpPr>
          <p:nvPr/>
        </p:nvSpPr>
        <p:spPr bwMode="auto">
          <a:xfrm>
            <a:off x="5372100" y="1571625"/>
            <a:ext cx="504825" cy="506413"/>
          </a:xfrm>
          <a:prstGeom prst="ellipse">
            <a:avLst/>
          </a:prstGeom>
          <a:solidFill>
            <a:srgbClr val="9BBB59">
              <a:alpha val="68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</a:extLst>
        </p:spPr>
        <p:txBody>
          <a:bodyPr anchor="ctr"/>
          <a:lstStyle/>
          <a:p>
            <a:pPr algn="ctr"/>
            <a:endParaRPr lang="zh-CN" altLang="zh-CN" sz="100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2305" name="淘宝店chenying0907 14"/>
          <p:cNvSpPr>
            <a:spLocks noChangeArrowheads="1"/>
          </p:cNvSpPr>
          <p:nvPr/>
        </p:nvSpPr>
        <p:spPr bwMode="auto">
          <a:xfrm>
            <a:off x="4913313" y="2486025"/>
            <a:ext cx="1422400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</a:extLst>
        </p:spPr>
        <p:txBody>
          <a:bodyPr lIns="0" tIns="0" rIns="0" bIns="0">
            <a:spAutoFit/>
          </a:bodyPr>
          <a:lstStyle/>
          <a:p>
            <a:r>
              <a:rPr lang="zh-CN" altLang="en-US" sz="80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单击此处添加本章节的简要内容。本模板精心设计，模板所有素材均可自由编辑替换移动。单击此处添加本章节的简要内容。</a:t>
            </a:r>
            <a:endParaRPr lang="en-US" altLang="zh-CN" sz="800" dirty="0">
              <a:solidFill>
                <a:schemeClr val="bg1">
                  <a:lumMod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2306" name="Rectangle 24"/>
          <p:cNvSpPr>
            <a:spLocks noChangeArrowheads="1"/>
          </p:cNvSpPr>
          <p:nvPr/>
        </p:nvSpPr>
        <p:spPr bwMode="auto">
          <a:xfrm>
            <a:off x="4913313" y="2270125"/>
            <a:ext cx="1422400" cy="153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algn="ctr"/>
            <a:r>
              <a:rPr lang="zh-CN" altLang="en-US" sz="1000" b="1">
                <a:solidFill>
                  <a:srgbClr val="7F7F7F"/>
                </a:solidFill>
                <a:cs typeface="+mn-ea"/>
                <a:sym typeface="+mn-lt"/>
              </a:rPr>
              <a:t>TOPIC HEADER HERE</a:t>
            </a:r>
            <a:endParaRPr lang="zh-CN" altLang="en-US">
              <a:cs typeface="+mn-ea"/>
              <a:sym typeface="+mn-lt"/>
            </a:endParaRPr>
          </a:p>
        </p:txBody>
      </p:sp>
      <p:sp>
        <p:nvSpPr>
          <p:cNvPr id="12307" name="椭圆 12"/>
          <p:cNvSpPr>
            <a:spLocks noChangeArrowheads="1"/>
          </p:cNvSpPr>
          <p:nvPr/>
        </p:nvSpPr>
        <p:spPr bwMode="auto">
          <a:xfrm>
            <a:off x="7439025" y="1571625"/>
            <a:ext cx="506413" cy="506413"/>
          </a:xfrm>
          <a:prstGeom prst="ellipse">
            <a:avLst/>
          </a:prstGeom>
          <a:solidFill>
            <a:srgbClr val="8064A2">
              <a:alpha val="68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</a:extLst>
        </p:spPr>
        <p:txBody>
          <a:bodyPr anchor="ctr"/>
          <a:lstStyle/>
          <a:p>
            <a:pPr algn="ctr"/>
            <a:endParaRPr lang="zh-CN" altLang="zh-CN" sz="100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2308" name="淘宝店chenying0907 18"/>
          <p:cNvSpPr>
            <a:spLocks noChangeArrowheads="1"/>
          </p:cNvSpPr>
          <p:nvPr/>
        </p:nvSpPr>
        <p:spPr bwMode="auto">
          <a:xfrm>
            <a:off x="6980238" y="2486025"/>
            <a:ext cx="1422400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</a:extLst>
        </p:spPr>
        <p:txBody>
          <a:bodyPr lIns="0" tIns="0" rIns="0" bIns="0">
            <a:spAutoFit/>
          </a:bodyPr>
          <a:lstStyle/>
          <a:p>
            <a:r>
              <a:rPr lang="zh-CN" altLang="en-US" sz="80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单击此处添加本章节的简要内容。本模板精心设计，模板所有素材均可自由编辑替换移动。单击此处添加本章节的简要内容。</a:t>
            </a:r>
            <a:endParaRPr lang="en-US" altLang="zh-CN" sz="800" dirty="0">
              <a:solidFill>
                <a:schemeClr val="bg1">
                  <a:lumMod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2309" name="Rectangle 24"/>
          <p:cNvSpPr>
            <a:spLocks noChangeArrowheads="1"/>
          </p:cNvSpPr>
          <p:nvPr/>
        </p:nvSpPr>
        <p:spPr bwMode="auto">
          <a:xfrm>
            <a:off x="6980238" y="2270125"/>
            <a:ext cx="1422400" cy="153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algn="ctr"/>
            <a:r>
              <a:rPr lang="zh-CN" altLang="en-US" sz="1000" b="1">
                <a:solidFill>
                  <a:srgbClr val="7F7F7F"/>
                </a:solidFill>
                <a:cs typeface="+mn-ea"/>
                <a:sym typeface="+mn-lt"/>
              </a:rPr>
              <a:t>TOPIC HEADER HERE</a:t>
            </a:r>
            <a:endParaRPr lang="zh-CN" altLang="en-US">
              <a:cs typeface="+mn-ea"/>
              <a:sym typeface="+mn-lt"/>
            </a:endParaRPr>
          </a:p>
        </p:txBody>
      </p:sp>
      <p:sp>
        <p:nvSpPr>
          <p:cNvPr id="12310" name="淘宝店chenying0907 20"/>
          <p:cNvSpPr>
            <a:spLocks noChangeArrowheads="1"/>
          </p:cNvSpPr>
          <p:nvPr/>
        </p:nvSpPr>
        <p:spPr bwMode="auto">
          <a:xfrm>
            <a:off x="725488" y="3490913"/>
            <a:ext cx="7677150" cy="1598612"/>
          </a:xfrm>
          <a:prstGeom prst="rect">
            <a:avLst/>
          </a:prstGeom>
          <a:blipFill dpi="0" rotWithShape="1">
            <a:blip r:embed="rId5" cstate="screen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rgbClr val="395E8A"/>
                </a:solidFill>
                <a:bevel/>
              </a14:hiddenLine>
            </a:ext>
          </a:extLst>
        </p:spPr>
        <p:txBody>
          <a:bodyPr anchor="ctr"/>
          <a:lstStyle/>
          <a:p>
            <a:pPr algn="ctr"/>
            <a:endParaRPr lang="zh-CN" altLang="zh-CN">
              <a:solidFill>
                <a:srgbClr val="FFFFFF"/>
              </a:solidFill>
              <a:cs typeface="+mn-ea"/>
              <a:sym typeface="+mn-lt"/>
            </a:endParaRPr>
          </a:p>
        </p:txBody>
      </p:sp>
      <p:grpSp>
        <p:nvGrpSpPr>
          <p:cNvPr id="12311" name="Group 22"/>
          <p:cNvGrpSpPr/>
          <p:nvPr/>
        </p:nvGrpSpPr>
        <p:grpSpPr bwMode="auto">
          <a:xfrm>
            <a:off x="5507038" y="1712913"/>
            <a:ext cx="227012" cy="225425"/>
            <a:chOff x="0" y="0"/>
            <a:chExt cx="246" cy="245"/>
          </a:xfrm>
        </p:grpSpPr>
        <p:sp>
          <p:nvSpPr>
            <p:cNvPr id="12312" name="淘宝店chenying0907 18"/>
            <p:cNvSpPr>
              <a:spLocks noChangeArrowheads="1"/>
            </p:cNvSpPr>
            <p:nvPr/>
          </p:nvSpPr>
          <p:spPr bwMode="auto">
            <a:xfrm>
              <a:off x="149" y="148"/>
              <a:ext cx="97" cy="97"/>
            </a:xfrm>
            <a:custGeom>
              <a:avLst/>
              <a:gdLst>
                <a:gd name="T0" fmla="*/ 40 w 44"/>
                <a:gd name="T1" fmla="*/ 25 h 44"/>
                <a:gd name="T2" fmla="*/ 15 w 44"/>
                <a:gd name="T3" fmla="*/ 0 h 44"/>
                <a:gd name="T4" fmla="*/ 0 w 44"/>
                <a:gd name="T5" fmla="*/ 15 h 44"/>
                <a:gd name="T6" fmla="*/ 25 w 44"/>
                <a:gd name="T7" fmla="*/ 40 h 44"/>
                <a:gd name="T8" fmla="*/ 40 w 44"/>
                <a:gd name="T9" fmla="*/ 40 h 44"/>
                <a:gd name="T10" fmla="*/ 40 w 44"/>
                <a:gd name="T11" fmla="*/ 25 h 4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44"/>
                <a:gd name="T19" fmla="*/ 0 h 44"/>
                <a:gd name="T20" fmla="*/ 44 w 44"/>
                <a:gd name="T21" fmla="*/ 44 h 44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44" h="44">
                  <a:moveTo>
                    <a:pt x="40" y="25"/>
                  </a:moveTo>
                  <a:cubicBezTo>
                    <a:pt x="15" y="0"/>
                    <a:pt x="15" y="0"/>
                    <a:pt x="15" y="0"/>
                  </a:cubicBezTo>
                  <a:cubicBezTo>
                    <a:pt x="11" y="6"/>
                    <a:pt x="6" y="11"/>
                    <a:pt x="0" y="15"/>
                  </a:cubicBezTo>
                  <a:cubicBezTo>
                    <a:pt x="25" y="40"/>
                    <a:pt x="25" y="40"/>
                    <a:pt x="25" y="40"/>
                  </a:cubicBezTo>
                  <a:cubicBezTo>
                    <a:pt x="29" y="44"/>
                    <a:pt x="36" y="44"/>
                    <a:pt x="40" y="40"/>
                  </a:cubicBezTo>
                  <a:cubicBezTo>
                    <a:pt x="44" y="36"/>
                    <a:pt x="44" y="29"/>
                    <a:pt x="40" y="25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7F7F7F"/>
                </a:solidFill>
                <a:cs typeface="+mn-ea"/>
                <a:sym typeface="+mn-lt"/>
              </a:endParaRPr>
            </a:p>
          </p:txBody>
        </p:sp>
        <p:sp>
          <p:nvSpPr>
            <p:cNvPr id="12313" name="淘宝店chenying0907 19"/>
            <p:cNvSpPr>
              <a:spLocks noEditPoints="1" noChangeArrowheads="1"/>
            </p:cNvSpPr>
            <p:nvPr/>
          </p:nvSpPr>
          <p:spPr bwMode="auto">
            <a:xfrm>
              <a:off x="0" y="0"/>
              <a:ext cx="182" cy="181"/>
            </a:xfrm>
            <a:custGeom>
              <a:avLst/>
              <a:gdLst>
                <a:gd name="T0" fmla="*/ 82 w 82"/>
                <a:gd name="T1" fmla="*/ 41 h 82"/>
                <a:gd name="T2" fmla="*/ 41 w 82"/>
                <a:gd name="T3" fmla="*/ 0 h 82"/>
                <a:gd name="T4" fmla="*/ 0 w 82"/>
                <a:gd name="T5" fmla="*/ 41 h 82"/>
                <a:gd name="T6" fmla="*/ 41 w 82"/>
                <a:gd name="T7" fmla="*/ 82 h 82"/>
                <a:gd name="T8" fmla="*/ 82 w 82"/>
                <a:gd name="T9" fmla="*/ 41 h 82"/>
                <a:gd name="T10" fmla="*/ 41 w 82"/>
                <a:gd name="T11" fmla="*/ 72 h 82"/>
                <a:gd name="T12" fmla="*/ 11 w 82"/>
                <a:gd name="T13" fmla="*/ 41 h 82"/>
                <a:gd name="T14" fmla="*/ 41 w 82"/>
                <a:gd name="T15" fmla="*/ 11 h 82"/>
                <a:gd name="T16" fmla="*/ 72 w 82"/>
                <a:gd name="T17" fmla="*/ 41 h 82"/>
                <a:gd name="T18" fmla="*/ 41 w 82"/>
                <a:gd name="T19" fmla="*/ 72 h 82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82"/>
                <a:gd name="T31" fmla="*/ 0 h 82"/>
                <a:gd name="T32" fmla="*/ 82 w 82"/>
                <a:gd name="T33" fmla="*/ 82 h 82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82" h="82">
                  <a:moveTo>
                    <a:pt x="82" y="41"/>
                  </a:moveTo>
                  <a:cubicBezTo>
                    <a:pt x="82" y="19"/>
                    <a:pt x="64" y="0"/>
                    <a:pt x="41" y="0"/>
                  </a:cubicBezTo>
                  <a:cubicBezTo>
                    <a:pt x="19" y="0"/>
                    <a:pt x="0" y="19"/>
                    <a:pt x="0" y="41"/>
                  </a:cubicBezTo>
                  <a:cubicBezTo>
                    <a:pt x="0" y="64"/>
                    <a:pt x="19" y="82"/>
                    <a:pt x="41" y="82"/>
                  </a:cubicBezTo>
                  <a:cubicBezTo>
                    <a:pt x="64" y="82"/>
                    <a:pt x="82" y="64"/>
                    <a:pt x="82" y="41"/>
                  </a:cubicBezTo>
                  <a:close/>
                  <a:moveTo>
                    <a:pt x="41" y="72"/>
                  </a:moveTo>
                  <a:cubicBezTo>
                    <a:pt x="24" y="72"/>
                    <a:pt x="11" y="58"/>
                    <a:pt x="11" y="41"/>
                  </a:cubicBezTo>
                  <a:cubicBezTo>
                    <a:pt x="11" y="24"/>
                    <a:pt x="24" y="11"/>
                    <a:pt x="41" y="11"/>
                  </a:cubicBezTo>
                  <a:cubicBezTo>
                    <a:pt x="58" y="11"/>
                    <a:pt x="72" y="24"/>
                    <a:pt x="72" y="41"/>
                  </a:cubicBezTo>
                  <a:cubicBezTo>
                    <a:pt x="72" y="58"/>
                    <a:pt x="58" y="72"/>
                    <a:pt x="41" y="72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7F7F7F"/>
                </a:solidFill>
                <a:cs typeface="+mn-ea"/>
                <a:sym typeface="+mn-lt"/>
              </a:endParaRPr>
            </a:p>
          </p:txBody>
        </p:sp>
        <p:sp>
          <p:nvSpPr>
            <p:cNvPr id="12314" name="淘宝店chenying0907 20"/>
            <p:cNvSpPr>
              <a:spLocks noChangeArrowheads="1"/>
            </p:cNvSpPr>
            <p:nvPr/>
          </p:nvSpPr>
          <p:spPr bwMode="auto">
            <a:xfrm>
              <a:off x="38" y="37"/>
              <a:ext cx="53" cy="54"/>
            </a:xfrm>
            <a:custGeom>
              <a:avLst/>
              <a:gdLst>
                <a:gd name="T0" fmla="*/ 0 w 24"/>
                <a:gd name="T1" fmla="*/ 24 h 24"/>
                <a:gd name="T2" fmla="*/ 7 w 24"/>
                <a:gd name="T3" fmla="*/ 24 h 24"/>
                <a:gd name="T4" fmla="*/ 24 w 24"/>
                <a:gd name="T5" fmla="*/ 7 h 24"/>
                <a:gd name="T6" fmla="*/ 24 w 24"/>
                <a:gd name="T7" fmla="*/ 0 h 24"/>
                <a:gd name="T8" fmla="*/ 0 w 24"/>
                <a:gd name="T9" fmla="*/ 24 h 2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4"/>
                <a:gd name="T16" fmla="*/ 0 h 24"/>
                <a:gd name="T17" fmla="*/ 24 w 24"/>
                <a:gd name="T18" fmla="*/ 24 h 2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4" h="24">
                  <a:moveTo>
                    <a:pt x="0" y="24"/>
                  </a:moveTo>
                  <a:cubicBezTo>
                    <a:pt x="7" y="24"/>
                    <a:pt x="7" y="24"/>
                    <a:pt x="7" y="24"/>
                  </a:cubicBezTo>
                  <a:cubicBezTo>
                    <a:pt x="7" y="15"/>
                    <a:pt x="15" y="7"/>
                    <a:pt x="24" y="7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11" y="0"/>
                    <a:pt x="0" y="11"/>
                    <a:pt x="0" y="2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7F7F7F"/>
                </a:solidFill>
                <a:cs typeface="+mn-ea"/>
                <a:sym typeface="+mn-lt"/>
              </a:endParaRPr>
            </a:p>
          </p:txBody>
        </p:sp>
      </p:grpSp>
      <p:sp>
        <p:nvSpPr>
          <p:cNvPr id="12315" name="淘宝店chenying0907 13"/>
          <p:cNvSpPr>
            <a:spLocks noEditPoints="1" noChangeArrowheads="1"/>
          </p:cNvSpPr>
          <p:nvPr/>
        </p:nvSpPr>
        <p:spPr bwMode="auto">
          <a:xfrm>
            <a:off x="7591425" y="1719263"/>
            <a:ext cx="201613" cy="212725"/>
          </a:xfrm>
          <a:custGeom>
            <a:avLst/>
            <a:gdLst>
              <a:gd name="T0" fmla="*/ 96 w 103"/>
              <a:gd name="T1" fmla="*/ 14 h 109"/>
              <a:gd name="T2" fmla="*/ 96 w 103"/>
              <a:gd name="T3" fmla="*/ 103 h 109"/>
              <a:gd name="T4" fmla="*/ 14 w 103"/>
              <a:gd name="T5" fmla="*/ 103 h 109"/>
              <a:gd name="T6" fmla="*/ 7 w 103"/>
              <a:gd name="T7" fmla="*/ 96 h 109"/>
              <a:gd name="T8" fmla="*/ 14 w 103"/>
              <a:gd name="T9" fmla="*/ 89 h 109"/>
              <a:gd name="T10" fmla="*/ 89 w 103"/>
              <a:gd name="T11" fmla="*/ 89 h 109"/>
              <a:gd name="T12" fmla="*/ 89 w 103"/>
              <a:gd name="T13" fmla="*/ 0 h 109"/>
              <a:gd name="T14" fmla="*/ 14 w 103"/>
              <a:gd name="T15" fmla="*/ 0 h 109"/>
              <a:gd name="T16" fmla="*/ 0 w 103"/>
              <a:gd name="T17" fmla="*/ 14 h 109"/>
              <a:gd name="T18" fmla="*/ 0 w 103"/>
              <a:gd name="T19" fmla="*/ 96 h 109"/>
              <a:gd name="T20" fmla="*/ 14 w 103"/>
              <a:gd name="T21" fmla="*/ 109 h 109"/>
              <a:gd name="T22" fmla="*/ 103 w 103"/>
              <a:gd name="T23" fmla="*/ 109 h 109"/>
              <a:gd name="T24" fmla="*/ 103 w 103"/>
              <a:gd name="T25" fmla="*/ 14 h 109"/>
              <a:gd name="T26" fmla="*/ 96 w 103"/>
              <a:gd name="T27" fmla="*/ 14 h 109"/>
              <a:gd name="T28" fmla="*/ 14 w 103"/>
              <a:gd name="T29" fmla="*/ 27 h 109"/>
              <a:gd name="T30" fmla="*/ 14 w 103"/>
              <a:gd name="T31" fmla="*/ 7 h 109"/>
              <a:gd name="T32" fmla="*/ 82 w 103"/>
              <a:gd name="T33" fmla="*/ 7 h 109"/>
              <a:gd name="T34" fmla="*/ 82 w 103"/>
              <a:gd name="T35" fmla="*/ 82 h 109"/>
              <a:gd name="T36" fmla="*/ 14 w 103"/>
              <a:gd name="T37" fmla="*/ 82 h 109"/>
              <a:gd name="T38" fmla="*/ 14 w 103"/>
              <a:gd name="T39" fmla="*/ 27 h 109"/>
              <a:gd name="T40" fmla="*/ 68 w 103"/>
              <a:gd name="T41" fmla="*/ 21 h 109"/>
              <a:gd name="T42" fmla="*/ 27 w 103"/>
              <a:gd name="T43" fmla="*/ 21 h 109"/>
              <a:gd name="T44" fmla="*/ 27 w 103"/>
              <a:gd name="T45" fmla="*/ 14 h 109"/>
              <a:gd name="T46" fmla="*/ 68 w 103"/>
              <a:gd name="T47" fmla="*/ 14 h 109"/>
              <a:gd name="T48" fmla="*/ 68 w 103"/>
              <a:gd name="T49" fmla="*/ 21 h 109"/>
              <a:gd name="T50" fmla="*/ 55 w 103"/>
              <a:gd name="T51" fmla="*/ 34 h 109"/>
              <a:gd name="T52" fmla="*/ 27 w 103"/>
              <a:gd name="T53" fmla="*/ 34 h 109"/>
              <a:gd name="T54" fmla="*/ 27 w 103"/>
              <a:gd name="T55" fmla="*/ 27 h 109"/>
              <a:gd name="T56" fmla="*/ 55 w 103"/>
              <a:gd name="T57" fmla="*/ 27 h 109"/>
              <a:gd name="T58" fmla="*/ 55 w 103"/>
              <a:gd name="T59" fmla="*/ 34 h 109"/>
              <a:gd name="T60" fmla="*/ 41 w 103"/>
              <a:gd name="T61" fmla="*/ 48 h 109"/>
              <a:gd name="T62" fmla="*/ 27 w 103"/>
              <a:gd name="T63" fmla="*/ 48 h 109"/>
              <a:gd name="T64" fmla="*/ 27 w 103"/>
              <a:gd name="T65" fmla="*/ 41 h 109"/>
              <a:gd name="T66" fmla="*/ 41 w 103"/>
              <a:gd name="T67" fmla="*/ 41 h 109"/>
              <a:gd name="T68" fmla="*/ 41 w 103"/>
              <a:gd name="T69" fmla="*/ 48 h 109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w 103"/>
              <a:gd name="T106" fmla="*/ 0 h 109"/>
              <a:gd name="T107" fmla="*/ 103 w 103"/>
              <a:gd name="T108" fmla="*/ 109 h 109"/>
            </a:gdLst>
            <a:ahLst/>
            <a:cxnLst>
              <a:cxn ang="T70">
                <a:pos x="T0" y="T1"/>
              </a:cxn>
              <a:cxn ang="T71">
                <a:pos x="T2" y="T3"/>
              </a:cxn>
              <a:cxn ang="T72">
                <a:pos x="T4" y="T5"/>
              </a:cxn>
              <a:cxn ang="T73">
                <a:pos x="T6" y="T7"/>
              </a:cxn>
              <a:cxn ang="T74">
                <a:pos x="T8" y="T9"/>
              </a:cxn>
              <a:cxn ang="T75">
                <a:pos x="T10" y="T11"/>
              </a:cxn>
              <a:cxn ang="T76">
                <a:pos x="T12" y="T13"/>
              </a:cxn>
              <a:cxn ang="T77">
                <a:pos x="T14" y="T15"/>
              </a:cxn>
              <a:cxn ang="T78">
                <a:pos x="T16" y="T17"/>
              </a:cxn>
              <a:cxn ang="T79">
                <a:pos x="T18" y="T19"/>
              </a:cxn>
              <a:cxn ang="T80">
                <a:pos x="T20" y="T21"/>
              </a:cxn>
              <a:cxn ang="T81">
                <a:pos x="T22" y="T23"/>
              </a:cxn>
              <a:cxn ang="T82">
                <a:pos x="T24" y="T25"/>
              </a:cxn>
              <a:cxn ang="T83">
                <a:pos x="T26" y="T27"/>
              </a:cxn>
              <a:cxn ang="T84">
                <a:pos x="T28" y="T29"/>
              </a:cxn>
              <a:cxn ang="T85">
                <a:pos x="T30" y="T31"/>
              </a:cxn>
              <a:cxn ang="T86">
                <a:pos x="T32" y="T33"/>
              </a:cxn>
              <a:cxn ang="T87">
                <a:pos x="T34" y="T35"/>
              </a:cxn>
              <a:cxn ang="T88">
                <a:pos x="T36" y="T37"/>
              </a:cxn>
              <a:cxn ang="T89">
                <a:pos x="T38" y="T39"/>
              </a:cxn>
              <a:cxn ang="T90">
                <a:pos x="T40" y="T41"/>
              </a:cxn>
              <a:cxn ang="T91">
                <a:pos x="T42" y="T43"/>
              </a:cxn>
              <a:cxn ang="T92">
                <a:pos x="T44" y="T45"/>
              </a:cxn>
              <a:cxn ang="T93">
                <a:pos x="T46" y="T47"/>
              </a:cxn>
              <a:cxn ang="T94">
                <a:pos x="T48" y="T49"/>
              </a:cxn>
              <a:cxn ang="T95">
                <a:pos x="T50" y="T51"/>
              </a:cxn>
              <a:cxn ang="T96">
                <a:pos x="T52" y="T53"/>
              </a:cxn>
              <a:cxn ang="T97">
                <a:pos x="T54" y="T55"/>
              </a:cxn>
              <a:cxn ang="T98">
                <a:pos x="T56" y="T57"/>
              </a:cxn>
              <a:cxn ang="T99">
                <a:pos x="T58" y="T59"/>
              </a:cxn>
              <a:cxn ang="T100">
                <a:pos x="T60" y="T61"/>
              </a:cxn>
              <a:cxn ang="T101">
                <a:pos x="T62" y="T63"/>
              </a:cxn>
              <a:cxn ang="T102">
                <a:pos x="T64" y="T65"/>
              </a:cxn>
              <a:cxn ang="T103">
                <a:pos x="T66" y="T67"/>
              </a:cxn>
              <a:cxn ang="T104">
                <a:pos x="T68" y="T69"/>
              </a:cxn>
            </a:cxnLst>
            <a:rect l="T105" t="T106" r="T107" b="T108"/>
            <a:pathLst>
              <a:path w="103" h="109">
                <a:moveTo>
                  <a:pt x="96" y="14"/>
                </a:moveTo>
                <a:cubicBezTo>
                  <a:pt x="96" y="103"/>
                  <a:pt x="96" y="103"/>
                  <a:pt x="96" y="103"/>
                </a:cubicBezTo>
                <a:cubicBezTo>
                  <a:pt x="14" y="103"/>
                  <a:pt x="14" y="103"/>
                  <a:pt x="14" y="103"/>
                </a:cubicBezTo>
                <a:cubicBezTo>
                  <a:pt x="10" y="103"/>
                  <a:pt x="7" y="100"/>
                  <a:pt x="7" y="96"/>
                </a:cubicBezTo>
                <a:cubicBezTo>
                  <a:pt x="7" y="92"/>
                  <a:pt x="10" y="89"/>
                  <a:pt x="14" y="89"/>
                </a:cubicBezTo>
                <a:cubicBezTo>
                  <a:pt x="89" y="89"/>
                  <a:pt x="89" y="89"/>
                  <a:pt x="89" y="89"/>
                </a:cubicBezTo>
                <a:cubicBezTo>
                  <a:pt x="89" y="0"/>
                  <a:pt x="89" y="0"/>
                  <a:pt x="89" y="0"/>
                </a:cubicBezTo>
                <a:cubicBezTo>
                  <a:pt x="14" y="0"/>
                  <a:pt x="14" y="0"/>
                  <a:pt x="14" y="0"/>
                </a:cubicBezTo>
                <a:cubicBezTo>
                  <a:pt x="6" y="0"/>
                  <a:pt x="0" y="6"/>
                  <a:pt x="0" y="14"/>
                </a:cubicBezTo>
                <a:cubicBezTo>
                  <a:pt x="0" y="96"/>
                  <a:pt x="0" y="96"/>
                  <a:pt x="0" y="96"/>
                </a:cubicBezTo>
                <a:cubicBezTo>
                  <a:pt x="0" y="103"/>
                  <a:pt x="6" y="109"/>
                  <a:pt x="14" y="109"/>
                </a:cubicBezTo>
                <a:cubicBezTo>
                  <a:pt x="103" y="109"/>
                  <a:pt x="103" y="109"/>
                  <a:pt x="103" y="109"/>
                </a:cubicBezTo>
                <a:cubicBezTo>
                  <a:pt x="103" y="14"/>
                  <a:pt x="103" y="14"/>
                  <a:pt x="103" y="14"/>
                </a:cubicBezTo>
                <a:lnTo>
                  <a:pt x="96" y="14"/>
                </a:lnTo>
                <a:close/>
                <a:moveTo>
                  <a:pt x="14" y="27"/>
                </a:moveTo>
                <a:cubicBezTo>
                  <a:pt x="14" y="7"/>
                  <a:pt x="14" y="7"/>
                  <a:pt x="14" y="7"/>
                </a:cubicBezTo>
                <a:cubicBezTo>
                  <a:pt x="82" y="7"/>
                  <a:pt x="82" y="7"/>
                  <a:pt x="82" y="7"/>
                </a:cubicBezTo>
                <a:cubicBezTo>
                  <a:pt x="82" y="82"/>
                  <a:pt x="82" y="82"/>
                  <a:pt x="82" y="82"/>
                </a:cubicBezTo>
                <a:cubicBezTo>
                  <a:pt x="14" y="82"/>
                  <a:pt x="14" y="82"/>
                  <a:pt x="14" y="82"/>
                </a:cubicBezTo>
                <a:lnTo>
                  <a:pt x="14" y="27"/>
                </a:lnTo>
                <a:close/>
                <a:moveTo>
                  <a:pt x="68" y="21"/>
                </a:moveTo>
                <a:cubicBezTo>
                  <a:pt x="27" y="21"/>
                  <a:pt x="27" y="21"/>
                  <a:pt x="27" y="21"/>
                </a:cubicBezTo>
                <a:cubicBezTo>
                  <a:pt x="27" y="14"/>
                  <a:pt x="27" y="14"/>
                  <a:pt x="27" y="14"/>
                </a:cubicBezTo>
                <a:cubicBezTo>
                  <a:pt x="68" y="14"/>
                  <a:pt x="68" y="14"/>
                  <a:pt x="68" y="14"/>
                </a:cubicBezTo>
                <a:lnTo>
                  <a:pt x="68" y="21"/>
                </a:lnTo>
                <a:close/>
                <a:moveTo>
                  <a:pt x="55" y="34"/>
                </a:moveTo>
                <a:cubicBezTo>
                  <a:pt x="27" y="34"/>
                  <a:pt x="27" y="34"/>
                  <a:pt x="27" y="34"/>
                </a:cubicBezTo>
                <a:cubicBezTo>
                  <a:pt x="27" y="27"/>
                  <a:pt x="27" y="27"/>
                  <a:pt x="27" y="27"/>
                </a:cubicBezTo>
                <a:cubicBezTo>
                  <a:pt x="55" y="27"/>
                  <a:pt x="55" y="27"/>
                  <a:pt x="55" y="27"/>
                </a:cubicBezTo>
                <a:lnTo>
                  <a:pt x="55" y="34"/>
                </a:lnTo>
                <a:close/>
                <a:moveTo>
                  <a:pt x="41" y="48"/>
                </a:moveTo>
                <a:cubicBezTo>
                  <a:pt x="27" y="48"/>
                  <a:pt x="27" y="48"/>
                  <a:pt x="27" y="48"/>
                </a:cubicBezTo>
                <a:cubicBezTo>
                  <a:pt x="27" y="41"/>
                  <a:pt x="27" y="41"/>
                  <a:pt x="27" y="41"/>
                </a:cubicBezTo>
                <a:cubicBezTo>
                  <a:pt x="41" y="41"/>
                  <a:pt x="41" y="41"/>
                  <a:pt x="41" y="41"/>
                </a:cubicBezTo>
                <a:lnTo>
                  <a:pt x="41" y="48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</a:extLst>
        </p:spPr>
        <p:txBody>
          <a:bodyPr/>
          <a:lstStyle/>
          <a:p>
            <a:endParaRPr lang="zh-CN" altLang="zh-CN">
              <a:solidFill>
                <a:srgbClr val="7F7F7F"/>
              </a:solidFill>
              <a:cs typeface="+mn-ea"/>
              <a:sym typeface="+mn-lt"/>
            </a:endParaRPr>
          </a:p>
        </p:txBody>
      </p:sp>
      <p:sp>
        <p:nvSpPr>
          <p:cNvPr id="12316" name="Text Box 43"/>
          <p:cNvSpPr>
            <a:spLocks noChangeArrowheads="1"/>
          </p:cNvSpPr>
          <p:nvPr/>
        </p:nvSpPr>
        <p:spPr bwMode="auto">
          <a:xfrm>
            <a:off x="3924300" y="896938"/>
            <a:ext cx="2205038" cy="214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en-US" altLang="zh-CN" sz="800">
                <a:solidFill>
                  <a:srgbClr val="7F7F7F"/>
                </a:solidFill>
                <a:cs typeface="+mn-ea"/>
                <a:sym typeface="+mn-lt"/>
              </a:rPr>
              <a:t>This is a good space for a short subtitle</a:t>
            </a:r>
            <a:endParaRPr lang="zh-CN" altLang="en-US">
              <a:cs typeface="+mn-ea"/>
              <a:sym typeface="+mn-lt"/>
            </a:endParaRPr>
          </a:p>
        </p:txBody>
      </p:sp>
      <p:pic>
        <p:nvPicPr>
          <p:cNvPr id="12317" name="Picture 7" descr="D:\1变色龙模板\2016.6\清新文艺花朵通用汇报模板\11.png"/>
          <p:cNvPicPr>
            <a:picLocks noChangeAspect="1" noChangeArrowheads="1"/>
          </p:cNvPicPr>
          <p:nvPr/>
        </p:nvPicPr>
        <p:blipFill>
          <a:blip r:embed="rId6" cstate="screen"/>
          <a:srcRect/>
          <a:stretch>
            <a:fillRect/>
          </a:stretch>
        </p:blipFill>
        <p:spPr bwMode="auto">
          <a:xfrm>
            <a:off x="3203575" y="554038"/>
            <a:ext cx="720725" cy="7540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2318" name="Text Box 42"/>
          <p:cNvSpPr>
            <a:spLocks noChangeArrowheads="1"/>
          </p:cNvSpPr>
          <p:nvPr/>
        </p:nvSpPr>
        <p:spPr bwMode="auto">
          <a:xfrm>
            <a:off x="3941763" y="623888"/>
            <a:ext cx="1898650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zh-CN" altLang="en-US" sz="1600">
                <a:solidFill>
                  <a:srgbClr val="7F7F7F"/>
                </a:solidFill>
                <a:cs typeface="+mn-ea"/>
                <a:sym typeface="+mn-lt"/>
              </a:rPr>
              <a:t>此处添加</a:t>
            </a:r>
            <a:r>
              <a:rPr lang="zh-CN" altLang="en-US" sz="1600">
                <a:solidFill>
                  <a:srgbClr val="E77394"/>
                </a:solidFill>
                <a:cs typeface="+mn-ea"/>
                <a:sym typeface="+mn-lt"/>
              </a:rPr>
              <a:t>标题文本</a:t>
            </a:r>
            <a:endParaRPr lang="en-US" altLang="zh-CN" sz="1600">
              <a:solidFill>
                <a:srgbClr val="E77394"/>
              </a:solidFill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Tm="0">
        <p14:ripple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7" dur="750"/>
                                        <p:tgtEl>
                                          <p:spTgt spid="123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400"/>
                            </p:stCondLst>
                            <p:childTnLst>
                              <p:par>
                                <p:cTn id="9" presetID="22" presetClass="entr" presetSubtype="8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23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900"/>
                            </p:stCondLst>
                            <p:childTnLst>
                              <p:par>
                                <p:cTn id="13" presetID="22" presetClass="entr" presetSubtype="8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23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22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22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>
                                      <p:cBhvr>
                                        <p:cTn id="20" dur="500"/>
                                        <p:tgtEl>
                                          <p:spTgt spid="122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22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22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>
                                      <p:cBhvr>
                                        <p:cTn id="25" dur="500"/>
                                        <p:tgtEl>
                                          <p:spTgt spid="122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22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22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>
                                      <p:cBhvr>
                                        <p:cTn id="30" dur="500"/>
                                        <p:tgtEl>
                                          <p:spTgt spid="122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22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22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>
                                      <p:cBhvr>
                                        <p:cTn id="35" dur="500"/>
                                        <p:tgtEl>
                                          <p:spTgt spid="122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23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23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>
                                      <p:cBhvr>
                                        <p:cTn id="40" dur="500"/>
                                        <p:tgtEl>
                                          <p:spTgt spid="123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23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23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>
                                      <p:cBhvr>
                                        <p:cTn id="45" dur="500"/>
                                        <p:tgtEl>
                                          <p:spTgt spid="123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23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23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>
                                      <p:cBhvr>
                                        <p:cTn id="50" dur="500"/>
                                        <p:tgtEl>
                                          <p:spTgt spid="123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23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23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>
                                      <p:cBhvr>
                                        <p:cTn id="55" dur="500"/>
                                        <p:tgtEl>
                                          <p:spTgt spid="123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2400"/>
                            </p:stCondLst>
                            <p:childTnLst>
                              <p:par>
                                <p:cTn id="57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59" dur="750"/>
                                        <p:tgtEl>
                                          <p:spTgt spid="1230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750" fill="hold"/>
                                        <p:tgtEl>
                                          <p:spTgt spid="123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750" fill="hold"/>
                                        <p:tgtEl>
                                          <p:spTgt spid="123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64" dur="750"/>
                                        <p:tgtEl>
                                          <p:spTgt spid="1230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750" fill="hold"/>
                                        <p:tgtEl>
                                          <p:spTgt spid="123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750" fill="hold"/>
                                        <p:tgtEl>
                                          <p:spTgt spid="123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69" dur="750"/>
                                        <p:tgtEl>
                                          <p:spTgt spid="1230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750" fill="hold"/>
                                        <p:tgtEl>
                                          <p:spTgt spid="123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750" fill="hold"/>
                                        <p:tgtEl>
                                          <p:spTgt spid="123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2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74" dur="750"/>
                                        <p:tgtEl>
                                          <p:spTgt spid="1230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750" fill="hold"/>
                                        <p:tgtEl>
                                          <p:spTgt spid="123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750" fill="hold"/>
                                        <p:tgtEl>
                                          <p:spTgt spid="123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79" dur="750"/>
                                        <p:tgtEl>
                                          <p:spTgt spid="1230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750" fill="hold"/>
                                        <p:tgtEl>
                                          <p:spTgt spid="123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750" fill="hold"/>
                                        <p:tgtEl>
                                          <p:spTgt spid="123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2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84" dur="750"/>
                                        <p:tgtEl>
                                          <p:spTgt spid="1230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750" fill="hold"/>
                                        <p:tgtEl>
                                          <p:spTgt spid="123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750" fill="hold"/>
                                        <p:tgtEl>
                                          <p:spTgt spid="123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7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89" dur="750"/>
                                        <p:tgtEl>
                                          <p:spTgt spid="1230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0" dur="750" fill="hold"/>
                                        <p:tgtEl>
                                          <p:spTgt spid="123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750" fill="hold"/>
                                        <p:tgtEl>
                                          <p:spTgt spid="123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2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94" dur="750"/>
                                        <p:tgtEl>
                                          <p:spTgt spid="1230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5" dur="750" fill="hold"/>
                                        <p:tgtEl>
                                          <p:spTgt spid="123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750" fill="hold"/>
                                        <p:tgtEl>
                                          <p:spTgt spid="123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3400"/>
                            </p:stCondLst>
                            <p:childTnLst>
                              <p:par>
                                <p:cTn id="98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100" dur="750"/>
                                        <p:tgtEl>
                                          <p:spTgt spid="123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6" grpId="0" bldLvl="0" animBg="1" autoUpdateAnimBg="0"/>
      <p:bldP spid="12297" grpId="0" bldLvl="0" animBg="1" autoUpdateAnimBg="0"/>
      <p:bldP spid="12298" grpId="0" bldLvl="0" animBg="1" autoUpdateAnimBg="0"/>
      <p:bldP spid="12299" grpId="0" bldLvl="0" animBg="1" autoUpdateAnimBg="0"/>
      <p:bldP spid="12300" grpId="0" bldLvl="0" autoUpdateAnimBg="0"/>
      <p:bldP spid="12301" grpId="0" bldLvl="0" autoUpdateAnimBg="0"/>
      <p:bldP spid="12302" grpId="0" bldLvl="0" autoUpdateAnimBg="0"/>
      <p:bldP spid="12303" grpId="0" bldLvl="0" autoUpdateAnimBg="0"/>
      <p:bldP spid="12304" grpId="0" bldLvl="0" animBg="1" autoUpdateAnimBg="0"/>
      <p:bldP spid="12305" grpId="0" bldLvl="0" autoUpdateAnimBg="0"/>
      <p:bldP spid="12306" grpId="0" bldLvl="0" autoUpdateAnimBg="0"/>
      <p:bldP spid="12307" grpId="0" bldLvl="0" animBg="1" autoUpdateAnimBg="0"/>
      <p:bldP spid="12308" grpId="0" bldLvl="0" autoUpdateAnimBg="0"/>
      <p:bldP spid="12309" grpId="0" bldLvl="0" autoUpdateAnimBg="0"/>
      <p:bldP spid="12310" grpId="0" bldLvl="0" animBg="1" autoUpdateAnimBg="0"/>
      <p:bldP spid="12315" grpId="0" bldLvl="0" animBg="1" autoUpdateAnimBg="0"/>
      <p:bldP spid="12316" grpId="0" bldLvl="0" autoUpdateAnimBg="0"/>
      <p:bldP spid="12316" grpId="1" bldLvl="0" autoUpdateAnimBg="0"/>
      <p:bldP spid="12318" grpId="0" bldLvl="0" autoUpdateAnimBg="0"/>
      <p:bldP spid="12318" grpId="1" bldLvl="0" autoUpdateAnimBg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直接连接符 13"/>
          <p:cNvSpPr>
            <a:spLocks noChangeShapeType="1"/>
          </p:cNvSpPr>
          <p:nvPr/>
        </p:nvSpPr>
        <p:spPr bwMode="auto">
          <a:xfrm>
            <a:off x="250825" y="336550"/>
            <a:ext cx="8616950" cy="1588"/>
          </a:xfrm>
          <a:prstGeom prst="line">
            <a:avLst/>
          </a:prstGeom>
          <a:noFill/>
          <a:ln w="19050" cap="flat" cmpd="sng">
            <a:solidFill>
              <a:srgbClr val="8FBBA3"/>
            </a:solidFill>
            <a:beve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13315" name="直接连接符 14"/>
          <p:cNvSpPr>
            <a:spLocks noChangeShapeType="1"/>
          </p:cNvSpPr>
          <p:nvPr/>
        </p:nvSpPr>
        <p:spPr bwMode="auto">
          <a:xfrm>
            <a:off x="250825" y="5426075"/>
            <a:ext cx="8616950" cy="0"/>
          </a:xfrm>
          <a:prstGeom prst="line">
            <a:avLst/>
          </a:prstGeom>
          <a:noFill/>
          <a:ln w="19050" cap="flat" cmpd="sng">
            <a:solidFill>
              <a:srgbClr val="8FBBA3"/>
            </a:solidFill>
            <a:beve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13316" name="直接连接符 15"/>
          <p:cNvSpPr>
            <a:spLocks noChangeShapeType="1"/>
          </p:cNvSpPr>
          <p:nvPr/>
        </p:nvSpPr>
        <p:spPr bwMode="auto">
          <a:xfrm>
            <a:off x="250825" y="336550"/>
            <a:ext cx="1588" cy="5089525"/>
          </a:xfrm>
          <a:prstGeom prst="line">
            <a:avLst/>
          </a:prstGeom>
          <a:noFill/>
          <a:ln w="19050" cap="flat" cmpd="sng">
            <a:solidFill>
              <a:srgbClr val="8FBBA3"/>
            </a:solidFill>
            <a:beve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13317" name="直接连接符 16"/>
          <p:cNvSpPr>
            <a:spLocks noChangeShapeType="1"/>
          </p:cNvSpPr>
          <p:nvPr/>
        </p:nvSpPr>
        <p:spPr bwMode="auto">
          <a:xfrm>
            <a:off x="8867775" y="336550"/>
            <a:ext cx="0" cy="5089525"/>
          </a:xfrm>
          <a:prstGeom prst="line">
            <a:avLst/>
          </a:prstGeom>
          <a:noFill/>
          <a:ln w="19050" cap="flat" cmpd="sng">
            <a:solidFill>
              <a:srgbClr val="8FBBA3"/>
            </a:solidFill>
            <a:beve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>
              <a:cs typeface="+mn-ea"/>
              <a:sym typeface="+mn-lt"/>
            </a:endParaRPr>
          </a:p>
        </p:txBody>
      </p:sp>
      <p:pic>
        <p:nvPicPr>
          <p:cNvPr id="13318" name="Picture 3" descr="D:\李琳PPT素材收集\VIP素材包分类整理\抠图png文件\手绘水彩玫瑰花\左侧花.pn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0" y="-63500"/>
            <a:ext cx="3017838" cy="339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9" name="Picture 3" descr="D:\李琳PPT素材收集\VIP素材包分类整理\抠图png文件\手绘水彩玫瑰花\591ade0abcd50.pn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 rot="14083096">
            <a:off x="7170737" y="-201612"/>
            <a:ext cx="3021013" cy="1579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20" name="淘宝店chenying0907 6"/>
          <p:cNvSpPr>
            <a:spLocks noChangeArrowheads="1"/>
          </p:cNvSpPr>
          <p:nvPr/>
        </p:nvSpPr>
        <p:spPr bwMode="auto">
          <a:xfrm>
            <a:off x="1322388" y="1890713"/>
            <a:ext cx="1457325" cy="3198812"/>
          </a:xfrm>
          <a:custGeom>
            <a:avLst/>
            <a:gdLst>
              <a:gd name="T0" fmla="*/ 697 w 918"/>
              <a:gd name="T1" fmla="*/ 2015 h 2015"/>
              <a:gd name="T2" fmla="*/ 697 w 918"/>
              <a:gd name="T3" fmla="*/ 623 h 2015"/>
              <a:gd name="T4" fmla="*/ 918 w 918"/>
              <a:gd name="T5" fmla="*/ 623 h 2015"/>
              <a:gd name="T6" fmla="*/ 460 w 918"/>
              <a:gd name="T7" fmla="*/ 0 h 2015"/>
              <a:gd name="T8" fmla="*/ 0 w 918"/>
              <a:gd name="T9" fmla="*/ 623 h 2015"/>
              <a:gd name="T10" fmla="*/ 223 w 918"/>
              <a:gd name="T11" fmla="*/ 623 h 2015"/>
              <a:gd name="T12" fmla="*/ 223 w 918"/>
              <a:gd name="T13" fmla="*/ 800 h 2015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918"/>
              <a:gd name="T22" fmla="*/ 0 h 2015"/>
              <a:gd name="T23" fmla="*/ 918 w 918"/>
              <a:gd name="T24" fmla="*/ 2015 h 2015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918" h="2015">
                <a:moveTo>
                  <a:pt x="697" y="2015"/>
                </a:moveTo>
                <a:lnTo>
                  <a:pt x="697" y="623"/>
                </a:lnTo>
                <a:lnTo>
                  <a:pt x="918" y="623"/>
                </a:lnTo>
                <a:lnTo>
                  <a:pt x="460" y="0"/>
                </a:lnTo>
                <a:lnTo>
                  <a:pt x="0" y="623"/>
                </a:lnTo>
                <a:lnTo>
                  <a:pt x="223" y="623"/>
                </a:lnTo>
                <a:lnTo>
                  <a:pt x="223" y="800"/>
                </a:lnTo>
              </a:path>
            </a:pathLst>
          </a:custGeom>
          <a:noFill/>
          <a:ln w="20638" cap="rnd" cmpd="sng">
            <a:solidFill>
              <a:srgbClr val="BFBFBF"/>
            </a:solidFill>
            <a:beve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zh-CN" altLang="zh-CN">
              <a:solidFill>
                <a:srgbClr val="000000"/>
              </a:solidFill>
              <a:cs typeface="+mn-ea"/>
              <a:sym typeface="+mn-lt"/>
            </a:endParaRPr>
          </a:p>
        </p:txBody>
      </p:sp>
      <p:sp>
        <p:nvSpPr>
          <p:cNvPr id="13321" name="Oval 7"/>
          <p:cNvSpPr>
            <a:spLocks noChangeArrowheads="1"/>
          </p:cNvSpPr>
          <p:nvPr/>
        </p:nvSpPr>
        <p:spPr bwMode="auto">
          <a:xfrm>
            <a:off x="1457325" y="3160713"/>
            <a:ext cx="439738" cy="444500"/>
          </a:xfrm>
          <a:prstGeom prst="ellipse">
            <a:avLst/>
          </a:prstGeom>
          <a:solidFill>
            <a:srgbClr val="4F81BD">
              <a:alpha val="68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</a:extLst>
        </p:spPr>
        <p:txBody>
          <a:bodyPr anchor="ctr"/>
          <a:lstStyle/>
          <a:p>
            <a:pPr algn="ctr"/>
            <a:endParaRPr lang="zh-CN" altLang="zh-CN" sz="100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3322" name="淘宝店chenying0907 8"/>
          <p:cNvSpPr>
            <a:spLocks noChangeArrowheads="1"/>
          </p:cNvSpPr>
          <p:nvPr/>
        </p:nvSpPr>
        <p:spPr bwMode="auto">
          <a:xfrm>
            <a:off x="3003550" y="1890713"/>
            <a:ext cx="1454150" cy="3198812"/>
          </a:xfrm>
          <a:custGeom>
            <a:avLst/>
            <a:gdLst>
              <a:gd name="T0" fmla="*/ 695 w 916"/>
              <a:gd name="T1" fmla="*/ 2015 h 2015"/>
              <a:gd name="T2" fmla="*/ 695 w 916"/>
              <a:gd name="T3" fmla="*/ 623 h 2015"/>
              <a:gd name="T4" fmla="*/ 916 w 916"/>
              <a:gd name="T5" fmla="*/ 623 h 2015"/>
              <a:gd name="T6" fmla="*/ 458 w 916"/>
              <a:gd name="T7" fmla="*/ 0 h 2015"/>
              <a:gd name="T8" fmla="*/ 0 w 916"/>
              <a:gd name="T9" fmla="*/ 623 h 2015"/>
              <a:gd name="T10" fmla="*/ 221 w 916"/>
              <a:gd name="T11" fmla="*/ 623 h 2015"/>
              <a:gd name="T12" fmla="*/ 221 w 916"/>
              <a:gd name="T13" fmla="*/ 800 h 2015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916"/>
              <a:gd name="T22" fmla="*/ 0 h 2015"/>
              <a:gd name="T23" fmla="*/ 916 w 916"/>
              <a:gd name="T24" fmla="*/ 2015 h 2015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916" h="2015">
                <a:moveTo>
                  <a:pt x="695" y="2015"/>
                </a:moveTo>
                <a:lnTo>
                  <a:pt x="695" y="623"/>
                </a:lnTo>
                <a:lnTo>
                  <a:pt x="916" y="623"/>
                </a:lnTo>
                <a:lnTo>
                  <a:pt x="458" y="0"/>
                </a:lnTo>
                <a:lnTo>
                  <a:pt x="0" y="623"/>
                </a:lnTo>
                <a:lnTo>
                  <a:pt x="221" y="623"/>
                </a:lnTo>
                <a:lnTo>
                  <a:pt x="221" y="800"/>
                </a:lnTo>
              </a:path>
            </a:pathLst>
          </a:custGeom>
          <a:noFill/>
          <a:ln w="20638" cap="rnd" cmpd="sng">
            <a:solidFill>
              <a:srgbClr val="BFBFBF"/>
            </a:solidFill>
            <a:beve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zh-CN" altLang="zh-CN">
              <a:solidFill>
                <a:srgbClr val="000000"/>
              </a:solidFill>
              <a:cs typeface="+mn-ea"/>
              <a:sym typeface="+mn-lt"/>
            </a:endParaRPr>
          </a:p>
        </p:txBody>
      </p:sp>
      <p:sp>
        <p:nvSpPr>
          <p:cNvPr id="13323" name="Oval 9"/>
          <p:cNvSpPr>
            <a:spLocks noChangeArrowheads="1"/>
          </p:cNvSpPr>
          <p:nvPr/>
        </p:nvSpPr>
        <p:spPr bwMode="auto">
          <a:xfrm>
            <a:off x="3135313" y="3160713"/>
            <a:ext cx="438150" cy="444500"/>
          </a:xfrm>
          <a:prstGeom prst="ellipse">
            <a:avLst/>
          </a:prstGeom>
          <a:solidFill>
            <a:srgbClr val="C0504D">
              <a:alpha val="68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</a:extLst>
        </p:spPr>
        <p:txBody>
          <a:bodyPr anchor="ctr"/>
          <a:lstStyle/>
          <a:p>
            <a:pPr algn="ctr"/>
            <a:endParaRPr lang="zh-CN" altLang="zh-CN" sz="100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3324" name="淘宝店chenying0907 10"/>
          <p:cNvSpPr>
            <a:spLocks noChangeArrowheads="1"/>
          </p:cNvSpPr>
          <p:nvPr/>
        </p:nvSpPr>
        <p:spPr bwMode="auto">
          <a:xfrm>
            <a:off x="4681538" y="1890713"/>
            <a:ext cx="1452562" cy="3198812"/>
          </a:xfrm>
          <a:custGeom>
            <a:avLst/>
            <a:gdLst>
              <a:gd name="T0" fmla="*/ 695 w 915"/>
              <a:gd name="T1" fmla="*/ 2015 h 2015"/>
              <a:gd name="T2" fmla="*/ 695 w 915"/>
              <a:gd name="T3" fmla="*/ 623 h 2015"/>
              <a:gd name="T4" fmla="*/ 915 w 915"/>
              <a:gd name="T5" fmla="*/ 623 h 2015"/>
              <a:gd name="T6" fmla="*/ 458 w 915"/>
              <a:gd name="T7" fmla="*/ 0 h 2015"/>
              <a:gd name="T8" fmla="*/ 0 w 915"/>
              <a:gd name="T9" fmla="*/ 623 h 2015"/>
              <a:gd name="T10" fmla="*/ 221 w 915"/>
              <a:gd name="T11" fmla="*/ 623 h 2015"/>
              <a:gd name="T12" fmla="*/ 221 w 915"/>
              <a:gd name="T13" fmla="*/ 800 h 2015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915"/>
              <a:gd name="T22" fmla="*/ 0 h 2015"/>
              <a:gd name="T23" fmla="*/ 915 w 915"/>
              <a:gd name="T24" fmla="*/ 2015 h 2015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915" h="2015">
                <a:moveTo>
                  <a:pt x="695" y="2015"/>
                </a:moveTo>
                <a:lnTo>
                  <a:pt x="695" y="623"/>
                </a:lnTo>
                <a:lnTo>
                  <a:pt x="915" y="623"/>
                </a:lnTo>
                <a:lnTo>
                  <a:pt x="458" y="0"/>
                </a:lnTo>
                <a:lnTo>
                  <a:pt x="0" y="623"/>
                </a:lnTo>
                <a:lnTo>
                  <a:pt x="221" y="623"/>
                </a:lnTo>
                <a:lnTo>
                  <a:pt x="221" y="800"/>
                </a:lnTo>
              </a:path>
            </a:pathLst>
          </a:custGeom>
          <a:noFill/>
          <a:ln w="20638" cap="rnd" cmpd="sng">
            <a:solidFill>
              <a:srgbClr val="BFBFBF"/>
            </a:solidFill>
            <a:beve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zh-CN" altLang="zh-CN">
              <a:solidFill>
                <a:srgbClr val="000000"/>
              </a:solidFill>
              <a:cs typeface="+mn-ea"/>
              <a:sym typeface="+mn-lt"/>
            </a:endParaRPr>
          </a:p>
        </p:txBody>
      </p:sp>
      <p:sp>
        <p:nvSpPr>
          <p:cNvPr id="13325" name="Oval 11"/>
          <p:cNvSpPr>
            <a:spLocks noChangeArrowheads="1"/>
          </p:cNvSpPr>
          <p:nvPr/>
        </p:nvSpPr>
        <p:spPr bwMode="auto">
          <a:xfrm>
            <a:off x="4811713" y="3160713"/>
            <a:ext cx="444500" cy="444500"/>
          </a:xfrm>
          <a:prstGeom prst="ellipse">
            <a:avLst/>
          </a:prstGeom>
          <a:solidFill>
            <a:srgbClr val="9BBB59">
              <a:alpha val="68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</a:extLst>
        </p:spPr>
        <p:txBody>
          <a:bodyPr anchor="ctr"/>
          <a:lstStyle/>
          <a:p>
            <a:pPr algn="ctr"/>
            <a:endParaRPr lang="zh-CN" altLang="zh-CN" sz="100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3326" name="淘宝店chenying0907 12"/>
          <p:cNvSpPr>
            <a:spLocks noChangeArrowheads="1"/>
          </p:cNvSpPr>
          <p:nvPr/>
        </p:nvSpPr>
        <p:spPr bwMode="auto">
          <a:xfrm>
            <a:off x="6359525" y="1890713"/>
            <a:ext cx="1457325" cy="3198812"/>
          </a:xfrm>
          <a:custGeom>
            <a:avLst/>
            <a:gdLst>
              <a:gd name="T0" fmla="*/ 694 w 918"/>
              <a:gd name="T1" fmla="*/ 2015 h 2015"/>
              <a:gd name="T2" fmla="*/ 694 w 918"/>
              <a:gd name="T3" fmla="*/ 623 h 2015"/>
              <a:gd name="T4" fmla="*/ 918 w 918"/>
              <a:gd name="T5" fmla="*/ 623 h 2015"/>
              <a:gd name="T6" fmla="*/ 457 w 918"/>
              <a:gd name="T7" fmla="*/ 0 h 2015"/>
              <a:gd name="T8" fmla="*/ 0 w 918"/>
              <a:gd name="T9" fmla="*/ 623 h 2015"/>
              <a:gd name="T10" fmla="*/ 220 w 918"/>
              <a:gd name="T11" fmla="*/ 623 h 2015"/>
              <a:gd name="T12" fmla="*/ 220 w 918"/>
              <a:gd name="T13" fmla="*/ 800 h 2015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918"/>
              <a:gd name="T22" fmla="*/ 0 h 2015"/>
              <a:gd name="T23" fmla="*/ 918 w 918"/>
              <a:gd name="T24" fmla="*/ 2015 h 2015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918" h="2015">
                <a:moveTo>
                  <a:pt x="694" y="2015"/>
                </a:moveTo>
                <a:lnTo>
                  <a:pt x="694" y="623"/>
                </a:lnTo>
                <a:lnTo>
                  <a:pt x="918" y="623"/>
                </a:lnTo>
                <a:lnTo>
                  <a:pt x="457" y="0"/>
                </a:lnTo>
                <a:lnTo>
                  <a:pt x="0" y="623"/>
                </a:lnTo>
                <a:lnTo>
                  <a:pt x="220" y="623"/>
                </a:lnTo>
                <a:lnTo>
                  <a:pt x="220" y="800"/>
                </a:lnTo>
              </a:path>
            </a:pathLst>
          </a:custGeom>
          <a:noFill/>
          <a:ln w="20638" cap="rnd" cmpd="sng">
            <a:solidFill>
              <a:srgbClr val="BFBFBF"/>
            </a:solidFill>
            <a:beve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zh-CN" altLang="zh-CN">
              <a:solidFill>
                <a:srgbClr val="000000"/>
              </a:solidFill>
              <a:cs typeface="+mn-ea"/>
              <a:sym typeface="+mn-lt"/>
            </a:endParaRPr>
          </a:p>
        </p:txBody>
      </p:sp>
      <p:sp>
        <p:nvSpPr>
          <p:cNvPr id="13327" name="Oval 13"/>
          <p:cNvSpPr>
            <a:spLocks noChangeArrowheads="1"/>
          </p:cNvSpPr>
          <p:nvPr/>
        </p:nvSpPr>
        <p:spPr bwMode="auto">
          <a:xfrm>
            <a:off x="6489700" y="3160713"/>
            <a:ext cx="444500" cy="444500"/>
          </a:xfrm>
          <a:prstGeom prst="ellipse">
            <a:avLst/>
          </a:prstGeom>
          <a:solidFill>
            <a:srgbClr val="8064A2">
              <a:alpha val="68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</a:extLst>
        </p:spPr>
        <p:txBody>
          <a:bodyPr anchor="ctr"/>
          <a:lstStyle/>
          <a:p>
            <a:pPr algn="ctr"/>
            <a:endParaRPr lang="zh-CN" altLang="zh-CN" sz="100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3328" name="Rectangle 25"/>
          <p:cNvSpPr>
            <a:spLocks noChangeArrowheads="1"/>
          </p:cNvSpPr>
          <p:nvPr/>
        </p:nvSpPr>
        <p:spPr bwMode="auto">
          <a:xfrm>
            <a:off x="1101725" y="3743325"/>
            <a:ext cx="1149350" cy="8002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zh-CN" altLang="en-US" sz="1000" b="1" dirty="0">
                <a:solidFill>
                  <a:srgbClr val="7F7F7F"/>
                </a:solidFill>
                <a:cs typeface="+mn-ea"/>
                <a:sym typeface="+mn-lt"/>
              </a:rPr>
              <a:t>OPTION</a:t>
            </a:r>
            <a:r>
              <a:rPr lang="en-US" altLang="zh-CN" sz="1000" b="1" dirty="0">
                <a:solidFill>
                  <a:srgbClr val="7F7F7F"/>
                </a:solidFill>
                <a:cs typeface="+mn-ea"/>
                <a:sym typeface="+mn-lt"/>
              </a:rPr>
              <a:t> 01</a:t>
            </a:r>
            <a:endParaRPr lang="zh-CN" altLang="en-US" sz="1000" b="1" dirty="0">
              <a:solidFill>
                <a:srgbClr val="7F7F7F"/>
              </a:solidFill>
              <a:cs typeface="+mn-ea"/>
              <a:sym typeface="+mn-lt"/>
            </a:endParaRPr>
          </a:p>
          <a:p>
            <a:r>
              <a:rPr lang="zh-CN" altLang="en-US" sz="80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单击此处添加本章节的简要内容。本模板精心设计，模板所有素材均可自由编辑替换移动。单击此处添加本章节的简要内容。</a:t>
            </a:r>
            <a:endParaRPr lang="en-US" altLang="zh-CN" sz="800" dirty="0">
              <a:solidFill>
                <a:schemeClr val="bg1">
                  <a:lumMod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3329" name="Rectangle 25"/>
          <p:cNvSpPr>
            <a:spLocks noChangeArrowheads="1"/>
          </p:cNvSpPr>
          <p:nvPr/>
        </p:nvSpPr>
        <p:spPr bwMode="auto">
          <a:xfrm>
            <a:off x="2779713" y="3743325"/>
            <a:ext cx="1149350" cy="8002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zh-CN" altLang="en-US" sz="1000" b="1" dirty="0">
                <a:solidFill>
                  <a:srgbClr val="7F7F7F"/>
                </a:solidFill>
                <a:cs typeface="+mn-ea"/>
                <a:sym typeface="+mn-lt"/>
              </a:rPr>
              <a:t>OPTION</a:t>
            </a:r>
            <a:r>
              <a:rPr lang="en-US" altLang="zh-CN" sz="1000" b="1" dirty="0">
                <a:solidFill>
                  <a:srgbClr val="7F7F7F"/>
                </a:solidFill>
                <a:cs typeface="+mn-ea"/>
                <a:sym typeface="+mn-lt"/>
              </a:rPr>
              <a:t> 02</a:t>
            </a:r>
            <a:endParaRPr lang="zh-CN" altLang="en-US" sz="1000" b="1" dirty="0">
              <a:solidFill>
                <a:srgbClr val="7F7F7F"/>
              </a:solidFill>
              <a:cs typeface="+mn-ea"/>
              <a:sym typeface="+mn-lt"/>
            </a:endParaRPr>
          </a:p>
          <a:p>
            <a:r>
              <a:rPr lang="zh-CN" altLang="en-US" sz="80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单击此处添加本章节的简要内容。本模板精心设计，模板所有素材均可自由编辑替换移动。单击此处添加本章节的简要内容。</a:t>
            </a:r>
            <a:endParaRPr lang="en-US" altLang="zh-CN" sz="800" dirty="0">
              <a:solidFill>
                <a:schemeClr val="bg1">
                  <a:lumMod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3330" name="Rectangle 25"/>
          <p:cNvSpPr>
            <a:spLocks noChangeArrowheads="1"/>
          </p:cNvSpPr>
          <p:nvPr/>
        </p:nvSpPr>
        <p:spPr bwMode="auto">
          <a:xfrm>
            <a:off x="4459288" y="3743325"/>
            <a:ext cx="1149350" cy="8002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zh-CN" altLang="en-US" sz="1000" b="1" dirty="0">
                <a:solidFill>
                  <a:srgbClr val="7F7F7F"/>
                </a:solidFill>
                <a:cs typeface="+mn-ea"/>
                <a:sym typeface="+mn-lt"/>
              </a:rPr>
              <a:t>OPTION</a:t>
            </a:r>
            <a:r>
              <a:rPr lang="en-US" altLang="zh-CN" sz="1000" b="1" dirty="0">
                <a:solidFill>
                  <a:srgbClr val="7F7F7F"/>
                </a:solidFill>
                <a:cs typeface="+mn-ea"/>
                <a:sym typeface="+mn-lt"/>
              </a:rPr>
              <a:t> 03</a:t>
            </a:r>
            <a:endParaRPr lang="zh-CN" altLang="en-US" sz="1000" b="1" dirty="0">
              <a:solidFill>
                <a:srgbClr val="7F7F7F"/>
              </a:solidFill>
              <a:cs typeface="+mn-ea"/>
              <a:sym typeface="+mn-lt"/>
            </a:endParaRPr>
          </a:p>
          <a:p>
            <a:r>
              <a:rPr lang="zh-CN" altLang="en-US" sz="80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单击此处添加本章节的简要内容。本模板精心设计，模板所有素材均可自由编辑替换移动。单击此处添加本章节的简要内容。</a:t>
            </a:r>
            <a:endParaRPr lang="en-US" altLang="zh-CN" sz="800" dirty="0">
              <a:solidFill>
                <a:schemeClr val="bg1">
                  <a:lumMod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3331" name="Rectangle 25"/>
          <p:cNvSpPr>
            <a:spLocks noChangeArrowheads="1"/>
          </p:cNvSpPr>
          <p:nvPr/>
        </p:nvSpPr>
        <p:spPr bwMode="auto">
          <a:xfrm>
            <a:off x="6137275" y="3743325"/>
            <a:ext cx="1149350" cy="8002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zh-CN" altLang="en-US" sz="1000" b="1" dirty="0">
                <a:solidFill>
                  <a:srgbClr val="7F7F7F"/>
                </a:solidFill>
                <a:cs typeface="+mn-ea"/>
                <a:sym typeface="+mn-lt"/>
              </a:rPr>
              <a:t>OPTION</a:t>
            </a:r>
            <a:r>
              <a:rPr lang="en-US" altLang="zh-CN" sz="1000" b="1" dirty="0">
                <a:solidFill>
                  <a:srgbClr val="7F7F7F"/>
                </a:solidFill>
                <a:cs typeface="+mn-ea"/>
                <a:sym typeface="+mn-lt"/>
              </a:rPr>
              <a:t> 04</a:t>
            </a:r>
            <a:endParaRPr lang="zh-CN" altLang="en-US" sz="1000" b="1" dirty="0">
              <a:solidFill>
                <a:srgbClr val="7F7F7F"/>
              </a:solidFill>
              <a:cs typeface="+mn-ea"/>
              <a:sym typeface="+mn-lt"/>
            </a:endParaRPr>
          </a:p>
          <a:p>
            <a:r>
              <a:rPr lang="zh-CN" altLang="en-US" sz="80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单击此处添加本章节的简要内容。本模板精心设计，模板所有素材均可自由编辑替换移动。单击此处添加本章节的简要内容。</a:t>
            </a:r>
            <a:endParaRPr lang="en-US" altLang="zh-CN" sz="800" dirty="0">
              <a:solidFill>
                <a:schemeClr val="bg1">
                  <a:lumMod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3332" name="淘宝店chenying0907 16"/>
          <p:cNvSpPr>
            <a:spLocks noEditPoints="1" noChangeArrowheads="1"/>
          </p:cNvSpPr>
          <p:nvPr/>
        </p:nvSpPr>
        <p:spPr bwMode="auto">
          <a:xfrm>
            <a:off x="1555750" y="3260725"/>
            <a:ext cx="244475" cy="244475"/>
          </a:xfrm>
          <a:custGeom>
            <a:avLst/>
            <a:gdLst>
              <a:gd name="T0" fmla="*/ 85 w 103"/>
              <a:gd name="T1" fmla="*/ 1 h 103"/>
              <a:gd name="T2" fmla="*/ 89 w 103"/>
              <a:gd name="T3" fmla="*/ 2 h 103"/>
              <a:gd name="T4" fmla="*/ 89 w 103"/>
              <a:gd name="T5" fmla="*/ 2 h 103"/>
              <a:gd name="T6" fmla="*/ 101 w 103"/>
              <a:gd name="T7" fmla="*/ 14 h 103"/>
              <a:gd name="T8" fmla="*/ 101 w 103"/>
              <a:gd name="T9" fmla="*/ 14 h 103"/>
              <a:gd name="T10" fmla="*/ 102 w 103"/>
              <a:gd name="T11" fmla="*/ 18 h 103"/>
              <a:gd name="T12" fmla="*/ 87 w 103"/>
              <a:gd name="T13" fmla="*/ 32 h 103"/>
              <a:gd name="T14" fmla="*/ 76 w 103"/>
              <a:gd name="T15" fmla="*/ 33 h 103"/>
              <a:gd name="T16" fmla="*/ 73 w 103"/>
              <a:gd name="T17" fmla="*/ 75 h 103"/>
              <a:gd name="T18" fmla="*/ 51 w 103"/>
              <a:gd name="T19" fmla="*/ 84 h 103"/>
              <a:gd name="T20" fmla="*/ 19 w 103"/>
              <a:gd name="T21" fmla="*/ 53 h 103"/>
              <a:gd name="T22" fmla="*/ 51 w 103"/>
              <a:gd name="T23" fmla="*/ 21 h 103"/>
              <a:gd name="T24" fmla="*/ 74 w 103"/>
              <a:gd name="T25" fmla="*/ 24 h 103"/>
              <a:gd name="T26" fmla="*/ 72 w 103"/>
              <a:gd name="T27" fmla="*/ 14 h 103"/>
              <a:gd name="T28" fmla="*/ 91 w 103"/>
              <a:gd name="T29" fmla="*/ 40 h 103"/>
              <a:gd name="T30" fmla="*/ 99 w 103"/>
              <a:gd name="T31" fmla="*/ 38 h 103"/>
              <a:gd name="T32" fmla="*/ 101 w 103"/>
              <a:gd name="T33" fmla="*/ 53 h 103"/>
              <a:gd name="T34" fmla="*/ 51 w 103"/>
              <a:gd name="T35" fmla="*/ 103 h 103"/>
              <a:gd name="T36" fmla="*/ 0 w 103"/>
              <a:gd name="T37" fmla="*/ 53 h 103"/>
              <a:gd name="T38" fmla="*/ 51 w 103"/>
              <a:gd name="T39" fmla="*/ 2 h 103"/>
              <a:gd name="T40" fmla="*/ 65 w 103"/>
              <a:gd name="T41" fmla="*/ 4 h 103"/>
              <a:gd name="T42" fmla="*/ 63 w 103"/>
              <a:gd name="T43" fmla="*/ 12 h 103"/>
              <a:gd name="T44" fmla="*/ 51 w 103"/>
              <a:gd name="T45" fmla="*/ 10 h 103"/>
              <a:gd name="T46" fmla="*/ 8 w 103"/>
              <a:gd name="T47" fmla="*/ 53 h 103"/>
              <a:gd name="T48" fmla="*/ 51 w 103"/>
              <a:gd name="T49" fmla="*/ 95 h 103"/>
              <a:gd name="T50" fmla="*/ 93 w 103"/>
              <a:gd name="T51" fmla="*/ 53 h 103"/>
              <a:gd name="T52" fmla="*/ 91 w 103"/>
              <a:gd name="T53" fmla="*/ 40 h 103"/>
              <a:gd name="T54" fmla="*/ 51 w 103"/>
              <a:gd name="T55" fmla="*/ 38 h 103"/>
              <a:gd name="T56" fmla="*/ 66 w 103"/>
              <a:gd name="T57" fmla="*/ 31 h 103"/>
              <a:gd name="T58" fmla="*/ 32 w 103"/>
              <a:gd name="T59" fmla="*/ 34 h 103"/>
              <a:gd name="T60" fmla="*/ 32 w 103"/>
              <a:gd name="T61" fmla="*/ 34 h 103"/>
              <a:gd name="T62" fmla="*/ 32 w 103"/>
              <a:gd name="T63" fmla="*/ 71 h 103"/>
              <a:gd name="T64" fmla="*/ 69 w 103"/>
              <a:gd name="T65" fmla="*/ 71 h 103"/>
              <a:gd name="T66" fmla="*/ 77 w 103"/>
              <a:gd name="T67" fmla="*/ 53 h 103"/>
              <a:gd name="T68" fmla="*/ 63 w 103"/>
              <a:gd name="T69" fmla="*/ 45 h 103"/>
              <a:gd name="T70" fmla="*/ 61 w 103"/>
              <a:gd name="T71" fmla="*/ 63 h 103"/>
              <a:gd name="T72" fmla="*/ 51 w 103"/>
              <a:gd name="T73" fmla="*/ 67 h 103"/>
              <a:gd name="T74" fmla="*/ 40 w 103"/>
              <a:gd name="T75" fmla="*/ 63 h 103"/>
              <a:gd name="T76" fmla="*/ 40 w 103"/>
              <a:gd name="T77" fmla="*/ 42 h 103"/>
              <a:gd name="T78" fmla="*/ 51 w 103"/>
              <a:gd name="T79" fmla="*/ 38 h 103"/>
              <a:gd name="T80" fmla="*/ 54 w 103"/>
              <a:gd name="T81" fmla="*/ 43 h 103"/>
              <a:gd name="T82" fmla="*/ 44 w 103"/>
              <a:gd name="T83" fmla="*/ 46 h 103"/>
              <a:gd name="T84" fmla="*/ 41 w 103"/>
              <a:gd name="T85" fmla="*/ 53 h 103"/>
              <a:gd name="T86" fmla="*/ 51 w 103"/>
              <a:gd name="T87" fmla="*/ 62 h 103"/>
              <a:gd name="T88" fmla="*/ 57 w 103"/>
              <a:gd name="T89" fmla="*/ 59 h 103"/>
              <a:gd name="T90" fmla="*/ 60 w 103"/>
              <a:gd name="T91" fmla="*/ 49 h 103"/>
              <a:gd name="T92" fmla="*/ 48 w 103"/>
              <a:gd name="T93" fmla="*/ 55 h 103"/>
              <a:gd name="T94" fmla="*/ 54 w 103"/>
              <a:gd name="T95" fmla="*/ 43 h 103"/>
              <a:gd name="T96" fmla="*/ 86 w 103"/>
              <a:gd name="T97" fmla="*/ 7 h 103"/>
              <a:gd name="T98" fmla="*/ 78 w 103"/>
              <a:gd name="T99" fmla="*/ 22 h 103"/>
              <a:gd name="T100" fmla="*/ 86 w 103"/>
              <a:gd name="T101" fmla="*/ 7 h 103"/>
              <a:gd name="T102" fmla="*/ 91 w 103"/>
              <a:gd name="T103" fmla="*/ 16 h 103"/>
              <a:gd name="T104" fmla="*/ 87 w 103"/>
              <a:gd name="T105" fmla="*/ 27 h 103"/>
              <a:gd name="T106" fmla="*/ 91 w 103"/>
              <a:gd name="T107" fmla="*/ 16 h 103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w 103"/>
              <a:gd name="T163" fmla="*/ 0 h 103"/>
              <a:gd name="T164" fmla="*/ 103 w 103"/>
              <a:gd name="T165" fmla="*/ 103 h 103"/>
            </a:gdLst>
            <a:ahLst/>
            <a:cxnLst>
              <a:cxn ang="T108">
                <a:pos x="T0" y="T1"/>
              </a:cxn>
              <a:cxn ang="T109">
                <a:pos x="T2" y="T3"/>
              </a:cxn>
              <a:cxn ang="T110">
                <a:pos x="T4" y="T5"/>
              </a:cxn>
              <a:cxn ang="T111">
                <a:pos x="T6" y="T7"/>
              </a:cxn>
              <a:cxn ang="T112">
                <a:pos x="T8" y="T9"/>
              </a:cxn>
              <a:cxn ang="T113">
                <a:pos x="T10" y="T11"/>
              </a:cxn>
              <a:cxn ang="T114">
                <a:pos x="T12" y="T13"/>
              </a:cxn>
              <a:cxn ang="T115">
                <a:pos x="T14" y="T15"/>
              </a:cxn>
              <a:cxn ang="T116">
                <a:pos x="T16" y="T17"/>
              </a:cxn>
              <a:cxn ang="T117">
                <a:pos x="T18" y="T19"/>
              </a:cxn>
              <a:cxn ang="T118">
                <a:pos x="T20" y="T21"/>
              </a:cxn>
              <a:cxn ang="T119">
                <a:pos x="T22" y="T23"/>
              </a:cxn>
              <a:cxn ang="T120">
                <a:pos x="T24" y="T25"/>
              </a:cxn>
              <a:cxn ang="T121">
                <a:pos x="T26" y="T27"/>
              </a:cxn>
              <a:cxn ang="T122">
                <a:pos x="T28" y="T29"/>
              </a:cxn>
              <a:cxn ang="T123">
                <a:pos x="T30" y="T31"/>
              </a:cxn>
              <a:cxn ang="T124">
                <a:pos x="T32" y="T33"/>
              </a:cxn>
              <a:cxn ang="T125">
                <a:pos x="T34" y="T35"/>
              </a:cxn>
              <a:cxn ang="T126">
                <a:pos x="T36" y="T37"/>
              </a:cxn>
              <a:cxn ang="T127">
                <a:pos x="T38" y="T39"/>
              </a:cxn>
              <a:cxn ang="T128">
                <a:pos x="T40" y="T41"/>
              </a:cxn>
              <a:cxn ang="T129">
                <a:pos x="T42" y="T43"/>
              </a:cxn>
              <a:cxn ang="T130">
                <a:pos x="T44" y="T45"/>
              </a:cxn>
              <a:cxn ang="T131">
                <a:pos x="T46" y="T47"/>
              </a:cxn>
              <a:cxn ang="T132">
                <a:pos x="T48" y="T49"/>
              </a:cxn>
              <a:cxn ang="T133">
                <a:pos x="T50" y="T51"/>
              </a:cxn>
              <a:cxn ang="T134">
                <a:pos x="T52" y="T53"/>
              </a:cxn>
              <a:cxn ang="T135">
                <a:pos x="T54" y="T55"/>
              </a:cxn>
              <a:cxn ang="T136">
                <a:pos x="T56" y="T57"/>
              </a:cxn>
              <a:cxn ang="T137">
                <a:pos x="T58" y="T59"/>
              </a:cxn>
              <a:cxn ang="T138">
                <a:pos x="T60" y="T61"/>
              </a:cxn>
              <a:cxn ang="T139">
                <a:pos x="T62" y="T63"/>
              </a:cxn>
              <a:cxn ang="T140">
                <a:pos x="T64" y="T65"/>
              </a:cxn>
              <a:cxn ang="T141">
                <a:pos x="T66" y="T67"/>
              </a:cxn>
              <a:cxn ang="T142">
                <a:pos x="T68" y="T69"/>
              </a:cxn>
              <a:cxn ang="T143">
                <a:pos x="T70" y="T71"/>
              </a:cxn>
              <a:cxn ang="T144">
                <a:pos x="T72" y="T73"/>
              </a:cxn>
              <a:cxn ang="T145">
                <a:pos x="T74" y="T75"/>
              </a:cxn>
              <a:cxn ang="T146">
                <a:pos x="T76" y="T77"/>
              </a:cxn>
              <a:cxn ang="T147">
                <a:pos x="T78" y="T79"/>
              </a:cxn>
              <a:cxn ang="T148">
                <a:pos x="T80" y="T81"/>
              </a:cxn>
              <a:cxn ang="T149">
                <a:pos x="T82" y="T83"/>
              </a:cxn>
              <a:cxn ang="T150">
                <a:pos x="T84" y="T85"/>
              </a:cxn>
              <a:cxn ang="T151">
                <a:pos x="T86" y="T87"/>
              </a:cxn>
              <a:cxn ang="T152">
                <a:pos x="T88" y="T89"/>
              </a:cxn>
              <a:cxn ang="T153">
                <a:pos x="T90" y="T91"/>
              </a:cxn>
              <a:cxn ang="T154">
                <a:pos x="T92" y="T93"/>
              </a:cxn>
              <a:cxn ang="T155">
                <a:pos x="T94" y="T95"/>
              </a:cxn>
              <a:cxn ang="T156">
                <a:pos x="T96" y="T97"/>
              </a:cxn>
              <a:cxn ang="T157">
                <a:pos x="T98" y="T99"/>
              </a:cxn>
              <a:cxn ang="T158">
                <a:pos x="T100" y="T101"/>
              </a:cxn>
              <a:cxn ang="T159">
                <a:pos x="T102" y="T103"/>
              </a:cxn>
              <a:cxn ang="T160">
                <a:pos x="T104" y="T105"/>
              </a:cxn>
              <a:cxn ang="T161">
                <a:pos x="T106" y="T107"/>
              </a:cxn>
            </a:cxnLst>
            <a:rect l="T162" t="T163" r="T164" b="T165"/>
            <a:pathLst>
              <a:path w="103" h="103">
                <a:moveTo>
                  <a:pt x="72" y="14"/>
                </a:moveTo>
                <a:cubicBezTo>
                  <a:pt x="85" y="1"/>
                  <a:pt x="85" y="1"/>
                  <a:pt x="85" y="1"/>
                </a:cubicBezTo>
                <a:cubicBezTo>
                  <a:pt x="86" y="0"/>
                  <a:pt x="88" y="0"/>
                  <a:pt x="89" y="1"/>
                </a:cubicBezTo>
                <a:cubicBezTo>
                  <a:pt x="89" y="1"/>
                  <a:pt x="89" y="2"/>
                  <a:pt x="89" y="2"/>
                </a:cubicBezTo>
                <a:cubicBezTo>
                  <a:pt x="89" y="2"/>
                  <a:pt x="89" y="2"/>
                  <a:pt x="89" y="2"/>
                </a:cubicBezTo>
                <a:cubicBezTo>
                  <a:pt x="89" y="2"/>
                  <a:pt x="89" y="2"/>
                  <a:pt x="89" y="2"/>
                </a:cubicBezTo>
                <a:cubicBezTo>
                  <a:pt x="92" y="11"/>
                  <a:pt x="92" y="11"/>
                  <a:pt x="92" y="11"/>
                </a:cubicBezTo>
                <a:cubicBezTo>
                  <a:pt x="101" y="14"/>
                  <a:pt x="101" y="14"/>
                  <a:pt x="101" y="14"/>
                </a:cubicBezTo>
                <a:cubicBezTo>
                  <a:pt x="101" y="14"/>
                  <a:pt x="101" y="14"/>
                  <a:pt x="101" y="14"/>
                </a:cubicBezTo>
                <a:cubicBezTo>
                  <a:pt x="101" y="14"/>
                  <a:pt x="101" y="14"/>
                  <a:pt x="101" y="14"/>
                </a:cubicBezTo>
                <a:cubicBezTo>
                  <a:pt x="101" y="14"/>
                  <a:pt x="102" y="14"/>
                  <a:pt x="102" y="14"/>
                </a:cubicBezTo>
                <a:cubicBezTo>
                  <a:pt x="103" y="15"/>
                  <a:pt x="103" y="17"/>
                  <a:pt x="102" y="18"/>
                </a:cubicBezTo>
                <a:cubicBezTo>
                  <a:pt x="89" y="31"/>
                  <a:pt x="89" y="31"/>
                  <a:pt x="89" y="31"/>
                </a:cubicBezTo>
                <a:cubicBezTo>
                  <a:pt x="88" y="31"/>
                  <a:pt x="88" y="32"/>
                  <a:pt x="87" y="32"/>
                </a:cubicBezTo>
                <a:cubicBezTo>
                  <a:pt x="79" y="30"/>
                  <a:pt x="79" y="30"/>
                  <a:pt x="79" y="30"/>
                </a:cubicBezTo>
                <a:cubicBezTo>
                  <a:pt x="76" y="33"/>
                  <a:pt x="76" y="33"/>
                  <a:pt x="76" y="33"/>
                </a:cubicBezTo>
                <a:cubicBezTo>
                  <a:pt x="80" y="39"/>
                  <a:pt x="82" y="45"/>
                  <a:pt x="82" y="53"/>
                </a:cubicBezTo>
                <a:cubicBezTo>
                  <a:pt x="82" y="61"/>
                  <a:pt x="79" y="69"/>
                  <a:pt x="73" y="75"/>
                </a:cubicBezTo>
                <a:cubicBezTo>
                  <a:pt x="73" y="75"/>
                  <a:pt x="73" y="75"/>
                  <a:pt x="73" y="75"/>
                </a:cubicBezTo>
                <a:cubicBezTo>
                  <a:pt x="67" y="80"/>
                  <a:pt x="59" y="84"/>
                  <a:pt x="51" y="84"/>
                </a:cubicBezTo>
                <a:cubicBezTo>
                  <a:pt x="42" y="84"/>
                  <a:pt x="34" y="80"/>
                  <a:pt x="28" y="75"/>
                </a:cubicBezTo>
                <a:cubicBezTo>
                  <a:pt x="23" y="69"/>
                  <a:pt x="19" y="61"/>
                  <a:pt x="19" y="53"/>
                </a:cubicBezTo>
                <a:cubicBezTo>
                  <a:pt x="19" y="44"/>
                  <a:pt x="23" y="36"/>
                  <a:pt x="28" y="30"/>
                </a:cubicBezTo>
                <a:cubicBezTo>
                  <a:pt x="34" y="25"/>
                  <a:pt x="42" y="21"/>
                  <a:pt x="51" y="21"/>
                </a:cubicBezTo>
                <a:cubicBezTo>
                  <a:pt x="58" y="21"/>
                  <a:pt x="65" y="24"/>
                  <a:pt x="70" y="28"/>
                </a:cubicBezTo>
                <a:cubicBezTo>
                  <a:pt x="74" y="24"/>
                  <a:pt x="74" y="24"/>
                  <a:pt x="74" y="24"/>
                </a:cubicBezTo>
                <a:cubicBezTo>
                  <a:pt x="72" y="17"/>
                  <a:pt x="72" y="17"/>
                  <a:pt x="72" y="17"/>
                </a:cubicBezTo>
                <a:cubicBezTo>
                  <a:pt x="71" y="16"/>
                  <a:pt x="72" y="15"/>
                  <a:pt x="72" y="14"/>
                </a:cubicBezTo>
                <a:close/>
                <a:moveTo>
                  <a:pt x="91" y="40"/>
                </a:moveTo>
                <a:cubicBezTo>
                  <a:pt x="91" y="40"/>
                  <a:pt x="91" y="40"/>
                  <a:pt x="91" y="40"/>
                </a:cubicBezTo>
                <a:cubicBezTo>
                  <a:pt x="91" y="38"/>
                  <a:pt x="92" y="36"/>
                  <a:pt x="94" y="35"/>
                </a:cubicBezTo>
                <a:cubicBezTo>
                  <a:pt x="96" y="35"/>
                  <a:pt x="98" y="36"/>
                  <a:pt x="99" y="38"/>
                </a:cubicBezTo>
                <a:cubicBezTo>
                  <a:pt x="100" y="40"/>
                  <a:pt x="100" y="43"/>
                  <a:pt x="101" y="45"/>
                </a:cubicBezTo>
                <a:cubicBezTo>
                  <a:pt x="101" y="47"/>
                  <a:pt x="101" y="50"/>
                  <a:pt x="101" y="53"/>
                </a:cubicBezTo>
                <a:cubicBezTo>
                  <a:pt x="101" y="66"/>
                  <a:pt x="96" y="79"/>
                  <a:pt x="86" y="88"/>
                </a:cubicBezTo>
                <a:cubicBezTo>
                  <a:pt x="77" y="97"/>
                  <a:pt x="65" y="103"/>
                  <a:pt x="51" y="103"/>
                </a:cubicBezTo>
                <a:cubicBezTo>
                  <a:pt x="37" y="103"/>
                  <a:pt x="24" y="97"/>
                  <a:pt x="15" y="88"/>
                </a:cubicBezTo>
                <a:cubicBezTo>
                  <a:pt x="6" y="79"/>
                  <a:pt x="0" y="66"/>
                  <a:pt x="0" y="53"/>
                </a:cubicBezTo>
                <a:cubicBezTo>
                  <a:pt x="0" y="39"/>
                  <a:pt x="6" y="26"/>
                  <a:pt x="15" y="17"/>
                </a:cubicBezTo>
                <a:cubicBezTo>
                  <a:pt x="24" y="8"/>
                  <a:pt x="37" y="2"/>
                  <a:pt x="51" y="2"/>
                </a:cubicBezTo>
                <a:cubicBezTo>
                  <a:pt x="53" y="2"/>
                  <a:pt x="56" y="2"/>
                  <a:pt x="58" y="3"/>
                </a:cubicBezTo>
                <a:cubicBezTo>
                  <a:pt x="61" y="3"/>
                  <a:pt x="63" y="3"/>
                  <a:pt x="65" y="4"/>
                </a:cubicBezTo>
                <a:cubicBezTo>
                  <a:pt x="67" y="5"/>
                  <a:pt x="69" y="7"/>
                  <a:pt x="68" y="9"/>
                </a:cubicBezTo>
                <a:cubicBezTo>
                  <a:pt x="67" y="11"/>
                  <a:pt x="65" y="12"/>
                  <a:pt x="63" y="12"/>
                </a:cubicBezTo>
                <a:cubicBezTo>
                  <a:pt x="61" y="11"/>
                  <a:pt x="59" y="11"/>
                  <a:pt x="57" y="10"/>
                </a:cubicBezTo>
                <a:cubicBezTo>
                  <a:pt x="55" y="10"/>
                  <a:pt x="53" y="10"/>
                  <a:pt x="51" y="10"/>
                </a:cubicBezTo>
                <a:cubicBezTo>
                  <a:pt x="39" y="10"/>
                  <a:pt x="28" y="15"/>
                  <a:pt x="21" y="23"/>
                </a:cubicBezTo>
                <a:cubicBezTo>
                  <a:pt x="13" y="30"/>
                  <a:pt x="8" y="41"/>
                  <a:pt x="8" y="53"/>
                </a:cubicBezTo>
                <a:cubicBezTo>
                  <a:pt x="8" y="64"/>
                  <a:pt x="13" y="75"/>
                  <a:pt x="21" y="83"/>
                </a:cubicBezTo>
                <a:cubicBezTo>
                  <a:pt x="28" y="90"/>
                  <a:pt x="39" y="95"/>
                  <a:pt x="51" y="95"/>
                </a:cubicBezTo>
                <a:cubicBezTo>
                  <a:pt x="62" y="95"/>
                  <a:pt x="73" y="90"/>
                  <a:pt x="81" y="83"/>
                </a:cubicBezTo>
                <a:cubicBezTo>
                  <a:pt x="88" y="75"/>
                  <a:pt x="93" y="64"/>
                  <a:pt x="93" y="53"/>
                </a:cubicBezTo>
                <a:cubicBezTo>
                  <a:pt x="93" y="50"/>
                  <a:pt x="93" y="48"/>
                  <a:pt x="93" y="46"/>
                </a:cubicBezTo>
                <a:cubicBezTo>
                  <a:pt x="92" y="44"/>
                  <a:pt x="92" y="42"/>
                  <a:pt x="91" y="40"/>
                </a:cubicBezTo>
                <a:close/>
                <a:moveTo>
                  <a:pt x="51" y="38"/>
                </a:moveTo>
                <a:cubicBezTo>
                  <a:pt x="51" y="38"/>
                  <a:pt x="51" y="38"/>
                  <a:pt x="51" y="38"/>
                </a:cubicBezTo>
                <a:cubicBezTo>
                  <a:pt x="53" y="38"/>
                  <a:pt x="56" y="39"/>
                  <a:pt x="58" y="40"/>
                </a:cubicBezTo>
                <a:cubicBezTo>
                  <a:pt x="66" y="31"/>
                  <a:pt x="66" y="31"/>
                  <a:pt x="66" y="31"/>
                </a:cubicBezTo>
                <a:cubicBezTo>
                  <a:pt x="62" y="28"/>
                  <a:pt x="57" y="26"/>
                  <a:pt x="51" y="26"/>
                </a:cubicBezTo>
                <a:cubicBezTo>
                  <a:pt x="43" y="26"/>
                  <a:pt x="37" y="29"/>
                  <a:pt x="32" y="34"/>
                </a:cubicBezTo>
                <a:cubicBezTo>
                  <a:pt x="32" y="34"/>
                  <a:pt x="32" y="34"/>
                  <a:pt x="32" y="34"/>
                </a:cubicBezTo>
                <a:cubicBezTo>
                  <a:pt x="32" y="34"/>
                  <a:pt x="32" y="34"/>
                  <a:pt x="32" y="34"/>
                </a:cubicBezTo>
                <a:cubicBezTo>
                  <a:pt x="27" y="39"/>
                  <a:pt x="24" y="45"/>
                  <a:pt x="24" y="53"/>
                </a:cubicBezTo>
                <a:cubicBezTo>
                  <a:pt x="24" y="60"/>
                  <a:pt x="27" y="66"/>
                  <a:pt x="32" y="71"/>
                </a:cubicBezTo>
                <a:cubicBezTo>
                  <a:pt x="37" y="76"/>
                  <a:pt x="43" y="79"/>
                  <a:pt x="51" y="79"/>
                </a:cubicBezTo>
                <a:cubicBezTo>
                  <a:pt x="58" y="79"/>
                  <a:pt x="65" y="76"/>
                  <a:pt x="69" y="71"/>
                </a:cubicBezTo>
                <a:cubicBezTo>
                  <a:pt x="69" y="71"/>
                  <a:pt x="69" y="71"/>
                  <a:pt x="69" y="71"/>
                </a:cubicBezTo>
                <a:cubicBezTo>
                  <a:pt x="74" y="66"/>
                  <a:pt x="77" y="60"/>
                  <a:pt x="77" y="53"/>
                </a:cubicBezTo>
                <a:cubicBezTo>
                  <a:pt x="77" y="47"/>
                  <a:pt x="75" y="41"/>
                  <a:pt x="72" y="37"/>
                </a:cubicBezTo>
                <a:cubicBezTo>
                  <a:pt x="63" y="45"/>
                  <a:pt x="63" y="45"/>
                  <a:pt x="63" y="45"/>
                </a:cubicBezTo>
                <a:cubicBezTo>
                  <a:pt x="64" y="48"/>
                  <a:pt x="65" y="50"/>
                  <a:pt x="65" y="53"/>
                </a:cubicBezTo>
                <a:cubicBezTo>
                  <a:pt x="65" y="56"/>
                  <a:pt x="63" y="60"/>
                  <a:pt x="61" y="63"/>
                </a:cubicBezTo>
                <a:cubicBezTo>
                  <a:pt x="61" y="63"/>
                  <a:pt x="61" y="63"/>
                  <a:pt x="61" y="63"/>
                </a:cubicBezTo>
                <a:cubicBezTo>
                  <a:pt x="58" y="65"/>
                  <a:pt x="55" y="67"/>
                  <a:pt x="51" y="67"/>
                </a:cubicBezTo>
                <a:cubicBezTo>
                  <a:pt x="47" y="67"/>
                  <a:pt x="43" y="65"/>
                  <a:pt x="40" y="63"/>
                </a:cubicBezTo>
                <a:cubicBezTo>
                  <a:pt x="40" y="63"/>
                  <a:pt x="40" y="63"/>
                  <a:pt x="40" y="63"/>
                </a:cubicBezTo>
                <a:cubicBezTo>
                  <a:pt x="38" y="60"/>
                  <a:pt x="36" y="57"/>
                  <a:pt x="36" y="53"/>
                </a:cubicBezTo>
                <a:cubicBezTo>
                  <a:pt x="36" y="49"/>
                  <a:pt x="38" y="45"/>
                  <a:pt x="40" y="42"/>
                </a:cubicBezTo>
                <a:cubicBezTo>
                  <a:pt x="40" y="42"/>
                  <a:pt x="40" y="42"/>
                  <a:pt x="40" y="42"/>
                </a:cubicBezTo>
                <a:cubicBezTo>
                  <a:pt x="43" y="40"/>
                  <a:pt x="47" y="38"/>
                  <a:pt x="51" y="38"/>
                </a:cubicBezTo>
                <a:close/>
                <a:moveTo>
                  <a:pt x="54" y="43"/>
                </a:moveTo>
                <a:cubicBezTo>
                  <a:pt x="54" y="43"/>
                  <a:pt x="54" y="43"/>
                  <a:pt x="54" y="43"/>
                </a:cubicBezTo>
                <a:cubicBezTo>
                  <a:pt x="53" y="43"/>
                  <a:pt x="52" y="43"/>
                  <a:pt x="51" y="43"/>
                </a:cubicBezTo>
                <a:cubicBezTo>
                  <a:pt x="48" y="43"/>
                  <a:pt x="46" y="44"/>
                  <a:pt x="44" y="46"/>
                </a:cubicBezTo>
                <a:cubicBezTo>
                  <a:pt x="44" y="46"/>
                  <a:pt x="44" y="46"/>
                  <a:pt x="44" y="46"/>
                </a:cubicBezTo>
                <a:cubicBezTo>
                  <a:pt x="42" y="47"/>
                  <a:pt x="41" y="50"/>
                  <a:pt x="41" y="53"/>
                </a:cubicBezTo>
                <a:cubicBezTo>
                  <a:pt x="41" y="55"/>
                  <a:pt x="42" y="58"/>
                  <a:pt x="44" y="59"/>
                </a:cubicBezTo>
                <a:cubicBezTo>
                  <a:pt x="46" y="61"/>
                  <a:pt x="48" y="62"/>
                  <a:pt x="51" y="62"/>
                </a:cubicBezTo>
                <a:cubicBezTo>
                  <a:pt x="53" y="62"/>
                  <a:pt x="56" y="61"/>
                  <a:pt x="57" y="59"/>
                </a:cubicBezTo>
                <a:cubicBezTo>
                  <a:pt x="57" y="59"/>
                  <a:pt x="57" y="59"/>
                  <a:pt x="57" y="59"/>
                </a:cubicBezTo>
                <a:cubicBezTo>
                  <a:pt x="59" y="58"/>
                  <a:pt x="60" y="55"/>
                  <a:pt x="60" y="53"/>
                </a:cubicBezTo>
                <a:cubicBezTo>
                  <a:pt x="60" y="51"/>
                  <a:pt x="60" y="50"/>
                  <a:pt x="60" y="49"/>
                </a:cubicBezTo>
                <a:cubicBezTo>
                  <a:pt x="54" y="55"/>
                  <a:pt x="54" y="55"/>
                  <a:pt x="54" y="55"/>
                </a:cubicBezTo>
                <a:cubicBezTo>
                  <a:pt x="52" y="57"/>
                  <a:pt x="49" y="57"/>
                  <a:pt x="48" y="55"/>
                </a:cubicBezTo>
                <a:cubicBezTo>
                  <a:pt x="46" y="54"/>
                  <a:pt x="46" y="51"/>
                  <a:pt x="48" y="50"/>
                </a:cubicBezTo>
                <a:cubicBezTo>
                  <a:pt x="54" y="43"/>
                  <a:pt x="54" y="43"/>
                  <a:pt x="54" y="43"/>
                </a:cubicBezTo>
                <a:close/>
                <a:moveTo>
                  <a:pt x="86" y="7"/>
                </a:moveTo>
                <a:cubicBezTo>
                  <a:pt x="86" y="7"/>
                  <a:pt x="86" y="7"/>
                  <a:pt x="86" y="7"/>
                </a:cubicBezTo>
                <a:cubicBezTo>
                  <a:pt x="77" y="17"/>
                  <a:pt x="77" y="17"/>
                  <a:pt x="77" y="17"/>
                </a:cubicBezTo>
                <a:cubicBezTo>
                  <a:pt x="78" y="22"/>
                  <a:pt x="78" y="22"/>
                  <a:pt x="78" y="22"/>
                </a:cubicBezTo>
                <a:cubicBezTo>
                  <a:pt x="87" y="13"/>
                  <a:pt x="87" y="13"/>
                  <a:pt x="87" y="13"/>
                </a:cubicBezTo>
                <a:cubicBezTo>
                  <a:pt x="86" y="7"/>
                  <a:pt x="86" y="7"/>
                  <a:pt x="86" y="7"/>
                </a:cubicBezTo>
                <a:close/>
                <a:moveTo>
                  <a:pt x="91" y="16"/>
                </a:moveTo>
                <a:cubicBezTo>
                  <a:pt x="91" y="16"/>
                  <a:pt x="91" y="16"/>
                  <a:pt x="91" y="16"/>
                </a:cubicBezTo>
                <a:cubicBezTo>
                  <a:pt x="81" y="25"/>
                  <a:pt x="81" y="25"/>
                  <a:pt x="81" y="25"/>
                </a:cubicBezTo>
                <a:cubicBezTo>
                  <a:pt x="87" y="27"/>
                  <a:pt x="87" y="27"/>
                  <a:pt x="87" y="27"/>
                </a:cubicBezTo>
                <a:cubicBezTo>
                  <a:pt x="96" y="17"/>
                  <a:pt x="96" y="17"/>
                  <a:pt x="96" y="17"/>
                </a:cubicBezTo>
                <a:cubicBezTo>
                  <a:pt x="91" y="16"/>
                  <a:pt x="91" y="16"/>
                  <a:pt x="91" y="16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</a:extLst>
        </p:spPr>
        <p:txBody>
          <a:bodyPr/>
          <a:lstStyle/>
          <a:p>
            <a:endParaRPr lang="zh-CN" altLang="zh-CN">
              <a:solidFill>
                <a:srgbClr val="7F7F7F"/>
              </a:solidFill>
              <a:cs typeface="+mn-ea"/>
              <a:sym typeface="+mn-lt"/>
            </a:endParaRPr>
          </a:p>
        </p:txBody>
      </p:sp>
      <p:sp>
        <p:nvSpPr>
          <p:cNvPr id="13333" name="淘宝店chenying0907 14"/>
          <p:cNvSpPr>
            <a:spLocks noEditPoints="1" noChangeArrowheads="1"/>
          </p:cNvSpPr>
          <p:nvPr/>
        </p:nvSpPr>
        <p:spPr bwMode="auto">
          <a:xfrm>
            <a:off x="4938713" y="3270250"/>
            <a:ext cx="190500" cy="227013"/>
          </a:xfrm>
          <a:custGeom>
            <a:avLst/>
            <a:gdLst>
              <a:gd name="T0" fmla="*/ 27 w 79"/>
              <a:gd name="T1" fmla="*/ 40 h 94"/>
              <a:gd name="T2" fmla="*/ 60 w 79"/>
              <a:gd name="T3" fmla="*/ 38 h 94"/>
              <a:gd name="T4" fmla="*/ 60 w 79"/>
              <a:gd name="T5" fmla="*/ 43 h 94"/>
              <a:gd name="T6" fmla="*/ 19 w 79"/>
              <a:gd name="T7" fmla="*/ 67 h 94"/>
              <a:gd name="T8" fmla="*/ 22 w 79"/>
              <a:gd name="T9" fmla="*/ 70 h 94"/>
              <a:gd name="T10" fmla="*/ 15 w 79"/>
              <a:gd name="T11" fmla="*/ 70 h 94"/>
              <a:gd name="T12" fmla="*/ 19 w 79"/>
              <a:gd name="T13" fmla="*/ 52 h 94"/>
              <a:gd name="T14" fmla="*/ 22 w 79"/>
              <a:gd name="T15" fmla="*/ 55 h 94"/>
              <a:gd name="T16" fmla="*/ 15 w 79"/>
              <a:gd name="T17" fmla="*/ 55 h 94"/>
              <a:gd name="T18" fmla="*/ 19 w 79"/>
              <a:gd name="T19" fmla="*/ 37 h 94"/>
              <a:gd name="T20" fmla="*/ 22 w 79"/>
              <a:gd name="T21" fmla="*/ 40 h 94"/>
              <a:gd name="T22" fmla="*/ 15 w 79"/>
              <a:gd name="T23" fmla="*/ 40 h 94"/>
              <a:gd name="T24" fmla="*/ 40 w 79"/>
              <a:gd name="T25" fmla="*/ 0 h 94"/>
              <a:gd name="T26" fmla="*/ 49 w 79"/>
              <a:gd name="T27" fmla="*/ 4 h 94"/>
              <a:gd name="T28" fmla="*/ 64 w 79"/>
              <a:gd name="T29" fmla="*/ 11 h 94"/>
              <a:gd name="T30" fmla="*/ 66 w 79"/>
              <a:gd name="T31" fmla="*/ 13 h 94"/>
              <a:gd name="T32" fmla="*/ 76 w 79"/>
              <a:gd name="T33" fmla="*/ 15 h 94"/>
              <a:gd name="T34" fmla="*/ 79 w 79"/>
              <a:gd name="T35" fmla="*/ 18 h 94"/>
              <a:gd name="T36" fmla="*/ 76 w 79"/>
              <a:gd name="T37" fmla="*/ 94 h 94"/>
              <a:gd name="T38" fmla="*/ 3 w 79"/>
              <a:gd name="T39" fmla="*/ 94 h 94"/>
              <a:gd name="T40" fmla="*/ 0 w 79"/>
              <a:gd name="T41" fmla="*/ 90 h 94"/>
              <a:gd name="T42" fmla="*/ 3 w 79"/>
              <a:gd name="T43" fmla="*/ 15 h 94"/>
              <a:gd name="T44" fmla="*/ 13 w 79"/>
              <a:gd name="T45" fmla="*/ 15 h 94"/>
              <a:gd name="T46" fmla="*/ 15 w 79"/>
              <a:gd name="T47" fmla="*/ 11 h 94"/>
              <a:gd name="T48" fmla="*/ 26 w 79"/>
              <a:gd name="T49" fmla="*/ 11 h 94"/>
              <a:gd name="T50" fmla="*/ 40 w 79"/>
              <a:gd name="T51" fmla="*/ 0 h 94"/>
              <a:gd name="T52" fmla="*/ 49 w 79"/>
              <a:gd name="T53" fmla="*/ 11 h 94"/>
              <a:gd name="T54" fmla="*/ 40 w 79"/>
              <a:gd name="T55" fmla="*/ 4 h 94"/>
              <a:gd name="T56" fmla="*/ 30 w 79"/>
              <a:gd name="T57" fmla="*/ 11 h 94"/>
              <a:gd name="T58" fmla="*/ 49 w 79"/>
              <a:gd name="T59" fmla="*/ 11 h 94"/>
              <a:gd name="T60" fmla="*/ 66 w 79"/>
              <a:gd name="T61" fmla="*/ 22 h 94"/>
              <a:gd name="T62" fmla="*/ 64 w 79"/>
              <a:gd name="T63" fmla="*/ 26 h 94"/>
              <a:gd name="T64" fmla="*/ 40 w 79"/>
              <a:gd name="T65" fmla="*/ 26 h 94"/>
              <a:gd name="T66" fmla="*/ 13 w 79"/>
              <a:gd name="T67" fmla="*/ 24 h 94"/>
              <a:gd name="T68" fmla="*/ 13 w 79"/>
              <a:gd name="T69" fmla="*/ 22 h 94"/>
              <a:gd name="T70" fmla="*/ 7 w 79"/>
              <a:gd name="T71" fmla="*/ 87 h 94"/>
              <a:gd name="T72" fmla="*/ 72 w 79"/>
              <a:gd name="T73" fmla="*/ 22 h 94"/>
              <a:gd name="T74" fmla="*/ 40 w 79"/>
              <a:gd name="T75" fmla="*/ 15 h 94"/>
              <a:gd name="T76" fmla="*/ 17 w 79"/>
              <a:gd name="T77" fmla="*/ 15 h 94"/>
              <a:gd name="T78" fmla="*/ 17 w 79"/>
              <a:gd name="T79" fmla="*/ 22 h 94"/>
              <a:gd name="T80" fmla="*/ 62 w 79"/>
              <a:gd name="T81" fmla="*/ 22 h 94"/>
              <a:gd name="T82" fmla="*/ 62 w 79"/>
              <a:gd name="T83" fmla="*/ 15 h 94"/>
              <a:gd name="T84" fmla="*/ 29 w 79"/>
              <a:gd name="T85" fmla="*/ 72 h 94"/>
              <a:gd name="T86" fmla="*/ 27 w 79"/>
              <a:gd name="T87" fmla="*/ 70 h 94"/>
              <a:gd name="T88" fmla="*/ 60 w 79"/>
              <a:gd name="T89" fmla="*/ 68 h 94"/>
              <a:gd name="T90" fmla="*/ 60 w 79"/>
              <a:gd name="T91" fmla="*/ 72 h 94"/>
              <a:gd name="T92" fmla="*/ 29 w 79"/>
              <a:gd name="T93" fmla="*/ 57 h 94"/>
              <a:gd name="T94" fmla="*/ 27 w 79"/>
              <a:gd name="T95" fmla="*/ 55 h 94"/>
              <a:gd name="T96" fmla="*/ 60 w 79"/>
              <a:gd name="T97" fmla="*/ 53 h 94"/>
              <a:gd name="T98" fmla="*/ 60 w 79"/>
              <a:gd name="T99" fmla="*/ 57 h 94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w 79"/>
              <a:gd name="T151" fmla="*/ 0 h 94"/>
              <a:gd name="T152" fmla="*/ 79 w 79"/>
              <a:gd name="T153" fmla="*/ 94 h 94"/>
            </a:gdLst>
            <a:ahLst/>
            <a:cxnLst>
              <a:cxn ang="T100">
                <a:pos x="T0" y="T1"/>
              </a:cxn>
              <a:cxn ang="T101">
                <a:pos x="T2" y="T3"/>
              </a:cxn>
              <a:cxn ang="T102">
                <a:pos x="T4" y="T5"/>
              </a:cxn>
              <a:cxn ang="T103">
                <a:pos x="T6" y="T7"/>
              </a:cxn>
              <a:cxn ang="T104">
                <a:pos x="T8" y="T9"/>
              </a:cxn>
              <a:cxn ang="T105">
                <a:pos x="T10" y="T11"/>
              </a:cxn>
              <a:cxn ang="T106">
                <a:pos x="T12" y="T13"/>
              </a:cxn>
              <a:cxn ang="T107">
                <a:pos x="T14" y="T15"/>
              </a:cxn>
              <a:cxn ang="T108">
                <a:pos x="T16" y="T17"/>
              </a:cxn>
              <a:cxn ang="T109">
                <a:pos x="T18" y="T19"/>
              </a:cxn>
              <a:cxn ang="T110">
                <a:pos x="T20" y="T21"/>
              </a:cxn>
              <a:cxn ang="T111">
                <a:pos x="T22" y="T23"/>
              </a:cxn>
              <a:cxn ang="T112">
                <a:pos x="T24" y="T25"/>
              </a:cxn>
              <a:cxn ang="T113">
                <a:pos x="T26" y="T27"/>
              </a:cxn>
              <a:cxn ang="T114">
                <a:pos x="T28" y="T29"/>
              </a:cxn>
              <a:cxn ang="T115">
                <a:pos x="T30" y="T31"/>
              </a:cxn>
              <a:cxn ang="T116">
                <a:pos x="T32" y="T33"/>
              </a:cxn>
              <a:cxn ang="T117">
                <a:pos x="T34" y="T35"/>
              </a:cxn>
              <a:cxn ang="T118">
                <a:pos x="T36" y="T37"/>
              </a:cxn>
              <a:cxn ang="T119">
                <a:pos x="T38" y="T39"/>
              </a:cxn>
              <a:cxn ang="T120">
                <a:pos x="T40" y="T41"/>
              </a:cxn>
              <a:cxn ang="T121">
                <a:pos x="T42" y="T43"/>
              </a:cxn>
              <a:cxn ang="T122">
                <a:pos x="T44" y="T45"/>
              </a:cxn>
              <a:cxn ang="T123">
                <a:pos x="T46" y="T47"/>
              </a:cxn>
              <a:cxn ang="T124">
                <a:pos x="T48" y="T49"/>
              </a:cxn>
              <a:cxn ang="T125">
                <a:pos x="T50" y="T51"/>
              </a:cxn>
              <a:cxn ang="T126">
                <a:pos x="T52" y="T53"/>
              </a:cxn>
              <a:cxn ang="T127">
                <a:pos x="T54" y="T55"/>
              </a:cxn>
              <a:cxn ang="T128">
                <a:pos x="T56" y="T57"/>
              </a:cxn>
              <a:cxn ang="T129">
                <a:pos x="T58" y="T59"/>
              </a:cxn>
              <a:cxn ang="T130">
                <a:pos x="T60" y="T61"/>
              </a:cxn>
              <a:cxn ang="T131">
                <a:pos x="T62" y="T63"/>
              </a:cxn>
              <a:cxn ang="T132">
                <a:pos x="T64" y="T65"/>
              </a:cxn>
              <a:cxn ang="T133">
                <a:pos x="T66" y="T67"/>
              </a:cxn>
              <a:cxn ang="T134">
                <a:pos x="T68" y="T69"/>
              </a:cxn>
              <a:cxn ang="T135">
                <a:pos x="T70" y="T71"/>
              </a:cxn>
              <a:cxn ang="T136">
                <a:pos x="T72" y="T73"/>
              </a:cxn>
              <a:cxn ang="T137">
                <a:pos x="T74" y="T75"/>
              </a:cxn>
              <a:cxn ang="T138">
                <a:pos x="T76" y="T77"/>
              </a:cxn>
              <a:cxn ang="T139">
                <a:pos x="T78" y="T79"/>
              </a:cxn>
              <a:cxn ang="T140">
                <a:pos x="T80" y="T81"/>
              </a:cxn>
              <a:cxn ang="T141">
                <a:pos x="T82" y="T83"/>
              </a:cxn>
              <a:cxn ang="T142">
                <a:pos x="T84" y="T85"/>
              </a:cxn>
              <a:cxn ang="T143">
                <a:pos x="T86" y="T87"/>
              </a:cxn>
              <a:cxn ang="T144">
                <a:pos x="T88" y="T89"/>
              </a:cxn>
              <a:cxn ang="T145">
                <a:pos x="T90" y="T91"/>
              </a:cxn>
              <a:cxn ang="T146">
                <a:pos x="T92" y="T93"/>
              </a:cxn>
              <a:cxn ang="T147">
                <a:pos x="T94" y="T95"/>
              </a:cxn>
              <a:cxn ang="T148">
                <a:pos x="T96" y="T97"/>
              </a:cxn>
              <a:cxn ang="T149">
                <a:pos x="T98" y="T99"/>
              </a:cxn>
            </a:cxnLst>
            <a:rect l="T150" t="T151" r="T152" b="T153"/>
            <a:pathLst>
              <a:path w="79" h="94">
                <a:moveTo>
                  <a:pt x="29" y="43"/>
                </a:moveTo>
                <a:cubicBezTo>
                  <a:pt x="28" y="43"/>
                  <a:pt x="27" y="42"/>
                  <a:pt x="27" y="40"/>
                </a:cubicBezTo>
                <a:cubicBezTo>
                  <a:pt x="27" y="39"/>
                  <a:pt x="28" y="38"/>
                  <a:pt x="29" y="38"/>
                </a:cubicBezTo>
                <a:cubicBezTo>
                  <a:pt x="60" y="38"/>
                  <a:pt x="60" y="38"/>
                  <a:pt x="60" y="38"/>
                </a:cubicBezTo>
                <a:cubicBezTo>
                  <a:pt x="61" y="38"/>
                  <a:pt x="62" y="39"/>
                  <a:pt x="62" y="40"/>
                </a:cubicBezTo>
                <a:cubicBezTo>
                  <a:pt x="62" y="42"/>
                  <a:pt x="61" y="43"/>
                  <a:pt x="60" y="43"/>
                </a:cubicBezTo>
                <a:cubicBezTo>
                  <a:pt x="29" y="43"/>
                  <a:pt x="29" y="43"/>
                  <a:pt x="29" y="43"/>
                </a:cubicBezTo>
                <a:close/>
                <a:moveTo>
                  <a:pt x="19" y="67"/>
                </a:moveTo>
                <a:cubicBezTo>
                  <a:pt x="19" y="67"/>
                  <a:pt x="19" y="67"/>
                  <a:pt x="19" y="67"/>
                </a:cubicBezTo>
                <a:cubicBezTo>
                  <a:pt x="21" y="67"/>
                  <a:pt x="22" y="68"/>
                  <a:pt x="22" y="70"/>
                </a:cubicBezTo>
                <a:cubicBezTo>
                  <a:pt x="22" y="72"/>
                  <a:pt x="21" y="74"/>
                  <a:pt x="19" y="74"/>
                </a:cubicBezTo>
                <a:cubicBezTo>
                  <a:pt x="17" y="74"/>
                  <a:pt x="15" y="72"/>
                  <a:pt x="15" y="70"/>
                </a:cubicBezTo>
                <a:cubicBezTo>
                  <a:pt x="15" y="68"/>
                  <a:pt x="17" y="67"/>
                  <a:pt x="19" y="67"/>
                </a:cubicBezTo>
                <a:close/>
                <a:moveTo>
                  <a:pt x="19" y="52"/>
                </a:moveTo>
                <a:cubicBezTo>
                  <a:pt x="19" y="52"/>
                  <a:pt x="19" y="52"/>
                  <a:pt x="19" y="52"/>
                </a:cubicBezTo>
                <a:cubicBezTo>
                  <a:pt x="21" y="52"/>
                  <a:pt x="22" y="53"/>
                  <a:pt x="22" y="55"/>
                </a:cubicBezTo>
                <a:cubicBezTo>
                  <a:pt x="22" y="57"/>
                  <a:pt x="21" y="59"/>
                  <a:pt x="19" y="59"/>
                </a:cubicBezTo>
                <a:cubicBezTo>
                  <a:pt x="17" y="59"/>
                  <a:pt x="15" y="57"/>
                  <a:pt x="15" y="55"/>
                </a:cubicBezTo>
                <a:cubicBezTo>
                  <a:pt x="15" y="53"/>
                  <a:pt x="17" y="52"/>
                  <a:pt x="19" y="52"/>
                </a:cubicBezTo>
                <a:close/>
                <a:moveTo>
                  <a:pt x="19" y="37"/>
                </a:moveTo>
                <a:cubicBezTo>
                  <a:pt x="19" y="37"/>
                  <a:pt x="19" y="37"/>
                  <a:pt x="19" y="37"/>
                </a:cubicBezTo>
                <a:cubicBezTo>
                  <a:pt x="21" y="37"/>
                  <a:pt x="22" y="39"/>
                  <a:pt x="22" y="40"/>
                </a:cubicBezTo>
                <a:cubicBezTo>
                  <a:pt x="22" y="42"/>
                  <a:pt x="21" y="44"/>
                  <a:pt x="19" y="44"/>
                </a:cubicBezTo>
                <a:cubicBezTo>
                  <a:pt x="17" y="44"/>
                  <a:pt x="15" y="42"/>
                  <a:pt x="15" y="40"/>
                </a:cubicBezTo>
                <a:cubicBezTo>
                  <a:pt x="15" y="39"/>
                  <a:pt x="17" y="37"/>
                  <a:pt x="19" y="37"/>
                </a:cubicBezTo>
                <a:close/>
                <a:moveTo>
                  <a:pt x="40" y="0"/>
                </a:moveTo>
                <a:cubicBezTo>
                  <a:pt x="40" y="0"/>
                  <a:pt x="40" y="0"/>
                  <a:pt x="40" y="0"/>
                </a:cubicBezTo>
                <a:cubicBezTo>
                  <a:pt x="43" y="0"/>
                  <a:pt x="47" y="2"/>
                  <a:pt x="49" y="4"/>
                </a:cubicBezTo>
                <a:cubicBezTo>
                  <a:pt x="51" y="6"/>
                  <a:pt x="52" y="8"/>
                  <a:pt x="53" y="11"/>
                </a:cubicBezTo>
                <a:cubicBezTo>
                  <a:pt x="64" y="11"/>
                  <a:pt x="64" y="11"/>
                  <a:pt x="64" y="11"/>
                </a:cubicBezTo>
                <a:cubicBezTo>
                  <a:pt x="65" y="11"/>
                  <a:pt x="66" y="12"/>
                  <a:pt x="66" y="13"/>
                </a:cubicBezTo>
                <a:cubicBezTo>
                  <a:pt x="66" y="13"/>
                  <a:pt x="66" y="13"/>
                  <a:pt x="66" y="13"/>
                </a:cubicBezTo>
                <a:cubicBezTo>
                  <a:pt x="66" y="15"/>
                  <a:pt x="66" y="15"/>
                  <a:pt x="66" y="15"/>
                </a:cubicBezTo>
                <a:cubicBezTo>
                  <a:pt x="76" y="15"/>
                  <a:pt x="76" y="15"/>
                  <a:pt x="76" y="15"/>
                </a:cubicBezTo>
                <a:cubicBezTo>
                  <a:pt x="78" y="15"/>
                  <a:pt x="79" y="16"/>
                  <a:pt x="79" y="18"/>
                </a:cubicBezTo>
                <a:cubicBezTo>
                  <a:pt x="79" y="18"/>
                  <a:pt x="79" y="18"/>
                  <a:pt x="79" y="18"/>
                </a:cubicBezTo>
                <a:cubicBezTo>
                  <a:pt x="79" y="90"/>
                  <a:pt x="79" y="90"/>
                  <a:pt x="79" y="90"/>
                </a:cubicBezTo>
                <a:cubicBezTo>
                  <a:pt x="79" y="92"/>
                  <a:pt x="78" y="94"/>
                  <a:pt x="76" y="94"/>
                </a:cubicBezTo>
                <a:cubicBezTo>
                  <a:pt x="76" y="94"/>
                  <a:pt x="76" y="94"/>
                  <a:pt x="76" y="94"/>
                </a:cubicBezTo>
                <a:cubicBezTo>
                  <a:pt x="3" y="94"/>
                  <a:pt x="3" y="94"/>
                  <a:pt x="3" y="94"/>
                </a:cubicBezTo>
                <a:cubicBezTo>
                  <a:pt x="1" y="94"/>
                  <a:pt x="0" y="92"/>
                  <a:pt x="0" y="90"/>
                </a:cubicBezTo>
                <a:cubicBezTo>
                  <a:pt x="0" y="90"/>
                  <a:pt x="0" y="90"/>
                  <a:pt x="0" y="90"/>
                </a:cubicBezTo>
                <a:cubicBezTo>
                  <a:pt x="0" y="18"/>
                  <a:pt x="0" y="18"/>
                  <a:pt x="0" y="18"/>
                </a:cubicBezTo>
                <a:cubicBezTo>
                  <a:pt x="0" y="16"/>
                  <a:pt x="1" y="15"/>
                  <a:pt x="3" y="15"/>
                </a:cubicBezTo>
                <a:cubicBezTo>
                  <a:pt x="3" y="15"/>
                  <a:pt x="3" y="15"/>
                  <a:pt x="3" y="15"/>
                </a:cubicBezTo>
                <a:cubicBezTo>
                  <a:pt x="13" y="15"/>
                  <a:pt x="13" y="15"/>
                  <a:pt x="13" y="15"/>
                </a:cubicBezTo>
                <a:cubicBezTo>
                  <a:pt x="13" y="13"/>
                  <a:pt x="13" y="13"/>
                  <a:pt x="13" y="13"/>
                </a:cubicBezTo>
                <a:cubicBezTo>
                  <a:pt x="13" y="12"/>
                  <a:pt x="14" y="11"/>
                  <a:pt x="15" y="11"/>
                </a:cubicBezTo>
                <a:cubicBezTo>
                  <a:pt x="15" y="11"/>
                  <a:pt x="15" y="11"/>
                  <a:pt x="15" y="11"/>
                </a:cubicBezTo>
                <a:cubicBezTo>
                  <a:pt x="26" y="11"/>
                  <a:pt x="26" y="11"/>
                  <a:pt x="26" y="11"/>
                </a:cubicBezTo>
                <a:cubicBezTo>
                  <a:pt x="27" y="8"/>
                  <a:pt x="28" y="6"/>
                  <a:pt x="30" y="4"/>
                </a:cubicBezTo>
                <a:cubicBezTo>
                  <a:pt x="32" y="2"/>
                  <a:pt x="36" y="0"/>
                  <a:pt x="40" y="0"/>
                </a:cubicBezTo>
                <a:close/>
                <a:moveTo>
                  <a:pt x="49" y="11"/>
                </a:moveTo>
                <a:cubicBezTo>
                  <a:pt x="49" y="11"/>
                  <a:pt x="49" y="11"/>
                  <a:pt x="49" y="11"/>
                </a:cubicBezTo>
                <a:cubicBezTo>
                  <a:pt x="48" y="9"/>
                  <a:pt x="47" y="8"/>
                  <a:pt x="46" y="7"/>
                </a:cubicBezTo>
                <a:cubicBezTo>
                  <a:pt x="45" y="6"/>
                  <a:pt x="42" y="4"/>
                  <a:pt x="40" y="4"/>
                </a:cubicBezTo>
                <a:cubicBezTo>
                  <a:pt x="37" y="4"/>
                  <a:pt x="34" y="6"/>
                  <a:pt x="33" y="7"/>
                </a:cubicBezTo>
                <a:cubicBezTo>
                  <a:pt x="32" y="8"/>
                  <a:pt x="31" y="9"/>
                  <a:pt x="30" y="11"/>
                </a:cubicBezTo>
                <a:cubicBezTo>
                  <a:pt x="40" y="11"/>
                  <a:pt x="40" y="11"/>
                  <a:pt x="40" y="11"/>
                </a:cubicBezTo>
                <a:cubicBezTo>
                  <a:pt x="49" y="11"/>
                  <a:pt x="49" y="11"/>
                  <a:pt x="49" y="11"/>
                </a:cubicBezTo>
                <a:close/>
                <a:moveTo>
                  <a:pt x="66" y="22"/>
                </a:moveTo>
                <a:cubicBezTo>
                  <a:pt x="66" y="22"/>
                  <a:pt x="66" y="22"/>
                  <a:pt x="66" y="22"/>
                </a:cubicBezTo>
                <a:cubicBezTo>
                  <a:pt x="66" y="24"/>
                  <a:pt x="66" y="24"/>
                  <a:pt x="66" y="24"/>
                </a:cubicBezTo>
                <a:cubicBezTo>
                  <a:pt x="66" y="25"/>
                  <a:pt x="65" y="26"/>
                  <a:pt x="64" y="26"/>
                </a:cubicBezTo>
                <a:cubicBezTo>
                  <a:pt x="64" y="26"/>
                  <a:pt x="64" y="26"/>
                  <a:pt x="64" y="26"/>
                </a:cubicBezTo>
                <a:cubicBezTo>
                  <a:pt x="40" y="26"/>
                  <a:pt x="40" y="26"/>
                  <a:pt x="40" y="26"/>
                </a:cubicBezTo>
                <a:cubicBezTo>
                  <a:pt x="15" y="26"/>
                  <a:pt x="15" y="26"/>
                  <a:pt x="15" y="26"/>
                </a:cubicBezTo>
                <a:cubicBezTo>
                  <a:pt x="14" y="26"/>
                  <a:pt x="13" y="25"/>
                  <a:pt x="13" y="24"/>
                </a:cubicBezTo>
                <a:cubicBezTo>
                  <a:pt x="13" y="24"/>
                  <a:pt x="13" y="24"/>
                  <a:pt x="13" y="24"/>
                </a:cubicBezTo>
                <a:cubicBezTo>
                  <a:pt x="13" y="22"/>
                  <a:pt x="13" y="22"/>
                  <a:pt x="13" y="22"/>
                </a:cubicBezTo>
                <a:cubicBezTo>
                  <a:pt x="7" y="22"/>
                  <a:pt x="7" y="22"/>
                  <a:pt x="7" y="22"/>
                </a:cubicBezTo>
                <a:cubicBezTo>
                  <a:pt x="7" y="87"/>
                  <a:pt x="7" y="87"/>
                  <a:pt x="7" y="87"/>
                </a:cubicBezTo>
                <a:cubicBezTo>
                  <a:pt x="72" y="87"/>
                  <a:pt x="72" y="87"/>
                  <a:pt x="72" y="87"/>
                </a:cubicBezTo>
                <a:cubicBezTo>
                  <a:pt x="72" y="22"/>
                  <a:pt x="72" y="22"/>
                  <a:pt x="72" y="22"/>
                </a:cubicBezTo>
                <a:cubicBezTo>
                  <a:pt x="66" y="22"/>
                  <a:pt x="66" y="22"/>
                  <a:pt x="66" y="22"/>
                </a:cubicBezTo>
                <a:close/>
                <a:moveTo>
                  <a:pt x="40" y="15"/>
                </a:moveTo>
                <a:cubicBezTo>
                  <a:pt x="40" y="15"/>
                  <a:pt x="40" y="15"/>
                  <a:pt x="40" y="15"/>
                </a:cubicBezTo>
                <a:cubicBezTo>
                  <a:pt x="17" y="15"/>
                  <a:pt x="17" y="15"/>
                  <a:pt x="17" y="15"/>
                </a:cubicBezTo>
                <a:cubicBezTo>
                  <a:pt x="17" y="18"/>
                  <a:pt x="17" y="18"/>
                  <a:pt x="17" y="18"/>
                </a:cubicBezTo>
                <a:cubicBezTo>
                  <a:pt x="17" y="22"/>
                  <a:pt x="17" y="22"/>
                  <a:pt x="17" y="22"/>
                </a:cubicBezTo>
                <a:cubicBezTo>
                  <a:pt x="40" y="22"/>
                  <a:pt x="40" y="22"/>
                  <a:pt x="40" y="22"/>
                </a:cubicBezTo>
                <a:cubicBezTo>
                  <a:pt x="62" y="22"/>
                  <a:pt x="62" y="22"/>
                  <a:pt x="62" y="22"/>
                </a:cubicBezTo>
                <a:cubicBezTo>
                  <a:pt x="62" y="18"/>
                  <a:pt x="62" y="18"/>
                  <a:pt x="62" y="18"/>
                </a:cubicBezTo>
                <a:cubicBezTo>
                  <a:pt x="62" y="15"/>
                  <a:pt x="62" y="15"/>
                  <a:pt x="62" y="15"/>
                </a:cubicBezTo>
                <a:cubicBezTo>
                  <a:pt x="40" y="15"/>
                  <a:pt x="40" y="15"/>
                  <a:pt x="40" y="15"/>
                </a:cubicBezTo>
                <a:close/>
                <a:moveTo>
                  <a:pt x="29" y="72"/>
                </a:moveTo>
                <a:cubicBezTo>
                  <a:pt x="29" y="72"/>
                  <a:pt x="29" y="72"/>
                  <a:pt x="29" y="72"/>
                </a:cubicBezTo>
                <a:cubicBezTo>
                  <a:pt x="28" y="72"/>
                  <a:pt x="27" y="71"/>
                  <a:pt x="27" y="70"/>
                </a:cubicBezTo>
                <a:cubicBezTo>
                  <a:pt x="27" y="69"/>
                  <a:pt x="28" y="68"/>
                  <a:pt x="29" y="68"/>
                </a:cubicBezTo>
                <a:cubicBezTo>
                  <a:pt x="60" y="68"/>
                  <a:pt x="60" y="68"/>
                  <a:pt x="60" y="68"/>
                </a:cubicBezTo>
                <a:cubicBezTo>
                  <a:pt x="61" y="68"/>
                  <a:pt x="62" y="69"/>
                  <a:pt x="62" y="70"/>
                </a:cubicBezTo>
                <a:cubicBezTo>
                  <a:pt x="62" y="71"/>
                  <a:pt x="61" y="72"/>
                  <a:pt x="60" y="72"/>
                </a:cubicBezTo>
                <a:cubicBezTo>
                  <a:pt x="29" y="72"/>
                  <a:pt x="29" y="72"/>
                  <a:pt x="29" y="72"/>
                </a:cubicBezTo>
                <a:close/>
                <a:moveTo>
                  <a:pt x="29" y="57"/>
                </a:moveTo>
                <a:cubicBezTo>
                  <a:pt x="29" y="57"/>
                  <a:pt x="29" y="57"/>
                  <a:pt x="29" y="57"/>
                </a:cubicBezTo>
                <a:cubicBezTo>
                  <a:pt x="28" y="57"/>
                  <a:pt x="27" y="56"/>
                  <a:pt x="27" y="55"/>
                </a:cubicBezTo>
                <a:cubicBezTo>
                  <a:pt x="27" y="54"/>
                  <a:pt x="28" y="53"/>
                  <a:pt x="29" y="53"/>
                </a:cubicBezTo>
                <a:cubicBezTo>
                  <a:pt x="60" y="53"/>
                  <a:pt x="60" y="53"/>
                  <a:pt x="60" y="53"/>
                </a:cubicBezTo>
                <a:cubicBezTo>
                  <a:pt x="61" y="53"/>
                  <a:pt x="62" y="54"/>
                  <a:pt x="62" y="55"/>
                </a:cubicBezTo>
                <a:cubicBezTo>
                  <a:pt x="62" y="56"/>
                  <a:pt x="61" y="57"/>
                  <a:pt x="60" y="57"/>
                </a:cubicBezTo>
                <a:cubicBezTo>
                  <a:pt x="29" y="57"/>
                  <a:pt x="29" y="57"/>
                  <a:pt x="29" y="57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</a:extLst>
        </p:spPr>
        <p:txBody>
          <a:bodyPr/>
          <a:lstStyle/>
          <a:p>
            <a:endParaRPr lang="zh-CN" altLang="zh-CN">
              <a:solidFill>
                <a:srgbClr val="7F7F7F"/>
              </a:solidFill>
              <a:cs typeface="+mn-ea"/>
              <a:sym typeface="+mn-lt"/>
            </a:endParaRPr>
          </a:p>
        </p:txBody>
      </p:sp>
      <p:sp>
        <p:nvSpPr>
          <p:cNvPr id="13334" name="淘宝店chenying0907 108"/>
          <p:cNvSpPr>
            <a:spLocks noEditPoints="1" noChangeArrowheads="1"/>
          </p:cNvSpPr>
          <p:nvPr/>
        </p:nvSpPr>
        <p:spPr bwMode="auto">
          <a:xfrm rot="20105526">
            <a:off x="6632575" y="3278188"/>
            <a:ext cx="158750" cy="234950"/>
          </a:xfrm>
          <a:custGeom>
            <a:avLst/>
            <a:gdLst>
              <a:gd name="T0" fmla="*/ 196 w 201"/>
              <a:gd name="T1" fmla="*/ 271 h 299"/>
              <a:gd name="T2" fmla="*/ 164 w 201"/>
              <a:gd name="T3" fmla="*/ 199 h 299"/>
              <a:gd name="T4" fmla="*/ 152 w 201"/>
              <a:gd name="T5" fmla="*/ 189 h 299"/>
              <a:gd name="T6" fmla="*/ 143 w 201"/>
              <a:gd name="T7" fmla="*/ 169 h 299"/>
              <a:gd name="T8" fmla="*/ 175 w 201"/>
              <a:gd name="T9" fmla="*/ 62 h 299"/>
              <a:gd name="T10" fmla="*/ 62 w 201"/>
              <a:gd name="T11" fmla="*/ 20 h 299"/>
              <a:gd name="T12" fmla="*/ 20 w 201"/>
              <a:gd name="T13" fmla="*/ 133 h 299"/>
              <a:gd name="T14" fmla="*/ 122 w 201"/>
              <a:gd name="T15" fmla="*/ 179 h 299"/>
              <a:gd name="T16" fmla="*/ 131 w 201"/>
              <a:gd name="T17" fmla="*/ 199 h 299"/>
              <a:gd name="T18" fmla="*/ 131 w 201"/>
              <a:gd name="T19" fmla="*/ 215 h 299"/>
              <a:gd name="T20" fmla="*/ 163 w 201"/>
              <a:gd name="T21" fmla="*/ 286 h 299"/>
              <a:gd name="T22" fmla="*/ 187 w 201"/>
              <a:gd name="T23" fmla="*/ 295 h 299"/>
              <a:gd name="T24" fmla="*/ 196 w 201"/>
              <a:gd name="T25" fmla="*/ 271 h 299"/>
              <a:gd name="T26" fmla="*/ 126 w 201"/>
              <a:gd name="T27" fmla="*/ 160 h 299"/>
              <a:gd name="T28" fmla="*/ 34 w 201"/>
              <a:gd name="T29" fmla="*/ 126 h 299"/>
              <a:gd name="T30" fmla="*/ 69 w 201"/>
              <a:gd name="T31" fmla="*/ 34 h 299"/>
              <a:gd name="T32" fmla="*/ 160 w 201"/>
              <a:gd name="T33" fmla="*/ 69 h 299"/>
              <a:gd name="T34" fmla="*/ 126 w 201"/>
              <a:gd name="T35" fmla="*/ 160 h 299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w 201"/>
              <a:gd name="T55" fmla="*/ 0 h 299"/>
              <a:gd name="T56" fmla="*/ 201 w 201"/>
              <a:gd name="T57" fmla="*/ 299 h 299"/>
            </a:gdLst>
            <a:ahLst/>
            <a:cxnLst>
              <a:cxn ang="T36">
                <a:pos x="T0" y="T1"/>
              </a:cxn>
              <a:cxn ang="T37">
                <a:pos x="T2" y="T3"/>
              </a:cxn>
              <a:cxn ang="T38">
                <a:pos x="T4" y="T5"/>
              </a:cxn>
              <a:cxn ang="T39">
                <a:pos x="T6" y="T7"/>
              </a:cxn>
              <a:cxn ang="T40">
                <a:pos x="T8" y="T9"/>
              </a:cxn>
              <a:cxn ang="T41">
                <a:pos x="T10" y="T11"/>
              </a:cxn>
              <a:cxn ang="T42">
                <a:pos x="T12" y="T13"/>
              </a:cxn>
              <a:cxn ang="T43">
                <a:pos x="T14" y="T15"/>
              </a:cxn>
              <a:cxn ang="T44">
                <a:pos x="T16" y="T17"/>
              </a:cxn>
              <a:cxn ang="T45">
                <a:pos x="T18" y="T19"/>
              </a:cxn>
              <a:cxn ang="T46">
                <a:pos x="T20" y="T21"/>
              </a:cxn>
              <a:cxn ang="T47">
                <a:pos x="T22" y="T23"/>
              </a:cxn>
              <a:cxn ang="T48">
                <a:pos x="T24" y="T25"/>
              </a:cxn>
              <a:cxn ang="T49">
                <a:pos x="T26" y="T27"/>
              </a:cxn>
              <a:cxn ang="T50">
                <a:pos x="T28" y="T29"/>
              </a:cxn>
              <a:cxn ang="T51">
                <a:pos x="T30" y="T31"/>
              </a:cxn>
              <a:cxn ang="T52">
                <a:pos x="T32" y="T33"/>
              </a:cxn>
              <a:cxn ang="T53">
                <a:pos x="T34" y="T35"/>
              </a:cxn>
            </a:cxnLst>
            <a:rect l="T54" t="T55" r="T56" b="T57"/>
            <a:pathLst>
              <a:path w="201" h="299">
                <a:moveTo>
                  <a:pt x="196" y="271"/>
                </a:moveTo>
                <a:cubicBezTo>
                  <a:pt x="164" y="199"/>
                  <a:pt x="164" y="199"/>
                  <a:pt x="164" y="199"/>
                </a:cubicBezTo>
                <a:cubicBezTo>
                  <a:pt x="162" y="194"/>
                  <a:pt x="157" y="191"/>
                  <a:pt x="152" y="189"/>
                </a:cubicBezTo>
                <a:cubicBezTo>
                  <a:pt x="143" y="169"/>
                  <a:pt x="143" y="169"/>
                  <a:pt x="143" y="169"/>
                </a:cubicBezTo>
                <a:cubicBezTo>
                  <a:pt x="178" y="147"/>
                  <a:pt x="193" y="101"/>
                  <a:pt x="175" y="62"/>
                </a:cubicBezTo>
                <a:cubicBezTo>
                  <a:pt x="155" y="19"/>
                  <a:pt x="105" y="0"/>
                  <a:pt x="62" y="20"/>
                </a:cubicBezTo>
                <a:cubicBezTo>
                  <a:pt x="19" y="39"/>
                  <a:pt x="0" y="90"/>
                  <a:pt x="20" y="133"/>
                </a:cubicBezTo>
                <a:cubicBezTo>
                  <a:pt x="38" y="172"/>
                  <a:pt x="82" y="191"/>
                  <a:pt x="122" y="179"/>
                </a:cubicBezTo>
                <a:cubicBezTo>
                  <a:pt x="131" y="199"/>
                  <a:pt x="131" y="199"/>
                  <a:pt x="131" y="199"/>
                </a:cubicBezTo>
                <a:cubicBezTo>
                  <a:pt x="128" y="204"/>
                  <a:pt x="128" y="209"/>
                  <a:pt x="131" y="215"/>
                </a:cubicBezTo>
                <a:cubicBezTo>
                  <a:pt x="163" y="286"/>
                  <a:pt x="163" y="286"/>
                  <a:pt x="163" y="286"/>
                </a:cubicBezTo>
                <a:cubicBezTo>
                  <a:pt x="167" y="295"/>
                  <a:pt x="178" y="299"/>
                  <a:pt x="187" y="295"/>
                </a:cubicBezTo>
                <a:cubicBezTo>
                  <a:pt x="197" y="291"/>
                  <a:pt x="201" y="280"/>
                  <a:pt x="196" y="271"/>
                </a:cubicBezTo>
                <a:close/>
                <a:moveTo>
                  <a:pt x="126" y="160"/>
                </a:moveTo>
                <a:cubicBezTo>
                  <a:pt x="91" y="176"/>
                  <a:pt x="50" y="161"/>
                  <a:pt x="34" y="126"/>
                </a:cubicBezTo>
                <a:cubicBezTo>
                  <a:pt x="19" y="91"/>
                  <a:pt x="34" y="50"/>
                  <a:pt x="69" y="34"/>
                </a:cubicBezTo>
                <a:cubicBezTo>
                  <a:pt x="104" y="18"/>
                  <a:pt x="145" y="34"/>
                  <a:pt x="160" y="69"/>
                </a:cubicBezTo>
                <a:cubicBezTo>
                  <a:pt x="176" y="103"/>
                  <a:pt x="161" y="145"/>
                  <a:pt x="126" y="16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6350">
                <a:solidFill>
                  <a:srgbClr val="395E8A"/>
                </a:solidFill>
                <a:bevel/>
              </a14:hiddenLine>
            </a:ext>
          </a:extLst>
        </p:spPr>
        <p:txBody>
          <a:bodyPr anchor="ctr"/>
          <a:lstStyle/>
          <a:p>
            <a:pPr algn="ctr"/>
            <a:endParaRPr lang="zh-CN" altLang="zh-CN" sz="1000">
              <a:solidFill>
                <a:schemeClr val="bg1"/>
              </a:solidFill>
              <a:cs typeface="+mn-ea"/>
              <a:sym typeface="+mn-lt"/>
            </a:endParaRPr>
          </a:p>
        </p:txBody>
      </p:sp>
      <p:grpSp>
        <p:nvGrpSpPr>
          <p:cNvPr id="13335" name="组合 16"/>
          <p:cNvGrpSpPr/>
          <p:nvPr/>
        </p:nvGrpSpPr>
        <p:grpSpPr bwMode="auto">
          <a:xfrm>
            <a:off x="3233738" y="3260725"/>
            <a:ext cx="241300" cy="241300"/>
            <a:chOff x="0" y="0"/>
            <a:chExt cx="511175" cy="512763"/>
          </a:xfrm>
        </p:grpSpPr>
        <p:sp>
          <p:nvSpPr>
            <p:cNvPr id="13336" name="淘宝店chenying0907 109"/>
            <p:cNvSpPr>
              <a:spLocks noEditPoints="1" noChangeArrowheads="1"/>
            </p:cNvSpPr>
            <p:nvPr/>
          </p:nvSpPr>
          <p:spPr bwMode="auto">
            <a:xfrm>
              <a:off x="161925" y="0"/>
              <a:ext cx="187325" cy="512763"/>
            </a:xfrm>
            <a:custGeom>
              <a:avLst/>
              <a:gdLst>
                <a:gd name="T0" fmla="*/ 57 w 113"/>
                <a:gd name="T1" fmla="*/ 0 h 307"/>
                <a:gd name="T2" fmla="*/ 0 w 113"/>
                <a:gd name="T3" fmla="*/ 153 h 307"/>
                <a:gd name="T4" fmla="*/ 57 w 113"/>
                <a:gd name="T5" fmla="*/ 307 h 307"/>
                <a:gd name="T6" fmla="*/ 113 w 113"/>
                <a:gd name="T7" fmla="*/ 153 h 307"/>
                <a:gd name="T8" fmla="*/ 57 w 113"/>
                <a:gd name="T9" fmla="*/ 0 h 307"/>
                <a:gd name="T10" fmla="*/ 57 w 113"/>
                <a:gd name="T11" fmla="*/ 282 h 307"/>
                <a:gd name="T12" fmla="*/ 9 w 113"/>
                <a:gd name="T13" fmla="*/ 153 h 307"/>
                <a:gd name="T14" fmla="*/ 57 w 113"/>
                <a:gd name="T15" fmla="*/ 25 h 307"/>
                <a:gd name="T16" fmla="*/ 104 w 113"/>
                <a:gd name="T17" fmla="*/ 153 h 307"/>
                <a:gd name="T18" fmla="*/ 57 w 113"/>
                <a:gd name="T19" fmla="*/ 282 h 307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13"/>
                <a:gd name="T31" fmla="*/ 0 h 307"/>
                <a:gd name="T32" fmla="*/ 113 w 113"/>
                <a:gd name="T33" fmla="*/ 307 h 307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13" h="307">
                  <a:moveTo>
                    <a:pt x="57" y="0"/>
                  </a:moveTo>
                  <a:cubicBezTo>
                    <a:pt x="25" y="0"/>
                    <a:pt x="0" y="69"/>
                    <a:pt x="0" y="153"/>
                  </a:cubicBezTo>
                  <a:cubicBezTo>
                    <a:pt x="0" y="238"/>
                    <a:pt x="25" y="307"/>
                    <a:pt x="57" y="307"/>
                  </a:cubicBezTo>
                  <a:cubicBezTo>
                    <a:pt x="88" y="307"/>
                    <a:pt x="113" y="238"/>
                    <a:pt x="113" y="153"/>
                  </a:cubicBezTo>
                  <a:cubicBezTo>
                    <a:pt x="113" y="69"/>
                    <a:pt x="88" y="0"/>
                    <a:pt x="57" y="0"/>
                  </a:cubicBezTo>
                  <a:close/>
                  <a:moveTo>
                    <a:pt x="57" y="282"/>
                  </a:moveTo>
                  <a:cubicBezTo>
                    <a:pt x="30" y="282"/>
                    <a:pt x="9" y="224"/>
                    <a:pt x="9" y="153"/>
                  </a:cubicBezTo>
                  <a:cubicBezTo>
                    <a:pt x="9" y="82"/>
                    <a:pt x="30" y="25"/>
                    <a:pt x="57" y="25"/>
                  </a:cubicBezTo>
                  <a:cubicBezTo>
                    <a:pt x="83" y="25"/>
                    <a:pt x="104" y="82"/>
                    <a:pt x="104" y="153"/>
                  </a:cubicBezTo>
                  <a:cubicBezTo>
                    <a:pt x="104" y="224"/>
                    <a:pt x="83" y="282"/>
                    <a:pt x="57" y="282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6350">
                  <a:solidFill>
                    <a:srgbClr val="395E8A"/>
                  </a:solidFill>
                  <a:bevel/>
                </a14:hiddenLine>
              </a:ext>
            </a:extLst>
          </p:spPr>
          <p:txBody>
            <a:bodyPr anchor="ctr"/>
            <a:lstStyle/>
            <a:p>
              <a:pPr algn="ctr"/>
              <a:endParaRPr lang="zh-CN" altLang="zh-CN" sz="100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13337" name="淘宝店chenying0907 110"/>
            <p:cNvSpPr>
              <a:spLocks noEditPoints="1" noChangeArrowheads="1"/>
            </p:cNvSpPr>
            <p:nvPr/>
          </p:nvSpPr>
          <p:spPr bwMode="auto">
            <a:xfrm>
              <a:off x="0" y="161926"/>
              <a:ext cx="511175" cy="188913"/>
            </a:xfrm>
            <a:custGeom>
              <a:avLst/>
              <a:gdLst>
                <a:gd name="T0" fmla="*/ 307 w 307"/>
                <a:gd name="T1" fmla="*/ 56 h 113"/>
                <a:gd name="T2" fmla="*/ 154 w 307"/>
                <a:gd name="T3" fmla="*/ 0 h 113"/>
                <a:gd name="T4" fmla="*/ 0 w 307"/>
                <a:gd name="T5" fmla="*/ 56 h 113"/>
                <a:gd name="T6" fmla="*/ 154 w 307"/>
                <a:gd name="T7" fmla="*/ 113 h 113"/>
                <a:gd name="T8" fmla="*/ 307 w 307"/>
                <a:gd name="T9" fmla="*/ 56 h 113"/>
                <a:gd name="T10" fmla="*/ 25 w 307"/>
                <a:gd name="T11" fmla="*/ 56 h 113"/>
                <a:gd name="T12" fmla="*/ 154 w 307"/>
                <a:gd name="T13" fmla="*/ 9 h 113"/>
                <a:gd name="T14" fmla="*/ 282 w 307"/>
                <a:gd name="T15" fmla="*/ 56 h 113"/>
                <a:gd name="T16" fmla="*/ 154 w 307"/>
                <a:gd name="T17" fmla="*/ 104 h 113"/>
                <a:gd name="T18" fmla="*/ 25 w 307"/>
                <a:gd name="T19" fmla="*/ 56 h 113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307"/>
                <a:gd name="T31" fmla="*/ 0 h 113"/>
                <a:gd name="T32" fmla="*/ 307 w 307"/>
                <a:gd name="T33" fmla="*/ 113 h 113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307" h="113">
                  <a:moveTo>
                    <a:pt x="307" y="56"/>
                  </a:moveTo>
                  <a:cubicBezTo>
                    <a:pt x="307" y="25"/>
                    <a:pt x="238" y="0"/>
                    <a:pt x="154" y="0"/>
                  </a:cubicBezTo>
                  <a:cubicBezTo>
                    <a:pt x="69" y="0"/>
                    <a:pt x="0" y="25"/>
                    <a:pt x="0" y="56"/>
                  </a:cubicBezTo>
                  <a:cubicBezTo>
                    <a:pt x="0" y="88"/>
                    <a:pt x="69" y="113"/>
                    <a:pt x="154" y="113"/>
                  </a:cubicBezTo>
                  <a:cubicBezTo>
                    <a:pt x="238" y="113"/>
                    <a:pt x="307" y="88"/>
                    <a:pt x="307" y="56"/>
                  </a:cubicBezTo>
                  <a:close/>
                  <a:moveTo>
                    <a:pt x="25" y="56"/>
                  </a:moveTo>
                  <a:cubicBezTo>
                    <a:pt x="25" y="30"/>
                    <a:pt x="83" y="9"/>
                    <a:pt x="154" y="9"/>
                  </a:cubicBezTo>
                  <a:cubicBezTo>
                    <a:pt x="225" y="9"/>
                    <a:pt x="282" y="30"/>
                    <a:pt x="282" y="56"/>
                  </a:cubicBezTo>
                  <a:cubicBezTo>
                    <a:pt x="282" y="82"/>
                    <a:pt x="225" y="104"/>
                    <a:pt x="154" y="104"/>
                  </a:cubicBezTo>
                  <a:cubicBezTo>
                    <a:pt x="83" y="104"/>
                    <a:pt x="25" y="82"/>
                    <a:pt x="25" y="56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6350">
                  <a:solidFill>
                    <a:srgbClr val="395E8A"/>
                  </a:solidFill>
                  <a:bevel/>
                </a14:hiddenLine>
              </a:ext>
            </a:extLst>
          </p:spPr>
          <p:txBody>
            <a:bodyPr anchor="ctr"/>
            <a:lstStyle/>
            <a:p>
              <a:pPr algn="ctr"/>
              <a:endParaRPr lang="zh-CN" altLang="zh-CN" sz="100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13338" name="淘宝店chenying0907 111"/>
            <p:cNvSpPr>
              <a:spLocks noEditPoints="1" noChangeArrowheads="1"/>
            </p:cNvSpPr>
            <p:nvPr/>
          </p:nvSpPr>
          <p:spPr bwMode="auto">
            <a:xfrm>
              <a:off x="38100" y="38101"/>
              <a:ext cx="434975" cy="436563"/>
            </a:xfrm>
            <a:custGeom>
              <a:avLst/>
              <a:gdLst>
                <a:gd name="T0" fmla="*/ 239 w 261"/>
                <a:gd name="T1" fmla="*/ 22 h 261"/>
                <a:gd name="T2" fmla="*/ 91 w 261"/>
                <a:gd name="T3" fmla="*/ 90 h 261"/>
                <a:gd name="T4" fmla="*/ 22 w 261"/>
                <a:gd name="T5" fmla="*/ 239 h 261"/>
                <a:gd name="T6" fmla="*/ 171 w 261"/>
                <a:gd name="T7" fmla="*/ 170 h 261"/>
                <a:gd name="T8" fmla="*/ 239 w 261"/>
                <a:gd name="T9" fmla="*/ 22 h 261"/>
                <a:gd name="T10" fmla="*/ 40 w 261"/>
                <a:gd name="T11" fmla="*/ 221 h 261"/>
                <a:gd name="T12" fmla="*/ 97 w 261"/>
                <a:gd name="T13" fmla="*/ 97 h 261"/>
                <a:gd name="T14" fmla="*/ 221 w 261"/>
                <a:gd name="T15" fmla="*/ 39 h 261"/>
                <a:gd name="T16" fmla="*/ 164 w 261"/>
                <a:gd name="T17" fmla="*/ 164 h 261"/>
                <a:gd name="T18" fmla="*/ 40 w 261"/>
                <a:gd name="T19" fmla="*/ 221 h 261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261"/>
                <a:gd name="T31" fmla="*/ 0 h 261"/>
                <a:gd name="T32" fmla="*/ 261 w 261"/>
                <a:gd name="T33" fmla="*/ 261 h 261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61" h="261">
                  <a:moveTo>
                    <a:pt x="239" y="22"/>
                  </a:moveTo>
                  <a:cubicBezTo>
                    <a:pt x="217" y="0"/>
                    <a:pt x="150" y="30"/>
                    <a:pt x="91" y="90"/>
                  </a:cubicBezTo>
                  <a:cubicBezTo>
                    <a:pt x="31" y="150"/>
                    <a:pt x="0" y="217"/>
                    <a:pt x="22" y="239"/>
                  </a:cubicBezTo>
                  <a:cubicBezTo>
                    <a:pt x="44" y="261"/>
                    <a:pt x="111" y="230"/>
                    <a:pt x="171" y="170"/>
                  </a:cubicBezTo>
                  <a:cubicBezTo>
                    <a:pt x="230" y="110"/>
                    <a:pt x="261" y="44"/>
                    <a:pt x="239" y="22"/>
                  </a:cubicBezTo>
                  <a:close/>
                  <a:moveTo>
                    <a:pt x="40" y="221"/>
                  </a:moveTo>
                  <a:cubicBezTo>
                    <a:pt x="21" y="203"/>
                    <a:pt x="47" y="147"/>
                    <a:pt x="97" y="97"/>
                  </a:cubicBezTo>
                  <a:cubicBezTo>
                    <a:pt x="147" y="47"/>
                    <a:pt x="203" y="21"/>
                    <a:pt x="221" y="39"/>
                  </a:cubicBezTo>
                  <a:cubicBezTo>
                    <a:pt x="240" y="58"/>
                    <a:pt x="214" y="114"/>
                    <a:pt x="164" y="164"/>
                  </a:cubicBezTo>
                  <a:cubicBezTo>
                    <a:pt x="114" y="214"/>
                    <a:pt x="58" y="240"/>
                    <a:pt x="40" y="22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6350">
                  <a:solidFill>
                    <a:srgbClr val="395E8A"/>
                  </a:solidFill>
                  <a:bevel/>
                </a14:hiddenLine>
              </a:ext>
            </a:extLst>
          </p:spPr>
          <p:txBody>
            <a:bodyPr anchor="ctr"/>
            <a:lstStyle/>
            <a:p>
              <a:pPr algn="ctr"/>
              <a:endParaRPr lang="zh-CN" altLang="zh-CN" sz="100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13339" name="淘宝店chenying0907 112"/>
            <p:cNvSpPr>
              <a:spLocks noEditPoints="1" noChangeArrowheads="1"/>
            </p:cNvSpPr>
            <p:nvPr/>
          </p:nvSpPr>
          <p:spPr bwMode="auto">
            <a:xfrm>
              <a:off x="38100" y="38101"/>
              <a:ext cx="434975" cy="436563"/>
            </a:xfrm>
            <a:custGeom>
              <a:avLst/>
              <a:gdLst>
                <a:gd name="T0" fmla="*/ 239 w 261"/>
                <a:gd name="T1" fmla="*/ 239 h 261"/>
                <a:gd name="T2" fmla="*/ 171 w 261"/>
                <a:gd name="T3" fmla="*/ 90 h 261"/>
                <a:gd name="T4" fmla="*/ 22 w 261"/>
                <a:gd name="T5" fmla="*/ 22 h 261"/>
                <a:gd name="T6" fmla="*/ 91 w 261"/>
                <a:gd name="T7" fmla="*/ 170 h 261"/>
                <a:gd name="T8" fmla="*/ 239 w 261"/>
                <a:gd name="T9" fmla="*/ 239 h 261"/>
                <a:gd name="T10" fmla="*/ 40 w 261"/>
                <a:gd name="T11" fmla="*/ 39 h 261"/>
                <a:gd name="T12" fmla="*/ 164 w 261"/>
                <a:gd name="T13" fmla="*/ 97 h 261"/>
                <a:gd name="T14" fmla="*/ 221 w 261"/>
                <a:gd name="T15" fmla="*/ 221 h 261"/>
                <a:gd name="T16" fmla="*/ 97 w 261"/>
                <a:gd name="T17" fmla="*/ 164 h 261"/>
                <a:gd name="T18" fmla="*/ 40 w 261"/>
                <a:gd name="T19" fmla="*/ 39 h 261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261"/>
                <a:gd name="T31" fmla="*/ 0 h 261"/>
                <a:gd name="T32" fmla="*/ 261 w 261"/>
                <a:gd name="T33" fmla="*/ 261 h 261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61" h="261">
                  <a:moveTo>
                    <a:pt x="239" y="239"/>
                  </a:moveTo>
                  <a:cubicBezTo>
                    <a:pt x="261" y="217"/>
                    <a:pt x="230" y="150"/>
                    <a:pt x="171" y="90"/>
                  </a:cubicBezTo>
                  <a:cubicBezTo>
                    <a:pt x="111" y="30"/>
                    <a:pt x="44" y="0"/>
                    <a:pt x="22" y="22"/>
                  </a:cubicBezTo>
                  <a:cubicBezTo>
                    <a:pt x="0" y="44"/>
                    <a:pt x="31" y="110"/>
                    <a:pt x="91" y="170"/>
                  </a:cubicBezTo>
                  <a:cubicBezTo>
                    <a:pt x="150" y="230"/>
                    <a:pt x="217" y="261"/>
                    <a:pt x="239" y="239"/>
                  </a:cubicBezTo>
                  <a:close/>
                  <a:moveTo>
                    <a:pt x="40" y="39"/>
                  </a:moveTo>
                  <a:cubicBezTo>
                    <a:pt x="58" y="21"/>
                    <a:pt x="114" y="47"/>
                    <a:pt x="164" y="97"/>
                  </a:cubicBezTo>
                  <a:cubicBezTo>
                    <a:pt x="214" y="147"/>
                    <a:pt x="240" y="203"/>
                    <a:pt x="221" y="221"/>
                  </a:cubicBezTo>
                  <a:cubicBezTo>
                    <a:pt x="203" y="240"/>
                    <a:pt x="147" y="214"/>
                    <a:pt x="97" y="164"/>
                  </a:cubicBezTo>
                  <a:cubicBezTo>
                    <a:pt x="47" y="114"/>
                    <a:pt x="21" y="58"/>
                    <a:pt x="40" y="39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6350">
                  <a:solidFill>
                    <a:srgbClr val="395E8A"/>
                  </a:solidFill>
                  <a:bevel/>
                </a14:hiddenLine>
              </a:ext>
            </a:extLst>
          </p:spPr>
          <p:txBody>
            <a:bodyPr anchor="ctr"/>
            <a:lstStyle/>
            <a:p>
              <a:pPr algn="ctr"/>
              <a:endParaRPr lang="zh-CN" altLang="zh-CN" sz="100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13340" name="Oval 113"/>
            <p:cNvSpPr>
              <a:spLocks noChangeArrowheads="1"/>
            </p:cNvSpPr>
            <p:nvPr/>
          </p:nvSpPr>
          <p:spPr bwMode="auto">
            <a:xfrm>
              <a:off x="215900" y="217488"/>
              <a:ext cx="79375" cy="7778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6350">
                  <a:solidFill>
                    <a:srgbClr val="395E8A"/>
                  </a:solidFill>
                  <a:bevel/>
                </a14:hiddenLine>
              </a:ext>
            </a:extLst>
          </p:spPr>
          <p:txBody>
            <a:bodyPr anchor="ctr"/>
            <a:lstStyle/>
            <a:p>
              <a:pPr algn="ctr"/>
              <a:endParaRPr lang="zh-CN" altLang="zh-CN" sz="100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sp>
        <p:nvSpPr>
          <p:cNvPr id="13341" name="Text Box 43"/>
          <p:cNvSpPr>
            <a:spLocks noChangeArrowheads="1"/>
          </p:cNvSpPr>
          <p:nvPr/>
        </p:nvSpPr>
        <p:spPr bwMode="auto">
          <a:xfrm>
            <a:off x="3924300" y="968375"/>
            <a:ext cx="2205038" cy="215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en-US" altLang="zh-CN" sz="800">
                <a:solidFill>
                  <a:srgbClr val="7F7F7F"/>
                </a:solidFill>
                <a:cs typeface="+mn-ea"/>
                <a:sym typeface="+mn-lt"/>
              </a:rPr>
              <a:t>This is a good space for a short subtitle</a:t>
            </a:r>
            <a:endParaRPr lang="zh-CN" altLang="en-US">
              <a:cs typeface="+mn-ea"/>
              <a:sym typeface="+mn-lt"/>
            </a:endParaRPr>
          </a:p>
        </p:txBody>
      </p:sp>
      <p:pic>
        <p:nvPicPr>
          <p:cNvPr id="13342" name="Picture 7" descr="D:\1变色龙模板\2016.6\清新文艺花朵通用汇报模板\11.png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3203575" y="554038"/>
            <a:ext cx="720725" cy="7540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3343" name="Text Box 42"/>
          <p:cNvSpPr>
            <a:spLocks noChangeArrowheads="1"/>
          </p:cNvSpPr>
          <p:nvPr/>
        </p:nvSpPr>
        <p:spPr bwMode="auto">
          <a:xfrm>
            <a:off x="3941763" y="623888"/>
            <a:ext cx="1898650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zh-CN" altLang="en-US" sz="1600">
                <a:solidFill>
                  <a:srgbClr val="7F7F7F"/>
                </a:solidFill>
                <a:cs typeface="+mn-ea"/>
                <a:sym typeface="+mn-lt"/>
              </a:rPr>
              <a:t>此处添加</a:t>
            </a:r>
            <a:r>
              <a:rPr lang="zh-CN" altLang="en-US" sz="1600">
                <a:solidFill>
                  <a:srgbClr val="E77394"/>
                </a:solidFill>
                <a:cs typeface="+mn-ea"/>
                <a:sym typeface="+mn-lt"/>
              </a:rPr>
              <a:t>标题文本</a:t>
            </a:r>
            <a:endParaRPr lang="en-US" altLang="zh-CN" sz="1600">
              <a:solidFill>
                <a:srgbClr val="E77394"/>
              </a:solidFill>
              <a:cs typeface="+mn-ea"/>
              <a:sym typeface="+mn-lt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467545" y="5521796"/>
            <a:ext cx="1440159" cy="1219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00" b="0" i="0" u="none" strike="noStrike" kern="0" cap="none" spc="0" normalizeH="0" baseline="0" noProof="0" smtClean="0">
                <a:ln>
                  <a:noFill/>
                </a:ln>
                <a:solidFill>
                  <a:schemeClr val="accent3">
                    <a:lumMod val="20000"/>
                    <a:lumOff val="80000"/>
                  </a:schemeClr>
                </a:solidFill>
                <a:effectLst/>
                <a:uLnTx/>
                <a:uFillTx/>
              </a:rPr>
              <a:t>节日</a:t>
            </a:r>
            <a:r>
              <a:rPr kumimoji="0" lang="en-US" altLang="zh-CN" sz="100" b="0" i="0" u="none" strike="noStrike" kern="0" cap="none" spc="0" normalizeH="0" baseline="0" noProof="0" smtClean="0">
                <a:ln>
                  <a:noFill/>
                </a:ln>
                <a:solidFill>
                  <a:schemeClr val="accent3">
                    <a:lumMod val="20000"/>
                    <a:lumOff val="80000"/>
                  </a:schemeClr>
                </a:solidFill>
                <a:effectLst/>
                <a:uLnTx/>
                <a:uFillTx/>
              </a:rPr>
              <a:t>PPT</a:t>
            </a:r>
            <a:r>
              <a:rPr kumimoji="0" lang="zh-CN" altLang="en-US" sz="100" b="0" i="0" u="none" strike="noStrike" kern="0" cap="none" spc="0" normalizeH="0" baseline="0" noProof="0" smtClean="0">
                <a:ln>
                  <a:noFill/>
                </a:ln>
                <a:solidFill>
                  <a:schemeClr val="accent3">
                    <a:lumMod val="20000"/>
                    <a:lumOff val="80000"/>
                  </a:schemeClr>
                </a:solidFill>
                <a:effectLst/>
                <a:uLnTx/>
                <a:uFillTx/>
              </a:rPr>
              <a:t>模板 </a:t>
            </a:r>
            <a:r>
              <a:rPr kumimoji="0" lang="en-US" altLang="zh-CN" sz="100" b="0" i="0" u="none" strike="noStrike" kern="0" cap="none" spc="0" normalizeH="0" baseline="0" noProof="0" smtClean="0">
                <a:ln>
                  <a:noFill/>
                </a:ln>
                <a:solidFill>
                  <a:schemeClr val="accent3">
                    <a:lumMod val="20000"/>
                    <a:lumOff val="80000"/>
                  </a:schemeClr>
                </a:solidFill>
                <a:effectLst/>
                <a:uLnTx/>
                <a:uFillTx/>
              </a:rPr>
              <a:t>http:// www.PPT818.com/jieri/</a:t>
            </a:r>
            <a:endParaRPr kumimoji="0" lang="en-US" altLang="zh-CN" sz="100" b="0" i="0" u="none" strike="noStrike" kern="0" cap="none" spc="0" normalizeH="0" baseline="0" noProof="0" dirty="0" smtClean="0">
              <a:ln>
                <a:noFill/>
              </a:ln>
              <a:solidFill>
                <a:schemeClr val="accent3">
                  <a:lumMod val="20000"/>
                  <a:lumOff val="80000"/>
                </a:schemeClr>
              </a:solidFill>
              <a:effectLst/>
              <a:uLnTx/>
              <a:uFillTx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Tm="0">
        <p14:ripple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7" dur="750"/>
                                        <p:tgtEl>
                                          <p:spTgt spid="133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400"/>
                            </p:stCondLst>
                            <p:childTnLst>
                              <p:par>
                                <p:cTn id="9" presetID="22" presetClass="entr" presetSubtype="8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33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900"/>
                            </p:stCondLst>
                            <p:childTnLst>
                              <p:par>
                                <p:cTn id="13" presetID="22" presetClass="entr" presetSubtype="8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33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18" dur="750"/>
                                        <p:tgtEl>
                                          <p:spTgt spid="133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750" fill="hold"/>
                                        <p:tgtEl>
                                          <p:spTgt spid="133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750" fill="hold"/>
                                        <p:tgtEl>
                                          <p:spTgt spid="133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400"/>
                            </p:stCondLst>
                            <p:childTnLst>
                              <p:par>
                                <p:cTn id="2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33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33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>
                                      <p:cBhvr>
                                        <p:cTn id="26" dur="500"/>
                                        <p:tgtEl>
                                          <p:spTgt spid="133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33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33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>
                                      <p:cBhvr>
                                        <p:cTn id="31" dur="500"/>
                                        <p:tgtEl>
                                          <p:spTgt spid="133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900"/>
                            </p:stCondLst>
                            <p:childTnLst>
                              <p:par>
                                <p:cTn id="3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35" dur="750"/>
                                        <p:tgtEl>
                                          <p:spTgt spid="133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750" fill="hold"/>
                                        <p:tgtEl>
                                          <p:spTgt spid="133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750" fill="hold"/>
                                        <p:tgtEl>
                                          <p:spTgt spid="133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900"/>
                            </p:stCondLst>
                            <p:childTnLst>
                              <p:par>
                                <p:cTn id="3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41" dur="750"/>
                                        <p:tgtEl>
                                          <p:spTgt spid="133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750" fill="hold"/>
                                        <p:tgtEl>
                                          <p:spTgt spid="133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750" fill="hold"/>
                                        <p:tgtEl>
                                          <p:spTgt spid="133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4900"/>
                            </p:stCondLst>
                            <p:childTnLst>
                              <p:par>
                                <p:cTn id="4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33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33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>
                                      <p:cBhvr>
                                        <p:cTn id="49" dur="500"/>
                                        <p:tgtEl>
                                          <p:spTgt spid="133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33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33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>
                                      <p:cBhvr>
                                        <p:cTn id="54" dur="500"/>
                                        <p:tgtEl>
                                          <p:spTgt spid="133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5400"/>
                            </p:stCondLst>
                            <p:childTnLst>
                              <p:par>
                                <p:cTn id="5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58" dur="750"/>
                                        <p:tgtEl>
                                          <p:spTgt spid="133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750" fill="hold"/>
                                        <p:tgtEl>
                                          <p:spTgt spid="133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750" fill="hold"/>
                                        <p:tgtEl>
                                          <p:spTgt spid="133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6400"/>
                            </p:stCondLst>
                            <p:childTnLst>
                              <p:par>
                                <p:cTn id="6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64" dur="750"/>
                                        <p:tgtEl>
                                          <p:spTgt spid="133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750" fill="hold"/>
                                        <p:tgtEl>
                                          <p:spTgt spid="133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750" fill="hold"/>
                                        <p:tgtEl>
                                          <p:spTgt spid="133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7400"/>
                            </p:stCondLst>
                            <p:childTnLst>
                              <p:par>
                                <p:cTn id="6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133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133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>
                                      <p:cBhvr>
                                        <p:cTn id="72" dur="500"/>
                                        <p:tgtEl>
                                          <p:spTgt spid="133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133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133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>
                                      <p:cBhvr>
                                        <p:cTn id="77" dur="500"/>
                                        <p:tgtEl>
                                          <p:spTgt spid="133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7900"/>
                            </p:stCondLst>
                            <p:childTnLst>
                              <p:par>
                                <p:cTn id="7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81" dur="750"/>
                                        <p:tgtEl>
                                          <p:spTgt spid="133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750" fill="hold"/>
                                        <p:tgtEl>
                                          <p:spTgt spid="133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750" fill="hold"/>
                                        <p:tgtEl>
                                          <p:spTgt spid="133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8900"/>
                            </p:stCondLst>
                            <p:childTnLst>
                              <p:par>
                                <p:cTn id="8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87" dur="750"/>
                                        <p:tgtEl>
                                          <p:spTgt spid="133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750" fill="hold"/>
                                        <p:tgtEl>
                                          <p:spTgt spid="133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750" fill="hold"/>
                                        <p:tgtEl>
                                          <p:spTgt spid="133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9900"/>
                            </p:stCondLst>
                            <p:childTnLst>
                              <p:par>
                                <p:cTn id="9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133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133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>
                                      <p:cBhvr>
                                        <p:cTn id="95" dur="500"/>
                                        <p:tgtEl>
                                          <p:spTgt spid="133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133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133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>
                                      <p:cBhvr>
                                        <p:cTn id="100" dur="500"/>
                                        <p:tgtEl>
                                          <p:spTgt spid="133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10400"/>
                            </p:stCondLst>
                            <p:childTnLst>
                              <p:par>
                                <p:cTn id="10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104" dur="750"/>
                                        <p:tgtEl>
                                          <p:spTgt spid="133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5" dur="750" fill="hold"/>
                                        <p:tgtEl>
                                          <p:spTgt spid="133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750" fill="hold"/>
                                        <p:tgtEl>
                                          <p:spTgt spid="133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20" grpId="0" bldLvl="0" animBg="1" autoUpdateAnimBg="0"/>
      <p:bldP spid="13321" grpId="0" bldLvl="0" animBg="1" autoUpdateAnimBg="0"/>
      <p:bldP spid="13322" grpId="0" bldLvl="0" animBg="1" autoUpdateAnimBg="0"/>
      <p:bldP spid="13323" grpId="0" bldLvl="0" animBg="1" autoUpdateAnimBg="0"/>
      <p:bldP spid="13324" grpId="0" bldLvl="0" animBg="1" autoUpdateAnimBg="0"/>
      <p:bldP spid="13325" grpId="0" bldLvl="0" animBg="1" autoUpdateAnimBg="0"/>
      <p:bldP spid="13326" grpId="0" bldLvl="0" animBg="1" autoUpdateAnimBg="0"/>
      <p:bldP spid="13327" grpId="0" bldLvl="0" animBg="1" autoUpdateAnimBg="0"/>
      <p:bldP spid="13328" grpId="0" bldLvl="0" autoUpdateAnimBg="0"/>
      <p:bldP spid="13329" grpId="0" bldLvl="0" autoUpdateAnimBg="0"/>
      <p:bldP spid="13330" grpId="0" bldLvl="0" autoUpdateAnimBg="0"/>
      <p:bldP spid="13331" grpId="0" bldLvl="0" autoUpdateAnimBg="0"/>
      <p:bldP spid="13332" grpId="0" bldLvl="0" animBg="1" autoUpdateAnimBg="0"/>
      <p:bldP spid="13333" grpId="0" bldLvl="0" animBg="1" autoUpdateAnimBg="0"/>
      <p:bldP spid="13334" grpId="0" bldLvl="0" animBg="1" autoUpdateAnimBg="0"/>
      <p:bldP spid="13341" grpId="0" bldLvl="0" autoUpdateAnimBg="0"/>
      <p:bldP spid="13341" grpId="1" bldLvl="0" autoUpdateAnimBg="0"/>
      <p:bldP spid="13343" grpId="0" bldLvl="0" autoUpdateAnimBg="0"/>
      <p:bldP spid="13343" grpId="1" bldLvl="0" autoUpdateAnimBg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98513" y="996950"/>
            <a:ext cx="1457325" cy="1466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39" name="Picture 4" descr="C:\Users\LL\Desktop\包图网_30559手绘花束背景图\1.pn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 rot="15503165">
            <a:off x="7397750" y="1874838"/>
            <a:ext cx="1208087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0" name="Picture 4" descr="C:\Users\LL\Desktop\包图网_30559手绘花束背景图\1.png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 rot="16964694">
            <a:off x="7204869" y="2956719"/>
            <a:ext cx="1509713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1" name="Picture 4" descr="C:\Users\LL\Desktop\包图网_30559手绘花束背景图\1.png"/>
          <p:cNvPicPr>
            <a:picLocks noChangeAspect="1" noChangeArrowheads="1"/>
          </p:cNvPicPr>
          <p:nvPr/>
        </p:nvPicPr>
        <p:blipFill>
          <a:blip r:embed="rId6" cstate="screen"/>
          <a:srcRect/>
          <a:stretch>
            <a:fillRect/>
          </a:stretch>
        </p:blipFill>
        <p:spPr bwMode="auto">
          <a:xfrm rot="5858990">
            <a:off x="369887" y="2092326"/>
            <a:ext cx="1725613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2" name="Picture 4" descr="C:\Users\LL\Desktop\包图网_30559手绘花束背景图\1.png"/>
          <p:cNvPicPr>
            <a:picLocks noChangeAspect="1" noChangeArrowheads="1"/>
          </p:cNvPicPr>
          <p:nvPr/>
        </p:nvPicPr>
        <p:blipFill>
          <a:blip r:embed="rId7" cstate="screen"/>
          <a:srcRect/>
          <a:stretch>
            <a:fillRect/>
          </a:stretch>
        </p:blipFill>
        <p:spPr bwMode="auto">
          <a:xfrm rot="10800000">
            <a:off x="1497013" y="1239838"/>
            <a:ext cx="1517650" cy="630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3" name="Picture 4" descr="C:\Users\LL\Desktop\包图网_30559手绘花束背景图\1.png"/>
          <p:cNvPicPr>
            <a:picLocks noChangeAspect="1" noChangeArrowheads="1"/>
          </p:cNvPicPr>
          <p:nvPr/>
        </p:nvPicPr>
        <p:blipFill>
          <a:blip r:embed="rId8" cstate="screen"/>
          <a:srcRect/>
          <a:stretch>
            <a:fillRect/>
          </a:stretch>
        </p:blipFill>
        <p:spPr bwMode="auto">
          <a:xfrm rot="4827277">
            <a:off x="372269" y="2894806"/>
            <a:ext cx="1628775" cy="703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4" name="Picture 4" descr="C:\Users\LL\Desktop\包图网_30559手绘花束背景图\1.png"/>
          <p:cNvPicPr>
            <a:picLocks noChangeAspect="1" noChangeArrowheads="1"/>
          </p:cNvPicPr>
          <p:nvPr/>
        </p:nvPicPr>
        <p:blipFill>
          <a:blip r:embed="rId9" cstate="screen"/>
          <a:srcRect/>
          <a:stretch>
            <a:fillRect/>
          </a:stretch>
        </p:blipFill>
        <p:spPr bwMode="auto">
          <a:xfrm>
            <a:off x="1304925" y="3335338"/>
            <a:ext cx="1931988" cy="835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5" name="Picture 4" descr="C:\Users\LL\Desktop\包图网_30559手绘花束背景图\1.png"/>
          <p:cNvPicPr>
            <a:picLocks noChangeAspect="1" noChangeArrowheads="1"/>
          </p:cNvPicPr>
          <p:nvPr/>
        </p:nvPicPr>
        <p:blipFill>
          <a:blip r:embed="rId10" cstate="screen"/>
          <a:srcRect/>
          <a:stretch>
            <a:fillRect/>
          </a:stretch>
        </p:blipFill>
        <p:spPr bwMode="auto">
          <a:xfrm>
            <a:off x="6156325" y="3465513"/>
            <a:ext cx="1804988" cy="835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6" name="Picture 4" descr="C:\Users\LL\Desktop\包图网_30559手绘花束背景图\1.png"/>
          <p:cNvPicPr>
            <a:picLocks noChangeAspect="1" noChangeArrowheads="1"/>
          </p:cNvPicPr>
          <p:nvPr/>
        </p:nvPicPr>
        <p:blipFill>
          <a:blip r:embed="rId11" cstate="screen"/>
          <a:srcRect/>
          <a:stretch>
            <a:fillRect/>
          </a:stretch>
        </p:blipFill>
        <p:spPr bwMode="auto">
          <a:xfrm rot="10800000">
            <a:off x="6096000" y="1212850"/>
            <a:ext cx="1797050" cy="630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4347" name="组合 1"/>
          <p:cNvGrpSpPr/>
          <p:nvPr/>
        </p:nvGrpSpPr>
        <p:grpSpPr bwMode="auto">
          <a:xfrm>
            <a:off x="1333500" y="1708150"/>
            <a:ext cx="6500813" cy="1935163"/>
            <a:chOff x="0" y="0"/>
            <a:chExt cx="8693542" cy="4733664"/>
          </a:xfrm>
        </p:grpSpPr>
        <p:sp>
          <p:nvSpPr>
            <p:cNvPr id="14348" name="淘宝店chenying0907 2"/>
            <p:cNvSpPr>
              <a:spLocks noChangeArrowheads="1"/>
            </p:cNvSpPr>
            <p:nvPr/>
          </p:nvSpPr>
          <p:spPr bwMode="auto">
            <a:xfrm>
              <a:off x="0" y="0"/>
              <a:ext cx="8693542" cy="4733664"/>
            </a:xfrm>
            <a:prstGeom prst="rect">
              <a:avLst/>
            </a:prstGeom>
            <a:solidFill>
              <a:srgbClr val="97C7A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lang="zh-CN" altLang="zh-CN">
                <a:solidFill>
                  <a:srgbClr val="FFFFFF"/>
                </a:solidFill>
                <a:cs typeface="+mn-ea"/>
                <a:sym typeface="+mn-lt"/>
              </a:endParaRPr>
            </a:p>
          </p:txBody>
        </p:sp>
        <p:sp>
          <p:nvSpPr>
            <p:cNvPr id="14349" name="淘宝店chenying0907 3"/>
            <p:cNvSpPr>
              <a:spLocks noChangeArrowheads="1"/>
            </p:cNvSpPr>
            <p:nvPr/>
          </p:nvSpPr>
          <p:spPr bwMode="auto">
            <a:xfrm>
              <a:off x="110627" y="176089"/>
              <a:ext cx="8466099" cy="4374239"/>
            </a:xfrm>
            <a:prstGeom prst="rect">
              <a:avLst/>
            </a:prstGeom>
            <a:noFill/>
            <a:ln w="9525" cap="flat" cmpd="sng">
              <a:solidFill>
                <a:schemeClr val="bg1"/>
              </a:solidFill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/>
            <a:p>
              <a:pPr algn="ctr"/>
              <a:endParaRPr lang="zh-CN" altLang="zh-CN">
                <a:solidFill>
                  <a:srgbClr val="FFFFFF"/>
                </a:solidFill>
                <a:cs typeface="+mn-ea"/>
                <a:sym typeface="+mn-lt"/>
              </a:endParaRPr>
            </a:p>
          </p:txBody>
        </p:sp>
      </p:grpSp>
      <p:sp>
        <p:nvSpPr>
          <p:cNvPr id="14350" name="Rectangle 18"/>
          <p:cNvSpPr>
            <a:spLocks noChangeArrowheads="1"/>
          </p:cNvSpPr>
          <p:nvPr/>
        </p:nvSpPr>
        <p:spPr bwMode="auto">
          <a:xfrm>
            <a:off x="2324100" y="2143125"/>
            <a:ext cx="1295400" cy="1098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algn="ctr"/>
            <a:r>
              <a:rPr lang="en-US" altLang="zh-CN" sz="7200" dirty="0">
                <a:solidFill>
                  <a:schemeClr val="bg1"/>
                </a:solidFill>
                <a:latin typeface="Agency FB" panose="020B0503020202020204" pitchFamily="34" charset="0"/>
                <a:cs typeface="+mn-ea"/>
                <a:sym typeface="+mn-lt"/>
              </a:rPr>
              <a:t>0</a:t>
            </a:r>
            <a:r>
              <a:rPr lang="zh-CN" altLang="en-US" sz="7200" dirty="0">
                <a:solidFill>
                  <a:schemeClr val="bg1"/>
                </a:solidFill>
                <a:latin typeface="Agency FB" panose="020B0503020202020204" pitchFamily="34" charset="0"/>
                <a:cs typeface="+mn-ea"/>
                <a:sym typeface="+mn-lt"/>
              </a:rPr>
              <a:t>3</a:t>
            </a:r>
          </a:p>
        </p:txBody>
      </p:sp>
      <p:sp>
        <p:nvSpPr>
          <p:cNvPr id="14351" name="Rectangle 18"/>
          <p:cNvSpPr>
            <a:spLocks noChangeArrowheads="1"/>
          </p:cNvSpPr>
          <p:nvPr/>
        </p:nvSpPr>
        <p:spPr bwMode="auto">
          <a:xfrm>
            <a:off x="3979863" y="2338388"/>
            <a:ext cx="282575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algn="dist"/>
            <a:r>
              <a:rPr lang="zh-CN" altLang="en-US" sz="2400">
                <a:solidFill>
                  <a:schemeClr val="bg1"/>
                </a:solidFill>
                <a:cs typeface="+mn-ea"/>
                <a:sym typeface="+mn-lt"/>
              </a:rPr>
              <a:t>此处添加标题文本</a:t>
            </a:r>
            <a:endParaRPr lang="en-US" altLang="zh-CN" sz="240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4352" name="Rectangle 18"/>
          <p:cNvSpPr>
            <a:spLocks noChangeArrowheads="1"/>
          </p:cNvSpPr>
          <p:nvPr/>
        </p:nvSpPr>
        <p:spPr bwMode="auto">
          <a:xfrm>
            <a:off x="3979863" y="2851150"/>
            <a:ext cx="2825750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algn="dist"/>
            <a:r>
              <a:rPr lang="en-US" altLang="zh-CN" sz="1400">
                <a:solidFill>
                  <a:schemeClr val="bg1"/>
                </a:solidFill>
                <a:cs typeface="+mn-ea"/>
                <a:sym typeface="+mn-lt"/>
              </a:rPr>
              <a:t>write your great  title here</a:t>
            </a:r>
            <a:endParaRPr lang="zh-CN" altLang="en-US">
              <a:solidFill>
                <a:srgbClr val="000000"/>
              </a:solidFill>
              <a:cs typeface="+mn-ea"/>
              <a:sym typeface="+mn-lt"/>
            </a:endParaRPr>
          </a:p>
        </p:txBody>
      </p:sp>
      <p:pic>
        <p:nvPicPr>
          <p:cNvPr id="14353" name="Picture 5"/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139700" y="269875"/>
            <a:ext cx="2552700" cy="2571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54" name="Picture 6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642938" y="1560513"/>
            <a:ext cx="1181100" cy="1228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Tm="0">
        <p14:ripple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1433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5" dur="250" autoRev="1" fill="hold"/>
                                        <p:tgtEl>
                                          <p:spTgt spid="1433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6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1434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8" dur="250" autoRev="1" fill="hold"/>
                                        <p:tgtEl>
                                          <p:spTgt spid="1434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9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1433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1" dur="250" autoRev="1" fill="hold"/>
                                        <p:tgtEl>
                                          <p:spTgt spid="1433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2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/>
                                        <p:tgtEl>
                                          <p:spTgt spid="1434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4" dur="250" autoRev="1" fill="hold"/>
                                        <p:tgtEl>
                                          <p:spTgt spid="1434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5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1434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7" dur="250" autoRev="1" fill="hold"/>
                                        <p:tgtEl>
                                          <p:spTgt spid="1434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8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500"/>
                                        <p:tgtEl>
                                          <p:spTgt spid="1434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0" dur="250" autoRev="1" fill="hold"/>
                                        <p:tgtEl>
                                          <p:spTgt spid="1434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1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1434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3" dur="250" autoRev="1" fill="hold"/>
                                        <p:tgtEl>
                                          <p:spTgt spid="1434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4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500"/>
                                        <p:tgtEl>
                                          <p:spTgt spid="1434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6" dur="250" autoRev="1" fill="hold"/>
                                        <p:tgtEl>
                                          <p:spTgt spid="1434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7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1434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9" dur="250" autoRev="1" fill="hold"/>
                                        <p:tgtEl>
                                          <p:spTgt spid="1434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53" dur="500"/>
                                        <p:tgtEl>
                                          <p:spTgt spid="143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47" presetClass="entr" presetSubtype="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56" dur="750"/>
                                        <p:tgtEl>
                                          <p:spTgt spid="143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750" fill="hold"/>
                                        <p:tgtEl>
                                          <p:spTgt spid="143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750" fill="hold"/>
                                        <p:tgtEl>
                                          <p:spTgt spid="143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42" presetClass="entr" presetSubtype="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61" dur="1000"/>
                                        <p:tgtEl>
                                          <p:spTgt spid="143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43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43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500"/>
                            </p:stCondLst>
                            <p:childTnLst>
                              <p:par>
                                <p:cTn id="65" presetID="2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143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143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143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143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51" grpId="0" bldLvl="0" autoUpdateAnimBg="0"/>
      <p:bldP spid="14352" grpId="0" bldLvl="0" autoUpdateAnimBg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直接连接符 13"/>
          <p:cNvSpPr>
            <a:spLocks noChangeShapeType="1"/>
          </p:cNvSpPr>
          <p:nvPr/>
        </p:nvSpPr>
        <p:spPr bwMode="auto">
          <a:xfrm>
            <a:off x="250825" y="336550"/>
            <a:ext cx="8616950" cy="1588"/>
          </a:xfrm>
          <a:prstGeom prst="line">
            <a:avLst/>
          </a:prstGeom>
          <a:noFill/>
          <a:ln w="19050" cap="flat" cmpd="sng">
            <a:solidFill>
              <a:srgbClr val="8FBBA3"/>
            </a:solidFill>
            <a:beve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15363" name="直接连接符 14"/>
          <p:cNvSpPr>
            <a:spLocks noChangeShapeType="1"/>
          </p:cNvSpPr>
          <p:nvPr/>
        </p:nvSpPr>
        <p:spPr bwMode="auto">
          <a:xfrm>
            <a:off x="250825" y="5426075"/>
            <a:ext cx="8616950" cy="0"/>
          </a:xfrm>
          <a:prstGeom prst="line">
            <a:avLst/>
          </a:prstGeom>
          <a:noFill/>
          <a:ln w="19050" cap="flat" cmpd="sng">
            <a:solidFill>
              <a:srgbClr val="8FBBA3"/>
            </a:solidFill>
            <a:beve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15364" name="直接连接符 15"/>
          <p:cNvSpPr>
            <a:spLocks noChangeShapeType="1"/>
          </p:cNvSpPr>
          <p:nvPr/>
        </p:nvSpPr>
        <p:spPr bwMode="auto">
          <a:xfrm>
            <a:off x="250825" y="336550"/>
            <a:ext cx="1588" cy="5089525"/>
          </a:xfrm>
          <a:prstGeom prst="line">
            <a:avLst/>
          </a:prstGeom>
          <a:noFill/>
          <a:ln w="19050" cap="flat" cmpd="sng">
            <a:solidFill>
              <a:srgbClr val="8FBBA3"/>
            </a:solidFill>
            <a:beve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15365" name="直接连接符 16"/>
          <p:cNvSpPr>
            <a:spLocks noChangeShapeType="1"/>
          </p:cNvSpPr>
          <p:nvPr/>
        </p:nvSpPr>
        <p:spPr bwMode="auto">
          <a:xfrm>
            <a:off x="8867775" y="336550"/>
            <a:ext cx="0" cy="5089525"/>
          </a:xfrm>
          <a:prstGeom prst="line">
            <a:avLst/>
          </a:prstGeom>
          <a:noFill/>
          <a:ln w="19050" cap="flat" cmpd="sng">
            <a:solidFill>
              <a:srgbClr val="8FBBA3"/>
            </a:solidFill>
            <a:beve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>
              <a:cs typeface="+mn-ea"/>
              <a:sym typeface="+mn-lt"/>
            </a:endParaRPr>
          </a:p>
        </p:txBody>
      </p:sp>
      <p:pic>
        <p:nvPicPr>
          <p:cNvPr id="15366" name="Picture 3" descr="D:\李琳PPT素材收集\VIP素材包分类整理\抠图png文件\手绘水彩玫瑰花\左侧花.pn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0" y="-63500"/>
            <a:ext cx="3017838" cy="339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7" name="Picture 3" descr="D:\李琳PPT素材收集\VIP素材包分类整理\抠图png文件\手绘水彩玫瑰花\591ade0abcd50.pn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 rot="14083096">
            <a:off x="7170737" y="-201612"/>
            <a:ext cx="3021013" cy="1579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8" name="淘宝店chenying0907 3" descr="51miz-P983439-3SMUYJKC"/>
          <p:cNvSpPr>
            <a:spLocks noChangeArrowheads="1"/>
          </p:cNvSpPr>
          <p:nvPr/>
        </p:nvSpPr>
        <p:spPr bwMode="auto">
          <a:xfrm>
            <a:off x="1333500" y="1849438"/>
            <a:ext cx="1444625" cy="1079500"/>
          </a:xfrm>
          <a:prstGeom prst="rect">
            <a:avLst/>
          </a:prstGeom>
          <a:blipFill dpi="0" rotWithShape="1">
            <a:blip r:embed="rId5" cstate="screen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rgbClr val="395E8A"/>
                </a:solidFill>
                <a:bevel/>
              </a14:hiddenLine>
            </a:ext>
          </a:extLst>
        </p:spPr>
        <p:txBody>
          <a:bodyPr anchor="ctr"/>
          <a:lstStyle/>
          <a:p>
            <a:pPr algn="ctr"/>
            <a:endParaRPr lang="zh-CN" altLang="zh-CN">
              <a:solidFill>
                <a:srgbClr val="FFFFFF"/>
              </a:solidFill>
              <a:cs typeface="+mn-ea"/>
              <a:sym typeface="+mn-lt"/>
            </a:endParaRPr>
          </a:p>
        </p:txBody>
      </p:sp>
      <p:sp>
        <p:nvSpPr>
          <p:cNvPr id="15369" name="淘宝店chenying0907 5"/>
          <p:cNvSpPr>
            <a:spLocks noChangeArrowheads="1"/>
          </p:cNvSpPr>
          <p:nvPr/>
        </p:nvSpPr>
        <p:spPr bwMode="auto">
          <a:xfrm>
            <a:off x="1338263" y="3175000"/>
            <a:ext cx="1443037" cy="1193800"/>
          </a:xfrm>
          <a:prstGeom prst="rect">
            <a:avLst/>
          </a:prstGeom>
          <a:solidFill>
            <a:srgbClr val="E5E5E5">
              <a:alpha val="68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</a:extLst>
        </p:spPr>
        <p:txBody>
          <a:bodyPr anchor="ctr"/>
          <a:lstStyle/>
          <a:p>
            <a:pPr algn="ctr"/>
            <a:endParaRPr lang="zh-CN" altLang="zh-CN" sz="100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5370" name="等腰三角形 6"/>
          <p:cNvSpPr>
            <a:spLocks noChangeArrowheads="1"/>
          </p:cNvSpPr>
          <p:nvPr/>
        </p:nvSpPr>
        <p:spPr bwMode="auto">
          <a:xfrm>
            <a:off x="1333500" y="2857500"/>
            <a:ext cx="1444625" cy="317500"/>
          </a:xfrm>
          <a:custGeom>
            <a:avLst/>
            <a:gdLst>
              <a:gd name="T0" fmla="*/ 0 w 1443643"/>
              <a:gd name="T1" fmla="*/ 0 h 317173"/>
              <a:gd name="T2" fmla="*/ 1443643 w 1443643"/>
              <a:gd name="T3" fmla="*/ 317173 h 317173"/>
            </a:gdLst>
            <a:ahLst/>
            <a:cxnLst/>
            <a:rect l="T0" t="T1" r="T2" b="T3"/>
            <a:pathLst>
              <a:path w="1443643" h="317173">
                <a:moveTo>
                  <a:pt x="721821" y="0"/>
                </a:moveTo>
                <a:lnTo>
                  <a:pt x="763585" y="72008"/>
                </a:lnTo>
                <a:lnTo>
                  <a:pt x="1443643" y="72008"/>
                </a:lnTo>
                <a:lnTo>
                  <a:pt x="1443643" y="317173"/>
                </a:lnTo>
                <a:lnTo>
                  <a:pt x="0" y="317173"/>
                </a:lnTo>
                <a:lnTo>
                  <a:pt x="0" y="72008"/>
                </a:lnTo>
                <a:lnTo>
                  <a:pt x="680056" y="72008"/>
                </a:lnTo>
                <a:close/>
              </a:path>
            </a:pathLst>
          </a:custGeom>
          <a:solidFill>
            <a:srgbClr val="4F81BD">
              <a:alpha val="68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</a:extLst>
        </p:spPr>
        <p:txBody>
          <a:bodyPr anchor="ctr"/>
          <a:lstStyle/>
          <a:p>
            <a:pPr algn="ctr"/>
            <a:endParaRPr lang="zh-CN" altLang="zh-CN" sz="100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5371" name="淘宝店chenying0907 7"/>
          <p:cNvSpPr>
            <a:spLocks noChangeArrowheads="1"/>
          </p:cNvSpPr>
          <p:nvPr/>
        </p:nvSpPr>
        <p:spPr bwMode="auto">
          <a:xfrm>
            <a:off x="1412875" y="3328988"/>
            <a:ext cx="1295400" cy="6155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</a:extLst>
        </p:spPr>
        <p:txBody>
          <a:bodyPr lIns="0" tIns="0" rIns="0" bIns="0">
            <a:spAutoFit/>
          </a:bodyPr>
          <a:lstStyle/>
          <a:p>
            <a:r>
              <a:rPr lang="zh-CN" altLang="en-US" sz="80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单击此处添加本章节的简要内容。本模板精心设计，模板所有素材均可自由编辑替换移动。单击此处添加本章节的简要内容。</a:t>
            </a:r>
            <a:endParaRPr lang="en-US" altLang="zh-CN" sz="800" dirty="0">
              <a:solidFill>
                <a:schemeClr val="bg1">
                  <a:lumMod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5372" name="Rectangle 24"/>
          <p:cNvSpPr>
            <a:spLocks noChangeArrowheads="1"/>
          </p:cNvSpPr>
          <p:nvPr/>
        </p:nvSpPr>
        <p:spPr bwMode="auto">
          <a:xfrm>
            <a:off x="1408113" y="2978150"/>
            <a:ext cx="1295400" cy="138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algn="ctr"/>
            <a:r>
              <a:rPr lang="zh-CN" altLang="en-US" sz="900" b="1">
                <a:solidFill>
                  <a:schemeClr val="bg1"/>
                </a:solidFill>
                <a:cs typeface="+mn-ea"/>
                <a:sym typeface="+mn-lt"/>
              </a:rPr>
              <a:t>TOPIC HEADER HERE</a:t>
            </a:r>
            <a:endParaRPr lang="zh-CN" altLang="en-US">
              <a:cs typeface="+mn-ea"/>
              <a:sym typeface="+mn-lt"/>
            </a:endParaRPr>
          </a:p>
        </p:txBody>
      </p:sp>
      <p:sp>
        <p:nvSpPr>
          <p:cNvPr id="15373" name="淘宝店chenying0907 9" descr="51miz-P254378-4T8UWQCS"/>
          <p:cNvSpPr>
            <a:spLocks noChangeArrowheads="1"/>
          </p:cNvSpPr>
          <p:nvPr/>
        </p:nvSpPr>
        <p:spPr bwMode="auto">
          <a:xfrm>
            <a:off x="3003550" y="1849438"/>
            <a:ext cx="1444625" cy="1079500"/>
          </a:xfrm>
          <a:prstGeom prst="rect">
            <a:avLst/>
          </a:prstGeom>
          <a:blipFill dpi="0" rotWithShape="1">
            <a:blip r:embed="rId6" cstate="screen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rgbClr val="395E8A"/>
                </a:solidFill>
                <a:bevel/>
              </a14:hiddenLine>
            </a:ext>
          </a:extLst>
        </p:spPr>
        <p:txBody>
          <a:bodyPr anchor="ctr"/>
          <a:lstStyle/>
          <a:p>
            <a:pPr algn="ctr"/>
            <a:endParaRPr lang="zh-CN" altLang="zh-CN">
              <a:solidFill>
                <a:srgbClr val="FFFFFF"/>
              </a:solidFill>
              <a:cs typeface="+mn-ea"/>
              <a:sym typeface="+mn-lt"/>
            </a:endParaRPr>
          </a:p>
        </p:txBody>
      </p:sp>
      <p:sp>
        <p:nvSpPr>
          <p:cNvPr id="15374" name="淘宝店chenying0907 10"/>
          <p:cNvSpPr>
            <a:spLocks noChangeArrowheads="1"/>
          </p:cNvSpPr>
          <p:nvPr/>
        </p:nvSpPr>
        <p:spPr bwMode="auto">
          <a:xfrm>
            <a:off x="3008313" y="3175000"/>
            <a:ext cx="1443037" cy="1193800"/>
          </a:xfrm>
          <a:prstGeom prst="rect">
            <a:avLst/>
          </a:prstGeom>
          <a:solidFill>
            <a:srgbClr val="E5E5E5">
              <a:alpha val="68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</a:extLst>
        </p:spPr>
        <p:txBody>
          <a:bodyPr anchor="ctr"/>
          <a:lstStyle/>
          <a:p>
            <a:pPr algn="ctr"/>
            <a:endParaRPr lang="zh-CN" altLang="zh-CN" sz="100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5375" name="等腰三角形 6"/>
          <p:cNvSpPr>
            <a:spLocks noChangeArrowheads="1"/>
          </p:cNvSpPr>
          <p:nvPr/>
        </p:nvSpPr>
        <p:spPr bwMode="auto">
          <a:xfrm>
            <a:off x="3003550" y="2857500"/>
            <a:ext cx="1444625" cy="317500"/>
          </a:xfrm>
          <a:custGeom>
            <a:avLst/>
            <a:gdLst>
              <a:gd name="T0" fmla="*/ 0 w 1443643"/>
              <a:gd name="T1" fmla="*/ 0 h 317173"/>
              <a:gd name="T2" fmla="*/ 1443643 w 1443643"/>
              <a:gd name="T3" fmla="*/ 317173 h 317173"/>
            </a:gdLst>
            <a:ahLst/>
            <a:cxnLst/>
            <a:rect l="T0" t="T1" r="T2" b="T3"/>
            <a:pathLst>
              <a:path w="1443643" h="317173">
                <a:moveTo>
                  <a:pt x="721821" y="0"/>
                </a:moveTo>
                <a:lnTo>
                  <a:pt x="763585" y="72008"/>
                </a:lnTo>
                <a:lnTo>
                  <a:pt x="1443643" y="72008"/>
                </a:lnTo>
                <a:lnTo>
                  <a:pt x="1443643" y="317173"/>
                </a:lnTo>
                <a:lnTo>
                  <a:pt x="0" y="317173"/>
                </a:lnTo>
                <a:lnTo>
                  <a:pt x="0" y="72008"/>
                </a:lnTo>
                <a:lnTo>
                  <a:pt x="680056" y="72008"/>
                </a:lnTo>
                <a:close/>
              </a:path>
            </a:pathLst>
          </a:custGeom>
          <a:solidFill>
            <a:srgbClr val="C0504D">
              <a:alpha val="68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</a:extLst>
        </p:spPr>
        <p:txBody>
          <a:bodyPr anchor="ctr"/>
          <a:lstStyle/>
          <a:p>
            <a:pPr algn="ctr"/>
            <a:endParaRPr lang="zh-CN" altLang="zh-CN" sz="100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5376" name="淘宝店chenying0907 12"/>
          <p:cNvSpPr>
            <a:spLocks noChangeArrowheads="1"/>
          </p:cNvSpPr>
          <p:nvPr/>
        </p:nvSpPr>
        <p:spPr bwMode="auto">
          <a:xfrm>
            <a:off x="3082925" y="3328988"/>
            <a:ext cx="1295400" cy="6155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</a:extLst>
        </p:spPr>
        <p:txBody>
          <a:bodyPr lIns="0" tIns="0" rIns="0" bIns="0">
            <a:spAutoFit/>
          </a:bodyPr>
          <a:lstStyle/>
          <a:p>
            <a:r>
              <a:rPr lang="zh-CN" altLang="en-US" sz="80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单击此处添加本章节的简要内容。本模板精心设计，模板所有素材均可自由编辑替换移动。单击此处添加本章节的简要内容。</a:t>
            </a:r>
            <a:endParaRPr lang="en-US" altLang="zh-CN" sz="800" dirty="0">
              <a:solidFill>
                <a:schemeClr val="bg1">
                  <a:lumMod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5377" name="Rectangle 24"/>
          <p:cNvSpPr>
            <a:spLocks noChangeArrowheads="1"/>
          </p:cNvSpPr>
          <p:nvPr/>
        </p:nvSpPr>
        <p:spPr bwMode="auto">
          <a:xfrm>
            <a:off x="3078163" y="2978150"/>
            <a:ext cx="1295400" cy="138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algn="ctr"/>
            <a:r>
              <a:rPr lang="zh-CN" altLang="en-US" sz="900" b="1">
                <a:solidFill>
                  <a:schemeClr val="bg1"/>
                </a:solidFill>
                <a:cs typeface="+mn-ea"/>
                <a:sym typeface="+mn-lt"/>
              </a:rPr>
              <a:t>TOPIC HEADER HERE</a:t>
            </a:r>
            <a:endParaRPr lang="zh-CN" altLang="en-US">
              <a:cs typeface="+mn-ea"/>
              <a:sym typeface="+mn-lt"/>
            </a:endParaRPr>
          </a:p>
        </p:txBody>
      </p:sp>
      <p:sp>
        <p:nvSpPr>
          <p:cNvPr id="15378" name="淘宝店chenying0907 14" descr="51miz-P285002-YEITS68P"/>
          <p:cNvSpPr>
            <a:spLocks noChangeArrowheads="1"/>
          </p:cNvSpPr>
          <p:nvPr/>
        </p:nvSpPr>
        <p:spPr bwMode="auto">
          <a:xfrm>
            <a:off x="4686300" y="1849438"/>
            <a:ext cx="1444625" cy="1079500"/>
          </a:xfrm>
          <a:prstGeom prst="rect">
            <a:avLst/>
          </a:prstGeom>
          <a:blipFill dpi="0" rotWithShape="1">
            <a:blip r:embed="rId7" cstate="screen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rgbClr val="395E8A"/>
                </a:solidFill>
                <a:bevel/>
              </a14:hiddenLine>
            </a:ext>
          </a:extLst>
        </p:spPr>
        <p:txBody>
          <a:bodyPr anchor="ctr"/>
          <a:lstStyle/>
          <a:p>
            <a:pPr algn="ctr"/>
            <a:endParaRPr lang="zh-CN" altLang="zh-CN">
              <a:solidFill>
                <a:srgbClr val="FFFFFF"/>
              </a:solidFill>
              <a:cs typeface="+mn-ea"/>
              <a:sym typeface="+mn-lt"/>
            </a:endParaRPr>
          </a:p>
        </p:txBody>
      </p:sp>
      <p:sp>
        <p:nvSpPr>
          <p:cNvPr id="15379" name="淘宝店chenying0907 15"/>
          <p:cNvSpPr>
            <a:spLocks noChangeArrowheads="1"/>
          </p:cNvSpPr>
          <p:nvPr/>
        </p:nvSpPr>
        <p:spPr bwMode="auto">
          <a:xfrm>
            <a:off x="4691063" y="3175000"/>
            <a:ext cx="1443037" cy="1193800"/>
          </a:xfrm>
          <a:prstGeom prst="rect">
            <a:avLst/>
          </a:prstGeom>
          <a:solidFill>
            <a:srgbClr val="E5E5E5">
              <a:alpha val="68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</a:extLst>
        </p:spPr>
        <p:txBody>
          <a:bodyPr anchor="ctr"/>
          <a:lstStyle/>
          <a:p>
            <a:pPr algn="ctr"/>
            <a:endParaRPr lang="zh-CN" altLang="zh-CN" sz="100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5380" name="等腰三角形 6"/>
          <p:cNvSpPr>
            <a:spLocks noChangeArrowheads="1"/>
          </p:cNvSpPr>
          <p:nvPr/>
        </p:nvSpPr>
        <p:spPr bwMode="auto">
          <a:xfrm>
            <a:off x="4686300" y="2857500"/>
            <a:ext cx="1444625" cy="317500"/>
          </a:xfrm>
          <a:custGeom>
            <a:avLst/>
            <a:gdLst>
              <a:gd name="T0" fmla="*/ 0 w 1443643"/>
              <a:gd name="T1" fmla="*/ 0 h 317173"/>
              <a:gd name="T2" fmla="*/ 1443643 w 1443643"/>
              <a:gd name="T3" fmla="*/ 317173 h 317173"/>
            </a:gdLst>
            <a:ahLst/>
            <a:cxnLst/>
            <a:rect l="T0" t="T1" r="T2" b="T3"/>
            <a:pathLst>
              <a:path w="1443643" h="317173">
                <a:moveTo>
                  <a:pt x="721821" y="0"/>
                </a:moveTo>
                <a:lnTo>
                  <a:pt x="763585" y="72008"/>
                </a:lnTo>
                <a:lnTo>
                  <a:pt x="1443643" y="72008"/>
                </a:lnTo>
                <a:lnTo>
                  <a:pt x="1443643" y="317173"/>
                </a:lnTo>
                <a:lnTo>
                  <a:pt x="0" y="317173"/>
                </a:lnTo>
                <a:lnTo>
                  <a:pt x="0" y="72008"/>
                </a:lnTo>
                <a:lnTo>
                  <a:pt x="680056" y="72008"/>
                </a:lnTo>
                <a:close/>
              </a:path>
            </a:pathLst>
          </a:custGeom>
          <a:solidFill>
            <a:srgbClr val="9BBB59">
              <a:alpha val="68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</a:extLst>
        </p:spPr>
        <p:txBody>
          <a:bodyPr anchor="ctr"/>
          <a:lstStyle/>
          <a:p>
            <a:pPr algn="ctr"/>
            <a:endParaRPr lang="zh-CN" altLang="zh-CN" sz="100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5381" name="淘宝店chenying0907 17"/>
          <p:cNvSpPr>
            <a:spLocks noChangeArrowheads="1"/>
          </p:cNvSpPr>
          <p:nvPr/>
        </p:nvSpPr>
        <p:spPr bwMode="auto">
          <a:xfrm>
            <a:off x="4765675" y="3328988"/>
            <a:ext cx="1295400" cy="6155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</a:extLst>
        </p:spPr>
        <p:txBody>
          <a:bodyPr lIns="0" tIns="0" rIns="0" bIns="0">
            <a:spAutoFit/>
          </a:bodyPr>
          <a:lstStyle/>
          <a:p>
            <a:r>
              <a:rPr lang="zh-CN" altLang="en-US" sz="80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单击此处添加本章节的简要内容。本模板精心设计，模板所有素材均可自由编辑替换移动。单击此处添加本章节的简要内容。</a:t>
            </a:r>
            <a:endParaRPr lang="en-US" altLang="zh-CN" sz="800" dirty="0">
              <a:solidFill>
                <a:schemeClr val="bg1">
                  <a:lumMod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5382" name="Rectangle 24"/>
          <p:cNvSpPr>
            <a:spLocks noChangeArrowheads="1"/>
          </p:cNvSpPr>
          <p:nvPr/>
        </p:nvSpPr>
        <p:spPr bwMode="auto">
          <a:xfrm>
            <a:off x="4760913" y="2978150"/>
            <a:ext cx="1295400" cy="138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algn="ctr"/>
            <a:r>
              <a:rPr lang="zh-CN" altLang="en-US" sz="900" b="1">
                <a:solidFill>
                  <a:schemeClr val="bg1"/>
                </a:solidFill>
                <a:cs typeface="+mn-ea"/>
                <a:sym typeface="+mn-lt"/>
              </a:rPr>
              <a:t>TOPIC HEADER HERE</a:t>
            </a:r>
            <a:endParaRPr lang="zh-CN" altLang="en-US">
              <a:cs typeface="+mn-ea"/>
              <a:sym typeface="+mn-lt"/>
            </a:endParaRPr>
          </a:p>
        </p:txBody>
      </p:sp>
      <p:sp>
        <p:nvSpPr>
          <p:cNvPr id="15383" name="淘宝店chenying0907 19" descr="51miz-P1043542-EVQFTWKU"/>
          <p:cNvSpPr>
            <a:spLocks noChangeArrowheads="1"/>
          </p:cNvSpPr>
          <p:nvPr/>
        </p:nvSpPr>
        <p:spPr bwMode="auto">
          <a:xfrm>
            <a:off x="6372225" y="1849438"/>
            <a:ext cx="1444625" cy="1081087"/>
          </a:xfrm>
          <a:prstGeom prst="rect">
            <a:avLst/>
          </a:prstGeom>
          <a:blipFill dpi="0" rotWithShape="1">
            <a:blip r:embed="rId8" cstate="screen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rgbClr val="395E8A"/>
                </a:solidFill>
                <a:bevel/>
              </a14:hiddenLine>
            </a:ext>
          </a:extLst>
        </p:spPr>
        <p:txBody>
          <a:bodyPr anchor="ctr"/>
          <a:lstStyle/>
          <a:p>
            <a:pPr algn="ctr"/>
            <a:endParaRPr lang="zh-CN" altLang="zh-CN">
              <a:solidFill>
                <a:srgbClr val="FFFFFF"/>
              </a:solidFill>
              <a:cs typeface="+mn-ea"/>
              <a:sym typeface="+mn-lt"/>
            </a:endParaRPr>
          </a:p>
        </p:txBody>
      </p:sp>
      <p:sp>
        <p:nvSpPr>
          <p:cNvPr id="15384" name="淘宝店chenying0907 20"/>
          <p:cNvSpPr>
            <a:spLocks noChangeArrowheads="1"/>
          </p:cNvSpPr>
          <p:nvPr/>
        </p:nvSpPr>
        <p:spPr bwMode="auto">
          <a:xfrm>
            <a:off x="6361113" y="3175000"/>
            <a:ext cx="1443037" cy="1193800"/>
          </a:xfrm>
          <a:prstGeom prst="rect">
            <a:avLst/>
          </a:prstGeom>
          <a:solidFill>
            <a:srgbClr val="E5E5E5">
              <a:alpha val="68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</a:extLst>
        </p:spPr>
        <p:txBody>
          <a:bodyPr anchor="ctr"/>
          <a:lstStyle/>
          <a:p>
            <a:pPr algn="ctr"/>
            <a:endParaRPr lang="zh-CN" altLang="zh-CN" sz="100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5385" name="等腰三角形 6"/>
          <p:cNvSpPr>
            <a:spLocks noChangeArrowheads="1"/>
          </p:cNvSpPr>
          <p:nvPr/>
        </p:nvSpPr>
        <p:spPr bwMode="auto">
          <a:xfrm>
            <a:off x="6356350" y="2857500"/>
            <a:ext cx="1444625" cy="317500"/>
          </a:xfrm>
          <a:custGeom>
            <a:avLst/>
            <a:gdLst>
              <a:gd name="T0" fmla="*/ 0 w 1443643"/>
              <a:gd name="T1" fmla="*/ 0 h 317173"/>
              <a:gd name="T2" fmla="*/ 1443643 w 1443643"/>
              <a:gd name="T3" fmla="*/ 317173 h 317173"/>
            </a:gdLst>
            <a:ahLst/>
            <a:cxnLst/>
            <a:rect l="T0" t="T1" r="T2" b="T3"/>
            <a:pathLst>
              <a:path w="1443643" h="317173">
                <a:moveTo>
                  <a:pt x="721821" y="0"/>
                </a:moveTo>
                <a:lnTo>
                  <a:pt x="763585" y="72008"/>
                </a:lnTo>
                <a:lnTo>
                  <a:pt x="1443643" y="72008"/>
                </a:lnTo>
                <a:lnTo>
                  <a:pt x="1443643" y="317173"/>
                </a:lnTo>
                <a:lnTo>
                  <a:pt x="0" y="317173"/>
                </a:lnTo>
                <a:lnTo>
                  <a:pt x="0" y="72008"/>
                </a:lnTo>
                <a:lnTo>
                  <a:pt x="680056" y="72008"/>
                </a:lnTo>
                <a:close/>
              </a:path>
            </a:pathLst>
          </a:custGeom>
          <a:solidFill>
            <a:srgbClr val="8064A2">
              <a:alpha val="68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</a:extLst>
        </p:spPr>
        <p:txBody>
          <a:bodyPr anchor="ctr"/>
          <a:lstStyle/>
          <a:p>
            <a:pPr algn="ctr"/>
            <a:endParaRPr lang="zh-CN" altLang="zh-CN" sz="100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5386" name="淘宝店chenying0907 22"/>
          <p:cNvSpPr>
            <a:spLocks noChangeArrowheads="1"/>
          </p:cNvSpPr>
          <p:nvPr/>
        </p:nvSpPr>
        <p:spPr bwMode="auto">
          <a:xfrm>
            <a:off x="6435725" y="3328988"/>
            <a:ext cx="1295400" cy="6155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</a:extLst>
        </p:spPr>
        <p:txBody>
          <a:bodyPr lIns="0" tIns="0" rIns="0" bIns="0">
            <a:spAutoFit/>
          </a:bodyPr>
          <a:lstStyle/>
          <a:p>
            <a:r>
              <a:rPr lang="zh-CN" altLang="en-US" sz="80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单击此处添加本章节的简要内容。本模板精心设计，模板所有素材均可自由编辑替换移动。单击此处添加本章节的简要内容。</a:t>
            </a:r>
            <a:endParaRPr lang="en-US" altLang="zh-CN" sz="800" dirty="0">
              <a:solidFill>
                <a:schemeClr val="bg1">
                  <a:lumMod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5387" name="Rectangle 24"/>
          <p:cNvSpPr>
            <a:spLocks noChangeArrowheads="1"/>
          </p:cNvSpPr>
          <p:nvPr/>
        </p:nvSpPr>
        <p:spPr bwMode="auto">
          <a:xfrm>
            <a:off x="6430963" y="2978150"/>
            <a:ext cx="1295400" cy="138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algn="ctr"/>
            <a:r>
              <a:rPr lang="zh-CN" altLang="en-US" sz="900" b="1">
                <a:solidFill>
                  <a:schemeClr val="bg1"/>
                </a:solidFill>
                <a:cs typeface="+mn-ea"/>
                <a:sym typeface="+mn-lt"/>
              </a:rPr>
              <a:t>TOPIC HEADER HERE</a:t>
            </a:r>
            <a:endParaRPr lang="zh-CN" altLang="en-US">
              <a:cs typeface="+mn-ea"/>
              <a:sym typeface="+mn-lt"/>
            </a:endParaRPr>
          </a:p>
        </p:txBody>
      </p:sp>
      <p:pic>
        <p:nvPicPr>
          <p:cNvPr id="15388" name="Picture 7" descr="D:\1变色龙模板\2016.6\清新文艺花朵通用汇报模板\11.png"/>
          <p:cNvPicPr>
            <a:picLocks noChangeAspect="1" noChangeArrowheads="1"/>
          </p:cNvPicPr>
          <p:nvPr/>
        </p:nvPicPr>
        <p:blipFill>
          <a:blip r:embed="rId9" cstate="screen"/>
          <a:srcRect/>
          <a:stretch>
            <a:fillRect/>
          </a:stretch>
        </p:blipFill>
        <p:spPr bwMode="auto">
          <a:xfrm>
            <a:off x="3203575" y="554038"/>
            <a:ext cx="720725" cy="7540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5389" name="Text Box 43"/>
          <p:cNvSpPr>
            <a:spLocks noChangeArrowheads="1"/>
          </p:cNvSpPr>
          <p:nvPr/>
        </p:nvSpPr>
        <p:spPr bwMode="auto">
          <a:xfrm>
            <a:off x="3924300" y="968375"/>
            <a:ext cx="2205038" cy="215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en-US" altLang="zh-CN" sz="800">
                <a:solidFill>
                  <a:srgbClr val="7F7F7F"/>
                </a:solidFill>
                <a:cs typeface="+mn-ea"/>
                <a:sym typeface="+mn-lt"/>
              </a:rPr>
              <a:t>This is a good space for a short subtitle</a:t>
            </a:r>
            <a:endParaRPr lang="zh-CN" altLang="en-US">
              <a:cs typeface="+mn-ea"/>
              <a:sym typeface="+mn-lt"/>
            </a:endParaRPr>
          </a:p>
        </p:txBody>
      </p:sp>
      <p:sp>
        <p:nvSpPr>
          <p:cNvPr id="15390" name="Text Box 42"/>
          <p:cNvSpPr>
            <a:spLocks noChangeArrowheads="1"/>
          </p:cNvSpPr>
          <p:nvPr/>
        </p:nvSpPr>
        <p:spPr bwMode="auto">
          <a:xfrm>
            <a:off x="3941763" y="623888"/>
            <a:ext cx="1898650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zh-CN" altLang="en-US" sz="1600">
                <a:solidFill>
                  <a:srgbClr val="7F7F7F"/>
                </a:solidFill>
                <a:cs typeface="+mn-ea"/>
                <a:sym typeface="+mn-lt"/>
              </a:rPr>
              <a:t>此处添加</a:t>
            </a:r>
            <a:r>
              <a:rPr lang="zh-CN" altLang="en-US" sz="1600">
                <a:solidFill>
                  <a:srgbClr val="E77394"/>
                </a:solidFill>
                <a:cs typeface="+mn-ea"/>
                <a:sym typeface="+mn-lt"/>
              </a:rPr>
              <a:t>标题文本</a:t>
            </a:r>
            <a:endParaRPr lang="en-US" altLang="zh-CN" sz="1600">
              <a:solidFill>
                <a:srgbClr val="E77394"/>
              </a:solidFill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Tm="0">
        <p14:ripple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7" dur="750"/>
                                        <p:tgtEl>
                                          <p:spTgt spid="153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400"/>
                            </p:stCondLst>
                            <p:childTnLst>
                              <p:par>
                                <p:cTn id="9" presetID="22" presetClass="entr" presetSubtype="8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53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900"/>
                            </p:stCondLst>
                            <p:childTnLst>
                              <p:par>
                                <p:cTn id="13" presetID="22" presetClass="entr" presetSubtype="8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53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18" dur="750"/>
                                        <p:tgtEl>
                                          <p:spTgt spid="153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400"/>
                            </p:stCondLst>
                            <p:childTnLst>
                              <p:par>
                                <p:cTn id="2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22" dur="750"/>
                                        <p:tgtEl>
                                          <p:spTgt spid="1536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750" fill="hold"/>
                                        <p:tgtEl>
                                          <p:spTgt spid="153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750" fill="hold"/>
                                        <p:tgtEl>
                                          <p:spTgt spid="153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27" dur="750"/>
                                        <p:tgtEl>
                                          <p:spTgt spid="153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750" fill="hold"/>
                                        <p:tgtEl>
                                          <p:spTgt spid="153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750" fill="hold"/>
                                        <p:tgtEl>
                                          <p:spTgt spid="153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32" dur="750"/>
                                        <p:tgtEl>
                                          <p:spTgt spid="1537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750" fill="hold"/>
                                        <p:tgtEl>
                                          <p:spTgt spid="153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750" fill="hold"/>
                                        <p:tgtEl>
                                          <p:spTgt spid="153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37" dur="750"/>
                                        <p:tgtEl>
                                          <p:spTgt spid="1537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750" fill="hold"/>
                                        <p:tgtEl>
                                          <p:spTgt spid="153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750" fill="hold"/>
                                        <p:tgtEl>
                                          <p:spTgt spid="153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400"/>
                            </p:stCondLst>
                            <p:childTnLst>
                              <p:par>
                                <p:cTn id="41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43" dur="750"/>
                                        <p:tgtEl>
                                          <p:spTgt spid="153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4400"/>
                            </p:stCondLst>
                            <p:childTnLst>
                              <p:par>
                                <p:cTn id="4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47" dur="750"/>
                                        <p:tgtEl>
                                          <p:spTgt spid="153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750" fill="hold"/>
                                        <p:tgtEl>
                                          <p:spTgt spid="153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750" fill="hold"/>
                                        <p:tgtEl>
                                          <p:spTgt spid="153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52" dur="750"/>
                                        <p:tgtEl>
                                          <p:spTgt spid="153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750" fill="hold"/>
                                        <p:tgtEl>
                                          <p:spTgt spid="153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750" fill="hold"/>
                                        <p:tgtEl>
                                          <p:spTgt spid="153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57" dur="750"/>
                                        <p:tgtEl>
                                          <p:spTgt spid="1537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750" fill="hold"/>
                                        <p:tgtEl>
                                          <p:spTgt spid="153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750" fill="hold"/>
                                        <p:tgtEl>
                                          <p:spTgt spid="153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62" dur="750"/>
                                        <p:tgtEl>
                                          <p:spTgt spid="1537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750" fill="hold"/>
                                        <p:tgtEl>
                                          <p:spTgt spid="153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750" fill="hold"/>
                                        <p:tgtEl>
                                          <p:spTgt spid="153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5400"/>
                            </p:stCondLst>
                            <p:childTnLst>
                              <p:par>
                                <p:cTn id="66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68" dur="750"/>
                                        <p:tgtEl>
                                          <p:spTgt spid="153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6400"/>
                            </p:stCondLst>
                            <p:childTnLst>
                              <p:par>
                                <p:cTn id="7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72" dur="750"/>
                                        <p:tgtEl>
                                          <p:spTgt spid="1537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750" fill="hold"/>
                                        <p:tgtEl>
                                          <p:spTgt spid="153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750" fill="hold"/>
                                        <p:tgtEl>
                                          <p:spTgt spid="153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77" dur="750"/>
                                        <p:tgtEl>
                                          <p:spTgt spid="1538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750" fill="hold"/>
                                        <p:tgtEl>
                                          <p:spTgt spid="153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750" fill="hold"/>
                                        <p:tgtEl>
                                          <p:spTgt spid="153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82" dur="750"/>
                                        <p:tgtEl>
                                          <p:spTgt spid="1538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750" fill="hold"/>
                                        <p:tgtEl>
                                          <p:spTgt spid="153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750" fill="hold"/>
                                        <p:tgtEl>
                                          <p:spTgt spid="153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87" dur="750"/>
                                        <p:tgtEl>
                                          <p:spTgt spid="1538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750" fill="hold"/>
                                        <p:tgtEl>
                                          <p:spTgt spid="153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750" fill="hold"/>
                                        <p:tgtEl>
                                          <p:spTgt spid="153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7400"/>
                            </p:stCondLst>
                            <p:childTnLst>
                              <p:par>
                                <p:cTn id="91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93" dur="750"/>
                                        <p:tgtEl>
                                          <p:spTgt spid="153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8400"/>
                            </p:stCondLst>
                            <p:childTnLst>
                              <p:par>
                                <p:cTn id="9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97" dur="750"/>
                                        <p:tgtEl>
                                          <p:spTgt spid="1538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" dur="750" fill="hold"/>
                                        <p:tgtEl>
                                          <p:spTgt spid="153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750" fill="hold"/>
                                        <p:tgtEl>
                                          <p:spTgt spid="153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102" dur="750"/>
                                        <p:tgtEl>
                                          <p:spTgt spid="1538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3" dur="750" fill="hold"/>
                                        <p:tgtEl>
                                          <p:spTgt spid="153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750" fill="hold"/>
                                        <p:tgtEl>
                                          <p:spTgt spid="153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107" dur="750"/>
                                        <p:tgtEl>
                                          <p:spTgt spid="1538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8" dur="750" fill="hold"/>
                                        <p:tgtEl>
                                          <p:spTgt spid="153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750" fill="hold"/>
                                        <p:tgtEl>
                                          <p:spTgt spid="153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112" dur="750"/>
                                        <p:tgtEl>
                                          <p:spTgt spid="1538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3" dur="750" fill="hold"/>
                                        <p:tgtEl>
                                          <p:spTgt spid="153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750" fill="hold"/>
                                        <p:tgtEl>
                                          <p:spTgt spid="153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8" grpId="0" bldLvl="0" animBg="1" autoUpdateAnimBg="0"/>
      <p:bldP spid="15369" grpId="0" bldLvl="0" animBg="1" autoUpdateAnimBg="0"/>
      <p:bldP spid="15370" grpId="0" bldLvl="0" animBg="1" autoUpdateAnimBg="0"/>
      <p:bldP spid="15371" grpId="0" bldLvl="0" autoUpdateAnimBg="0"/>
      <p:bldP spid="15372" grpId="0" bldLvl="0" autoUpdateAnimBg="0"/>
      <p:bldP spid="15373" grpId="0" bldLvl="0" animBg="1" autoUpdateAnimBg="0"/>
      <p:bldP spid="15374" grpId="0" bldLvl="0" animBg="1" autoUpdateAnimBg="0"/>
      <p:bldP spid="15375" grpId="0" bldLvl="0" animBg="1" autoUpdateAnimBg="0"/>
      <p:bldP spid="15376" grpId="0" bldLvl="0" autoUpdateAnimBg="0"/>
      <p:bldP spid="15377" grpId="0" bldLvl="0" autoUpdateAnimBg="0"/>
      <p:bldP spid="15378" grpId="0" bldLvl="0" animBg="1" autoUpdateAnimBg="0"/>
      <p:bldP spid="15379" grpId="0" bldLvl="0" animBg="1" autoUpdateAnimBg="0"/>
      <p:bldP spid="15380" grpId="0" bldLvl="0" animBg="1" autoUpdateAnimBg="0"/>
      <p:bldP spid="15381" grpId="0" bldLvl="0" autoUpdateAnimBg="0"/>
      <p:bldP spid="15382" grpId="0" bldLvl="0" autoUpdateAnimBg="0"/>
      <p:bldP spid="15383" grpId="0" bldLvl="0" animBg="1" autoUpdateAnimBg="0"/>
      <p:bldP spid="15384" grpId="0" bldLvl="0" animBg="1" autoUpdateAnimBg="0"/>
      <p:bldP spid="15385" grpId="0" bldLvl="0" animBg="1" autoUpdateAnimBg="0"/>
      <p:bldP spid="15386" grpId="0" bldLvl="0" autoUpdateAnimBg="0"/>
      <p:bldP spid="15387" grpId="0" bldLvl="0" autoUpdateAnimBg="0"/>
      <p:bldP spid="15389" grpId="0" bldLvl="0" autoUpdateAnimBg="0"/>
      <p:bldP spid="15389" grpId="1" bldLvl="0" autoUpdateAnimBg="0"/>
      <p:bldP spid="15390" grpId="0" bldLvl="0" autoUpdateAnimBg="0"/>
      <p:bldP spid="15390" grpId="1" bldLvl="0" autoUpdateAnimBg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直接连接符 13"/>
          <p:cNvSpPr>
            <a:spLocks noChangeShapeType="1"/>
          </p:cNvSpPr>
          <p:nvPr/>
        </p:nvSpPr>
        <p:spPr bwMode="auto">
          <a:xfrm>
            <a:off x="250825" y="336550"/>
            <a:ext cx="8616950" cy="1588"/>
          </a:xfrm>
          <a:prstGeom prst="line">
            <a:avLst/>
          </a:prstGeom>
          <a:noFill/>
          <a:ln w="19050" cap="flat" cmpd="sng">
            <a:solidFill>
              <a:srgbClr val="8FBBA3"/>
            </a:solidFill>
            <a:beve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16387" name="直接连接符 14"/>
          <p:cNvSpPr>
            <a:spLocks noChangeShapeType="1"/>
          </p:cNvSpPr>
          <p:nvPr/>
        </p:nvSpPr>
        <p:spPr bwMode="auto">
          <a:xfrm>
            <a:off x="250825" y="5426075"/>
            <a:ext cx="8616950" cy="0"/>
          </a:xfrm>
          <a:prstGeom prst="line">
            <a:avLst/>
          </a:prstGeom>
          <a:noFill/>
          <a:ln w="19050" cap="flat" cmpd="sng">
            <a:solidFill>
              <a:srgbClr val="8FBBA3"/>
            </a:solidFill>
            <a:beve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16388" name="直接连接符 15"/>
          <p:cNvSpPr>
            <a:spLocks noChangeShapeType="1"/>
          </p:cNvSpPr>
          <p:nvPr/>
        </p:nvSpPr>
        <p:spPr bwMode="auto">
          <a:xfrm>
            <a:off x="250825" y="336550"/>
            <a:ext cx="1588" cy="5089525"/>
          </a:xfrm>
          <a:prstGeom prst="line">
            <a:avLst/>
          </a:prstGeom>
          <a:noFill/>
          <a:ln w="19050" cap="flat" cmpd="sng">
            <a:solidFill>
              <a:srgbClr val="8FBBA3"/>
            </a:solidFill>
            <a:beve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16389" name="直接连接符 16"/>
          <p:cNvSpPr>
            <a:spLocks noChangeShapeType="1"/>
          </p:cNvSpPr>
          <p:nvPr/>
        </p:nvSpPr>
        <p:spPr bwMode="auto">
          <a:xfrm>
            <a:off x="8867775" y="336550"/>
            <a:ext cx="0" cy="5089525"/>
          </a:xfrm>
          <a:prstGeom prst="line">
            <a:avLst/>
          </a:prstGeom>
          <a:noFill/>
          <a:ln w="19050" cap="flat" cmpd="sng">
            <a:solidFill>
              <a:srgbClr val="8FBBA3"/>
            </a:solidFill>
            <a:beve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>
              <a:cs typeface="+mn-ea"/>
              <a:sym typeface="+mn-lt"/>
            </a:endParaRPr>
          </a:p>
        </p:txBody>
      </p:sp>
      <p:pic>
        <p:nvPicPr>
          <p:cNvPr id="16390" name="Picture 3" descr="D:\李琳PPT素材收集\VIP素材包分类整理\抠图png文件\手绘水彩玫瑰花\左侧花.pn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0" y="-63500"/>
            <a:ext cx="3017838" cy="339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1" name="Picture 3" descr="D:\李琳PPT素材收集\VIP素材包分类整理\抠图png文件\手绘水彩玫瑰花\591ade0abcd50.pn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 rot="14083096">
            <a:off x="7170737" y="-201612"/>
            <a:ext cx="3021013" cy="1579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92" name="淘宝店chenying0907 3"/>
          <p:cNvSpPr>
            <a:spLocks noChangeArrowheads="1"/>
          </p:cNvSpPr>
          <p:nvPr/>
        </p:nvSpPr>
        <p:spPr bwMode="auto">
          <a:xfrm>
            <a:off x="958850" y="1849438"/>
            <a:ext cx="1584325" cy="2735262"/>
          </a:xfrm>
          <a:prstGeom prst="rect">
            <a:avLst/>
          </a:prstGeom>
          <a:blipFill dpi="0" rotWithShape="1">
            <a:blip r:embed="rId5" cstate="screen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</a:extLst>
        </p:spPr>
        <p:txBody>
          <a:bodyPr anchor="ctr"/>
          <a:lstStyle/>
          <a:p>
            <a:pPr algn="ctr"/>
            <a:endParaRPr lang="zh-CN" altLang="zh-CN" sz="100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6393" name="淘宝店chenying0907 4"/>
          <p:cNvSpPr>
            <a:spLocks noChangeArrowheads="1"/>
          </p:cNvSpPr>
          <p:nvPr/>
        </p:nvSpPr>
        <p:spPr bwMode="auto">
          <a:xfrm>
            <a:off x="4283075" y="1849438"/>
            <a:ext cx="1873250" cy="1379537"/>
          </a:xfrm>
          <a:prstGeom prst="rect">
            <a:avLst/>
          </a:prstGeom>
          <a:blipFill dpi="0" rotWithShape="1">
            <a:blip r:embed="rId6" cstate="screen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</a:extLst>
        </p:spPr>
        <p:txBody>
          <a:bodyPr anchor="ctr"/>
          <a:lstStyle/>
          <a:p>
            <a:pPr algn="ctr"/>
            <a:endParaRPr lang="zh-CN" altLang="zh-CN" sz="100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6394" name="Rectangle 24"/>
          <p:cNvSpPr>
            <a:spLocks noChangeArrowheads="1"/>
          </p:cNvSpPr>
          <p:nvPr/>
        </p:nvSpPr>
        <p:spPr bwMode="auto">
          <a:xfrm>
            <a:off x="2876550" y="3167063"/>
            <a:ext cx="1249363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</a:extLst>
        </p:spPr>
        <p:txBody>
          <a:bodyPr lIns="0" tIns="0" rIns="0" bIns="0">
            <a:spAutoFit/>
          </a:bodyPr>
          <a:lstStyle/>
          <a:p>
            <a:r>
              <a:rPr lang="zh-CN" altLang="en-US" sz="1000" b="1">
                <a:solidFill>
                  <a:srgbClr val="7F7F7F"/>
                </a:solidFill>
                <a:cs typeface="+mn-ea"/>
                <a:sym typeface="+mn-lt"/>
              </a:rPr>
              <a:t>TOPIC HEADER HERE</a:t>
            </a:r>
            <a:endParaRPr lang="zh-CN" altLang="en-US">
              <a:cs typeface="+mn-ea"/>
              <a:sym typeface="+mn-lt"/>
            </a:endParaRPr>
          </a:p>
        </p:txBody>
      </p:sp>
      <p:sp>
        <p:nvSpPr>
          <p:cNvPr id="16395" name="淘宝店chenying0907 8"/>
          <p:cNvSpPr>
            <a:spLocks noChangeArrowheads="1"/>
          </p:cNvSpPr>
          <p:nvPr/>
        </p:nvSpPr>
        <p:spPr bwMode="auto">
          <a:xfrm>
            <a:off x="2876550" y="3367088"/>
            <a:ext cx="1249363" cy="6155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</a:extLst>
        </p:spPr>
        <p:txBody>
          <a:bodyPr lIns="0" tIns="0" rIns="0" bIns="0">
            <a:spAutoFit/>
          </a:bodyPr>
          <a:lstStyle/>
          <a:p>
            <a:r>
              <a:rPr lang="zh-CN" altLang="en-US" sz="80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单击此处添加本章节的简要内容。本模板精心设计，模板所有素材均可自由编辑替换移动。单击此处添加本章节的简要内容。</a:t>
            </a:r>
            <a:endParaRPr lang="en-US" altLang="zh-CN" sz="800" dirty="0">
              <a:solidFill>
                <a:schemeClr val="bg1">
                  <a:lumMod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6396" name="Rectangle 24"/>
          <p:cNvSpPr>
            <a:spLocks noChangeArrowheads="1"/>
          </p:cNvSpPr>
          <p:nvPr/>
        </p:nvSpPr>
        <p:spPr bwMode="auto">
          <a:xfrm>
            <a:off x="2703513" y="2292350"/>
            <a:ext cx="1422400" cy="407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</a:extLst>
        </p:spPr>
        <p:txBody>
          <a:bodyPr lIns="0" tIns="0" rIns="0" bIns="0">
            <a:spAutoFit/>
          </a:bodyPr>
          <a:lstStyle/>
          <a:p>
            <a:r>
              <a:rPr lang="en-US" altLang="zh-CN" sz="1000">
                <a:solidFill>
                  <a:srgbClr val="7F7F7F"/>
                </a:solidFill>
                <a:cs typeface="+mn-ea"/>
                <a:sym typeface="+mn-lt"/>
              </a:rPr>
              <a:t>WHAT MAKES US </a:t>
            </a:r>
            <a:r>
              <a:rPr lang="en-US" altLang="zh-CN" sz="1600">
                <a:solidFill>
                  <a:schemeClr val="accent1"/>
                </a:solidFill>
                <a:cs typeface="+mn-ea"/>
                <a:sym typeface="+mn-lt"/>
              </a:rPr>
              <a:t>DIFFERENT?</a:t>
            </a:r>
            <a:endParaRPr lang="zh-CN" altLang="en-US" sz="1600">
              <a:solidFill>
                <a:schemeClr val="accent1"/>
              </a:solidFill>
              <a:cs typeface="+mn-ea"/>
              <a:sym typeface="+mn-lt"/>
            </a:endParaRPr>
          </a:p>
        </p:txBody>
      </p:sp>
      <p:sp>
        <p:nvSpPr>
          <p:cNvPr id="16397" name="Line 9"/>
          <p:cNvSpPr>
            <a:spLocks noChangeShapeType="1"/>
          </p:cNvSpPr>
          <p:nvPr/>
        </p:nvSpPr>
        <p:spPr bwMode="auto">
          <a:xfrm flipV="1">
            <a:off x="2730500" y="2795588"/>
            <a:ext cx="0" cy="1457325"/>
          </a:xfrm>
          <a:prstGeom prst="line">
            <a:avLst/>
          </a:prstGeom>
          <a:noFill/>
          <a:ln w="6350" cap="flat" cmpd="sng">
            <a:solidFill>
              <a:srgbClr val="7F7F7F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zh-CN">
              <a:solidFill>
                <a:srgbClr val="000000"/>
              </a:solidFill>
              <a:cs typeface="+mn-ea"/>
              <a:sym typeface="+mn-lt"/>
            </a:endParaRPr>
          </a:p>
        </p:txBody>
      </p:sp>
      <p:sp>
        <p:nvSpPr>
          <p:cNvPr id="16398" name="淘宝店chenying0907 11"/>
          <p:cNvSpPr>
            <a:spLocks noChangeArrowheads="1"/>
          </p:cNvSpPr>
          <p:nvPr/>
        </p:nvSpPr>
        <p:spPr bwMode="auto">
          <a:xfrm>
            <a:off x="6226175" y="1849438"/>
            <a:ext cx="2017713" cy="1379537"/>
          </a:xfrm>
          <a:prstGeom prst="rect">
            <a:avLst/>
          </a:prstGeom>
          <a:solidFill>
            <a:srgbClr val="4F81BD">
              <a:alpha val="68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</a:extLst>
        </p:spPr>
        <p:txBody>
          <a:bodyPr anchor="ctr"/>
          <a:lstStyle/>
          <a:p>
            <a:r>
              <a:rPr lang="zh-CN" altLang="en-US" sz="1000" dirty="0">
                <a:solidFill>
                  <a:schemeClr val="bg1"/>
                </a:solidFill>
                <a:cs typeface="+mn-ea"/>
                <a:sym typeface="+mn-lt"/>
              </a:rPr>
              <a:t>单击此处添加本章节的简要内容。本模板精心设计，模板所有素材均可自由编辑替换移动。单击此处添加本章节的简要内容。</a:t>
            </a:r>
            <a:endParaRPr lang="en-US" altLang="zh-CN" sz="10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6399" name="淘宝店chenying0907 5"/>
          <p:cNvSpPr>
            <a:spLocks noChangeArrowheads="1"/>
          </p:cNvSpPr>
          <p:nvPr/>
        </p:nvSpPr>
        <p:spPr bwMode="auto">
          <a:xfrm>
            <a:off x="4283075" y="3289300"/>
            <a:ext cx="2809875" cy="1296988"/>
          </a:xfrm>
          <a:prstGeom prst="rect">
            <a:avLst/>
          </a:prstGeom>
          <a:blipFill dpi="0" rotWithShape="1">
            <a:blip r:embed="rId7" cstate="screen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</a:extLst>
        </p:spPr>
        <p:txBody>
          <a:bodyPr anchor="ctr"/>
          <a:lstStyle/>
          <a:p>
            <a:pPr algn="ctr"/>
            <a:endParaRPr lang="zh-CN" altLang="zh-CN" sz="100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6400" name="淘宝店chenying0907 6"/>
          <p:cNvSpPr>
            <a:spLocks noChangeArrowheads="1"/>
          </p:cNvSpPr>
          <p:nvPr/>
        </p:nvSpPr>
        <p:spPr bwMode="auto">
          <a:xfrm>
            <a:off x="7164388" y="3289300"/>
            <a:ext cx="1079500" cy="788988"/>
          </a:xfrm>
          <a:prstGeom prst="rect">
            <a:avLst/>
          </a:prstGeom>
          <a:blipFill dpi="0" rotWithShape="1">
            <a:blip r:embed="rId8" cstate="screen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</a:extLst>
        </p:spPr>
        <p:txBody>
          <a:bodyPr anchor="ctr"/>
          <a:lstStyle/>
          <a:p>
            <a:pPr algn="ctr"/>
            <a:endParaRPr lang="zh-CN" altLang="zh-CN" sz="100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6401" name="淘宝店chenying0907 12"/>
          <p:cNvSpPr>
            <a:spLocks noChangeArrowheads="1"/>
          </p:cNvSpPr>
          <p:nvPr/>
        </p:nvSpPr>
        <p:spPr bwMode="auto">
          <a:xfrm>
            <a:off x="7164388" y="4151313"/>
            <a:ext cx="1079500" cy="434975"/>
          </a:xfrm>
          <a:prstGeom prst="rect">
            <a:avLst/>
          </a:prstGeom>
          <a:solidFill>
            <a:srgbClr val="C0504D">
              <a:alpha val="68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</a:extLst>
        </p:spPr>
        <p:txBody>
          <a:bodyPr anchor="ctr"/>
          <a:lstStyle/>
          <a:p>
            <a:pPr algn="ctr"/>
            <a:endParaRPr lang="zh-CN" altLang="zh-CN" sz="1000">
              <a:solidFill>
                <a:schemeClr val="bg1"/>
              </a:solidFill>
              <a:cs typeface="+mn-ea"/>
              <a:sym typeface="+mn-lt"/>
            </a:endParaRPr>
          </a:p>
        </p:txBody>
      </p:sp>
      <p:pic>
        <p:nvPicPr>
          <p:cNvPr id="16402" name="Picture 7" descr="D:\1变色龙模板\2016.6\清新文艺花朵通用汇报模板\11.png"/>
          <p:cNvPicPr>
            <a:picLocks noChangeAspect="1" noChangeArrowheads="1"/>
          </p:cNvPicPr>
          <p:nvPr/>
        </p:nvPicPr>
        <p:blipFill>
          <a:blip r:embed="rId9" cstate="screen"/>
          <a:srcRect/>
          <a:stretch>
            <a:fillRect/>
          </a:stretch>
        </p:blipFill>
        <p:spPr bwMode="auto">
          <a:xfrm>
            <a:off x="3060700" y="481013"/>
            <a:ext cx="720725" cy="755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403" name="Text Box 43"/>
          <p:cNvSpPr>
            <a:spLocks noChangeArrowheads="1"/>
          </p:cNvSpPr>
          <p:nvPr/>
        </p:nvSpPr>
        <p:spPr bwMode="auto">
          <a:xfrm>
            <a:off x="3924300" y="914400"/>
            <a:ext cx="2206625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en-US" altLang="zh-CN" sz="800">
                <a:solidFill>
                  <a:srgbClr val="7F7F7F"/>
                </a:solidFill>
                <a:cs typeface="+mn-ea"/>
                <a:sym typeface="+mn-lt"/>
              </a:rPr>
              <a:t>This is a good space for a short subtitle</a:t>
            </a:r>
            <a:endParaRPr lang="zh-CN" altLang="en-US">
              <a:cs typeface="+mn-ea"/>
              <a:sym typeface="+mn-lt"/>
            </a:endParaRPr>
          </a:p>
        </p:txBody>
      </p:sp>
      <p:sp>
        <p:nvSpPr>
          <p:cNvPr id="16404" name="Text Box 42"/>
          <p:cNvSpPr>
            <a:spLocks noChangeArrowheads="1"/>
          </p:cNvSpPr>
          <p:nvPr/>
        </p:nvSpPr>
        <p:spPr bwMode="auto">
          <a:xfrm>
            <a:off x="3941763" y="623888"/>
            <a:ext cx="1898650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zh-CN" altLang="en-US" sz="1600">
                <a:solidFill>
                  <a:srgbClr val="7F7F7F"/>
                </a:solidFill>
                <a:cs typeface="+mn-ea"/>
                <a:sym typeface="+mn-lt"/>
              </a:rPr>
              <a:t>此处添加</a:t>
            </a:r>
            <a:r>
              <a:rPr lang="zh-CN" altLang="en-US" sz="1600">
                <a:solidFill>
                  <a:srgbClr val="E77394"/>
                </a:solidFill>
                <a:cs typeface="+mn-ea"/>
                <a:sym typeface="+mn-lt"/>
              </a:rPr>
              <a:t>标题文本</a:t>
            </a:r>
            <a:endParaRPr lang="en-US" altLang="zh-CN" sz="1600">
              <a:solidFill>
                <a:srgbClr val="E77394"/>
              </a:solidFill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Tm="0">
        <p14:ripple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7" dur="750"/>
                                        <p:tgtEl>
                                          <p:spTgt spid="164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400"/>
                            </p:stCondLst>
                            <p:childTnLst>
                              <p:par>
                                <p:cTn id="9" presetID="22" presetClass="entr" presetSubtype="8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64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900"/>
                            </p:stCondLst>
                            <p:childTnLst>
                              <p:par>
                                <p:cTn id="13" presetID="22" presetClass="entr" presetSubtype="8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64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750" fill="hold"/>
                                        <p:tgtEl>
                                          <p:spTgt spid="163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750" fill="hold"/>
                                        <p:tgtEl>
                                          <p:spTgt spid="163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>
                                      <p:cBhvr>
                                        <p:cTn id="20" dur="750"/>
                                        <p:tgtEl>
                                          <p:spTgt spid="163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400"/>
                            </p:stCondLst>
                            <p:childTnLst>
                              <p:par>
                                <p:cTn id="22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24" dur="750"/>
                                        <p:tgtEl>
                                          <p:spTgt spid="1639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750" fill="hold"/>
                                        <p:tgtEl>
                                          <p:spTgt spid="163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750" fill="hold"/>
                                        <p:tgtEl>
                                          <p:spTgt spid="163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400"/>
                            </p:stCondLst>
                            <p:childTnLst>
                              <p:par>
                                <p:cTn id="2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30" dur="750"/>
                                        <p:tgtEl>
                                          <p:spTgt spid="163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4400"/>
                            </p:stCondLst>
                            <p:childTnLst>
                              <p:par>
                                <p:cTn id="3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34" dur="750"/>
                                        <p:tgtEl>
                                          <p:spTgt spid="1639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750" fill="hold"/>
                                        <p:tgtEl>
                                          <p:spTgt spid="163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750" fill="hold"/>
                                        <p:tgtEl>
                                          <p:spTgt spid="163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39" dur="750"/>
                                        <p:tgtEl>
                                          <p:spTgt spid="1639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750" fill="hold"/>
                                        <p:tgtEl>
                                          <p:spTgt spid="163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750" fill="hold"/>
                                        <p:tgtEl>
                                          <p:spTgt spid="163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400"/>
                            </p:stCondLst>
                            <p:childTnLst>
                              <p:par>
                                <p:cTn id="4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750" fill="hold"/>
                                        <p:tgtEl>
                                          <p:spTgt spid="163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750" fill="hold"/>
                                        <p:tgtEl>
                                          <p:spTgt spid="163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>
                                      <p:cBhvr>
                                        <p:cTn id="47" dur="750"/>
                                        <p:tgtEl>
                                          <p:spTgt spid="163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6400"/>
                            </p:stCondLst>
                            <p:childTnLst>
                              <p:par>
                                <p:cTn id="4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750" fill="hold"/>
                                        <p:tgtEl>
                                          <p:spTgt spid="163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750" fill="hold"/>
                                        <p:tgtEl>
                                          <p:spTgt spid="163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>
                                      <p:cBhvr>
                                        <p:cTn id="53" dur="750"/>
                                        <p:tgtEl>
                                          <p:spTgt spid="163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7400"/>
                            </p:stCondLst>
                            <p:childTnLst>
                              <p:par>
                                <p:cTn id="5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750" fill="hold"/>
                                        <p:tgtEl>
                                          <p:spTgt spid="163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750" fill="hold"/>
                                        <p:tgtEl>
                                          <p:spTgt spid="163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>
                                      <p:cBhvr>
                                        <p:cTn id="59" dur="750"/>
                                        <p:tgtEl>
                                          <p:spTgt spid="163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8400"/>
                            </p:stCondLst>
                            <p:childTnLst>
                              <p:par>
                                <p:cTn id="6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750" fill="hold"/>
                                        <p:tgtEl>
                                          <p:spTgt spid="164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750" fill="hold"/>
                                        <p:tgtEl>
                                          <p:spTgt spid="164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>
                                      <p:cBhvr>
                                        <p:cTn id="65" dur="750"/>
                                        <p:tgtEl>
                                          <p:spTgt spid="164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9400"/>
                            </p:stCondLst>
                            <p:childTnLst>
                              <p:par>
                                <p:cTn id="6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750" fill="hold"/>
                                        <p:tgtEl>
                                          <p:spTgt spid="164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750" fill="hold"/>
                                        <p:tgtEl>
                                          <p:spTgt spid="164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>
                                      <p:cBhvr>
                                        <p:cTn id="71" dur="750"/>
                                        <p:tgtEl>
                                          <p:spTgt spid="164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92" grpId="0" bldLvl="0" animBg="1" autoUpdateAnimBg="0"/>
      <p:bldP spid="16393" grpId="0" bldLvl="0" animBg="1" autoUpdateAnimBg="0"/>
      <p:bldP spid="16394" grpId="0" bldLvl="0" autoUpdateAnimBg="0"/>
      <p:bldP spid="16395" grpId="0" bldLvl="0" autoUpdateAnimBg="0"/>
      <p:bldP spid="16396" grpId="0" bldLvl="0" autoUpdateAnimBg="0"/>
      <p:bldP spid="16397" grpId="0" bldLvl="0" animBg="1" autoUpdateAnimBg="0"/>
      <p:bldP spid="16398" grpId="0" bldLvl="0" animBg="1" autoUpdateAnimBg="0"/>
      <p:bldP spid="16399" grpId="0" bldLvl="0" animBg="1" autoUpdateAnimBg="0"/>
      <p:bldP spid="16400" grpId="0" bldLvl="0" animBg="1" autoUpdateAnimBg="0"/>
      <p:bldP spid="16401" grpId="0" bldLvl="0" animBg="1" autoUpdateAnimBg="0"/>
      <p:bldP spid="16403" grpId="0" bldLvl="0" autoUpdateAnimBg="0"/>
      <p:bldP spid="16403" grpId="1" bldLvl="0" autoUpdateAnimBg="0"/>
      <p:bldP spid="16404" grpId="0" bldLvl="0" autoUpdateAnimBg="0"/>
      <p:bldP spid="16404" grpId="1" bldLvl="0" autoUpdateAnimBg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直接连接符 13"/>
          <p:cNvSpPr>
            <a:spLocks noChangeShapeType="1"/>
          </p:cNvSpPr>
          <p:nvPr/>
        </p:nvSpPr>
        <p:spPr bwMode="auto">
          <a:xfrm>
            <a:off x="250825" y="336550"/>
            <a:ext cx="8616950" cy="1588"/>
          </a:xfrm>
          <a:prstGeom prst="line">
            <a:avLst/>
          </a:prstGeom>
          <a:noFill/>
          <a:ln w="19050" cap="flat" cmpd="sng">
            <a:solidFill>
              <a:srgbClr val="8FBBA3"/>
            </a:solidFill>
            <a:beve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17411" name="直接连接符 14"/>
          <p:cNvSpPr>
            <a:spLocks noChangeShapeType="1"/>
          </p:cNvSpPr>
          <p:nvPr/>
        </p:nvSpPr>
        <p:spPr bwMode="auto">
          <a:xfrm>
            <a:off x="250825" y="5426075"/>
            <a:ext cx="8616950" cy="0"/>
          </a:xfrm>
          <a:prstGeom prst="line">
            <a:avLst/>
          </a:prstGeom>
          <a:noFill/>
          <a:ln w="19050" cap="flat" cmpd="sng">
            <a:solidFill>
              <a:srgbClr val="8FBBA3"/>
            </a:solidFill>
            <a:beve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17412" name="直接连接符 15"/>
          <p:cNvSpPr>
            <a:spLocks noChangeShapeType="1"/>
          </p:cNvSpPr>
          <p:nvPr/>
        </p:nvSpPr>
        <p:spPr bwMode="auto">
          <a:xfrm>
            <a:off x="250825" y="336550"/>
            <a:ext cx="1588" cy="5089525"/>
          </a:xfrm>
          <a:prstGeom prst="line">
            <a:avLst/>
          </a:prstGeom>
          <a:noFill/>
          <a:ln w="19050" cap="flat" cmpd="sng">
            <a:solidFill>
              <a:srgbClr val="8FBBA3"/>
            </a:solidFill>
            <a:beve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17413" name="直接连接符 16"/>
          <p:cNvSpPr>
            <a:spLocks noChangeShapeType="1"/>
          </p:cNvSpPr>
          <p:nvPr/>
        </p:nvSpPr>
        <p:spPr bwMode="auto">
          <a:xfrm>
            <a:off x="8867775" y="336550"/>
            <a:ext cx="0" cy="5089525"/>
          </a:xfrm>
          <a:prstGeom prst="line">
            <a:avLst/>
          </a:prstGeom>
          <a:noFill/>
          <a:ln w="19050" cap="flat" cmpd="sng">
            <a:solidFill>
              <a:srgbClr val="8FBBA3"/>
            </a:solidFill>
            <a:beve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>
              <a:cs typeface="+mn-ea"/>
              <a:sym typeface="+mn-lt"/>
            </a:endParaRPr>
          </a:p>
        </p:txBody>
      </p:sp>
      <p:pic>
        <p:nvPicPr>
          <p:cNvPr id="17414" name="Picture 3" descr="D:\李琳PPT素材收集\VIP素材包分类整理\抠图png文件\手绘水彩玫瑰花\左侧花.pn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0" y="-63500"/>
            <a:ext cx="3017838" cy="339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5" name="Picture 3" descr="D:\李琳PPT素材收集\VIP素材包分类整理\抠图png文件\手绘水彩玫瑰花\591ade0abcd50.pn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 rot="14083096">
            <a:off x="7170737" y="-201612"/>
            <a:ext cx="3021013" cy="1579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6" name="淘宝店chenying0907 6"/>
          <p:cNvSpPr>
            <a:spLocks noChangeArrowheads="1"/>
          </p:cNvSpPr>
          <p:nvPr/>
        </p:nvSpPr>
        <p:spPr bwMode="auto">
          <a:xfrm>
            <a:off x="6804025" y="1543050"/>
            <a:ext cx="1400175" cy="1004888"/>
          </a:xfrm>
          <a:custGeom>
            <a:avLst/>
            <a:gdLst>
              <a:gd name="T0" fmla="*/ 1020 w 1297"/>
              <a:gd name="T1" fmla="*/ 394 h 931"/>
              <a:gd name="T2" fmla="*/ 1020 w 1297"/>
              <a:gd name="T3" fmla="*/ 0 h 931"/>
              <a:gd name="T4" fmla="*/ 1020 w 1297"/>
              <a:gd name="T5" fmla="*/ 0 h 931"/>
              <a:gd name="T6" fmla="*/ 647 w 1297"/>
              <a:gd name="T7" fmla="*/ 307 h 931"/>
              <a:gd name="T8" fmla="*/ 276 w 1297"/>
              <a:gd name="T9" fmla="*/ 0 h 931"/>
              <a:gd name="T10" fmla="*/ 276 w 1297"/>
              <a:gd name="T11" fmla="*/ 0 h 931"/>
              <a:gd name="T12" fmla="*/ 276 w 1297"/>
              <a:gd name="T13" fmla="*/ 394 h 931"/>
              <a:gd name="T14" fmla="*/ 0 w 1297"/>
              <a:gd name="T15" fmla="*/ 394 h 931"/>
              <a:gd name="T16" fmla="*/ 647 w 1297"/>
              <a:gd name="T17" fmla="*/ 931 h 931"/>
              <a:gd name="T18" fmla="*/ 1297 w 1297"/>
              <a:gd name="T19" fmla="*/ 394 h 931"/>
              <a:gd name="T20" fmla="*/ 1020 w 1297"/>
              <a:gd name="T21" fmla="*/ 394 h 931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1297"/>
              <a:gd name="T34" fmla="*/ 0 h 931"/>
              <a:gd name="T35" fmla="*/ 1297 w 1297"/>
              <a:gd name="T36" fmla="*/ 931 h 931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1297" h="931">
                <a:moveTo>
                  <a:pt x="1020" y="394"/>
                </a:moveTo>
                <a:lnTo>
                  <a:pt x="1020" y="0"/>
                </a:lnTo>
                <a:lnTo>
                  <a:pt x="1020" y="0"/>
                </a:lnTo>
                <a:lnTo>
                  <a:pt x="647" y="307"/>
                </a:lnTo>
                <a:lnTo>
                  <a:pt x="276" y="0"/>
                </a:lnTo>
                <a:lnTo>
                  <a:pt x="276" y="0"/>
                </a:lnTo>
                <a:lnTo>
                  <a:pt x="276" y="394"/>
                </a:lnTo>
                <a:lnTo>
                  <a:pt x="0" y="394"/>
                </a:lnTo>
                <a:lnTo>
                  <a:pt x="647" y="931"/>
                </a:lnTo>
                <a:lnTo>
                  <a:pt x="1297" y="394"/>
                </a:lnTo>
                <a:lnTo>
                  <a:pt x="1020" y="394"/>
                </a:lnTo>
                <a:close/>
              </a:path>
            </a:pathLst>
          </a:custGeom>
          <a:solidFill>
            <a:srgbClr val="4F81BD">
              <a:alpha val="68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</a:extLst>
        </p:spPr>
        <p:txBody>
          <a:bodyPr/>
          <a:lstStyle/>
          <a:p>
            <a:endParaRPr lang="zh-CN" altLang="zh-CN">
              <a:solidFill>
                <a:srgbClr val="000000"/>
              </a:solidFill>
              <a:cs typeface="+mn-ea"/>
              <a:sym typeface="+mn-lt"/>
            </a:endParaRPr>
          </a:p>
        </p:txBody>
      </p:sp>
      <p:sp>
        <p:nvSpPr>
          <p:cNvPr id="17417" name="淘宝店chenying0907 7"/>
          <p:cNvSpPr>
            <a:spLocks noChangeArrowheads="1"/>
          </p:cNvSpPr>
          <p:nvPr/>
        </p:nvSpPr>
        <p:spPr bwMode="auto">
          <a:xfrm>
            <a:off x="6804025" y="2366963"/>
            <a:ext cx="1400175" cy="1003300"/>
          </a:xfrm>
          <a:custGeom>
            <a:avLst/>
            <a:gdLst>
              <a:gd name="T0" fmla="*/ 1020 w 1297"/>
              <a:gd name="T1" fmla="*/ 394 h 930"/>
              <a:gd name="T2" fmla="*/ 1020 w 1297"/>
              <a:gd name="T3" fmla="*/ 0 h 930"/>
              <a:gd name="T4" fmla="*/ 1020 w 1297"/>
              <a:gd name="T5" fmla="*/ 0 h 930"/>
              <a:gd name="T6" fmla="*/ 647 w 1297"/>
              <a:gd name="T7" fmla="*/ 307 h 930"/>
              <a:gd name="T8" fmla="*/ 276 w 1297"/>
              <a:gd name="T9" fmla="*/ 0 h 930"/>
              <a:gd name="T10" fmla="*/ 276 w 1297"/>
              <a:gd name="T11" fmla="*/ 0 h 930"/>
              <a:gd name="T12" fmla="*/ 276 w 1297"/>
              <a:gd name="T13" fmla="*/ 394 h 930"/>
              <a:gd name="T14" fmla="*/ 0 w 1297"/>
              <a:gd name="T15" fmla="*/ 394 h 930"/>
              <a:gd name="T16" fmla="*/ 647 w 1297"/>
              <a:gd name="T17" fmla="*/ 930 h 930"/>
              <a:gd name="T18" fmla="*/ 1297 w 1297"/>
              <a:gd name="T19" fmla="*/ 394 h 930"/>
              <a:gd name="T20" fmla="*/ 1020 w 1297"/>
              <a:gd name="T21" fmla="*/ 394 h 930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1297"/>
              <a:gd name="T34" fmla="*/ 0 h 930"/>
              <a:gd name="T35" fmla="*/ 1297 w 1297"/>
              <a:gd name="T36" fmla="*/ 930 h 930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1297" h="930">
                <a:moveTo>
                  <a:pt x="1020" y="394"/>
                </a:moveTo>
                <a:lnTo>
                  <a:pt x="1020" y="0"/>
                </a:lnTo>
                <a:lnTo>
                  <a:pt x="1020" y="0"/>
                </a:lnTo>
                <a:lnTo>
                  <a:pt x="647" y="307"/>
                </a:lnTo>
                <a:lnTo>
                  <a:pt x="276" y="0"/>
                </a:lnTo>
                <a:lnTo>
                  <a:pt x="276" y="0"/>
                </a:lnTo>
                <a:lnTo>
                  <a:pt x="276" y="394"/>
                </a:lnTo>
                <a:lnTo>
                  <a:pt x="0" y="394"/>
                </a:lnTo>
                <a:lnTo>
                  <a:pt x="647" y="930"/>
                </a:lnTo>
                <a:lnTo>
                  <a:pt x="1297" y="394"/>
                </a:lnTo>
                <a:lnTo>
                  <a:pt x="1020" y="394"/>
                </a:lnTo>
                <a:close/>
              </a:path>
            </a:pathLst>
          </a:custGeom>
          <a:solidFill>
            <a:srgbClr val="C0504D">
              <a:alpha val="68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</a:extLst>
        </p:spPr>
        <p:txBody>
          <a:bodyPr/>
          <a:lstStyle/>
          <a:p>
            <a:endParaRPr lang="zh-CN" altLang="zh-CN">
              <a:solidFill>
                <a:srgbClr val="000000"/>
              </a:solidFill>
              <a:cs typeface="+mn-ea"/>
              <a:sym typeface="+mn-lt"/>
            </a:endParaRPr>
          </a:p>
        </p:txBody>
      </p:sp>
      <p:sp>
        <p:nvSpPr>
          <p:cNvPr id="17418" name="淘宝店chenying0907 8"/>
          <p:cNvSpPr>
            <a:spLocks noChangeArrowheads="1"/>
          </p:cNvSpPr>
          <p:nvPr/>
        </p:nvSpPr>
        <p:spPr bwMode="auto">
          <a:xfrm>
            <a:off x="6804025" y="3190875"/>
            <a:ext cx="1400175" cy="1003300"/>
          </a:xfrm>
          <a:custGeom>
            <a:avLst/>
            <a:gdLst>
              <a:gd name="T0" fmla="*/ 1020 w 1297"/>
              <a:gd name="T1" fmla="*/ 394 h 930"/>
              <a:gd name="T2" fmla="*/ 1020 w 1297"/>
              <a:gd name="T3" fmla="*/ 0 h 930"/>
              <a:gd name="T4" fmla="*/ 1020 w 1297"/>
              <a:gd name="T5" fmla="*/ 0 h 930"/>
              <a:gd name="T6" fmla="*/ 647 w 1297"/>
              <a:gd name="T7" fmla="*/ 307 h 930"/>
              <a:gd name="T8" fmla="*/ 276 w 1297"/>
              <a:gd name="T9" fmla="*/ 0 h 930"/>
              <a:gd name="T10" fmla="*/ 276 w 1297"/>
              <a:gd name="T11" fmla="*/ 0 h 930"/>
              <a:gd name="T12" fmla="*/ 276 w 1297"/>
              <a:gd name="T13" fmla="*/ 394 h 930"/>
              <a:gd name="T14" fmla="*/ 0 w 1297"/>
              <a:gd name="T15" fmla="*/ 394 h 930"/>
              <a:gd name="T16" fmla="*/ 647 w 1297"/>
              <a:gd name="T17" fmla="*/ 930 h 930"/>
              <a:gd name="T18" fmla="*/ 1297 w 1297"/>
              <a:gd name="T19" fmla="*/ 394 h 930"/>
              <a:gd name="T20" fmla="*/ 1020 w 1297"/>
              <a:gd name="T21" fmla="*/ 394 h 930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1297"/>
              <a:gd name="T34" fmla="*/ 0 h 930"/>
              <a:gd name="T35" fmla="*/ 1297 w 1297"/>
              <a:gd name="T36" fmla="*/ 930 h 930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1297" h="930">
                <a:moveTo>
                  <a:pt x="1020" y="394"/>
                </a:moveTo>
                <a:lnTo>
                  <a:pt x="1020" y="0"/>
                </a:lnTo>
                <a:lnTo>
                  <a:pt x="1020" y="0"/>
                </a:lnTo>
                <a:lnTo>
                  <a:pt x="647" y="307"/>
                </a:lnTo>
                <a:lnTo>
                  <a:pt x="276" y="0"/>
                </a:lnTo>
                <a:lnTo>
                  <a:pt x="276" y="0"/>
                </a:lnTo>
                <a:lnTo>
                  <a:pt x="276" y="394"/>
                </a:lnTo>
                <a:lnTo>
                  <a:pt x="0" y="394"/>
                </a:lnTo>
                <a:lnTo>
                  <a:pt x="647" y="930"/>
                </a:lnTo>
                <a:lnTo>
                  <a:pt x="1297" y="394"/>
                </a:lnTo>
                <a:lnTo>
                  <a:pt x="1020" y="394"/>
                </a:lnTo>
                <a:close/>
              </a:path>
            </a:pathLst>
          </a:custGeom>
          <a:solidFill>
            <a:srgbClr val="9BBB59">
              <a:alpha val="68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</a:extLst>
        </p:spPr>
        <p:txBody>
          <a:bodyPr/>
          <a:lstStyle/>
          <a:p>
            <a:endParaRPr lang="zh-CN" altLang="zh-CN">
              <a:solidFill>
                <a:srgbClr val="000000"/>
              </a:solidFill>
              <a:cs typeface="+mn-ea"/>
              <a:sym typeface="+mn-lt"/>
            </a:endParaRPr>
          </a:p>
        </p:txBody>
      </p:sp>
      <p:sp>
        <p:nvSpPr>
          <p:cNvPr id="17419" name="淘宝店chenying0907 9"/>
          <p:cNvSpPr>
            <a:spLocks noChangeArrowheads="1"/>
          </p:cNvSpPr>
          <p:nvPr/>
        </p:nvSpPr>
        <p:spPr bwMode="auto">
          <a:xfrm>
            <a:off x="6804025" y="4013200"/>
            <a:ext cx="1400175" cy="1004888"/>
          </a:xfrm>
          <a:custGeom>
            <a:avLst/>
            <a:gdLst>
              <a:gd name="T0" fmla="*/ 1020 w 1297"/>
              <a:gd name="T1" fmla="*/ 394 h 930"/>
              <a:gd name="T2" fmla="*/ 1020 w 1297"/>
              <a:gd name="T3" fmla="*/ 0 h 930"/>
              <a:gd name="T4" fmla="*/ 1020 w 1297"/>
              <a:gd name="T5" fmla="*/ 0 h 930"/>
              <a:gd name="T6" fmla="*/ 647 w 1297"/>
              <a:gd name="T7" fmla="*/ 307 h 930"/>
              <a:gd name="T8" fmla="*/ 276 w 1297"/>
              <a:gd name="T9" fmla="*/ 0 h 930"/>
              <a:gd name="T10" fmla="*/ 276 w 1297"/>
              <a:gd name="T11" fmla="*/ 0 h 930"/>
              <a:gd name="T12" fmla="*/ 276 w 1297"/>
              <a:gd name="T13" fmla="*/ 394 h 930"/>
              <a:gd name="T14" fmla="*/ 0 w 1297"/>
              <a:gd name="T15" fmla="*/ 394 h 930"/>
              <a:gd name="T16" fmla="*/ 647 w 1297"/>
              <a:gd name="T17" fmla="*/ 930 h 930"/>
              <a:gd name="T18" fmla="*/ 1297 w 1297"/>
              <a:gd name="T19" fmla="*/ 394 h 930"/>
              <a:gd name="T20" fmla="*/ 1020 w 1297"/>
              <a:gd name="T21" fmla="*/ 394 h 930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1297"/>
              <a:gd name="T34" fmla="*/ 0 h 930"/>
              <a:gd name="T35" fmla="*/ 1297 w 1297"/>
              <a:gd name="T36" fmla="*/ 930 h 930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1297" h="930">
                <a:moveTo>
                  <a:pt x="1020" y="394"/>
                </a:moveTo>
                <a:lnTo>
                  <a:pt x="1020" y="0"/>
                </a:lnTo>
                <a:lnTo>
                  <a:pt x="1020" y="0"/>
                </a:lnTo>
                <a:lnTo>
                  <a:pt x="647" y="307"/>
                </a:lnTo>
                <a:lnTo>
                  <a:pt x="276" y="0"/>
                </a:lnTo>
                <a:lnTo>
                  <a:pt x="276" y="0"/>
                </a:lnTo>
                <a:lnTo>
                  <a:pt x="276" y="394"/>
                </a:lnTo>
                <a:lnTo>
                  <a:pt x="0" y="394"/>
                </a:lnTo>
                <a:lnTo>
                  <a:pt x="647" y="930"/>
                </a:lnTo>
                <a:lnTo>
                  <a:pt x="1297" y="394"/>
                </a:lnTo>
                <a:lnTo>
                  <a:pt x="1020" y="394"/>
                </a:lnTo>
                <a:close/>
              </a:path>
            </a:pathLst>
          </a:custGeom>
          <a:solidFill>
            <a:srgbClr val="8064A2">
              <a:alpha val="68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</a:extLst>
        </p:spPr>
        <p:txBody>
          <a:bodyPr/>
          <a:lstStyle/>
          <a:p>
            <a:endParaRPr lang="zh-CN" altLang="zh-CN">
              <a:solidFill>
                <a:srgbClr val="000000"/>
              </a:solidFill>
              <a:cs typeface="+mn-ea"/>
              <a:sym typeface="+mn-lt"/>
            </a:endParaRPr>
          </a:p>
        </p:txBody>
      </p:sp>
      <p:sp>
        <p:nvSpPr>
          <p:cNvPr id="17420" name="淘宝店chenying0907 18"/>
          <p:cNvSpPr>
            <a:spLocks noEditPoints="1" noChangeArrowheads="1"/>
          </p:cNvSpPr>
          <p:nvPr/>
        </p:nvSpPr>
        <p:spPr bwMode="auto">
          <a:xfrm>
            <a:off x="1112838" y="1797050"/>
            <a:ext cx="149225" cy="190500"/>
          </a:xfrm>
          <a:custGeom>
            <a:avLst/>
            <a:gdLst>
              <a:gd name="T0" fmla="*/ 5 w 99"/>
              <a:gd name="T1" fmla="*/ 0 h 126"/>
              <a:gd name="T2" fmla="*/ 94 w 99"/>
              <a:gd name="T3" fmla="*/ 9 h 126"/>
              <a:gd name="T4" fmla="*/ 81 w 99"/>
              <a:gd name="T5" fmla="*/ 46 h 126"/>
              <a:gd name="T6" fmla="*/ 81 w 99"/>
              <a:gd name="T7" fmla="*/ 82 h 126"/>
              <a:gd name="T8" fmla="*/ 99 w 99"/>
              <a:gd name="T9" fmla="*/ 121 h 126"/>
              <a:gd name="T10" fmla="*/ 0 w 99"/>
              <a:gd name="T11" fmla="*/ 121 h 126"/>
              <a:gd name="T12" fmla="*/ 18 w 99"/>
              <a:gd name="T13" fmla="*/ 82 h 126"/>
              <a:gd name="T14" fmla="*/ 18 w 99"/>
              <a:gd name="T15" fmla="*/ 46 h 126"/>
              <a:gd name="T16" fmla="*/ 5 w 99"/>
              <a:gd name="T17" fmla="*/ 9 h 126"/>
              <a:gd name="T18" fmla="*/ 67 w 99"/>
              <a:gd name="T19" fmla="*/ 94 h 126"/>
              <a:gd name="T20" fmla="*/ 15 w 99"/>
              <a:gd name="T21" fmla="*/ 116 h 126"/>
              <a:gd name="T22" fmla="*/ 17 w 99"/>
              <a:gd name="T23" fmla="*/ 100 h 126"/>
              <a:gd name="T24" fmla="*/ 70 w 99"/>
              <a:gd name="T25" fmla="*/ 89 h 126"/>
              <a:gd name="T26" fmla="*/ 76 w 99"/>
              <a:gd name="T27" fmla="*/ 85 h 126"/>
              <a:gd name="T28" fmla="*/ 53 w 99"/>
              <a:gd name="T29" fmla="*/ 66 h 126"/>
              <a:gd name="T30" fmla="*/ 52 w 99"/>
              <a:gd name="T31" fmla="*/ 66 h 126"/>
              <a:gd name="T32" fmla="*/ 52 w 99"/>
              <a:gd name="T33" fmla="*/ 66 h 126"/>
              <a:gd name="T34" fmla="*/ 51 w 99"/>
              <a:gd name="T35" fmla="*/ 64 h 126"/>
              <a:gd name="T36" fmla="*/ 51 w 99"/>
              <a:gd name="T37" fmla="*/ 64 h 126"/>
              <a:gd name="T38" fmla="*/ 51 w 99"/>
              <a:gd name="T39" fmla="*/ 63 h 126"/>
              <a:gd name="T40" fmla="*/ 51 w 99"/>
              <a:gd name="T41" fmla="*/ 62 h 126"/>
              <a:gd name="T42" fmla="*/ 52 w 99"/>
              <a:gd name="T43" fmla="*/ 62 h 126"/>
              <a:gd name="T44" fmla="*/ 52 w 99"/>
              <a:gd name="T45" fmla="*/ 61 h 126"/>
              <a:gd name="T46" fmla="*/ 53 w 99"/>
              <a:gd name="T47" fmla="*/ 61 h 126"/>
              <a:gd name="T48" fmla="*/ 84 w 99"/>
              <a:gd name="T49" fmla="*/ 9 h 126"/>
              <a:gd name="T50" fmla="*/ 23 w 99"/>
              <a:gd name="T51" fmla="*/ 43 h 126"/>
              <a:gd name="T52" fmla="*/ 46 w 99"/>
              <a:gd name="T53" fmla="*/ 61 h 126"/>
              <a:gd name="T54" fmla="*/ 47 w 99"/>
              <a:gd name="T55" fmla="*/ 62 h 126"/>
              <a:gd name="T56" fmla="*/ 47 w 99"/>
              <a:gd name="T57" fmla="*/ 62 h 126"/>
              <a:gd name="T58" fmla="*/ 48 w 99"/>
              <a:gd name="T59" fmla="*/ 63 h 126"/>
              <a:gd name="T60" fmla="*/ 48 w 99"/>
              <a:gd name="T61" fmla="*/ 64 h 126"/>
              <a:gd name="T62" fmla="*/ 48 w 99"/>
              <a:gd name="T63" fmla="*/ 64 h 126"/>
              <a:gd name="T64" fmla="*/ 47 w 99"/>
              <a:gd name="T65" fmla="*/ 65 h 126"/>
              <a:gd name="T66" fmla="*/ 47 w 99"/>
              <a:gd name="T67" fmla="*/ 66 h 126"/>
              <a:gd name="T68" fmla="*/ 46 w 99"/>
              <a:gd name="T69" fmla="*/ 66 h 126"/>
              <a:gd name="T70" fmla="*/ 45 w 99"/>
              <a:gd name="T71" fmla="*/ 66 h 126"/>
              <a:gd name="T72" fmla="*/ 17 w 99"/>
              <a:gd name="T73" fmla="*/ 100 h 126"/>
              <a:gd name="T74" fmla="*/ 33 w 99"/>
              <a:gd name="T75" fmla="*/ 48 h 126"/>
              <a:gd name="T76" fmla="*/ 47 w 99"/>
              <a:gd name="T77" fmla="*/ 56 h 126"/>
              <a:gd name="T78" fmla="*/ 48 w 99"/>
              <a:gd name="T79" fmla="*/ 57 h 126"/>
              <a:gd name="T80" fmla="*/ 51 w 99"/>
              <a:gd name="T81" fmla="*/ 57 h 126"/>
              <a:gd name="T82" fmla="*/ 52 w 99"/>
              <a:gd name="T83" fmla="*/ 56 h 126"/>
              <a:gd name="T84" fmla="*/ 75 w 99"/>
              <a:gd name="T85" fmla="*/ 34 h 126"/>
              <a:gd name="T86" fmla="*/ 62 w 99"/>
              <a:gd name="T87" fmla="*/ 44 h 126"/>
              <a:gd name="T88" fmla="*/ 50 w 99"/>
              <a:gd name="T89" fmla="*/ 51 h 126"/>
              <a:gd name="T90" fmla="*/ 49 w 99"/>
              <a:gd name="T91" fmla="*/ 51 h 126"/>
              <a:gd name="T92" fmla="*/ 37 w 99"/>
              <a:gd name="T93" fmla="*/ 44 h 126"/>
              <a:gd name="T94" fmla="*/ 24 w 99"/>
              <a:gd name="T95" fmla="*/ 34 h 126"/>
              <a:gd name="T96" fmla="*/ 50 w 99"/>
              <a:gd name="T97" fmla="*/ 51 h 12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w 99"/>
              <a:gd name="T148" fmla="*/ 0 h 126"/>
              <a:gd name="T149" fmla="*/ 99 w 99"/>
              <a:gd name="T150" fmla="*/ 126 h 126"/>
            </a:gdLst>
            <a:ahLst/>
            <a:cxnLst>
              <a:cxn ang="T98">
                <a:pos x="T0" y="T1"/>
              </a:cxn>
              <a:cxn ang="T99">
                <a:pos x="T2" y="T3"/>
              </a:cxn>
              <a:cxn ang="T100">
                <a:pos x="T4" y="T5"/>
              </a:cxn>
              <a:cxn ang="T101">
                <a:pos x="T6" y="T7"/>
              </a:cxn>
              <a:cxn ang="T102">
                <a:pos x="T8" y="T9"/>
              </a:cxn>
              <a:cxn ang="T103">
                <a:pos x="T10" y="T11"/>
              </a:cxn>
              <a:cxn ang="T104">
                <a:pos x="T12" y="T13"/>
              </a:cxn>
              <a:cxn ang="T105">
                <a:pos x="T14" y="T15"/>
              </a:cxn>
              <a:cxn ang="T106">
                <a:pos x="T16" y="T17"/>
              </a:cxn>
              <a:cxn ang="T107">
                <a:pos x="T18" y="T19"/>
              </a:cxn>
              <a:cxn ang="T108">
                <a:pos x="T20" y="T21"/>
              </a:cxn>
              <a:cxn ang="T109">
                <a:pos x="T22" y="T23"/>
              </a:cxn>
              <a:cxn ang="T110">
                <a:pos x="T24" y="T25"/>
              </a:cxn>
              <a:cxn ang="T111">
                <a:pos x="T26" y="T27"/>
              </a:cxn>
              <a:cxn ang="T112">
                <a:pos x="T28" y="T29"/>
              </a:cxn>
              <a:cxn ang="T113">
                <a:pos x="T30" y="T31"/>
              </a:cxn>
              <a:cxn ang="T114">
                <a:pos x="T32" y="T33"/>
              </a:cxn>
              <a:cxn ang="T115">
                <a:pos x="T34" y="T35"/>
              </a:cxn>
              <a:cxn ang="T116">
                <a:pos x="T36" y="T37"/>
              </a:cxn>
              <a:cxn ang="T117">
                <a:pos x="T38" y="T39"/>
              </a:cxn>
              <a:cxn ang="T118">
                <a:pos x="T40" y="T41"/>
              </a:cxn>
              <a:cxn ang="T119">
                <a:pos x="T42" y="T43"/>
              </a:cxn>
              <a:cxn ang="T120">
                <a:pos x="T44" y="T45"/>
              </a:cxn>
              <a:cxn ang="T121">
                <a:pos x="T46" y="T47"/>
              </a:cxn>
              <a:cxn ang="T122">
                <a:pos x="T48" y="T49"/>
              </a:cxn>
              <a:cxn ang="T123">
                <a:pos x="T50" y="T51"/>
              </a:cxn>
              <a:cxn ang="T124">
                <a:pos x="T52" y="T53"/>
              </a:cxn>
              <a:cxn ang="T125">
                <a:pos x="T54" y="T55"/>
              </a:cxn>
              <a:cxn ang="T126">
                <a:pos x="T56" y="T57"/>
              </a:cxn>
              <a:cxn ang="T127">
                <a:pos x="T58" y="T59"/>
              </a:cxn>
              <a:cxn ang="T128">
                <a:pos x="T60" y="T61"/>
              </a:cxn>
              <a:cxn ang="T129">
                <a:pos x="T62" y="T63"/>
              </a:cxn>
              <a:cxn ang="T130">
                <a:pos x="T64" y="T65"/>
              </a:cxn>
              <a:cxn ang="T131">
                <a:pos x="T66" y="T67"/>
              </a:cxn>
              <a:cxn ang="T132">
                <a:pos x="T68" y="T69"/>
              </a:cxn>
              <a:cxn ang="T133">
                <a:pos x="T70" y="T71"/>
              </a:cxn>
              <a:cxn ang="T134">
                <a:pos x="T72" y="T73"/>
              </a:cxn>
              <a:cxn ang="T135">
                <a:pos x="T74" y="T75"/>
              </a:cxn>
              <a:cxn ang="T136">
                <a:pos x="T76" y="T77"/>
              </a:cxn>
              <a:cxn ang="T137">
                <a:pos x="T78" y="T79"/>
              </a:cxn>
              <a:cxn ang="T138">
                <a:pos x="T80" y="T81"/>
              </a:cxn>
              <a:cxn ang="T139">
                <a:pos x="T82" y="T83"/>
              </a:cxn>
              <a:cxn ang="T140">
                <a:pos x="T84" y="T85"/>
              </a:cxn>
              <a:cxn ang="T141">
                <a:pos x="T86" y="T87"/>
              </a:cxn>
              <a:cxn ang="T142">
                <a:pos x="T88" y="T89"/>
              </a:cxn>
              <a:cxn ang="T143">
                <a:pos x="T90" y="T91"/>
              </a:cxn>
              <a:cxn ang="T144">
                <a:pos x="T92" y="T93"/>
              </a:cxn>
              <a:cxn ang="T145">
                <a:pos x="T94" y="T95"/>
              </a:cxn>
              <a:cxn ang="T146">
                <a:pos x="T96" y="T97"/>
              </a:cxn>
            </a:cxnLst>
            <a:rect l="T147" t="T148" r="T149" b="T150"/>
            <a:pathLst>
              <a:path w="99" h="126">
                <a:moveTo>
                  <a:pt x="5" y="9"/>
                </a:moveTo>
                <a:cubicBezTo>
                  <a:pt x="2" y="9"/>
                  <a:pt x="0" y="7"/>
                  <a:pt x="0" y="4"/>
                </a:cubicBezTo>
                <a:cubicBezTo>
                  <a:pt x="0" y="2"/>
                  <a:pt x="2" y="0"/>
                  <a:pt x="5" y="0"/>
                </a:cubicBezTo>
                <a:cubicBezTo>
                  <a:pt x="94" y="0"/>
                  <a:pt x="94" y="0"/>
                  <a:pt x="94" y="0"/>
                </a:cubicBezTo>
                <a:cubicBezTo>
                  <a:pt x="97" y="0"/>
                  <a:pt x="99" y="2"/>
                  <a:pt x="99" y="4"/>
                </a:cubicBezTo>
                <a:cubicBezTo>
                  <a:pt x="99" y="7"/>
                  <a:pt x="97" y="9"/>
                  <a:pt x="94" y="9"/>
                </a:cubicBezTo>
                <a:cubicBezTo>
                  <a:pt x="90" y="9"/>
                  <a:pt x="90" y="9"/>
                  <a:pt x="90" y="9"/>
                </a:cubicBezTo>
                <a:cubicBezTo>
                  <a:pt x="89" y="25"/>
                  <a:pt x="86" y="37"/>
                  <a:pt x="81" y="46"/>
                </a:cubicBezTo>
                <a:cubicBezTo>
                  <a:pt x="81" y="46"/>
                  <a:pt x="81" y="46"/>
                  <a:pt x="81" y="46"/>
                </a:cubicBezTo>
                <a:cubicBezTo>
                  <a:pt x="76" y="55"/>
                  <a:pt x="69" y="60"/>
                  <a:pt x="62" y="64"/>
                </a:cubicBezTo>
                <a:cubicBezTo>
                  <a:pt x="69" y="67"/>
                  <a:pt x="76" y="73"/>
                  <a:pt x="81" y="82"/>
                </a:cubicBezTo>
                <a:cubicBezTo>
                  <a:pt x="81" y="82"/>
                  <a:pt x="81" y="82"/>
                  <a:pt x="81" y="82"/>
                </a:cubicBezTo>
                <a:cubicBezTo>
                  <a:pt x="86" y="90"/>
                  <a:pt x="89" y="101"/>
                  <a:pt x="90" y="116"/>
                </a:cubicBezTo>
                <a:cubicBezTo>
                  <a:pt x="94" y="116"/>
                  <a:pt x="94" y="116"/>
                  <a:pt x="94" y="116"/>
                </a:cubicBezTo>
                <a:cubicBezTo>
                  <a:pt x="97" y="116"/>
                  <a:pt x="99" y="118"/>
                  <a:pt x="99" y="121"/>
                </a:cubicBezTo>
                <a:cubicBezTo>
                  <a:pt x="99" y="124"/>
                  <a:pt x="97" y="126"/>
                  <a:pt x="94" y="126"/>
                </a:cubicBezTo>
                <a:cubicBezTo>
                  <a:pt x="5" y="126"/>
                  <a:pt x="5" y="126"/>
                  <a:pt x="5" y="126"/>
                </a:cubicBezTo>
                <a:cubicBezTo>
                  <a:pt x="2" y="126"/>
                  <a:pt x="0" y="124"/>
                  <a:pt x="0" y="121"/>
                </a:cubicBezTo>
                <a:cubicBezTo>
                  <a:pt x="0" y="118"/>
                  <a:pt x="2" y="116"/>
                  <a:pt x="5" y="116"/>
                </a:cubicBezTo>
                <a:cubicBezTo>
                  <a:pt x="9" y="116"/>
                  <a:pt x="9" y="116"/>
                  <a:pt x="9" y="116"/>
                </a:cubicBezTo>
                <a:cubicBezTo>
                  <a:pt x="10" y="101"/>
                  <a:pt x="13" y="90"/>
                  <a:pt x="18" y="82"/>
                </a:cubicBezTo>
                <a:cubicBezTo>
                  <a:pt x="18" y="82"/>
                  <a:pt x="18" y="82"/>
                  <a:pt x="18" y="82"/>
                </a:cubicBezTo>
                <a:cubicBezTo>
                  <a:pt x="23" y="73"/>
                  <a:pt x="30" y="67"/>
                  <a:pt x="37" y="64"/>
                </a:cubicBezTo>
                <a:cubicBezTo>
                  <a:pt x="30" y="60"/>
                  <a:pt x="23" y="55"/>
                  <a:pt x="18" y="46"/>
                </a:cubicBezTo>
                <a:cubicBezTo>
                  <a:pt x="18" y="46"/>
                  <a:pt x="18" y="46"/>
                  <a:pt x="18" y="46"/>
                </a:cubicBezTo>
                <a:cubicBezTo>
                  <a:pt x="13" y="37"/>
                  <a:pt x="9" y="25"/>
                  <a:pt x="9" y="9"/>
                </a:cubicBezTo>
                <a:cubicBezTo>
                  <a:pt x="5" y="9"/>
                  <a:pt x="5" y="9"/>
                  <a:pt x="5" y="9"/>
                </a:cubicBezTo>
                <a:close/>
                <a:moveTo>
                  <a:pt x="83" y="116"/>
                </a:moveTo>
                <a:cubicBezTo>
                  <a:pt x="83" y="116"/>
                  <a:pt x="83" y="116"/>
                  <a:pt x="83" y="116"/>
                </a:cubicBezTo>
                <a:cubicBezTo>
                  <a:pt x="81" y="106"/>
                  <a:pt x="75" y="99"/>
                  <a:pt x="67" y="94"/>
                </a:cubicBezTo>
                <a:cubicBezTo>
                  <a:pt x="62" y="91"/>
                  <a:pt x="55" y="90"/>
                  <a:pt x="49" y="90"/>
                </a:cubicBezTo>
                <a:cubicBezTo>
                  <a:pt x="43" y="90"/>
                  <a:pt x="37" y="91"/>
                  <a:pt x="32" y="94"/>
                </a:cubicBezTo>
                <a:cubicBezTo>
                  <a:pt x="24" y="99"/>
                  <a:pt x="18" y="106"/>
                  <a:pt x="15" y="116"/>
                </a:cubicBezTo>
                <a:cubicBezTo>
                  <a:pt x="83" y="116"/>
                  <a:pt x="83" y="116"/>
                  <a:pt x="83" y="116"/>
                </a:cubicBezTo>
                <a:close/>
                <a:moveTo>
                  <a:pt x="17" y="100"/>
                </a:moveTo>
                <a:cubicBezTo>
                  <a:pt x="17" y="100"/>
                  <a:pt x="17" y="100"/>
                  <a:pt x="17" y="100"/>
                </a:cubicBezTo>
                <a:cubicBezTo>
                  <a:pt x="20" y="95"/>
                  <a:pt x="24" y="92"/>
                  <a:pt x="29" y="89"/>
                </a:cubicBezTo>
                <a:cubicBezTo>
                  <a:pt x="35" y="86"/>
                  <a:pt x="42" y="84"/>
                  <a:pt x="49" y="84"/>
                </a:cubicBezTo>
                <a:cubicBezTo>
                  <a:pt x="56" y="84"/>
                  <a:pt x="64" y="86"/>
                  <a:pt x="70" y="89"/>
                </a:cubicBezTo>
                <a:cubicBezTo>
                  <a:pt x="74" y="92"/>
                  <a:pt x="78" y="95"/>
                  <a:pt x="82" y="100"/>
                </a:cubicBezTo>
                <a:cubicBezTo>
                  <a:pt x="80" y="94"/>
                  <a:pt x="78" y="89"/>
                  <a:pt x="76" y="85"/>
                </a:cubicBezTo>
                <a:cubicBezTo>
                  <a:pt x="76" y="85"/>
                  <a:pt x="76" y="85"/>
                  <a:pt x="76" y="85"/>
                </a:cubicBezTo>
                <a:cubicBezTo>
                  <a:pt x="70" y="75"/>
                  <a:pt x="62" y="69"/>
                  <a:pt x="53" y="66"/>
                </a:cubicBezTo>
                <a:cubicBezTo>
                  <a:pt x="53" y="66"/>
                  <a:pt x="53" y="66"/>
                  <a:pt x="53" y="66"/>
                </a:cubicBezTo>
                <a:cubicBezTo>
                  <a:pt x="53" y="66"/>
                  <a:pt x="53" y="66"/>
                  <a:pt x="53" y="66"/>
                </a:cubicBezTo>
                <a:cubicBezTo>
                  <a:pt x="53" y="66"/>
                  <a:pt x="52" y="66"/>
                  <a:pt x="52" y="66"/>
                </a:cubicBezTo>
                <a:cubicBezTo>
                  <a:pt x="52" y="66"/>
                  <a:pt x="52" y="66"/>
                  <a:pt x="52" y="66"/>
                </a:cubicBezTo>
                <a:cubicBezTo>
                  <a:pt x="52" y="66"/>
                  <a:pt x="52" y="66"/>
                  <a:pt x="52" y="66"/>
                </a:cubicBezTo>
                <a:cubicBezTo>
                  <a:pt x="52" y="66"/>
                  <a:pt x="52" y="66"/>
                  <a:pt x="52" y="66"/>
                </a:cubicBezTo>
                <a:cubicBezTo>
                  <a:pt x="52" y="66"/>
                  <a:pt x="52" y="66"/>
                  <a:pt x="52" y="66"/>
                </a:cubicBezTo>
                <a:cubicBezTo>
                  <a:pt x="52" y="66"/>
                  <a:pt x="52" y="66"/>
                  <a:pt x="52" y="66"/>
                </a:cubicBezTo>
                <a:cubicBezTo>
                  <a:pt x="52" y="65"/>
                  <a:pt x="52" y="65"/>
                  <a:pt x="51" y="65"/>
                </a:cubicBezTo>
                <a:cubicBezTo>
                  <a:pt x="51" y="65"/>
                  <a:pt x="51" y="65"/>
                  <a:pt x="51" y="65"/>
                </a:cubicBezTo>
                <a:cubicBezTo>
                  <a:pt x="51" y="65"/>
                  <a:pt x="51" y="64"/>
                  <a:pt x="51" y="64"/>
                </a:cubicBezTo>
                <a:cubicBezTo>
                  <a:pt x="51" y="64"/>
                  <a:pt x="51" y="64"/>
                  <a:pt x="51" y="64"/>
                </a:cubicBezTo>
                <a:cubicBezTo>
                  <a:pt x="51" y="64"/>
                  <a:pt x="51" y="64"/>
                  <a:pt x="51" y="64"/>
                </a:cubicBezTo>
                <a:cubicBezTo>
                  <a:pt x="51" y="64"/>
                  <a:pt x="51" y="64"/>
                  <a:pt x="51" y="64"/>
                </a:cubicBezTo>
                <a:cubicBezTo>
                  <a:pt x="51" y="64"/>
                  <a:pt x="51" y="64"/>
                  <a:pt x="51" y="64"/>
                </a:cubicBezTo>
                <a:cubicBezTo>
                  <a:pt x="51" y="63"/>
                  <a:pt x="51" y="63"/>
                  <a:pt x="51" y="63"/>
                </a:cubicBezTo>
                <a:cubicBezTo>
                  <a:pt x="51" y="63"/>
                  <a:pt x="51" y="63"/>
                  <a:pt x="51" y="63"/>
                </a:cubicBezTo>
                <a:cubicBezTo>
                  <a:pt x="51" y="63"/>
                  <a:pt x="51" y="63"/>
                  <a:pt x="51" y="63"/>
                </a:cubicBezTo>
                <a:cubicBezTo>
                  <a:pt x="51" y="63"/>
                  <a:pt x="51" y="63"/>
                  <a:pt x="51" y="63"/>
                </a:cubicBezTo>
                <a:cubicBezTo>
                  <a:pt x="51" y="62"/>
                  <a:pt x="51" y="62"/>
                  <a:pt x="51" y="62"/>
                </a:cubicBezTo>
                <a:cubicBezTo>
                  <a:pt x="52" y="62"/>
                  <a:pt x="52" y="62"/>
                  <a:pt x="52" y="62"/>
                </a:cubicBezTo>
                <a:cubicBezTo>
                  <a:pt x="52" y="62"/>
                  <a:pt x="52" y="62"/>
                  <a:pt x="52" y="62"/>
                </a:cubicBezTo>
                <a:cubicBezTo>
                  <a:pt x="52" y="62"/>
                  <a:pt x="52" y="62"/>
                  <a:pt x="52" y="62"/>
                </a:cubicBezTo>
                <a:cubicBezTo>
                  <a:pt x="52" y="62"/>
                  <a:pt x="52" y="62"/>
                  <a:pt x="52" y="62"/>
                </a:cubicBezTo>
                <a:cubicBezTo>
                  <a:pt x="52" y="61"/>
                  <a:pt x="52" y="61"/>
                  <a:pt x="52" y="61"/>
                </a:cubicBezTo>
                <a:cubicBezTo>
                  <a:pt x="52" y="61"/>
                  <a:pt x="52" y="61"/>
                  <a:pt x="52" y="61"/>
                </a:cubicBezTo>
                <a:cubicBezTo>
                  <a:pt x="52" y="61"/>
                  <a:pt x="53" y="61"/>
                  <a:pt x="53" y="61"/>
                </a:cubicBezTo>
                <a:cubicBezTo>
                  <a:pt x="53" y="61"/>
                  <a:pt x="53" y="61"/>
                  <a:pt x="53" y="61"/>
                </a:cubicBezTo>
                <a:cubicBezTo>
                  <a:pt x="53" y="61"/>
                  <a:pt x="53" y="61"/>
                  <a:pt x="53" y="61"/>
                </a:cubicBezTo>
                <a:cubicBezTo>
                  <a:pt x="62" y="58"/>
                  <a:pt x="70" y="53"/>
                  <a:pt x="76" y="43"/>
                </a:cubicBezTo>
                <a:cubicBezTo>
                  <a:pt x="76" y="43"/>
                  <a:pt x="76" y="43"/>
                  <a:pt x="76" y="43"/>
                </a:cubicBezTo>
                <a:cubicBezTo>
                  <a:pt x="81" y="35"/>
                  <a:pt x="84" y="24"/>
                  <a:pt x="84" y="9"/>
                </a:cubicBezTo>
                <a:cubicBezTo>
                  <a:pt x="15" y="9"/>
                  <a:pt x="15" y="9"/>
                  <a:pt x="15" y="9"/>
                </a:cubicBezTo>
                <a:cubicBezTo>
                  <a:pt x="15" y="24"/>
                  <a:pt x="18" y="35"/>
                  <a:pt x="23" y="43"/>
                </a:cubicBezTo>
                <a:cubicBezTo>
                  <a:pt x="23" y="43"/>
                  <a:pt x="23" y="43"/>
                  <a:pt x="23" y="43"/>
                </a:cubicBezTo>
                <a:cubicBezTo>
                  <a:pt x="29" y="53"/>
                  <a:pt x="37" y="58"/>
                  <a:pt x="45" y="61"/>
                </a:cubicBezTo>
                <a:cubicBezTo>
                  <a:pt x="46" y="61"/>
                  <a:pt x="46" y="61"/>
                  <a:pt x="46" y="61"/>
                </a:cubicBezTo>
                <a:cubicBezTo>
                  <a:pt x="46" y="61"/>
                  <a:pt x="46" y="61"/>
                  <a:pt x="46" y="61"/>
                </a:cubicBezTo>
                <a:cubicBezTo>
                  <a:pt x="46" y="61"/>
                  <a:pt x="46" y="61"/>
                  <a:pt x="46" y="61"/>
                </a:cubicBezTo>
                <a:cubicBezTo>
                  <a:pt x="46" y="61"/>
                  <a:pt x="46" y="61"/>
                  <a:pt x="46" y="61"/>
                </a:cubicBezTo>
                <a:cubicBezTo>
                  <a:pt x="47" y="62"/>
                  <a:pt x="47" y="62"/>
                  <a:pt x="47" y="62"/>
                </a:cubicBezTo>
                <a:cubicBezTo>
                  <a:pt x="47" y="62"/>
                  <a:pt x="47" y="62"/>
                  <a:pt x="47" y="62"/>
                </a:cubicBezTo>
                <a:cubicBezTo>
                  <a:pt x="47" y="62"/>
                  <a:pt x="47" y="62"/>
                  <a:pt x="47" y="62"/>
                </a:cubicBezTo>
                <a:cubicBezTo>
                  <a:pt x="47" y="62"/>
                  <a:pt x="47" y="62"/>
                  <a:pt x="47" y="62"/>
                </a:cubicBezTo>
                <a:cubicBezTo>
                  <a:pt x="47" y="62"/>
                  <a:pt x="47" y="62"/>
                  <a:pt x="47" y="62"/>
                </a:cubicBezTo>
                <a:cubicBezTo>
                  <a:pt x="47" y="63"/>
                  <a:pt x="47" y="63"/>
                  <a:pt x="47" y="63"/>
                </a:cubicBezTo>
                <a:cubicBezTo>
                  <a:pt x="47" y="63"/>
                  <a:pt x="47" y="63"/>
                  <a:pt x="48" y="63"/>
                </a:cubicBezTo>
                <a:cubicBezTo>
                  <a:pt x="48" y="63"/>
                  <a:pt x="48" y="63"/>
                  <a:pt x="48" y="63"/>
                </a:cubicBezTo>
                <a:cubicBezTo>
                  <a:pt x="48" y="63"/>
                  <a:pt x="48" y="63"/>
                  <a:pt x="48" y="63"/>
                </a:cubicBezTo>
                <a:cubicBezTo>
                  <a:pt x="48" y="64"/>
                  <a:pt x="48" y="64"/>
                  <a:pt x="48" y="64"/>
                </a:cubicBezTo>
                <a:cubicBezTo>
                  <a:pt x="48" y="64"/>
                  <a:pt x="48" y="64"/>
                  <a:pt x="48" y="64"/>
                </a:cubicBezTo>
                <a:cubicBezTo>
                  <a:pt x="48" y="64"/>
                  <a:pt x="48" y="64"/>
                  <a:pt x="48" y="64"/>
                </a:cubicBezTo>
                <a:cubicBezTo>
                  <a:pt x="48" y="64"/>
                  <a:pt x="48" y="64"/>
                  <a:pt x="48" y="64"/>
                </a:cubicBezTo>
                <a:cubicBezTo>
                  <a:pt x="48" y="64"/>
                  <a:pt x="48" y="64"/>
                  <a:pt x="48" y="64"/>
                </a:cubicBezTo>
                <a:cubicBezTo>
                  <a:pt x="47" y="64"/>
                  <a:pt x="47" y="65"/>
                  <a:pt x="47" y="65"/>
                </a:cubicBezTo>
                <a:cubicBezTo>
                  <a:pt x="47" y="65"/>
                  <a:pt x="47" y="65"/>
                  <a:pt x="47" y="65"/>
                </a:cubicBezTo>
                <a:cubicBezTo>
                  <a:pt x="47" y="65"/>
                  <a:pt x="47" y="65"/>
                  <a:pt x="47" y="66"/>
                </a:cubicBezTo>
                <a:cubicBezTo>
                  <a:pt x="47" y="66"/>
                  <a:pt x="47" y="66"/>
                  <a:pt x="47" y="66"/>
                </a:cubicBezTo>
                <a:cubicBezTo>
                  <a:pt x="47" y="66"/>
                  <a:pt x="47" y="66"/>
                  <a:pt x="47" y="66"/>
                </a:cubicBezTo>
                <a:cubicBezTo>
                  <a:pt x="47" y="66"/>
                  <a:pt x="47" y="66"/>
                  <a:pt x="47" y="66"/>
                </a:cubicBezTo>
                <a:cubicBezTo>
                  <a:pt x="46" y="66"/>
                  <a:pt x="46" y="66"/>
                  <a:pt x="46" y="66"/>
                </a:cubicBezTo>
                <a:cubicBezTo>
                  <a:pt x="46" y="66"/>
                  <a:pt x="46" y="66"/>
                  <a:pt x="46" y="66"/>
                </a:cubicBezTo>
                <a:cubicBezTo>
                  <a:pt x="46" y="66"/>
                  <a:pt x="46" y="66"/>
                  <a:pt x="46" y="66"/>
                </a:cubicBezTo>
                <a:cubicBezTo>
                  <a:pt x="46" y="66"/>
                  <a:pt x="46" y="66"/>
                  <a:pt x="46" y="66"/>
                </a:cubicBezTo>
                <a:cubicBezTo>
                  <a:pt x="45" y="66"/>
                  <a:pt x="45" y="66"/>
                  <a:pt x="45" y="66"/>
                </a:cubicBezTo>
                <a:cubicBezTo>
                  <a:pt x="37" y="69"/>
                  <a:pt x="29" y="75"/>
                  <a:pt x="23" y="85"/>
                </a:cubicBezTo>
                <a:cubicBezTo>
                  <a:pt x="23" y="85"/>
                  <a:pt x="23" y="85"/>
                  <a:pt x="23" y="85"/>
                </a:cubicBezTo>
                <a:cubicBezTo>
                  <a:pt x="20" y="89"/>
                  <a:pt x="18" y="94"/>
                  <a:pt x="17" y="100"/>
                </a:cubicBezTo>
                <a:close/>
                <a:moveTo>
                  <a:pt x="24" y="34"/>
                </a:moveTo>
                <a:cubicBezTo>
                  <a:pt x="24" y="34"/>
                  <a:pt x="24" y="34"/>
                  <a:pt x="24" y="34"/>
                </a:cubicBezTo>
                <a:cubicBezTo>
                  <a:pt x="26" y="39"/>
                  <a:pt x="29" y="44"/>
                  <a:pt x="33" y="48"/>
                </a:cubicBezTo>
                <a:cubicBezTo>
                  <a:pt x="37" y="52"/>
                  <a:pt x="41" y="55"/>
                  <a:pt x="47" y="56"/>
                </a:cubicBezTo>
                <a:cubicBezTo>
                  <a:pt x="47" y="56"/>
                  <a:pt x="47" y="56"/>
                  <a:pt x="47" y="56"/>
                </a:cubicBezTo>
                <a:cubicBezTo>
                  <a:pt x="47" y="56"/>
                  <a:pt x="47" y="56"/>
                  <a:pt x="47" y="56"/>
                </a:cubicBezTo>
                <a:cubicBezTo>
                  <a:pt x="48" y="57"/>
                  <a:pt x="48" y="57"/>
                  <a:pt x="48" y="57"/>
                </a:cubicBezTo>
                <a:cubicBezTo>
                  <a:pt x="48" y="57"/>
                  <a:pt x="48" y="57"/>
                  <a:pt x="48" y="57"/>
                </a:cubicBezTo>
                <a:cubicBezTo>
                  <a:pt x="48" y="57"/>
                  <a:pt x="48" y="57"/>
                  <a:pt x="48" y="57"/>
                </a:cubicBezTo>
                <a:cubicBezTo>
                  <a:pt x="49" y="57"/>
                  <a:pt x="49" y="57"/>
                  <a:pt x="49" y="57"/>
                </a:cubicBezTo>
                <a:cubicBezTo>
                  <a:pt x="49" y="57"/>
                  <a:pt x="50" y="57"/>
                  <a:pt x="51" y="57"/>
                </a:cubicBezTo>
                <a:cubicBezTo>
                  <a:pt x="51" y="57"/>
                  <a:pt x="51" y="57"/>
                  <a:pt x="51" y="57"/>
                </a:cubicBezTo>
                <a:cubicBezTo>
                  <a:pt x="52" y="56"/>
                  <a:pt x="52" y="56"/>
                  <a:pt x="52" y="56"/>
                </a:cubicBezTo>
                <a:cubicBezTo>
                  <a:pt x="52" y="56"/>
                  <a:pt x="52" y="56"/>
                  <a:pt x="52" y="56"/>
                </a:cubicBezTo>
                <a:cubicBezTo>
                  <a:pt x="52" y="56"/>
                  <a:pt x="52" y="56"/>
                  <a:pt x="52" y="56"/>
                </a:cubicBezTo>
                <a:cubicBezTo>
                  <a:pt x="57" y="55"/>
                  <a:pt x="62" y="52"/>
                  <a:pt x="66" y="48"/>
                </a:cubicBezTo>
                <a:cubicBezTo>
                  <a:pt x="66" y="48"/>
                  <a:pt x="66" y="48"/>
                  <a:pt x="66" y="48"/>
                </a:cubicBezTo>
                <a:cubicBezTo>
                  <a:pt x="70" y="44"/>
                  <a:pt x="73" y="39"/>
                  <a:pt x="75" y="34"/>
                </a:cubicBezTo>
                <a:cubicBezTo>
                  <a:pt x="75" y="32"/>
                  <a:pt x="75" y="31"/>
                  <a:pt x="73" y="30"/>
                </a:cubicBezTo>
                <a:cubicBezTo>
                  <a:pt x="72" y="30"/>
                  <a:pt x="70" y="30"/>
                  <a:pt x="69" y="32"/>
                </a:cubicBezTo>
                <a:cubicBezTo>
                  <a:pt x="68" y="36"/>
                  <a:pt x="65" y="41"/>
                  <a:pt x="62" y="44"/>
                </a:cubicBezTo>
                <a:cubicBezTo>
                  <a:pt x="59" y="47"/>
                  <a:pt x="55" y="49"/>
                  <a:pt x="50" y="51"/>
                </a:cubicBezTo>
                <a:cubicBezTo>
                  <a:pt x="50" y="51"/>
                  <a:pt x="50" y="51"/>
                  <a:pt x="50" y="51"/>
                </a:cubicBezTo>
                <a:cubicBezTo>
                  <a:pt x="50" y="51"/>
                  <a:pt x="50" y="51"/>
                  <a:pt x="50" y="51"/>
                </a:cubicBezTo>
                <a:cubicBezTo>
                  <a:pt x="50" y="51"/>
                  <a:pt x="50" y="51"/>
                  <a:pt x="50" y="51"/>
                </a:cubicBezTo>
                <a:cubicBezTo>
                  <a:pt x="49" y="51"/>
                  <a:pt x="49" y="51"/>
                  <a:pt x="49" y="51"/>
                </a:cubicBezTo>
                <a:cubicBezTo>
                  <a:pt x="49" y="51"/>
                  <a:pt x="49" y="51"/>
                  <a:pt x="49" y="51"/>
                </a:cubicBezTo>
                <a:cubicBezTo>
                  <a:pt x="49" y="51"/>
                  <a:pt x="49" y="51"/>
                  <a:pt x="49" y="51"/>
                </a:cubicBezTo>
                <a:cubicBezTo>
                  <a:pt x="49" y="51"/>
                  <a:pt x="49" y="51"/>
                  <a:pt x="49" y="51"/>
                </a:cubicBezTo>
                <a:cubicBezTo>
                  <a:pt x="44" y="49"/>
                  <a:pt x="40" y="47"/>
                  <a:pt x="37" y="44"/>
                </a:cubicBezTo>
                <a:cubicBezTo>
                  <a:pt x="34" y="41"/>
                  <a:pt x="31" y="36"/>
                  <a:pt x="29" y="32"/>
                </a:cubicBezTo>
                <a:cubicBezTo>
                  <a:pt x="29" y="30"/>
                  <a:pt x="27" y="30"/>
                  <a:pt x="26" y="30"/>
                </a:cubicBezTo>
                <a:cubicBezTo>
                  <a:pt x="24" y="31"/>
                  <a:pt x="23" y="32"/>
                  <a:pt x="24" y="34"/>
                </a:cubicBezTo>
                <a:close/>
                <a:moveTo>
                  <a:pt x="50" y="51"/>
                </a:moveTo>
                <a:cubicBezTo>
                  <a:pt x="50" y="51"/>
                  <a:pt x="50" y="51"/>
                  <a:pt x="50" y="51"/>
                </a:cubicBezTo>
                <a:cubicBezTo>
                  <a:pt x="50" y="51"/>
                  <a:pt x="50" y="51"/>
                  <a:pt x="50" y="51"/>
                </a:cubicBezTo>
                <a:cubicBezTo>
                  <a:pt x="50" y="51"/>
                  <a:pt x="50" y="51"/>
                  <a:pt x="50" y="51"/>
                </a:cubicBezTo>
                <a:close/>
              </a:path>
            </a:pathLst>
          </a:custGeom>
          <a:solidFill>
            <a:srgbClr val="7F7F7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</a:extLst>
        </p:spPr>
        <p:txBody>
          <a:bodyPr/>
          <a:lstStyle/>
          <a:p>
            <a:endParaRPr lang="zh-CN" altLang="zh-CN">
              <a:solidFill>
                <a:srgbClr val="000000"/>
              </a:solidFill>
              <a:cs typeface="+mn-ea"/>
              <a:sym typeface="+mn-lt"/>
            </a:endParaRPr>
          </a:p>
        </p:txBody>
      </p:sp>
      <p:sp>
        <p:nvSpPr>
          <p:cNvPr id="17421" name="淘宝店chenying0907 19"/>
          <p:cNvSpPr>
            <a:spLocks noEditPoints="1" noChangeArrowheads="1"/>
          </p:cNvSpPr>
          <p:nvPr/>
        </p:nvSpPr>
        <p:spPr bwMode="auto">
          <a:xfrm>
            <a:off x="1119188" y="4252913"/>
            <a:ext cx="203200" cy="185737"/>
          </a:xfrm>
          <a:custGeom>
            <a:avLst/>
            <a:gdLst>
              <a:gd name="T0" fmla="*/ 79 w 126"/>
              <a:gd name="T1" fmla="*/ 53 h 115"/>
              <a:gd name="T2" fmla="*/ 83 w 126"/>
              <a:gd name="T3" fmla="*/ 69 h 115"/>
              <a:gd name="T4" fmla="*/ 83 w 126"/>
              <a:gd name="T5" fmla="*/ 77 h 115"/>
              <a:gd name="T6" fmla="*/ 89 w 126"/>
              <a:gd name="T7" fmla="*/ 71 h 115"/>
              <a:gd name="T8" fmla="*/ 83 w 126"/>
              <a:gd name="T9" fmla="*/ 49 h 115"/>
              <a:gd name="T10" fmla="*/ 64 w 126"/>
              <a:gd name="T11" fmla="*/ 46 h 115"/>
              <a:gd name="T12" fmla="*/ 122 w 126"/>
              <a:gd name="T13" fmla="*/ 105 h 115"/>
              <a:gd name="T14" fmla="*/ 118 w 126"/>
              <a:gd name="T15" fmla="*/ 105 h 115"/>
              <a:gd name="T16" fmla="*/ 122 w 126"/>
              <a:gd name="T17" fmla="*/ 29 h 115"/>
              <a:gd name="T18" fmla="*/ 122 w 126"/>
              <a:gd name="T19" fmla="*/ 19 h 115"/>
              <a:gd name="T20" fmla="*/ 76 w 126"/>
              <a:gd name="T21" fmla="*/ 13 h 115"/>
              <a:gd name="T22" fmla="*/ 63 w 126"/>
              <a:gd name="T23" fmla="*/ 0 h 115"/>
              <a:gd name="T24" fmla="*/ 51 w 126"/>
              <a:gd name="T25" fmla="*/ 13 h 115"/>
              <a:gd name="T26" fmla="*/ 5 w 126"/>
              <a:gd name="T27" fmla="*/ 19 h 115"/>
              <a:gd name="T28" fmla="*/ 5 w 126"/>
              <a:gd name="T29" fmla="*/ 29 h 115"/>
              <a:gd name="T30" fmla="*/ 9 w 126"/>
              <a:gd name="T31" fmla="*/ 105 h 115"/>
              <a:gd name="T32" fmla="*/ 0 w 126"/>
              <a:gd name="T33" fmla="*/ 110 h 115"/>
              <a:gd name="T34" fmla="*/ 122 w 126"/>
              <a:gd name="T35" fmla="*/ 115 h 115"/>
              <a:gd name="T36" fmla="*/ 122 w 126"/>
              <a:gd name="T37" fmla="*/ 105 h 115"/>
              <a:gd name="T38" fmla="*/ 58 w 126"/>
              <a:gd name="T39" fmla="*/ 8 h 115"/>
              <a:gd name="T40" fmla="*/ 68 w 126"/>
              <a:gd name="T41" fmla="*/ 8 h 115"/>
              <a:gd name="T42" fmla="*/ 68 w 126"/>
              <a:gd name="T43" fmla="*/ 17 h 115"/>
              <a:gd name="T44" fmla="*/ 63 w 126"/>
              <a:gd name="T45" fmla="*/ 19 h 115"/>
              <a:gd name="T46" fmla="*/ 56 w 126"/>
              <a:gd name="T47" fmla="*/ 13 h 115"/>
              <a:gd name="T48" fmla="*/ 112 w 126"/>
              <a:gd name="T49" fmla="*/ 105 h 115"/>
              <a:gd name="T50" fmla="*/ 14 w 126"/>
              <a:gd name="T51" fmla="*/ 105 h 115"/>
              <a:gd name="T52" fmla="*/ 112 w 126"/>
              <a:gd name="T53" fmla="*/ 29 h 115"/>
              <a:gd name="T54" fmla="*/ 59 w 126"/>
              <a:gd name="T55" fmla="*/ 91 h 115"/>
              <a:gd name="T56" fmla="*/ 71 w 126"/>
              <a:gd name="T57" fmla="*/ 89 h 115"/>
              <a:gd name="T58" fmla="*/ 79 w 126"/>
              <a:gd name="T59" fmla="*/ 80 h 115"/>
              <a:gd name="T60" fmla="*/ 78 w 126"/>
              <a:gd name="T61" fmla="*/ 76 h 115"/>
              <a:gd name="T62" fmla="*/ 62 w 126"/>
              <a:gd name="T63" fmla="*/ 50 h 115"/>
              <a:gd name="T64" fmla="*/ 44 w 126"/>
              <a:gd name="T65" fmla="*/ 53 h 115"/>
              <a:gd name="T66" fmla="*/ 44 w 126"/>
              <a:gd name="T67" fmla="*/ 85 h 115"/>
              <a:gd name="T68" fmla="*/ 48 w 126"/>
              <a:gd name="T69" fmla="*/ 57 h 115"/>
              <a:gd name="T70" fmla="*/ 57 w 126"/>
              <a:gd name="T71" fmla="*/ 53 h 115"/>
              <a:gd name="T72" fmla="*/ 58 w 126"/>
              <a:gd name="T73" fmla="*/ 72 h 115"/>
              <a:gd name="T74" fmla="*/ 68 w 126"/>
              <a:gd name="T75" fmla="*/ 83 h 115"/>
              <a:gd name="T76" fmla="*/ 59 w 126"/>
              <a:gd name="T77" fmla="*/ 86 h 115"/>
              <a:gd name="T78" fmla="*/ 43 w 126"/>
              <a:gd name="T79" fmla="*/ 69 h 115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w 126"/>
              <a:gd name="T121" fmla="*/ 0 h 115"/>
              <a:gd name="T122" fmla="*/ 126 w 126"/>
              <a:gd name="T123" fmla="*/ 115 h 115"/>
            </a:gdLst>
            <a:ahLst/>
            <a:cxnLst>
              <a:cxn ang="T80">
                <a:pos x="T0" y="T1"/>
              </a:cxn>
              <a:cxn ang="T81">
                <a:pos x="T2" y="T3"/>
              </a:cxn>
              <a:cxn ang="T82">
                <a:pos x="T4" y="T5"/>
              </a:cxn>
              <a:cxn ang="T83">
                <a:pos x="T6" y="T7"/>
              </a:cxn>
              <a:cxn ang="T84">
                <a:pos x="T8" y="T9"/>
              </a:cxn>
              <a:cxn ang="T85">
                <a:pos x="T10" y="T11"/>
              </a:cxn>
              <a:cxn ang="T86">
                <a:pos x="T12" y="T13"/>
              </a:cxn>
              <a:cxn ang="T87">
                <a:pos x="T14" y="T15"/>
              </a:cxn>
              <a:cxn ang="T88">
                <a:pos x="T16" y="T17"/>
              </a:cxn>
              <a:cxn ang="T89">
                <a:pos x="T18" y="T19"/>
              </a:cxn>
              <a:cxn ang="T90">
                <a:pos x="T20" y="T21"/>
              </a:cxn>
              <a:cxn ang="T91">
                <a:pos x="T22" y="T23"/>
              </a:cxn>
              <a:cxn ang="T92">
                <a:pos x="T24" y="T25"/>
              </a:cxn>
              <a:cxn ang="T93">
                <a:pos x="T26" y="T27"/>
              </a:cxn>
              <a:cxn ang="T94">
                <a:pos x="T28" y="T29"/>
              </a:cxn>
              <a:cxn ang="T95">
                <a:pos x="T30" y="T31"/>
              </a:cxn>
              <a:cxn ang="T96">
                <a:pos x="T32" y="T33"/>
              </a:cxn>
              <a:cxn ang="T97">
                <a:pos x="T34" y="T35"/>
              </a:cxn>
              <a:cxn ang="T98">
                <a:pos x="T36" y="T37"/>
              </a:cxn>
              <a:cxn ang="T99">
                <a:pos x="T38" y="T39"/>
              </a:cxn>
              <a:cxn ang="T100">
                <a:pos x="T40" y="T41"/>
              </a:cxn>
              <a:cxn ang="T101">
                <a:pos x="T42" y="T43"/>
              </a:cxn>
              <a:cxn ang="T102">
                <a:pos x="T44" y="T45"/>
              </a:cxn>
              <a:cxn ang="T103">
                <a:pos x="T46" y="T47"/>
              </a:cxn>
              <a:cxn ang="T104">
                <a:pos x="T48" y="T49"/>
              </a:cxn>
              <a:cxn ang="T105">
                <a:pos x="T50" y="T51"/>
              </a:cxn>
              <a:cxn ang="T106">
                <a:pos x="T52" y="T53"/>
              </a:cxn>
              <a:cxn ang="T107">
                <a:pos x="T54" y="T55"/>
              </a:cxn>
              <a:cxn ang="T108">
                <a:pos x="T56" y="T57"/>
              </a:cxn>
              <a:cxn ang="T109">
                <a:pos x="T58" y="T59"/>
              </a:cxn>
              <a:cxn ang="T110">
                <a:pos x="T60" y="T61"/>
              </a:cxn>
              <a:cxn ang="T111">
                <a:pos x="T62" y="T63"/>
              </a:cxn>
              <a:cxn ang="T112">
                <a:pos x="T64" y="T65"/>
              </a:cxn>
              <a:cxn ang="T113">
                <a:pos x="T66" y="T67"/>
              </a:cxn>
              <a:cxn ang="T114">
                <a:pos x="T68" y="T69"/>
              </a:cxn>
              <a:cxn ang="T115">
                <a:pos x="T70" y="T71"/>
              </a:cxn>
              <a:cxn ang="T116">
                <a:pos x="T72" y="T73"/>
              </a:cxn>
              <a:cxn ang="T117">
                <a:pos x="T74" y="T75"/>
              </a:cxn>
              <a:cxn ang="T118">
                <a:pos x="T76" y="T77"/>
              </a:cxn>
              <a:cxn ang="T119">
                <a:pos x="T78" y="T79"/>
              </a:cxn>
            </a:cxnLst>
            <a:rect l="T120" t="T121" r="T122" b="T123"/>
            <a:pathLst>
              <a:path w="126" h="115">
                <a:moveTo>
                  <a:pt x="67" y="49"/>
                </a:moveTo>
                <a:cubicBezTo>
                  <a:pt x="72" y="49"/>
                  <a:pt x="76" y="50"/>
                  <a:pt x="79" y="53"/>
                </a:cubicBezTo>
                <a:cubicBezTo>
                  <a:pt x="82" y="56"/>
                  <a:pt x="84" y="61"/>
                  <a:pt x="84" y="65"/>
                </a:cubicBezTo>
                <a:cubicBezTo>
                  <a:pt x="84" y="67"/>
                  <a:pt x="84" y="68"/>
                  <a:pt x="83" y="69"/>
                </a:cubicBezTo>
                <a:cubicBezTo>
                  <a:pt x="83" y="71"/>
                  <a:pt x="82" y="72"/>
                  <a:pt x="82" y="73"/>
                </a:cubicBezTo>
                <a:cubicBezTo>
                  <a:pt x="81" y="75"/>
                  <a:pt x="81" y="77"/>
                  <a:pt x="83" y="77"/>
                </a:cubicBezTo>
                <a:cubicBezTo>
                  <a:pt x="84" y="78"/>
                  <a:pt x="86" y="78"/>
                  <a:pt x="87" y="76"/>
                </a:cubicBezTo>
                <a:cubicBezTo>
                  <a:pt x="88" y="75"/>
                  <a:pt x="88" y="73"/>
                  <a:pt x="89" y="71"/>
                </a:cubicBezTo>
                <a:cubicBezTo>
                  <a:pt x="89" y="69"/>
                  <a:pt x="90" y="67"/>
                  <a:pt x="90" y="65"/>
                </a:cubicBezTo>
                <a:cubicBezTo>
                  <a:pt x="90" y="59"/>
                  <a:pt x="87" y="53"/>
                  <a:pt x="83" y="49"/>
                </a:cubicBezTo>
                <a:cubicBezTo>
                  <a:pt x="79" y="45"/>
                  <a:pt x="73" y="43"/>
                  <a:pt x="67" y="43"/>
                </a:cubicBezTo>
                <a:cubicBezTo>
                  <a:pt x="66" y="43"/>
                  <a:pt x="64" y="44"/>
                  <a:pt x="64" y="46"/>
                </a:cubicBezTo>
                <a:cubicBezTo>
                  <a:pt x="64" y="47"/>
                  <a:pt x="66" y="49"/>
                  <a:pt x="67" y="49"/>
                </a:cubicBezTo>
                <a:close/>
                <a:moveTo>
                  <a:pt x="122" y="105"/>
                </a:moveTo>
                <a:cubicBezTo>
                  <a:pt x="122" y="105"/>
                  <a:pt x="122" y="105"/>
                  <a:pt x="122" y="105"/>
                </a:cubicBezTo>
                <a:cubicBezTo>
                  <a:pt x="118" y="105"/>
                  <a:pt x="118" y="105"/>
                  <a:pt x="118" y="105"/>
                </a:cubicBezTo>
                <a:cubicBezTo>
                  <a:pt x="118" y="29"/>
                  <a:pt x="118" y="29"/>
                  <a:pt x="118" y="29"/>
                </a:cubicBezTo>
                <a:cubicBezTo>
                  <a:pt x="122" y="29"/>
                  <a:pt x="122" y="29"/>
                  <a:pt x="122" y="29"/>
                </a:cubicBezTo>
                <a:cubicBezTo>
                  <a:pt x="124" y="29"/>
                  <a:pt x="126" y="27"/>
                  <a:pt x="126" y="24"/>
                </a:cubicBezTo>
                <a:cubicBezTo>
                  <a:pt x="126" y="22"/>
                  <a:pt x="124" y="19"/>
                  <a:pt x="122" y="19"/>
                </a:cubicBezTo>
                <a:cubicBezTo>
                  <a:pt x="74" y="19"/>
                  <a:pt x="74" y="19"/>
                  <a:pt x="74" y="19"/>
                </a:cubicBezTo>
                <a:cubicBezTo>
                  <a:pt x="75" y="17"/>
                  <a:pt x="76" y="15"/>
                  <a:pt x="76" y="13"/>
                </a:cubicBezTo>
                <a:cubicBezTo>
                  <a:pt x="76" y="9"/>
                  <a:pt x="75" y="6"/>
                  <a:pt x="72" y="4"/>
                </a:cubicBezTo>
                <a:cubicBezTo>
                  <a:pt x="70" y="1"/>
                  <a:pt x="67" y="0"/>
                  <a:pt x="63" y="0"/>
                </a:cubicBezTo>
                <a:cubicBezTo>
                  <a:pt x="60" y="0"/>
                  <a:pt x="57" y="1"/>
                  <a:pt x="54" y="4"/>
                </a:cubicBezTo>
                <a:cubicBezTo>
                  <a:pt x="52" y="6"/>
                  <a:pt x="51" y="9"/>
                  <a:pt x="51" y="13"/>
                </a:cubicBezTo>
                <a:cubicBezTo>
                  <a:pt x="51" y="15"/>
                  <a:pt x="51" y="17"/>
                  <a:pt x="53" y="19"/>
                </a:cubicBezTo>
                <a:cubicBezTo>
                  <a:pt x="5" y="19"/>
                  <a:pt x="5" y="19"/>
                  <a:pt x="5" y="19"/>
                </a:cubicBezTo>
                <a:cubicBezTo>
                  <a:pt x="2" y="19"/>
                  <a:pt x="0" y="22"/>
                  <a:pt x="0" y="24"/>
                </a:cubicBezTo>
                <a:cubicBezTo>
                  <a:pt x="0" y="27"/>
                  <a:pt x="2" y="29"/>
                  <a:pt x="5" y="29"/>
                </a:cubicBezTo>
                <a:cubicBezTo>
                  <a:pt x="9" y="29"/>
                  <a:pt x="9" y="29"/>
                  <a:pt x="9" y="29"/>
                </a:cubicBezTo>
                <a:cubicBezTo>
                  <a:pt x="9" y="105"/>
                  <a:pt x="9" y="105"/>
                  <a:pt x="9" y="105"/>
                </a:cubicBezTo>
                <a:cubicBezTo>
                  <a:pt x="5" y="105"/>
                  <a:pt x="5" y="105"/>
                  <a:pt x="5" y="105"/>
                </a:cubicBezTo>
                <a:cubicBezTo>
                  <a:pt x="2" y="105"/>
                  <a:pt x="0" y="107"/>
                  <a:pt x="0" y="110"/>
                </a:cubicBezTo>
                <a:cubicBezTo>
                  <a:pt x="0" y="113"/>
                  <a:pt x="2" y="115"/>
                  <a:pt x="5" y="115"/>
                </a:cubicBezTo>
                <a:cubicBezTo>
                  <a:pt x="122" y="115"/>
                  <a:pt x="122" y="115"/>
                  <a:pt x="122" y="115"/>
                </a:cubicBezTo>
                <a:cubicBezTo>
                  <a:pt x="124" y="115"/>
                  <a:pt x="126" y="113"/>
                  <a:pt x="126" y="110"/>
                </a:cubicBezTo>
                <a:cubicBezTo>
                  <a:pt x="126" y="107"/>
                  <a:pt x="124" y="105"/>
                  <a:pt x="122" y="105"/>
                </a:cubicBezTo>
                <a:close/>
                <a:moveTo>
                  <a:pt x="58" y="8"/>
                </a:moveTo>
                <a:cubicBezTo>
                  <a:pt x="58" y="8"/>
                  <a:pt x="58" y="8"/>
                  <a:pt x="58" y="8"/>
                </a:cubicBezTo>
                <a:cubicBezTo>
                  <a:pt x="60" y="6"/>
                  <a:pt x="61" y="6"/>
                  <a:pt x="63" y="6"/>
                </a:cubicBezTo>
                <a:cubicBezTo>
                  <a:pt x="65" y="6"/>
                  <a:pt x="67" y="6"/>
                  <a:pt x="68" y="8"/>
                </a:cubicBezTo>
                <a:cubicBezTo>
                  <a:pt x="69" y="9"/>
                  <a:pt x="70" y="11"/>
                  <a:pt x="70" y="13"/>
                </a:cubicBezTo>
                <a:cubicBezTo>
                  <a:pt x="70" y="14"/>
                  <a:pt x="69" y="16"/>
                  <a:pt x="68" y="17"/>
                </a:cubicBezTo>
                <a:cubicBezTo>
                  <a:pt x="67" y="19"/>
                  <a:pt x="65" y="19"/>
                  <a:pt x="63" y="19"/>
                </a:cubicBezTo>
                <a:cubicBezTo>
                  <a:pt x="63" y="19"/>
                  <a:pt x="63" y="19"/>
                  <a:pt x="63" y="19"/>
                </a:cubicBezTo>
                <a:cubicBezTo>
                  <a:pt x="61" y="19"/>
                  <a:pt x="60" y="19"/>
                  <a:pt x="58" y="17"/>
                </a:cubicBezTo>
                <a:cubicBezTo>
                  <a:pt x="57" y="16"/>
                  <a:pt x="56" y="14"/>
                  <a:pt x="56" y="13"/>
                </a:cubicBezTo>
                <a:cubicBezTo>
                  <a:pt x="56" y="11"/>
                  <a:pt x="57" y="9"/>
                  <a:pt x="58" y="8"/>
                </a:cubicBezTo>
                <a:close/>
                <a:moveTo>
                  <a:pt x="112" y="105"/>
                </a:moveTo>
                <a:cubicBezTo>
                  <a:pt x="112" y="105"/>
                  <a:pt x="112" y="105"/>
                  <a:pt x="112" y="105"/>
                </a:cubicBezTo>
                <a:cubicBezTo>
                  <a:pt x="14" y="105"/>
                  <a:pt x="14" y="105"/>
                  <a:pt x="14" y="105"/>
                </a:cubicBezTo>
                <a:cubicBezTo>
                  <a:pt x="14" y="29"/>
                  <a:pt x="14" y="29"/>
                  <a:pt x="14" y="29"/>
                </a:cubicBezTo>
                <a:cubicBezTo>
                  <a:pt x="112" y="29"/>
                  <a:pt x="112" y="29"/>
                  <a:pt x="112" y="29"/>
                </a:cubicBezTo>
                <a:cubicBezTo>
                  <a:pt x="112" y="105"/>
                  <a:pt x="112" y="105"/>
                  <a:pt x="112" y="105"/>
                </a:cubicBezTo>
                <a:close/>
                <a:moveTo>
                  <a:pt x="59" y="91"/>
                </a:moveTo>
                <a:cubicBezTo>
                  <a:pt x="59" y="91"/>
                  <a:pt x="59" y="91"/>
                  <a:pt x="59" y="91"/>
                </a:cubicBezTo>
                <a:cubicBezTo>
                  <a:pt x="63" y="91"/>
                  <a:pt x="67" y="90"/>
                  <a:pt x="71" y="89"/>
                </a:cubicBezTo>
                <a:cubicBezTo>
                  <a:pt x="71" y="88"/>
                  <a:pt x="71" y="88"/>
                  <a:pt x="71" y="88"/>
                </a:cubicBezTo>
                <a:cubicBezTo>
                  <a:pt x="74" y="87"/>
                  <a:pt x="77" y="84"/>
                  <a:pt x="79" y="80"/>
                </a:cubicBezTo>
                <a:cubicBezTo>
                  <a:pt x="79" y="80"/>
                  <a:pt x="79" y="80"/>
                  <a:pt x="79" y="80"/>
                </a:cubicBezTo>
                <a:cubicBezTo>
                  <a:pt x="80" y="79"/>
                  <a:pt x="79" y="77"/>
                  <a:pt x="78" y="76"/>
                </a:cubicBezTo>
                <a:cubicBezTo>
                  <a:pt x="62" y="67"/>
                  <a:pt x="62" y="67"/>
                  <a:pt x="62" y="67"/>
                </a:cubicBezTo>
                <a:cubicBezTo>
                  <a:pt x="62" y="50"/>
                  <a:pt x="62" y="50"/>
                  <a:pt x="62" y="50"/>
                </a:cubicBezTo>
                <a:cubicBezTo>
                  <a:pt x="62" y="48"/>
                  <a:pt x="61" y="47"/>
                  <a:pt x="59" y="47"/>
                </a:cubicBezTo>
                <a:cubicBezTo>
                  <a:pt x="53" y="47"/>
                  <a:pt x="48" y="49"/>
                  <a:pt x="44" y="53"/>
                </a:cubicBezTo>
                <a:cubicBezTo>
                  <a:pt x="40" y="57"/>
                  <a:pt x="37" y="63"/>
                  <a:pt x="37" y="69"/>
                </a:cubicBezTo>
                <a:cubicBezTo>
                  <a:pt x="37" y="75"/>
                  <a:pt x="40" y="81"/>
                  <a:pt x="44" y="85"/>
                </a:cubicBezTo>
                <a:cubicBezTo>
                  <a:pt x="48" y="89"/>
                  <a:pt x="53" y="91"/>
                  <a:pt x="59" y="91"/>
                </a:cubicBezTo>
                <a:close/>
                <a:moveTo>
                  <a:pt x="48" y="57"/>
                </a:moveTo>
                <a:cubicBezTo>
                  <a:pt x="48" y="57"/>
                  <a:pt x="48" y="57"/>
                  <a:pt x="48" y="57"/>
                </a:cubicBezTo>
                <a:cubicBezTo>
                  <a:pt x="50" y="55"/>
                  <a:pt x="53" y="53"/>
                  <a:pt x="57" y="53"/>
                </a:cubicBezTo>
                <a:cubicBezTo>
                  <a:pt x="57" y="69"/>
                  <a:pt x="57" y="69"/>
                  <a:pt x="57" y="69"/>
                </a:cubicBezTo>
                <a:cubicBezTo>
                  <a:pt x="57" y="70"/>
                  <a:pt x="57" y="71"/>
                  <a:pt x="58" y="72"/>
                </a:cubicBezTo>
                <a:cubicBezTo>
                  <a:pt x="72" y="80"/>
                  <a:pt x="72" y="80"/>
                  <a:pt x="72" y="80"/>
                </a:cubicBezTo>
                <a:cubicBezTo>
                  <a:pt x="71" y="81"/>
                  <a:pt x="69" y="82"/>
                  <a:pt x="68" y="83"/>
                </a:cubicBezTo>
                <a:cubicBezTo>
                  <a:pt x="68" y="84"/>
                  <a:pt x="68" y="84"/>
                  <a:pt x="68" y="84"/>
                </a:cubicBezTo>
                <a:cubicBezTo>
                  <a:pt x="65" y="85"/>
                  <a:pt x="62" y="86"/>
                  <a:pt x="59" y="86"/>
                </a:cubicBezTo>
                <a:cubicBezTo>
                  <a:pt x="55" y="86"/>
                  <a:pt x="51" y="84"/>
                  <a:pt x="48" y="81"/>
                </a:cubicBezTo>
                <a:cubicBezTo>
                  <a:pt x="45" y="78"/>
                  <a:pt x="43" y="74"/>
                  <a:pt x="43" y="69"/>
                </a:cubicBezTo>
                <a:cubicBezTo>
                  <a:pt x="43" y="64"/>
                  <a:pt x="45" y="60"/>
                  <a:pt x="48" y="57"/>
                </a:cubicBezTo>
                <a:close/>
              </a:path>
            </a:pathLst>
          </a:custGeom>
          <a:solidFill>
            <a:srgbClr val="7F7F7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</a:extLst>
        </p:spPr>
        <p:txBody>
          <a:bodyPr/>
          <a:lstStyle/>
          <a:p>
            <a:endParaRPr lang="zh-CN" altLang="zh-CN">
              <a:solidFill>
                <a:srgbClr val="000000"/>
              </a:solidFill>
              <a:cs typeface="+mn-ea"/>
              <a:sym typeface="+mn-lt"/>
            </a:endParaRPr>
          </a:p>
        </p:txBody>
      </p:sp>
      <p:sp>
        <p:nvSpPr>
          <p:cNvPr id="17422" name="淘宝店chenying0907 20"/>
          <p:cNvSpPr>
            <a:spLocks noEditPoints="1" noChangeArrowheads="1"/>
          </p:cNvSpPr>
          <p:nvPr/>
        </p:nvSpPr>
        <p:spPr bwMode="auto">
          <a:xfrm>
            <a:off x="1123950" y="3430588"/>
            <a:ext cx="198438" cy="182562"/>
          </a:xfrm>
          <a:custGeom>
            <a:avLst/>
            <a:gdLst>
              <a:gd name="T0" fmla="*/ 95 w 123"/>
              <a:gd name="T1" fmla="*/ 54 h 113"/>
              <a:gd name="T2" fmla="*/ 122 w 123"/>
              <a:gd name="T3" fmla="*/ 38 h 113"/>
              <a:gd name="T4" fmla="*/ 111 w 123"/>
              <a:gd name="T5" fmla="*/ 36 h 113"/>
              <a:gd name="T6" fmla="*/ 96 w 123"/>
              <a:gd name="T7" fmla="*/ 28 h 113"/>
              <a:gd name="T8" fmla="*/ 105 w 123"/>
              <a:gd name="T9" fmla="*/ 14 h 113"/>
              <a:gd name="T10" fmla="*/ 114 w 123"/>
              <a:gd name="T11" fmla="*/ 7 h 113"/>
              <a:gd name="T12" fmla="*/ 74 w 123"/>
              <a:gd name="T13" fmla="*/ 14 h 113"/>
              <a:gd name="T14" fmla="*/ 72 w 123"/>
              <a:gd name="T15" fmla="*/ 35 h 113"/>
              <a:gd name="T16" fmla="*/ 50 w 123"/>
              <a:gd name="T17" fmla="*/ 21 h 113"/>
              <a:gd name="T18" fmla="*/ 55 w 123"/>
              <a:gd name="T19" fmla="*/ 13 h 113"/>
              <a:gd name="T20" fmla="*/ 64 w 123"/>
              <a:gd name="T21" fmla="*/ 7 h 113"/>
              <a:gd name="T22" fmla="*/ 33 w 123"/>
              <a:gd name="T23" fmla="*/ 6 h 113"/>
              <a:gd name="T24" fmla="*/ 30 w 123"/>
              <a:gd name="T25" fmla="*/ 6 h 113"/>
              <a:gd name="T26" fmla="*/ 13 w 123"/>
              <a:gd name="T27" fmla="*/ 22 h 113"/>
              <a:gd name="T28" fmla="*/ 14 w 123"/>
              <a:gd name="T29" fmla="*/ 25 h 113"/>
              <a:gd name="T30" fmla="*/ 10 w 123"/>
              <a:gd name="T31" fmla="*/ 27 h 113"/>
              <a:gd name="T32" fmla="*/ 1 w 123"/>
              <a:gd name="T33" fmla="*/ 39 h 113"/>
              <a:gd name="T34" fmla="*/ 9 w 123"/>
              <a:gd name="T35" fmla="*/ 46 h 113"/>
              <a:gd name="T36" fmla="*/ 9 w 123"/>
              <a:gd name="T37" fmla="*/ 46 h 113"/>
              <a:gd name="T38" fmla="*/ 9 w 123"/>
              <a:gd name="T39" fmla="*/ 47 h 113"/>
              <a:gd name="T40" fmla="*/ 27 w 123"/>
              <a:gd name="T41" fmla="*/ 48 h 113"/>
              <a:gd name="T42" fmla="*/ 28 w 123"/>
              <a:gd name="T43" fmla="*/ 42 h 113"/>
              <a:gd name="T44" fmla="*/ 49 w 123"/>
              <a:gd name="T45" fmla="*/ 58 h 113"/>
              <a:gd name="T46" fmla="*/ 25 w 123"/>
              <a:gd name="T47" fmla="*/ 111 h 113"/>
              <a:gd name="T48" fmla="*/ 103 w 123"/>
              <a:gd name="T49" fmla="*/ 112 h 113"/>
              <a:gd name="T50" fmla="*/ 120 w 123"/>
              <a:gd name="T51" fmla="*/ 95 h 113"/>
              <a:gd name="T52" fmla="*/ 34 w 123"/>
              <a:gd name="T53" fmla="*/ 35 h 113"/>
              <a:gd name="T54" fmla="*/ 28 w 123"/>
              <a:gd name="T55" fmla="*/ 36 h 113"/>
              <a:gd name="T56" fmla="*/ 24 w 123"/>
              <a:gd name="T57" fmla="*/ 38 h 113"/>
              <a:gd name="T58" fmla="*/ 18 w 123"/>
              <a:gd name="T59" fmla="*/ 48 h 113"/>
              <a:gd name="T60" fmla="*/ 13 w 123"/>
              <a:gd name="T61" fmla="*/ 42 h 113"/>
              <a:gd name="T62" fmla="*/ 13 w 123"/>
              <a:gd name="T63" fmla="*/ 42 h 113"/>
              <a:gd name="T64" fmla="*/ 13 w 123"/>
              <a:gd name="T65" fmla="*/ 42 h 113"/>
              <a:gd name="T66" fmla="*/ 11 w 123"/>
              <a:gd name="T67" fmla="*/ 33 h 113"/>
              <a:gd name="T68" fmla="*/ 18 w 123"/>
              <a:gd name="T69" fmla="*/ 30 h 113"/>
              <a:gd name="T70" fmla="*/ 21 w 123"/>
              <a:gd name="T71" fmla="*/ 25 h 113"/>
              <a:gd name="T72" fmla="*/ 28 w 123"/>
              <a:gd name="T73" fmla="*/ 12 h 113"/>
              <a:gd name="T74" fmla="*/ 36 w 123"/>
              <a:gd name="T75" fmla="*/ 11 h 113"/>
              <a:gd name="T76" fmla="*/ 40 w 123"/>
              <a:gd name="T77" fmla="*/ 10 h 113"/>
              <a:gd name="T78" fmla="*/ 53 w 123"/>
              <a:gd name="T79" fmla="*/ 7 h 113"/>
              <a:gd name="T80" fmla="*/ 45 w 123"/>
              <a:gd name="T81" fmla="*/ 19 h 113"/>
              <a:gd name="T82" fmla="*/ 43 w 123"/>
              <a:gd name="T83" fmla="*/ 26 h 113"/>
              <a:gd name="T84" fmla="*/ 34 w 123"/>
              <a:gd name="T85" fmla="*/ 35 h 113"/>
              <a:gd name="T86" fmla="*/ 19 w 123"/>
              <a:gd name="T87" fmla="*/ 96 h 113"/>
              <a:gd name="T88" fmla="*/ 78 w 123"/>
              <a:gd name="T89" fmla="*/ 35 h 113"/>
              <a:gd name="T90" fmla="*/ 77 w 123"/>
              <a:gd name="T91" fmla="*/ 33 h 113"/>
              <a:gd name="T92" fmla="*/ 102 w 123"/>
              <a:gd name="T93" fmla="*/ 7 h 113"/>
              <a:gd name="T94" fmla="*/ 96 w 123"/>
              <a:gd name="T95" fmla="*/ 10 h 113"/>
              <a:gd name="T96" fmla="*/ 90 w 123"/>
              <a:gd name="T97" fmla="*/ 31 h 113"/>
              <a:gd name="T98" fmla="*/ 105 w 123"/>
              <a:gd name="T99" fmla="*/ 43 h 113"/>
              <a:gd name="T100" fmla="*/ 111 w 123"/>
              <a:gd name="T101" fmla="*/ 43 h 113"/>
              <a:gd name="T102" fmla="*/ 88 w 123"/>
              <a:gd name="T103" fmla="*/ 47 h 113"/>
              <a:gd name="T104" fmla="*/ 105 w 123"/>
              <a:gd name="T105" fmla="*/ 106 h 113"/>
              <a:gd name="T106" fmla="*/ 78 w 123"/>
              <a:gd name="T107" fmla="*/ 62 h 113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w 123"/>
              <a:gd name="T163" fmla="*/ 0 h 113"/>
              <a:gd name="T164" fmla="*/ 123 w 123"/>
              <a:gd name="T165" fmla="*/ 113 h 113"/>
            </a:gdLst>
            <a:ahLst/>
            <a:cxnLst>
              <a:cxn ang="T108">
                <a:pos x="T0" y="T1"/>
              </a:cxn>
              <a:cxn ang="T109">
                <a:pos x="T2" y="T3"/>
              </a:cxn>
              <a:cxn ang="T110">
                <a:pos x="T4" y="T5"/>
              </a:cxn>
              <a:cxn ang="T111">
                <a:pos x="T6" y="T7"/>
              </a:cxn>
              <a:cxn ang="T112">
                <a:pos x="T8" y="T9"/>
              </a:cxn>
              <a:cxn ang="T113">
                <a:pos x="T10" y="T11"/>
              </a:cxn>
              <a:cxn ang="T114">
                <a:pos x="T12" y="T13"/>
              </a:cxn>
              <a:cxn ang="T115">
                <a:pos x="T14" y="T15"/>
              </a:cxn>
              <a:cxn ang="T116">
                <a:pos x="T16" y="T17"/>
              </a:cxn>
              <a:cxn ang="T117">
                <a:pos x="T18" y="T19"/>
              </a:cxn>
              <a:cxn ang="T118">
                <a:pos x="T20" y="T21"/>
              </a:cxn>
              <a:cxn ang="T119">
                <a:pos x="T22" y="T23"/>
              </a:cxn>
              <a:cxn ang="T120">
                <a:pos x="T24" y="T25"/>
              </a:cxn>
              <a:cxn ang="T121">
                <a:pos x="T26" y="T27"/>
              </a:cxn>
              <a:cxn ang="T122">
                <a:pos x="T28" y="T29"/>
              </a:cxn>
              <a:cxn ang="T123">
                <a:pos x="T30" y="T31"/>
              </a:cxn>
              <a:cxn ang="T124">
                <a:pos x="T32" y="T33"/>
              </a:cxn>
              <a:cxn ang="T125">
                <a:pos x="T34" y="T35"/>
              </a:cxn>
              <a:cxn ang="T126">
                <a:pos x="T36" y="T37"/>
              </a:cxn>
              <a:cxn ang="T127">
                <a:pos x="T38" y="T39"/>
              </a:cxn>
              <a:cxn ang="T128">
                <a:pos x="T40" y="T41"/>
              </a:cxn>
              <a:cxn ang="T129">
                <a:pos x="T42" y="T43"/>
              </a:cxn>
              <a:cxn ang="T130">
                <a:pos x="T44" y="T45"/>
              </a:cxn>
              <a:cxn ang="T131">
                <a:pos x="T46" y="T47"/>
              </a:cxn>
              <a:cxn ang="T132">
                <a:pos x="T48" y="T49"/>
              </a:cxn>
              <a:cxn ang="T133">
                <a:pos x="T50" y="T51"/>
              </a:cxn>
              <a:cxn ang="T134">
                <a:pos x="T52" y="T53"/>
              </a:cxn>
              <a:cxn ang="T135">
                <a:pos x="T54" y="T55"/>
              </a:cxn>
              <a:cxn ang="T136">
                <a:pos x="T56" y="T57"/>
              </a:cxn>
              <a:cxn ang="T137">
                <a:pos x="T58" y="T59"/>
              </a:cxn>
              <a:cxn ang="T138">
                <a:pos x="T60" y="T61"/>
              </a:cxn>
              <a:cxn ang="T139">
                <a:pos x="T62" y="T63"/>
              </a:cxn>
              <a:cxn ang="T140">
                <a:pos x="T64" y="T65"/>
              </a:cxn>
              <a:cxn ang="T141">
                <a:pos x="T66" y="T67"/>
              </a:cxn>
              <a:cxn ang="T142">
                <a:pos x="T68" y="T69"/>
              </a:cxn>
              <a:cxn ang="T143">
                <a:pos x="T70" y="T71"/>
              </a:cxn>
              <a:cxn ang="T144">
                <a:pos x="T72" y="T73"/>
              </a:cxn>
              <a:cxn ang="T145">
                <a:pos x="T74" y="T75"/>
              </a:cxn>
              <a:cxn ang="T146">
                <a:pos x="T76" y="T77"/>
              </a:cxn>
              <a:cxn ang="T147">
                <a:pos x="T78" y="T79"/>
              </a:cxn>
              <a:cxn ang="T148">
                <a:pos x="T80" y="T81"/>
              </a:cxn>
              <a:cxn ang="T149">
                <a:pos x="T82" y="T83"/>
              </a:cxn>
              <a:cxn ang="T150">
                <a:pos x="T84" y="T85"/>
              </a:cxn>
              <a:cxn ang="T151">
                <a:pos x="T86" y="T87"/>
              </a:cxn>
              <a:cxn ang="T152">
                <a:pos x="T88" y="T89"/>
              </a:cxn>
              <a:cxn ang="T153">
                <a:pos x="T90" y="T91"/>
              </a:cxn>
              <a:cxn ang="T154">
                <a:pos x="T92" y="T93"/>
              </a:cxn>
              <a:cxn ang="T155">
                <a:pos x="T94" y="T95"/>
              </a:cxn>
              <a:cxn ang="T156">
                <a:pos x="T96" y="T97"/>
              </a:cxn>
              <a:cxn ang="T157">
                <a:pos x="T98" y="T99"/>
              </a:cxn>
              <a:cxn ang="T158">
                <a:pos x="T100" y="T101"/>
              </a:cxn>
              <a:cxn ang="T159">
                <a:pos x="T102" y="T103"/>
              </a:cxn>
              <a:cxn ang="T160">
                <a:pos x="T104" y="T105"/>
              </a:cxn>
              <a:cxn ang="T161">
                <a:pos x="T106" y="T107"/>
              </a:cxn>
            </a:cxnLst>
            <a:rect l="T162" t="T163" r="T164" b="T165"/>
            <a:pathLst>
              <a:path w="123" h="113">
                <a:moveTo>
                  <a:pt x="82" y="58"/>
                </a:moveTo>
                <a:cubicBezTo>
                  <a:pt x="88" y="53"/>
                  <a:pt x="88" y="53"/>
                  <a:pt x="88" y="53"/>
                </a:cubicBezTo>
                <a:cubicBezTo>
                  <a:pt x="90" y="54"/>
                  <a:pt x="92" y="54"/>
                  <a:pt x="95" y="54"/>
                </a:cubicBezTo>
                <a:cubicBezTo>
                  <a:pt x="98" y="55"/>
                  <a:pt x="101" y="54"/>
                  <a:pt x="104" y="54"/>
                </a:cubicBezTo>
                <a:cubicBezTo>
                  <a:pt x="108" y="53"/>
                  <a:pt x="112" y="50"/>
                  <a:pt x="115" y="48"/>
                </a:cubicBezTo>
                <a:cubicBezTo>
                  <a:pt x="118" y="45"/>
                  <a:pt x="121" y="41"/>
                  <a:pt x="122" y="38"/>
                </a:cubicBezTo>
                <a:cubicBezTo>
                  <a:pt x="123" y="36"/>
                  <a:pt x="122" y="34"/>
                  <a:pt x="121" y="34"/>
                </a:cubicBezTo>
                <a:cubicBezTo>
                  <a:pt x="120" y="34"/>
                  <a:pt x="119" y="34"/>
                  <a:pt x="119" y="34"/>
                </a:cubicBezTo>
                <a:cubicBezTo>
                  <a:pt x="111" y="36"/>
                  <a:pt x="111" y="36"/>
                  <a:pt x="111" y="36"/>
                </a:cubicBezTo>
                <a:cubicBezTo>
                  <a:pt x="105" y="37"/>
                  <a:pt x="105" y="37"/>
                  <a:pt x="105" y="37"/>
                </a:cubicBezTo>
                <a:cubicBezTo>
                  <a:pt x="100" y="33"/>
                  <a:pt x="100" y="33"/>
                  <a:pt x="100" y="33"/>
                </a:cubicBezTo>
                <a:cubicBezTo>
                  <a:pt x="96" y="28"/>
                  <a:pt x="96" y="28"/>
                  <a:pt x="96" y="28"/>
                </a:cubicBezTo>
                <a:cubicBezTo>
                  <a:pt x="97" y="22"/>
                  <a:pt x="97" y="22"/>
                  <a:pt x="97" y="22"/>
                </a:cubicBezTo>
                <a:cubicBezTo>
                  <a:pt x="99" y="16"/>
                  <a:pt x="99" y="16"/>
                  <a:pt x="99" y="16"/>
                </a:cubicBezTo>
                <a:cubicBezTo>
                  <a:pt x="105" y="14"/>
                  <a:pt x="105" y="14"/>
                  <a:pt x="105" y="14"/>
                </a:cubicBezTo>
                <a:cubicBezTo>
                  <a:pt x="113" y="12"/>
                  <a:pt x="113" y="12"/>
                  <a:pt x="113" y="12"/>
                </a:cubicBezTo>
                <a:cubicBezTo>
                  <a:pt x="115" y="11"/>
                  <a:pt x="115" y="10"/>
                  <a:pt x="115" y="8"/>
                </a:cubicBezTo>
                <a:cubicBezTo>
                  <a:pt x="115" y="8"/>
                  <a:pt x="115" y="7"/>
                  <a:pt x="114" y="7"/>
                </a:cubicBezTo>
                <a:cubicBezTo>
                  <a:pt x="111" y="4"/>
                  <a:pt x="107" y="2"/>
                  <a:pt x="103" y="1"/>
                </a:cubicBezTo>
                <a:cubicBezTo>
                  <a:pt x="99" y="1"/>
                  <a:pt x="95" y="1"/>
                  <a:pt x="90" y="2"/>
                </a:cubicBezTo>
                <a:cubicBezTo>
                  <a:pt x="83" y="4"/>
                  <a:pt x="78" y="8"/>
                  <a:pt x="74" y="14"/>
                </a:cubicBezTo>
                <a:cubicBezTo>
                  <a:pt x="71" y="20"/>
                  <a:pt x="70" y="28"/>
                  <a:pt x="71" y="35"/>
                </a:cubicBezTo>
                <a:cubicBezTo>
                  <a:pt x="71" y="35"/>
                  <a:pt x="71" y="35"/>
                  <a:pt x="71" y="35"/>
                </a:cubicBezTo>
                <a:cubicBezTo>
                  <a:pt x="72" y="35"/>
                  <a:pt x="72" y="35"/>
                  <a:pt x="72" y="35"/>
                </a:cubicBezTo>
                <a:cubicBezTo>
                  <a:pt x="66" y="41"/>
                  <a:pt x="66" y="41"/>
                  <a:pt x="66" y="41"/>
                </a:cubicBezTo>
                <a:cubicBezTo>
                  <a:pt x="48" y="24"/>
                  <a:pt x="48" y="24"/>
                  <a:pt x="48" y="24"/>
                </a:cubicBezTo>
                <a:cubicBezTo>
                  <a:pt x="49" y="23"/>
                  <a:pt x="49" y="22"/>
                  <a:pt x="50" y="21"/>
                </a:cubicBezTo>
                <a:cubicBezTo>
                  <a:pt x="50" y="21"/>
                  <a:pt x="50" y="21"/>
                  <a:pt x="50" y="21"/>
                </a:cubicBezTo>
                <a:cubicBezTo>
                  <a:pt x="50" y="19"/>
                  <a:pt x="51" y="18"/>
                  <a:pt x="51" y="17"/>
                </a:cubicBezTo>
                <a:cubicBezTo>
                  <a:pt x="52" y="15"/>
                  <a:pt x="54" y="13"/>
                  <a:pt x="55" y="13"/>
                </a:cubicBezTo>
                <a:cubicBezTo>
                  <a:pt x="57" y="12"/>
                  <a:pt x="59" y="12"/>
                  <a:pt x="62" y="12"/>
                </a:cubicBezTo>
                <a:cubicBezTo>
                  <a:pt x="63" y="12"/>
                  <a:pt x="64" y="12"/>
                  <a:pt x="64" y="11"/>
                </a:cubicBezTo>
                <a:cubicBezTo>
                  <a:pt x="65" y="10"/>
                  <a:pt x="65" y="8"/>
                  <a:pt x="64" y="7"/>
                </a:cubicBezTo>
                <a:cubicBezTo>
                  <a:pt x="60" y="3"/>
                  <a:pt x="55" y="0"/>
                  <a:pt x="50" y="0"/>
                </a:cubicBezTo>
                <a:cubicBezTo>
                  <a:pt x="45" y="0"/>
                  <a:pt x="41" y="1"/>
                  <a:pt x="36" y="5"/>
                </a:cubicBezTo>
                <a:cubicBezTo>
                  <a:pt x="35" y="5"/>
                  <a:pt x="34" y="6"/>
                  <a:pt x="33" y="6"/>
                </a:cubicBezTo>
                <a:cubicBezTo>
                  <a:pt x="33" y="7"/>
                  <a:pt x="32" y="7"/>
                  <a:pt x="32" y="7"/>
                </a:cubicBezTo>
                <a:cubicBezTo>
                  <a:pt x="30" y="6"/>
                  <a:pt x="30" y="6"/>
                  <a:pt x="30" y="6"/>
                </a:cubicBezTo>
                <a:cubicBezTo>
                  <a:pt x="30" y="6"/>
                  <a:pt x="30" y="6"/>
                  <a:pt x="30" y="6"/>
                </a:cubicBezTo>
                <a:cubicBezTo>
                  <a:pt x="29" y="5"/>
                  <a:pt x="27" y="5"/>
                  <a:pt x="26" y="6"/>
                </a:cubicBezTo>
                <a:cubicBezTo>
                  <a:pt x="13" y="18"/>
                  <a:pt x="13" y="18"/>
                  <a:pt x="13" y="18"/>
                </a:cubicBezTo>
                <a:cubicBezTo>
                  <a:pt x="12" y="20"/>
                  <a:pt x="12" y="21"/>
                  <a:pt x="13" y="22"/>
                </a:cubicBezTo>
                <a:cubicBezTo>
                  <a:pt x="15" y="24"/>
                  <a:pt x="15" y="24"/>
                  <a:pt x="15" y="24"/>
                </a:cubicBezTo>
                <a:cubicBezTo>
                  <a:pt x="14" y="25"/>
                  <a:pt x="14" y="25"/>
                  <a:pt x="14" y="25"/>
                </a:cubicBezTo>
                <a:cubicBezTo>
                  <a:pt x="14" y="25"/>
                  <a:pt x="14" y="25"/>
                  <a:pt x="14" y="25"/>
                </a:cubicBezTo>
                <a:cubicBezTo>
                  <a:pt x="14" y="25"/>
                  <a:pt x="14" y="26"/>
                  <a:pt x="13" y="27"/>
                </a:cubicBezTo>
                <a:cubicBezTo>
                  <a:pt x="13" y="27"/>
                  <a:pt x="13" y="27"/>
                  <a:pt x="12" y="27"/>
                </a:cubicBezTo>
                <a:cubicBezTo>
                  <a:pt x="12" y="27"/>
                  <a:pt x="11" y="28"/>
                  <a:pt x="10" y="27"/>
                </a:cubicBezTo>
                <a:cubicBezTo>
                  <a:pt x="9" y="27"/>
                  <a:pt x="8" y="28"/>
                  <a:pt x="7" y="28"/>
                </a:cubicBezTo>
                <a:cubicBezTo>
                  <a:pt x="1" y="35"/>
                  <a:pt x="1" y="35"/>
                  <a:pt x="1" y="35"/>
                </a:cubicBezTo>
                <a:cubicBezTo>
                  <a:pt x="0" y="36"/>
                  <a:pt x="0" y="38"/>
                  <a:pt x="1" y="39"/>
                </a:cubicBezTo>
                <a:cubicBezTo>
                  <a:pt x="8" y="46"/>
                  <a:pt x="8" y="46"/>
                  <a:pt x="8" y="46"/>
                </a:cubicBezTo>
                <a:cubicBezTo>
                  <a:pt x="8" y="46"/>
                  <a:pt x="8" y="46"/>
                  <a:pt x="8" y="46"/>
                </a:cubicBezTo>
                <a:cubicBezTo>
                  <a:pt x="9" y="46"/>
                  <a:pt x="9" y="46"/>
                  <a:pt x="9" y="46"/>
                </a:cubicBezTo>
                <a:cubicBezTo>
                  <a:pt x="9" y="46"/>
                  <a:pt x="9" y="46"/>
                  <a:pt x="9" y="46"/>
                </a:cubicBezTo>
                <a:cubicBezTo>
                  <a:pt x="9" y="46"/>
                  <a:pt x="9" y="46"/>
                  <a:pt x="9" y="46"/>
                </a:cubicBezTo>
                <a:cubicBezTo>
                  <a:pt x="9" y="46"/>
                  <a:pt x="9" y="46"/>
                  <a:pt x="9" y="46"/>
                </a:cubicBezTo>
                <a:cubicBezTo>
                  <a:pt x="9" y="46"/>
                  <a:pt x="9" y="46"/>
                  <a:pt x="9" y="46"/>
                </a:cubicBezTo>
                <a:cubicBezTo>
                  <a:pt x="9" y="47"/>
                  <a:pt x="9" y="47"/>
                  <a:pt x="9" y="47"/>
                </a:cubicBezTo>
                <a:cubicBezTo>
                  <a:pt x="9" y="47"/>
                  <a:pt x="9" y="47"/>
                  <a:pt x="9" y="47"/>
                </a:cubicBezTo>
                <a:cubicBezTo>
                  <a:pt x="16" y="54"/>
                  <a:pt x="16" y="54"/>
                  <a:pt x="16" y="54"/>
                </a:cubicBezTo>
                <a:cubicBezTo>
                  <a:pt x="18" y="55"/>
                  <a:pt x="19" y="55"/>
                  <a:pt x="21" y="54"/>
                </a:cubicBezTo>
                <a:cubicBezTo>
                  <a:pt x="27" y="48"/>
                  <a:pt x="27" y="48"/>
                  <a:pt x="27" y="48"/>
                </a:cubicBezTo>
                <a:cubicBezTo>
                  <a:pt x="27" y="47"/>
                  <a:pt x="28" y="46"/>
                  <a:pt x="28" y="45"/>
                </a:cubicBezTo>
                <a:cubicBezTo>
                  <a:pt x="28" y="45"/>
                  <a:pt x="28" y="44"/>
                  <a:pt x="28" y="43"/>
                </a:cubicBezTo>
                <a:cubicBezTo>
                  <a:pt x="28" y="43"/>
                  <a:pt x="28" y="43"/>
                  <a:pt x="28" y="42"/>
                </a:cubicBezTo>
                <a:cubicBezTo>
                  <a:pt x="29" y="42"/>
                  <a:pt x="30" y="41"/>
                  <a:pt x="31" y="41"/>
                </a:cubicBezTo>
                <a:cubicBezTo>
                  <a:pt x="31" y="41"/>
                  <a:pt x="31" y="41"/>
                  <a:pt x="31" y="41"/>
                </a:cubicBezTo>
                <a:cubicBezTo>
                  <a:pt x="49" y="58"/>
                  <a:pt x="49" y="58"/>
                  <a:pt x="49" y="58"/>
                </a:cubicBezTo>
                <a:cubicBezTo>
                  <a:pt x="13" y="94"/>
                  <a:pt x="13" y="94"/>
                  <a:pt x="13" y="94"/>
                </a:cubicBezTo>
                <a:cubicBezTo>
                  <a:pt x="11" y="95"/>
                  <a:pt x="11" y="97"/>
                  <a:pt x="13" y="98"/>
                </a:cubicBezTo>
                <a:cubicBezTo>
                  <a:pt x="25" y="111"/>
                  <a:pt x="25" y="111"/>
                  <a:pt x="25" y="111"/>
                </a:cubicBezTo>
                <a:cubicBezTo>
                  <a:pt x="27" y="112"/>
                  <a:pt x="28" y="112"/>
                  <a:pt x="30" y="111"/>
                </a:cubicBezTo>
                <a:cubicBezTo>
                  <a:pt x="66" y="75"/>
                  <a:pt x="66" y="75"/>
                  <a:pt x="66" y="75"/>
                </a:cubicBezTo>
                <a:cubicBezTo>
                  <a:pt x="103" y="112"/>
                  <a:pt x="103" y="112"/>
                  <a:pt x="103" y="112"/>
                </a:cubicBezTo>
                <a:cubicBezTo>
                  <a:pt x="104" y="113"/>
                  <a:pt x="106" y="113"/>
                  <a:pt x="107" y="112"/>
                </a:cubicBezTo>
                <a:cubicBezTo>
                  <a:pt x="120" y="99"/>
                  <a:pt x="120" y="99"/>
                  <a:pt x="120" y="99"/>
                </a:cubicBezTo>
                <a:cubicBezTo>
                  <a:pt x="121" y="98"/>
                  <a:pt x="121" y="96"/>
                  <a:pt x="120" y="95"/>
                </a:cubicBezTo>
                <a:cubicBezTo>
                  <a:pt x="82" y="58"/>
                  <a:pt x="82" y="58"/>
                  <a:pt x="82" y="58"/>
                </a:cubicBezTo>
                <a:close/>
                <a:moveTo>
                  <a:pt x="34" y="35"/>
                </a:moveTo>
                <a:cubicBezTo>
                  <a:pt x="34" y="35"/>
                  <a:pt x="34" y="35"/>
                  <a:pt x="34" y="35"/>
                </a:cubicBezTo>
                <a:cubicBezTo>
                  <a:pt x="33" y="34"/>
                  <a:pt x="31" y="34"/>
                  <a:pt x="30" y="35"/>
                </a:cubicBezTo>
                <a:cubicBezTo>
                  <a:pt x="29" y="35"/>
                  <a:pt x="29" y="36"/>
                  <a:pt x="28" y="36"/>
                </a:cubicBezTo>
                <a:cubicBezTo>
                  <a:pt x="28" y="36"/>
                  <a:pt x="28" y="36"/>
                  <a:pt x="28" y="36"/>
                </a:cubicBezTo>
                <a:cubicBezTo>
                  <a:pt x="28" y="36"/>
                  <a:pt x="28" y="36"/>
                  <a:pt x="28" y="36"/>
                </a:cubicBezTo>
                <a:cubicBezTo>
                  <a:pt x="27" y="36"/>
                  <a:pt x="26" y="37"/>
                  <a:pt x="26" y="37"/>
                </a:cubicBezTo>
                <a:cubicBezTo>
                  <a:pt x="25" y="37"/>
                  <a:pt x="25" y="38"/>
                  <a:pt x="24" y="38"/>
                </a:cubicBezTo>
                <a:cubicBezTo>
                  <a:pt x="24" y="39"/>
                  <a:pt x="23" y="40"/>
                  <a:pt x="22" y="41"/>
                </a:cubicBezTo>
                <a:cubicBezTo>
                  <a:pt x="22" y="42"/>
                  <a:pt x="22" y="43"/>
                  <a:pt x="22" y="45"/>
                </a:cubicBezTo>
                <a:cubicBezTo>
                  <a:pt x="18" y="48"/>
                  <a:pt x="18" y="48"/>
                  <a:pt x="18" y="48"/>
                </a:cubicBezTo>
                <a:cubicBezTo>
                  <a:pt x="13" y="43"/>
                  <a:pt x="13" y="43"/>
                  <a:pt x="13" y="43"/>
                </a:cubicBezTo>
                <a:cubicBezTo>
                  <a:pt x="13" y="42"/>
                  <a:pt x="13" y="42"/>
                  <a:pt x="13" y="42"/>
                </a:cubicBezTo>
                <a:cubicBezTo>
                  <a:pt x="13" y="42"/>
                  <a:pt x="13" y="42"/>
                  <a:pt x="13" y="42"/>
                </a:cubicBezTo>
                <a:cubicBezTo>
                  <a:pt x="13" y="42"/>
                  <a:pt x="13" y="42"/>
                  <a:pt x="13" y="42"/>
                </a:cubicBezTo>
                <a:cubicBezTo>
                  <a:pt x="13" y="42"/>
                  <a:pt x="13" y="42"/>
                  <a:pt x="13" y="42"/>
                </a:cubicBezTo>
                <a:cubicBezTo>
                  <a:pt x="13" y="42"/>
                  <a:pt x="13" y="42"/>
                  <a:pt x="13" y="42"/>
                </a:cubicBezTo>
                <a:cubicBezTo>
                  <a:pt x="13" y="42"/>
                  <a:pt x="13" y="42"/>
                  <a:pt x="13" y="42"/>
                </a:cubicBezTo>
                <a:cubicBezTo>
                  <a:pt x="13" y="42"/>
                  <a:pt x="13" y="42"/>
                  <a:pt x="13" y="42"/>
                </a:cubicBezTo>
                <a:cubicBezTo>
                  <a:pt x="13" y="42"/>
                  <a:pt x="13" y="42"/>
                  <a:pt x="13" y="42"/>
                </a:cubicBezTo>
                <a:cubicBezTo>
                  <a:pt x="12" y="42"/>
                  <a:pt x="12" y="42"/>
                  <a:pt x="12" y="42"/>
                </a:cubicBezTo>
                <a:cubicBezTo>
                  <a:pt x="7" y="37"/>
                  <a:pt x="7" y="37"/>
                  <a:pt x="7" y="37"/>
                </a:cubicBezTo>
                <a:cubicBezTo>
                  <a:pt x="11" y="33"/>
                  <a:pt x="11" y="33"/>
                  <a:pt x="11" y="33"/>
                </a:cubicBezTo>
                <a:cubicBezTo>
                  <a:pt x="12" y="33"/>
                  <a:pt x="13" y="33"/>
                  <a:pt x="14" y="33"/>
                </a:cubicBezTo>
                <a:cubicBezTo>
                  <a:pt x="15" y="32"/>
                  <a:pt x="17" y="32"/>
                  <a:pt x="18" y="31"/>
                </a:cubicBezTo>
                <a:cubicBezTo>
                  <a:pt x="18" y="30"/>
                  <a:pt x="18" y="30"/>
                  <a:pt x="18" y="30"/>
                </a:cubicBezTo>
                <a:cubicBezTo>
                  <a:pt x="19" y="29"/>
                  <a:pt x="19" y="28"/>
                  <a:pt x="20" y="27"/>
                </a:cubicBezTo>
                <a:cubicBezTo>
                  <a:pt x="20" y="27"/>
                  <a:pt x="20" y="27"/>
                  <a:pt x="20" y="27"/>
                </a:cubicBezTo>
                <a:cubicBezTo>
                  <a:pt x="20" y="27"/>
                  <a:pt x="20" y="26"/>
                  <a:pt x="21" y="25"/>
                </a:cubicBezTo>
                <a:cubicBezTo>
                  <a:pt x="22" y="24"/>
                  <a:pt x="21" y="22"/>
                  <a:pt x="20" y="21"/>
                </a:cubicBezTo>
                <a:cubicBezTo>
                  <a:pt x="20" y="20"/>
                  <a:pt x="20" y="20"/>
                  <a:pt x="20" y="20"/>
                </a:cubicBezTo>
                <a:cubicBezTo>
                  <a:pt x="28" y="12"/>
                  <a:pt x="28" y="12"/>
                  <a:pt x="28" y="12"/>
                </a:cubicBezTo>
                <a:cubicBezTo>
                  <a:pt x="29" y="13"/>
                  <a:pt x="29" y="13"/>
                  <a:pt x="29" y="13"/>
                </a:cubicBezTo>
                <a:cubicBezTo>
                  <a:pt x="30" y="14"/>
                  <a:pt x="32" y="14"/>
                  <a:pt x="33" y="13"/>
                </a:cubicBezTo>
                <a:cubicBezTo>
                  <a:pt x="34" y="12"/>
                  <a:pt x="35" y="12"/>
                  <a:pt x="36" y="11"/>
                </a:cubicBezTo>
                <a:cubicBezTo>
                  <a:pt x="36" y="11"/>
                  <a:pt x="36" y="11"/>
                  <a:pt x="36" y="11"/>
                </a:cubicBezTo>
                <a:cubicBezTo>
                  <a:pt x="37" y="11"/>
                  <a:pt x="38" y="11"/>
                  <a:pt x="39" y="10"/>
                </a:cubicBezTo>
                <a:cubicBezTo>
                  <a:pt x="39" y="10"/>
                  <a:pt x="40" y="10"/>
                  <a:pt x="40" y="10"/>
                </a:cubicBezTo>
                <a:cubicBezTo>
                  <a:pt x="43" y="7"/>
                  <a:pt x="46" y="6"/>
                  <a:pt x="50" y="6"/>
                </a:cubicBezTo>
                <a:cubicBezTo>
                  <a:pt x="51" y="6"/>
                  <a:pt x="53" y="6"/>
                  <a:pt x="54" y="7"/>
                </a:cubicBezTo>
                <a:cubicBezTo>
                  <a:pt x="54" y="7"/>
                  <a:pt x="53" y="7"/>
                  <a:pt x="53" y="7"/>
                </a:cubicBezTo>
                <a:cubicBezTo>
                  <a:pt x="50" y="9"/>
                  <a:pt x="48" y="11"/>
                  <a:pt x="46" y="14"/>
                </a:cubicBezTo>
                <a:cubicBezTo>
                  <a:pt x="46" y="14"/>
                  <a:pt x="46" y="15"/>
                  <a:pt x="46" y="15"/>
                </a:cubicBezTo>
                <a:cubicBezTo>
                  <a:pt x="46" y="16"/>
                  <a:pt x="45" y="17"/>
                  <a:pt x="45" y="19"/>
                </a:cubicBezTo>
                <a:cubicBezTo>
                  <a:pt x="44" y="19"/>
                  <a:pt x="44" y="19"/>
                  <a:pt x="44" y="19"/>
                </a:cubicBezTo>
                <a:cubicBezTo>
                  <a:pt x="44" y="20"/>
                  <a:pt x="43" y="21"/>
                  <a:pt x="42" y="23"/>
                </a:cubicBezTo>
                <a:cubicBezTo>
                  <a:pt x="41" y="24"/>
                  <a:pt x="42" y="25"/>
                  <a:pt x="43" y="26"/>
                </a:cubicBezTo>
                <a:cubicBezTo>
                  <a:pt x="61" y="45"/>
                  <a:pt x="61" y="45"/>
                  <a:pt x="61" y="45"/>
                </a:cubicBezTo>
                <a:cubicBezTo>
                  <a:pt x="53" y="54"/>
                  <a:pt x="53" y="54"/>
                  <a:pt x="53" y="54"/>
                </a:cubicBezTo>
                <a:cubicBezTo>
                  <a:pt x="34" y="35"/>
                  <a:pt x="34" y="35"/>
                  <a:pt x="34" y="35"/>
                </a:cubicBezTo>
                <a:close/>
                <a:moveTo>
                  <a:pt x="27" y="105"/>
                </a:moveTo>
                <a:cubicBezTo>
                  <a:pt x="27" y="105"/>
                  <a:pt x="27" y="105"/>
                  <a:pt x="27" y="105"/>
                </a:cubicBezTo>
                <a:cubicBezTo>
                  <a:pt x="19" y="96"/>
                  <a:pt x="19" y="96"/>
                  <a:pt x="19" y="96"/>
                </a:cubicBezTo>
                <a:cubicBezTo>
                  <a:pt x="55" y="60"/>
                  <a:pt x="55" y="60"/>
                  <a:pt x="55" y="60"/>
                </a:cubicBezTo>
                <a:cubicBezTo>
                  <a:pt x="77" y="38"/>
                  <a:pt x="77" y="38"/>
                  <a:pt x="77" y="38"/>
                </a:cubicBezTo>
                <a:cubicBezTo>
                  <a:pt x="78" y="37"/>
                  <a:pt x="78" y="36"/>
                  <a:pt x="78" y="35"/>
                </a:cubicBezTo>
                <a:cubicBezTo>
                  <a:pt x="77" y="34"/>
                  <a:pt x="77" y="34"/>
                  <a:pt x="77" y="34"/>
                </a:cubicBezTo>
                <a:cubicBezTo>
                  <a:pt x="77" y="33"/>
                  <a:pt x="77" y="33"/>
                  <a:pt x="77" y="33"/>
                </a:cubicBezTo>
                <a:cubicBezTo>
                  <a:pt x="77" y="33"/>
                  <a:pt x="77" y="33"/>
                  <a:pt x="77" y="33"/>
                </a:cubicBezTo>
                <a:cubicBezTo>
                  <a:pt x="76" y="28"/>
                  <a:pt x="76" y="22"/>
                  <a:pt x="79" y="17"/>
                </a:cubicBezTo>
                <a:cubicBezTo>
                  <a:pt x="82" y="13"/>
                  <a:pt x="86" y="9"/>
                  <a:pt x="92" y="7"/>
                </a:cubicBezTo>
                <a:cubicBezTo>
                  <a:pt x="95" y="7"/>
                  <a:pt x="99" y="6"/>
                  <a:pt x="102" y="7"/>
                </a:cubicBezTo>
                <a:cubicBezTo>
                  <a:pt x="103" y="7"/>
                  <a:pt x="104" y="8"/>
                  <a:pt x="105" y="8"/>
                </a:cubicBezTo>
                <a:cubicBezTo>
                  <a:pt x="104" y="8"/>
                  <a:pt x="104" y="8"/>
                  <a:pt x="104" y="8"/>
                </a:cubicBezTo>
                <a:cubicBezTo>
                  <a:pt x="96" y="10"/>
                  <a:pt x="96" y="10"/>
                  <a:pt x="96" y="10"/>
                </a:cubicBezTo>
                <a:cubicBezTo>
                  <a:pt x="95" y="11"/>
                  <a:pt x="94" y="11"/>
                  <a:pt x="94" y="12"/>
                </a:cubicBezTo>
                <a:cubicBezTo>
                  <a:pt x="90" y="28"/>
                  <a:pt x="90" y="28"/>
                  <a:pt x="90" y="28"/>
                </a:cubicBezTo>
                <a:cubicBezTo>
                  <a:pt x="89" y="29"/>
                  <a:pt x="90" y="30"/>
                  <a:pt x="90" y="31"/>
                </a:cubicBezTo>
                <a:cubicBezTo>
                  <a:pt x="96" y="37"/>
                  <a:pt x="96" y="37"/>
                  <a:pt x="96" y="37"/>
                </a:cubicBezTo>
                <a:cubicBezTo>
                  <a:pt x="102" y="43"/>
                  <a:pt x="102" y="43"/>
                  <a:pt x="102" y="43"/>
                </a:cubicBezTo>
                <a:cubicBezTo>
                  <a:pt x="102" y="43"/>
                  <a:pt x="104" y="44"/>
                  <a:pt x="105" y="43"/>
                </a:cubicBezTo>
                <a:cubicBezTo>
                  <a:pt x="113" y="41"/>
                  <a:pt x="113" y="41"/>
                  <a:pt x="113" y="41"/>
                </a:cubicBezTo>
                <a:cubicBezTo>
                  <a:pt x="114" y="41"/>
                  <a:pt x="114" y="41"/>
                  <a:pt x="114" y="41"/>
                </a:cubicBezTo>
                <a:cubicBezTo>
                  <a:pt x="113" y="42"/>
                  <a:pt x="112" y="43"/>
                  <a:pt x="111" y="43"/>
                </a:cubicBezTo>
                <a:cubicBezTo>
                  <a:pt x="109" y="46"/>
                  <a:pt x="106" y="47"/>
                  <a:pt x="103" y="48"/>
                </a:cubicBezTo>
                <a:cubicBezTo>
                  <a:pt x="100" y="49"/>
                  <a:pt x="98" y="49"/>
                  <a:pt x="95" y="49"/>
                </a:cubicBezTo>
                <a:cubicBezTo>
                  <a:pt x="93" y="48"/>
                  <a:pt x="91" y="48"/>
                  <a:pt x="88" y="47"/>
                </a:cubicBezTo>
                <a:cubicBezTo>
                  <a:pt x="87" y="46"/>
                  <a:pt x="86" y="46"/>
                  <a:pt x="85" y="47"/>
                </a:cubicBezTo>
                <a:cubicBezTo>
                  <a:pt x="27" y="105"/>
                  <a:pt x="27" y="105"/>
                  <a:pt x="27" y="105"/>
                </a:cubicBezTo>
                <a:close/>
                <a:moveTo>
                  <a:pt x="105" y="106"/>
                </a:moveTo>
                <a:cubicBezTo>
                  <a:pt x="105" y="106"/>
                  <a:pt x="105" y="106"/>
                  <a:pt x="105" y="106"/>
                </a:cubicBezTo>
                <a:cubicBezTo>
                  <a:pt x="70" y="71"/>
                  <a:pt x="70" y="71"/>
                  <a:pt x="70" y="71"/>
                </a:cubicBezTo>
                <a:cubicBezTo>
                  <a:pt x="78" y="62"/>
                  <a:pt x="78" y="62"/>
                  <a:pt x="78" y="62"/>
                </a:cubicBezTo>
                <a:cubicBezTo>
                  <a:pt x="113" y="97"/>
                  <a:pt x="113" y="97"/>
                  <a:pt x="113" y="97"/>
                </a:cubicBezTo>
                <a:cubicBezTo>
                  <a:pt x="105" y="106"/>
                  <a:pt x="105" y="106"/>
                  <a:pt x="105" y="106"/>
                </a:cubicBezTo>
                <a:close/>
              </a:path>
            </a:pathLst>
          </a:custGeom>
          <a:solidFill>
            <a:srgbClr val="7F7F7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</a:extLst>
        </p:spPr>
        <p:txBody>
          <a:bodyPr/>
          <a:lstStyle/>
          <a:p>
            <a:endParaRPr lang="zh-CN" altLang="zh-CN">
              <a:solidFill>
                <a:srgbClr val="000000"/>
              </a:solidFill>
              <a:cs typeface="+mn-ea"/>
              <a:sym typeface="+mn-lt"/>
            </a:endParaRPr>
          </a:p>
        </p:txBody>
      </p:sp>
      <p:sp>
        <p:nvSpPr>
          <p:cNvPr id="17423" name="淘宝店chenying0907 22"/>
          <p:cNvSpPr>
            <a:spLocks noEditPoints="1" noChangeArrowheads="1"/>
          </p:cNvSpPr>
          <p:nvPr/>
        </p:nvSpPr>
        <p:spPr bwMode="auto">
          <a:xfrm>
            <a:off x="1130300" y="2595563"/>
            <a:ext cx="169863" cy="195262"/>
          </a:xfrm>
          <a:custGeom>
            <a:avLst/>
            <a:gdLst>
              <a:gd name="T0" fmla="*/ 27 w 110"/>
              <a:gd name="T1" fmla="*/ 90 h 126"/>
              <a:gd name="T2" fmla="*/ 27 w 110"/>
              <a:gd name="T3" fmla="*/ 96 h 126"/>
              <a:gd name="T4" fmla="*/ 86 w 110"/>
              <a:gd name="T5" fmla="*/ 93 h 126"/>
              <a:gd name="T6" fmla="*/ 24 w 110"/>
              <a:gd name="T7" fmla="*/ 52 h 126"/>
              <a:gd name="T8" fmla="*/ 27 w 110"/>
              <a:gd name="T9" fmla="*/ 55 h 126"/>
              <a:gd name="T10" fmla="*/ 86 w 110"/>
              <a:gd name="T11" fmla="*/ 52 h 126"/>
              <a:gd name="T12" fmla="*/ 27 w 110"/>
              <a:gd name="T13" fmla="*/ 49 h 126"/>
              <a:gd name="T14" fmla="*/ 109 w 110"/>
              <a:gd name="T15" fmla="*/ 36 h 126"/>
              <a:gd name="T16" fmla="*/ 74 w 110"/>
              <a:gd name="T17" fmla="*/ 1 h 126"/>
              <a:gd name="T18" fmla="*/ 13 w 110"/>
              <a:gd name="T19" fmla="*/ 0 h 126"/>
              <a:gd name="T20" fmla="*/ 0 w 110"/>
              <a:gd name="T21" fmla="*/ 13 h 126"/>
              <a:gd name="T22" fmla="*/ 4 w 110"/>
              <a:gd name="T23" fmla="*/ 122 h 126"/>
              <a:gd name="T24" fmla="*/ 13 w 110"/>
              <a:gd name="T25" fmla="*/ 126 h 126"/>
              <a:gd name="T26" fmla="*/ 106 w 110"/>
              <a:gd name="T27" fmla="*/ 122 h 126"/>
              <a:gd name="T28" fmla="*/ 110 w 110"/>
              <a:gd name="T29" fmla="*/ 113 h 126"/>
              <a:gd name="T30" fmla="*/ 109 w 110"/>
              <a:gd name="T31" fmla="*/ 36 h 126"/>
              <a:gd name="T32" fmla="*/ 73 w 110"/>
              <a:gd name="T33" fmla="*/ 14 h 126"/>
              <a:gd name="T34" fmla="*/ 79 w 110"/>
              <a:gd name="T35" fmla="*/ 37 h 126"/>
              <a:gd name="T36" fmla="*/ 75 w 110"/>
              <a:gd name="T37" fmla="*/ 35 h 126"/>
              <a:gd name="T38" fmla="*/ 73 w 110"/>
              <a:gd name="T39" fmla="*/ 14 h 126"/>
              <a:gd name="T40" fmla="*/ 101 w 110"/>
              <a:gd name="T41" fmla="*/ 113 h 126"/>
              <a:gd name="T42" fmla="*/ 100 w 110"/>
              <a:gd name="T43" fmla="*/ 115 h 126"/>
              <a:gd name="T44" fmla="*/ 13 w 110"/>
              <a:gd name="T45" fmla="*/ 116 h 126"/>
              <a:gd name="T46" fmla="*/ 10 w 110"/>
              <a:gd name="T47" fmla="*/ 113 h 126"/>
              <a:gd name="T48" fmla="*/ 11 w 110"/>
              <a:gd name="T49" fmla="*/ 10 h 126"/>
              <a:gd name="T50" fmla="*/ 68 w 110"/>
              <a:gd name="T51" fmla="*/ 9 h 126"/>
              <a:gd name="T52" fmla="*/ 71 w 110"/>
              <a:gd name="T53" fmla="*/ 39 h 126"/>
              <a:gd name="T54" fmla="*/ 79 w 110"/>
              <a:gd name="T55" fmla="*/ 43 h 126"/>
              <a:gd name="T56" fmla="*/ 101 w 110"/>
              <a:gd name="T57" fmla="*/ 113 h 126"/>
              <a:gd name="T58" fmla="*/ 83 w 110"/>
              <a:gd name="T59" fmla="*/ 70 h 126"/>
              <a:gd name="T60" fmla="*/ 24 w 110"/>
              <a:gd name="T61" fmla="*/ 73 h 126"/>
              <a:gd name="T62" fmla="*/ 83 w 110"/>
              <a:gd name="T63" fmla="*/ 76 h 126"/>
              <a:gd name="T64" fmla="*/ 83 w 110"/>
              <a:gd name="T65" fmla="*/ 70 h 12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w 110"/>
              <a:gd name="T100" fmla="*/ 0 h 126"/>
              <a:gd name="T101" fmla="*/ 110 w 110"/>
              <a:gd name="T102" fmla="*/ 126 h 126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T99" t="T100" r="T101" b="T102"/>
            <a:pathLst>
              <a:path w="110" h="126">
                <a:moveTo>
                  <a:pt x="83" y="90"/>
                </a:moveTo>
                <a:cubicBezTo>
                  <a:pt x="27" y="90"/>
                  <a:pt x="27" y="90"/>
                  <a:pt x="27" y="90"/>
                </a:cubicBezTo>
                <a:cubicBezTo>
                  <a:pt x="25" y="90"/>
                  <a:pt x="24" y="92"/>
                  <a:pt x="24" y="93"/>
                </a:cubicBezTo>
                <a:cubicBezTo>
                  <a:pt x="24" y="95"/>
                  <a:pt x="25" y="96"/>
                  <a:pt x="27" y="96"/>
                </a:cubicBezTo>
                <a:cubicBezTo>
                  <a:pt x="83" y="96"/>
                  <a:pt x="83" y="96"/>
                  <a:pt x="83" y="96"/>
                </a:cubicBezTo>
                <a:cubicBezTo>
                  <a:pt x="85" y="96"/>
                  <a:pt x="86" y="95"/>
                  <a:pt x="86" y="93"/>
                </a:cubicBezTo>
                <a:cubicBezTo>
                  <a:pt x="86" y="92"/>
                  <a:pt x="85" y="90"/>
                  <a:pt x="83" y="90"/>
                </a:cubicBezTo>
                <a:close/>
                <a:moveTo>
                  <a:pt x="24" y="52"/>
                </a:moveTo>
                <a:cubicBezTo>
                  <a:pt x="24" y="52"/>
                  <a:pt x="24" y="52"/>
                  <a:pt x="24" y="52"/>
                </a:cubicBezTo>
                <a:cubicBezTo>
                  <a:pt x="24" y="54"/>
                  <a:pt x="25" y="55"/>
                  <a:pt x="27" y="55"/>
                </a:cubicBezTo>
                <a:cubicBezTo>
                  <a:pt x="83" y="55"/>
                  <a:pt x="83" y="55"/>
                  <a:pt x="83" y="55"/>
                </a:cubicBezTo>
                <a:cubicBezTo>
                  <a:pt x="85" y="55"/>
                  <a:pt x="86" y="54"/>
                  <a:pt x="86" y="52"/>
                </a:cubicBezTo>
                <a:cubicBezTo>
                  <a:pt x="86" y="51"/>
                  <a:pt x="85" y="49"/>
                  <a:pt x="83" y="49"/>
                </a:cubicBezTo>
                <a:cubicBezTo>
                  <a:pt x="27" y="49"/>
                  <a:pt x="27" y="49"/>
                  <a:pt x="27" y="49"/>
                </a:cubicBezTo>
                <a:cubicBezTo>
                  <a:pt x="25" y="49"/>
                  <a:pt x="24" y="51"/>
                  <a:pt x="24" y="52"/>
                </a:cubicBezTo>
                <a:close/>
                <a:moveTo>
                  <a:pt x="109" y="36"/>
                </a:moveTo>
                <a:cubicBezTo>
                  <a:pt x="109" y="36"/>
                  <a:pt x="109" y="36"/>
                  <a:pt x="109" y="36"/>
                </a:cubicBezTo>
                <a:cubicBezTo>
                  <a:pt x="74" y="1"/>
                  <a:pt x="74" y="1"/>
                  <a:pt x="74" y="1"/>
                </a:cubicBezTo>
                <a:cubicBezTo>
                  <a:pt x="73" y="0"/>
                  <a:pt x="72" y="0"/>
                  <a:pt x="70" y="0"/>
                </a:cubicBezTo>
                <a:cubicBezTo>
                  <a:pt x="13" y="0"/>
                  <a:pt x="13" y="0"/>
                  <a:pt x="13" y="0"/>
                </a:cubicBezTo>
                <a:cubicBezTo>
                  <a:pt x="9" y="0"/>
                  <a:pt x="6" y="1"/>
                  <a:pt x="4" y="3"/>
                </a:cubicBezTo>
                <a:cubicBezTo>
                  <a:pt x="1" y="6"/>
                  <a:pt x="0" y="9"/>
                  <a:pt x="0" y="13"/>
                </a:cubicBezTo>
                <a:cubicBezTo>
                  <a:pt x="0" y="113"/>
                  <a:pt x="0" y="113"/>
                  <a:pt x="0" y="113"/>
                </a:cubicBezTo>
                <a:cubicBezTo>
                  <a:pt x="0" y="116"/>
                  <a:pt x="1" y="120"/>
                  <a:pt x="4" y="122"/>
                </a:cubicBezTo>
                <a:cubicBezTo>
                  <a:pt x="4" y="122"/>
                  <a:pt x="4" y="122"/>
                  <a:pt x="4" y="122"/>
                </a:cubicBezTo>
                <a:cubicBezTo>
                  <a:pt x="6" y="124"/>
                  <a:pt x="9" y="126"/>
                  <a:pt x="13" y="126"/>
                </a:cubicBezTo>
                <a:cubicBezTo>
                  <a:pt x="97" y="126"/>
                  <a:pt x="97" y="126"/>
                  <a:pt x="97" y="126"/>
                </a:cubicBezTo>
                <a:cubicBezTo>
                  <a:pt x="101" y="126"/>
                  <a:pt x="104" y="124"/>
                  <a:pt x="106" y="122"/>
                </a:cubicBezTo>
                <a:cubicBezTo>
                  <a:pt x="107" y="122"/>
                  <a:pt x="107" y="122"/>
                  <a:pt x="107" y="122"/>
                </a:cubicBezTo>
                <a:cubicBezTo>
                  <a:pt x="109" y="120"/>
                  <a:pt x="110" y="116"/>
                  <a:pt x="110" y="113"/>
                </a:cubicBezTo>
                <a:cubicBezTo>
                  <a:pt x="110" y="40"/>
                  <a:pt x="110" y="40"/>
                  <a:pt x="110" y="40"/>
                </a:cubicBezTo>
                <a:cubicBezTo>
                  <a:pt x="110" y="38"/>
                  <a:pt x="110" y="37"/>
                  <a:pt x="109" y="36"/>
                </a:cubicBezTo>
                <a:close/>
                <a:moveTo>
                  <a:pt x="73" y="14"/>
                </a:moveTo>
                <a:cubicBezTo>
                  <a:pt x="73" y="14"/>
                  <a:pt x="73" y="14"/>
                  <a:pt x="73" y="14"/>
                </a:cubicBezTo>
                <a:cubicBezTo>
                  <a:pt x="96" y="37"/>
                  <a:pt x="96" y="37"/>
                  <a:pt x="96" y="37"/>
                </a:cubicBezTo>
                <a:cubicBezTo>
                  <a:pt x="79" y="37"/>
                  <a:pt x="79" y="37"/>
                  <a:pt x="79" y="37"/>
                </a:cubicBezTo>
                <a:cubicBezTo>
                  <a:pt x="77" y="37"/>
                  <a:pt x="76" y="36"/>
                  <a:pt x="75" y="35"/>
                </a:cubicBezTo>
                <a:cubicBezTo>
                  <a:pt x="75" y="35"/>
                  <a:pt x="75" y="35"/>
                  <a:pt x="75" y="35"/>
                </a:cubicBezTo>
                <a:cubicBezTo>
                  <a:pt x="74" y="34"/>
                  <a:pt x="73" y="33"/>
                  <a:pt x="73" y="31"/>
                </a:cubicBezTo>
                <a:cubicBezTo>
                  <a:pt x="73" y="14"/>
                  <a:pt x="73" y="14"/>
                  <a:pt x="73" y="14"/>
                </a:cubicBezTo>
                <a:close/>
                <a:moveTo>
                  <a:pt x="101" y="113"/>
                </a:moveTo>
                <a:cubicBezTo>
                  <a:pt x="101" y="113"/>
                  <a:pt x="101" y="113"/>
                  <a:pt x="101" y="113"/>
                </a:cubicBezTo>
                <a:cubicBezTo>
                  <a:pt x="101" y="114"/>
                  <a:pt x="100" y="115"/>
                  <a:pt x="100" y="115"/>
                </a:cubicBezTo>
                <a:cubicBezTo>
                  <a:pt x="100" y="115"/>
                  <a:pt x="100" y="115"/>
                  <a:pt x="100" y="115"/>
                </a:cubicBezTo>
                <a:cubicBezTo>
                  <a:pt x="99" y="116"/>
                  <a:pt x="98" y="116"/>
                  <a:pt x="97" y="116"/>
                </a:cubicBezTo>
                <a:cubicBezTo>
                  <a:pt x="13" y="116"/>
                  <a:pt x="13" y="116"/>
                  <a:pt x="13" y="116"/>
                </a:cubicBezTo>
                <a:cubicBezTo>
                  <a:pt x="12" y="116"/>
                  <a:pt x="11" y="116"/>
                  <a:pt x="11" y="115"/>
                </a:cubicBezTo>
                <a:cubicBezTo>
                  <a:pt x="10" y="115"/>
                  <a:pt x="10" y="114"/>
                  <a:pt x="10" y="113"/>
                </a:cubicBezTo>
                <a:cubicBezTo>
                  <a:pt x="10" y="13"/>
                  <a:pt x="10" y="13"/>
                  <a:pt x="10" y="13"/>
                </a:cubicBezTo>
                <a:cubicBezTo>
                  <a:pt x="10" y="12"/>
                  <a:pt x="10" y="11"/>
                  <a:pt x="11" y="10"/>
                </a:cubicBezTo>
                <a:cubicBezTo>
                  <a:pt x="11" y="10"/>
                  <a:pt x="12" y="9"/>
                  <a:pt x="13" y="9"/>
                </a:cubicBezTo>
                <a:cubicBezTo>
                  <a:pt x="68" y="9"/>
                  <a:pt x="68" y="9"/>
                  <a:pt x="68" y="9"/>
                </a:cubicBezTo>
                <a:cubicBezTo>
                  <a:pt x="68" y="31"/>
                  <a:pt x="68" y="31"/>
                  <a:pt x="68" y="31"/>
                </a:cubicBezTo>
                <a:cubicBezTo>
                  <a:pt x="68" y="34"/>
                  <a:pt x="69" y="37"/>
                  <a:pt x="71" y="39"/>
                </a:cubicBezTo>
                <a:cubicBezTo>
                  <a:pt x="71" y="39"/>
                  <a:pt x="71" y="39"/>
                  <a:pt x="71" y="39"/>
                </a:cubicBezTo>
                <a:cubicBezTo>
                  <a:pt x="73" y="41"/>
                  <a:pt x="75" y="43"/>
                  <a:pt x="79" y="43"/>
                </a:cubicBezTo>
                <a:cubicBezTo>
                  <a:pt x="101" y="43"/>
                  <a:pt x="101" y="43"/>
                  <a:pt x="101" y="43"/>
                </a:cubicBezTo>
                <a:cubicBezTo>
                  <a:pt x="101" y="113"/>
                  <a:pt x="101" y="113"/>
                  <a:pt x="101" y="113"/>
                </a:cubicBezTo>
                <a:close/>
                <a:moveTo>
                  <a:pt x="83" y="70"/>
                </a:moveTo>
                <a:cubicBezTo>
                  <a:pt x="83" y="70"/>
                  <a:pt x="83" y="70"/>
                  <a:pt x="83" y="70"/>
                </a:cubicBezTo>
                <a:cubicBezTo>
                  <a:pt x="27" y="70"/>
                  <a:pt x="27" y="70"/>
                  <a:pt x="27" y="70"/>
                </a:cubicBezTo>
                <a:cubicBezTo>
                  <a:pt x="25" y="70"/>
                  <a:pt x="24" y="71"/>
                  <a:pt x="24" y="73"/>
                </a:cubicBezTo>
                <a:cubicBezTo>
                  <a:pt x="24" y="74"/>
                  <a:pt x="25" y="76"/>
                  <a:pt x="27" y="76"/>
                </a:cubicBezTo>
                <a:cubicBezTo>
                  <a:pt x="83" y="76"/>
                  <a:pt x="83" y="76"/>
                  <a:pt x="83" y="76"/>
                </a:cubicBezTo>
                <a:cubicBezTo>
                  <a:pt x="85" y="76"/>
                  <a:pt x="86" y="74"/>
                  <a:pt x="86" y="73"/>
                </a:cubicBezTo>
                <a:cubicBezTo>
                  <a:pt x="86" y="71"/>
                  <a:pt x="85" y="70"/>
                  <a:pt x="83" y="70"/>
                </a:cubicBezTo>
                <a:close/>
              </a:path>
            </a:pathLst>
          </a:custGeom>
          <a:solidFill>
            <a:srgbClr val="7F7F7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</a:extLst>
        </p:spPr>
        <p:txBody>
          <a:bodyPr/>
          <a:lstStyle/>
          <a:p>
            <a:endParaRPr lang="zh-CN" altLang="zh-CN">
              <a:solidFill>
                <a:srgbClr val="000000"/>
              </a:solidFill>
              <a:cs typeface="+mn-ea"/>
              <a:sym typeface="+mn-lt"/>
            </a:endParaRPr>
          </a:p>
        </p:txBody>
      </p:sp>
      <p:sp>
        <p:nvSpPr>
          <p:cNvPr id="17424" name="Rectangle 24"/>
          <p:cNvSpPr>
            <a:spLocks noChangeArrowheads="1"/>
          </p:cNvSpPr>
          <p:nvPr/>
        </p:nvSpPr>
        <p:spPr bwMode="auto">
          <a:xfrm>
            <a:off x="1476375" y="1782763"/>
            <a:ext cx="1422400" cy="153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</a:extLst>
        </p:spPr>
        <p:txBody>
          <a:bodyPr lIns="0" tIns="0" rIns="0" bIns="0">
            <a:spAutoFit/>
          </a:bodyPr>
          <a:lstStyle/>
          <a:p>
            <a:r>
              <a:rPr lang="zh-CN" altLang="en-US" sz="1000" b="1">
                <a:solidFill>
                  <a:srgbClr val="7F7F7F"/>
                </a:solidFill>
                <a:cs typeface="+mn-ea"/>
                <a:sym typeface="+mn-lt"/>
              </a:rPr>
              <a:t>TOPIC HEADER HERE</a:t>
            </a:r>
            <a:endParaRPr lang="zh-CN" altLang="en-US">
              <a:cs typeface="+mn-ea"/>
              <a:sym typeface="+mn-lt"/>
            </a:endParaRPr>
          </a:p>
        </p:txBody>
      </p:sp>
      <p:sp>
        <p:nvSpPr>
          <p:cNvPr id="17425" name="淘宝店chenying0907 26"/>
          <p:cNvSpPr>
            <a:spLocks noChangeArrowheads="1"/>
          </p:cNvSpPr>
          <p:nvPr/>
        </p:nvSpPr>
        <p:spPr bwMode="auto">
          <a:xfrm>
            <a:off x="1476375" y="2019300"/>
            <a:ext cx="5256213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</a:extLst>
        </p:spPr>
        <p:txBody>
          <a:bodyPr lIns="0" tIns="0" rIns="0" bIns="0">
            <a:spAutoFit/>
          </a:bodyPr>
          <a:lstStyle/>
          <a:p>
            <a:r>
              <a:rPr lang="zh-CN" altLang="en-US" sz="80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单击此处添加本章节的简要内容。本模板精心设计，模板所有素材均可自由编辑替换移动。单击此处添加本章节的简要内容</a:t>
            </a:r>
            <a:r>
              <a:rPr lang="zh-CN" altLang="en-US" sz="800" dirty="0" smtClean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。</a:t>
            </a:r>
            <a:r>
              <a:rPr lang="zh-CN" altLang="en-US" sz="80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单击此处添加本章节的简要内容。本模板精心设计，模板所有素材均可自由编辑替换移动。单击此处添加本章节的简要内容。</a:t>
            </a:r>
            <a:endParaRPr lang="en-US" altLang="zh-CN" sz="800" dirty="0">
              <a:solidFill>
                <a:schemeClr val="bg1">
                  <a:lumMod val="50000"/>
                </a:schemeClr>
              </a:solidFill>
              <a:cs typeface="+mn-ea"/>
              <a:sym typeface="+mn-lt"/>
            </a:endParaRPr>
          </a:p>
          <a:p>
            <a:endParaRPr lang="en-US" altLang="zh-CN" sz="800" dirty="0">
              <a:solidFill>
                <a:schemeClr val="bg1">
                  <a:lumMod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7426" name="Rectangle 24"/>
          <p:cNvSpPr>
            <a:spLocks noChangeArrowheads="1"/>
          </p:cNvSpPr>
          <p:nvPr/>
        </p:nvSpPr>
        <p:spPr bwMode="auto">
          <a:xfrm>
            <a:off x="1476375" y="2605088"/>
            <a:ext cx="1422400" cy="153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</a:extLst>
        </p:spPr>
        <p:txBody>
          <a:bodyPr lIns="0" tIns="0" rIns="0" bIns="0">
            <a:spAutoFit/>
          </a:bodyPr>
          <a:lstStyle/>
          <a:p>
            <a:r>
              <a:rPr lang="zh-CN" altLang="en-US" sz="1000" b="1">
                <a:solidFill>
                  <a:srgbClr val="7F7F7F"/>
                </a:solidFill>
                <a:cs typeface="+mn-ea"/>
                <a:sym typeface="+mn-lt"/>
              </a:rPr>
              <a:t>TOPIC HEADER HERE</a:t>
            </a:r>
            <a:endParaRPr lang="zh-CN" altLang="en-US">
              <a:cs typeface="+mn-ea"/>
              <a:sym typeface="+mn-lt"/>
            </a:endParaRPr>
          </a:p>
        </p:txBody>
      </p:sp>
      <p:sp>
        <p:nvSpPr>
          <p:cNvPr id="17427" name="淘宝店chenying0907 19"/>
          <p:cNvSpPr>
            <a:spLocks noChangeArrowheads="1"/>
          </p:cNvSpPr>
          <p:nvPr/>
        </p:nvSpPr>
        <p:spPr bwMode="auto">
          <a:xfrm>
            <a:off x="1476375" y="2846388"/>
            <a:ext cx="5256213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</a:extLst>
        </p:spPr>
        <p:txBody>
          <a:bodyPr lIns="0" tIns="0" rIns="0" bIns="0">
            <a:spAutoFit/>
          </a:bodyPr>
          <a:lstStyle/>
          <a:p>
            <a:r>
              <a:rPr lang="zh-CN" altLang="en-US" sz="80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单击此处添加本章节的简要内容。本模板精心设计，模板所有素材均可自由编辑替换移动。单击此处添加本章节的简要内容。单击此处添加本章节的简要内容。本模板精心设计，模板所有素材均可自由编辑替换移动。单击此处添加本章节的简要内容。</a:t>
            </a:r>
            <a:endParaRPr lang="en-US" altLang="zh-CN" sz="800" dirty="0">
              <a:solidFill>
                <a:schemeClr val="bg1">
                  <a:lumMod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7428" name="Rectangle 24"/>
          <p:cNvSpPr>
            <a:spLocks noChangeArrowheads="1"/>
          </p:cNvSpPr>
          <p:nvPr/>
        </p:nvSpPr>
        <p:spPr bwMode="auto">
          <a:xfrm>
            <a:off x="1476375" y="3419475"/>
            <a:ext cx="1422400" cy="153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</a:extLst>
        </p:spPr>
        <p:txBody>
          <a:bodyPr lIns="0" tIns="0" rIns="0" bIns="0">
            <a:spAutoFit/>
          </a:bodyPr>
          <a:lstStyle/>
          <a:p>
            <a:r>
              <a:rPr lang="zh-CN" altLang="en-US" sz="1000" b="1">
                <a:solidFill>
                  <a:srgbClr val="7F7F7F"/>
                </a:solidFill>
                <a:cs typeface="+mn-ea"/>
                <a:sym typeface="+mn-lt"/>
              </a:rPr>
              <a:t>TOPIC HEADER HERE</a:t>
            </a:r>
            <a:endParaRPr lang="zh-CN" altLang="en-US">
              <a:cs typeface="+mn-ea"/>
              <a:sym typeface="+mn-lt"/>
            </a:endParaRPr>
          </a:p>
        </p:txBody>
      </p:sp>
      <p:sp>
        <p:nvSpPr>
          <p:cNvPr id="17429" name="淘宝店chenying0907 27"/>
          <p:cNvSpPr>
            <a:spLocks noChangeArrowheads="1"/>
          </p:cNvSpPr>
          <p:nvPr/>
        </p:nvSpPr>
        <p:spPr bwMode="auto">
          <a:xfrm>
            <a:off x="1476375" y="3662363"/>
            <a:ext cx="5256213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</a:extLst>
        </p:spPr>
        <p:txBody>
          <a:bodyPr lIns="0" tIns="0" rIns="0" bIns="0">
            <a:spAutoFit/>
          </a:bodyPr>
          <a:lstStyle/>
          <a:p>
            <a:r>
              <a:rPr lang="zh-CN" altLang="en-US" sz="80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单击此处添加本章节的简要内容。本模板精心设计，模板所有素材均可自由编辑替换移动。单击此处添加本章节的简要内容。单击此处添加本章节的简要内容。本模板精心设计，模板所有素材均可自由编辑替换移动。单击此处添加本章节的简要内容。</a:t>
            </a:r>
            <a:endParaRPr lang="en-US" altLang="zh-CN" sz="800" dirty="0">
              <a:solidFill>
                <a:schemeClr val="bg1">
                  <a:lumMod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7430" name="Rectangle 24"/>
          <p:cNvSpPr>
            <a:spLocks noChangeArrowheads="1"/>
          </p:cNvSpPr>
          <p:nvPr/>
        </p:nvSpPr>
        <p:spPr bwMode="auto">
          <a:xfrm>
            <a:off x="1476375" y="4260850"/>
            <a:ext cx="1422400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</a:extLst>
        </p:spPr>
        <p:txBody>
          <a:bodyPr lIns="0" tIns="0" rIns="0" bIns="0">
            <a:spAutoFit/>
          </a:bodyPr>
          <a:lstStyle/>
          <a:p>
            <a:r>
              <a:rPr lang="zh-CN" altLang="en-US" sz="1000" b="1">
                <a:solidFill>
                  <a:srgbClr val="7F7F7F"/>
                </a:solidFill>
                <a:cs typeface="+mn-ea"/>
                <a:sym typeface="+mn-lt"/>
              </a:rPr>
              <a:t>TOPIC HEADER HERE</a:t>
            </a:r>
            <a:endParaRPr lang="zh-CN" altLang="en-US">
              <a:cs typeface="+mn-ea"/>
              <a:sym typeface="+mn-lt"/>
            </a:endParaRPr>
          </a:p>
        </p:txBody>
      </p:sp>
      <p:sp>
        <p:nvSpPr>
          <p:cNvPr id="17431" name="淘宝店chenying0907 29"/>
          <p:cNvSpPr>
            <a:spLocks noChangeArrowheads="1"/>
          </p:cNvSpPr>
          <p:nvPr/>
        </p:nvSpPr>
        <p:spPr bwMode="auto">
          <a:xfrm>
            <a:off x="1476375" y="4483100"/>
            <a:ext cx="5256213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</a:extLst>
        </p:spPr>
        <p:txBody>
          <a:bodyPr lIns="0" tIns="0" rIns="0" bIns="0">
            <a:spAutoFit/>
          </a:bodyPr>
          <a:lstStyle/>
          <a:p>
            <a:r>
              <a:rPr lang="zh-CN" altLang="en-US" sz="80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单击此处添加本章节的简要内容。本模板精心设计，模板所有素材均可自由编辑替换移动。单击此处添加本章节的简要内容。单击此处添加本章节的简要内容。本模板精心设计，模板所有素材均可自由编辑替换移动。单击此处添加本章节的简要内容。</a:t>
            </a:r>
            <a:endParaRPr lang="en-US" altLang="zh-CN" sz="800" dirty="0">
              <a:solidFill>
                <a:schemeClr val="bg1">
                  <a:lumMod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7432" name="Rectangle 24"/>
          <p:cNvSpPr>
            <a:spLocks noChangeArrowheads="1"/>
          </p:cNvSpPr>
          <p:nvPr/>
        </p:nvSpPr>
        <p:spPr bwMode="auto">
          <a:xfrm>
            <a:off x="7134225" y="2019300"/>
            <a:ext cx="739775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algn="ctr"/>
            <a:r>
              <a:rPr lang="en-US" altLang="zh-CN" sz="1000">
                <a:solidFill>
                  <a:schemeClr val="bg1"/>
                </a:solidFill>
                <a:cs typeface="+mn-ea"/>
                <a:sym typeface="+mn-lt"/>
              </a:rPr>
              <a:t>STEP 01</a:t>
            </a:r>
            <a:endParaRPr lang="zh-CN" altLang="en-US" sz="100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7433" name="Rectangle 24"/>
          <p:cNvSpPr>
            <a:spLocks noChangeArrowheads="1"/>
          </p:cNvSpPr>
          <p:nvPr/>
        </p:nvSpPr>
        <p:spPr bwMode="auto">
          <a:xfrm>
            <a:off x="7134225" y="2846388"/>
            <a:ext cx="739775" cy="153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algn="ctr"/>
            <a:r>
              <a:rPr lang="en-US" altLang="zh-CN" sz="1000">
                <a:solidFill>
                  <a:schemeClr val="bg1"/>
                </a:solidFill>
                <a:cs typeface="+mn-ea"/>
                <a:sym typeface="+mn-lt"/>
              </a:rPr>
              <a:t>STEP 02</a:t>
            </a:r>
            <a:endParaRPr lang="zh-CN" altLang="en-US" sz="100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7434" name="Rectangle 24"/>
          <p:cNvSpPr>
            <a:spLocks noChangeArrowheads="1"/>
          </p:cNvSpPr>
          <p:nvPr/>
        </p:nvSpPr>
        <p:spPr bwMode="auto">
          <a:xfrm>
            <a:off x="7134225" y="3662363"/>
            <a:ext cx="739775" cy="153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algn="ctr"/>
            <a:r>
              <a:rPr lang="en-US" altLang="zh-CN" sz="1000">
                <a:solidFill>
                  <a:schemeClr val="bg1"/>
                </a:solidFill>
                <a:cs typeface="+mn-ea"/>
                <a:sym typeface="+mn-lt"/>
              </a:rPr>
              <a:t>STEP 03</a:t>
            </a:r>
            <a:endParaRPr lang="zh-CN" altLang="en-US" sz="100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7435" name="Rectangle 24"/>
          <p:cNvSpPr>
            <a:spLocks noChangeArrowheads="1"/>
          </p:cNvSpPr>
          <p:nvPr/>
        </p:nvSpPr>
        <p:spPr bwMode="auto">
          <a:xfrm>
            <a:off x="7134225" y="4483100"/>
            <a:ext cx="739775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algn="ctr"/>
            <a:r>
              <a:rPr lang="en-US" altLang="zh-CN" sz="1000">
                <a:solidFill>
                  <a:schemeClr val="bg1"/>
                </a:solidFill>
                <a:cs typeface="+mn-ea"/>
                <a:sym typeface="+mn-lt"/>
              </a:rPr>
              <a:t>STEP 04</a:t>
            </a:r>
            <a:endParaRPr lang="zh-CN" altLang="en-US" sz="100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7436" name="直接连接符 21"/>
          <p:cNvSpPr>
            <a:spLocks noChangeShapeType="1"/>
          </p:cNvSpPr>
          <p:nvPr/>
        </p:nvSpPr>
        <p:spPr bwMode="auto">
          <a:xfrm>
            <a:off x="1476375" y="1968500"/>
            <a:ext cx="5318125" cy="1588"/>
          </a:xfrm>
          <a:prstGeom prst="line">
            <a:avLst/>
          </a:prstGeom>
          <a:noFill/>
          <a:ln w="6350" cap="flat" cmpd="sng">
            <a:solidFill>
              <a:srgbClr val="7F7F7F"/>
            </a:solidFill>
            <a:beve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17437" name="直接连接符 22"/>
          <p:cNvSpPr>
            <a:spLocks noChangeShapeType="1"/>
          </p:cNvSpPr>
          <p:nvPr/>
        </p:nvSpPr>
        <p:spPr bwMode="auto">
          <a:xfrm>
            <a:off x="1476375" y="2789238"/>
            <a:ext cx="5318125" cy="1587"/>
          </a:xfrm>
          <a:prstGeom prst="line">
            <a:avLst/>
          </a:prstGeom>
          <a:noFill/>
          <a:ln w="6350" cap="flat" cmpd="sng">
            <a:solidFill>
              <a:srgbClr val="7F7F7F"/>
            </a:solidFill>
            <a:beve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17438" name="直接连接符 23"/>
          <p:cNvSpPr>
            <a:spLocks noChangeShapeType="1"/>
          </p:cNvSpPr>
          <p:nvPr/>
        </p:nvSpPr>
        <p:spPr bwMode="auto">
          <a:xfrm>
            <a:off x="1476375" y="3614738"/>
            <a:ext cx="5318125" cy="0"/>
          </a:xfrm>
          <a:prstGeom prst="line">
            <a:avLst/>
          </a:prstGeom>
          <a:noFill/>
          <a:ln w="6350" cap="flat" cmpd="sng">
            <a:solidFill>
              <a:srgbClr val="7F7F7F"/>
            </a:solidFill>
            <a:beve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17439" name="直接连接符 24"/>
          <p:cNvSpPr>
            <a:spLocks noChangeShapeType="1"/>
          </p:cNvSpPr>
          <p:nvPr/>
        </p:nvSpPr>
        <p:spPr bwMode="auto">
          <a:xfrm>
            <a:off x="1476375" y="4441825"/>
            <a:ext cx="5318125" cy="0"/>
          </a:xfrm>
          <a:prstGeom prst="line">
            <a:avLst/>
          </a:prstGeom>
          <a:noFill/>
          <a:ln w="6350" cap="flat" cmpd="sng">
            <a:solidFill>
              <a:srgbClr val="7F7F7F"/>
            </a:solidFill>
            <a:beve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>
              <a:cs typeface="+mn-ea"/>
              <a:sym typeface="+mn-lt"/>
            </a:endParaRPr>
          </a:p>
        </p:txBody>
      </p:sp>
      <p:pic>
        <p:nvPicPr>
          <p:cNvPr id="17440" name="Picture 7" descr="D:\1变色龙模板\2016.6\清新文艺花朵通用汇报模板\11.png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2698750" y="500063"/>
            <a:ext cx="720725" cy="754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41" name="Text Box 43"/>
          <p:cNvSpPr>
            <a:spLocks noChangeArrowheads="1"/>
          </p:cNvSpPr>
          <p:nvPr/>
        </p:nvSpPr>
        <p:spPr bwMode="auto">
          <a:xfrm>
            <a:off x="3638550" y="914400"/>
            <a:ext cx="2205038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en-US" altLang="zh-CN" sz="800">
                <a:solidFill>
                  <a:srgbClr val="7F7F7F"/>
                </a:solidFill>
                <a:cs typeface="+mn-ea"/>
                <a:sym typeface="+mn-lt"/>
              </a:rPr>
              <a:t>This is a good space for a short subtitle</a:t>
            </a:r>
            <a:endParaRPr lang="zh-CN" altLang="en-US">
              <a:cs typeface="+mn-ea"/>
              <a:sym typeface="+mn-lt"/>
            </a:endParaRPr>
          </a:p>
        </p:txBody>
      </p:sp>
      <p:sp>
        <p:nvSpPr>
          <p:cNvPr id="17442" name="Text Box 42"/>
          <p:cNvSpPr>
            <a:spLocks noChangeArrowheads="1"/>
          </p:cNvSpPr>
          <p:nvPr/>
        </p:nvSpPr>
        <p:spPr bwMode="auto">
          <a:xfrm>
            <a:off x="3654425" y="623888"/>
            <a:ext cx="1898650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zh-CN" altLang="en-US" sz="1600">
                <a:solidFill>
                  <a:srgbClr val="7F7F7F"/>
                </a:solidFill>
                <a:cs typeface="+mn-ea"/>
                <a:sym typeface="+mn-lt"/>
              </a:rPr>
              <a:t>此处添加</a:t>
            </a:r>
            <a:r>
              <a:rPr lang="zh-CN" altLang="en-US" sz="1600">
                <a:solidFill>
                  <a:srgbClr val="E77394"/>
                </a:solidFill>
                <a:cs typeface="+mn-ea"/>
                <a:sym typeface="+mn-lt"/>
              </a:rPr>
              <a:t>标题文本</a:t>
            </a:r>
            <a:endParaRPr lang="en-US" altLang="zh-CN" sz="1600">
              <a:solidFill>
                <a:srgbClr val="E77394"/>
              </a:solidFill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Tm="0">
        <p14:ripple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7" dur="750"/>
                                        <p:tgtEl>
                                          <p:spTgt spid="174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400"/>
                            </p:stCondLst>
                            <p:childTnLst>
                              <p:par>
                                <p:cTn id="9" presetID="22" presetClass="entr" presetSubtype="8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74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900"/>
                            </p:stCondLst>
                            <p:childTnLst>
                              <p:par>
                                <p:cTn id="13" presetID="22" presetClass="entr" presetSubtype="8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74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74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74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74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74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74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74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74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74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400"/>
                            </p:stCondLst>
                            <p:childTnLst>
                              <p:par>
                                <p:cTn id="33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35" dur="750"/>
                                        <p:tgtEl>
                                          <p:spTgt spid="174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750" fill="hold"/>
                                        <p:tgtEl>
                                          <p:spTgt spid="174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750" fill="hold"/>
                                        <p:tgtEl>
                                          <p:spTgt spid="174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40" dur="750"/>
                                        <p:tgtEl>
                                          <p:spTgt spid="174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750" fill="hold"/>
                                        <p:tgtEl>
                                          <p:spTgt spid="174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750" fill="hold"/>
                                        <p:tgtEl>
                                          <p:spTgt spid="174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45" dur="750"/>
                                        <p:tgtEl>
                                          <p:spTgt spid="174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750" fill="hold"/>
                                        <p:tgtEl>
                                          <p:spTgt spid="174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750" fill="hold"/>
                                        <p:tgtEl>
                                          <p:spTgt spid="174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50" dur="750"/>
                                        <p:tgtEl>
                                          <p:spTgt spid="174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750" fill="hold"/>
                                        <p:tgtEl>
                                          <p:spTgt spid="174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750" fill="hold"/>
                                        <p:tgtEl>
                                          <p:spTgt spid="174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3400"/>
                            </p:stCondLst>
                            <p:childTnLst>
                              <p:par>
                                <p:cTn id="5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56" dur="500"/>
                                        <p:tgtEl>
                                          <p:spTgt spid="174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59" dur="500"/>
                                        <p:tgtEl>
                                          <p:spTgt spid="174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62" dur="500"/>
                                        <p:tgtEl>
                                          <p:spTgt spid="174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65" dur="500"/>
                                        <p:tgtEl>
                                          <p:spTgt spid="174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3900"/>
                            </p:stCondLst>
                            <p:childTnLst>
                              <p:par>
                                <p:cTn id="6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750" fill="hold"/>
                                        <p:tgtEl>
                                          <p:spTgt spid="174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750" fill="hold"/>
                                        <p:tgtEl>
                                          <p:spTgt spid="174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>
                                      <p:cBhvr>
                                        <p:cTn id="71" dur="750"/>
                                        <p:tgtEl>
                                          <p:spTgt spid="174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750" fill="hold"/>
                                        <p:tgtEl>
                                          <p:spTgt spid="174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750" fill="hold"/>
                                        <p:tgtEl>
                                          <p:spTgt spid="174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>
                                      <p:cBhvr>
                                        <p:cTn id="76" dur="750"/>
                                        <p:tgtEl>
                                          <p:spTgt spid="174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750" fill="hold"/>
                                        <p:tgtEl>
                                          <p:spTgt spid="174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750" fill="hold"/>
                                        <p:tgtEl>
                                          <p:spTgt spid="174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>
                                      <p:cBhvr>
                                        <p:cTn id="81" dur="750"/>
                                        <p:tgtEl>
                                          <p:spTgt spid="174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750" fill="hold"/>
                                        <p:tgtEl>
                                          <p:spTgt spid="174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750" fill="hold"/>
                                        <p:tgtEl>
                                          <p:spTgt spid="174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>
                                      <p:cBhvr>
                                        <p:cTn id="86" dur="750"/>
                                        <p:tgtEl>
                                          <p:spTgt spid="174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4900"/>
                            </p:stCondLst>
                            <p:childTnLst>
                              <p:par>
                                <p:cTn id="88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90" dur="500"/>
                                        <p:tgtEl>
                                          <p:spTgt spid="174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174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174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3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95" dur="500"/>
                                        <p:tgtEl>
                                          <p:spTgt spid="174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174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174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5400"/>
                            </p:stCondLst>
                            <p:childTnLst>
                              <p:par>
                                <p:cTn id="99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101" dur="500"/>
                                        <p:tgtEl>
                                          <p:spTgt spid="174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174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174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4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106" dur="500"/>
                                        <p:tgtEl>
                                          <p:spTgt spid="174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174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174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5900"/>
                            </p:stCondLst>
                            <p:childTnLst>
                              <p:par>
                                <p:cTn id="110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112" dur="500"/>
                                        <p:tgtEl>
                                          <p:spTgt spid="174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174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500" fill="hold"/>
                                        <p:tgtEl>
                                          <p:spTgt spid="174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117" dur="500"/>
                                        <p:tgtEl>
                                          <p:spTgt spid="174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8" dur="500" fill="hold"/>
                                        <p:tgtEl>
                                          <p:spTgt spid="174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500" fill="hold"/>
                                        <p:tgtEl>
                                          <p:spTgt spid="174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6400"/>
                            </p:stCondLst>
                            <p:childTnLst>
                              <p:par>
                                <p:cTn id="121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123" dur="500"/>
                                        <p:tgtEl>
                                          <p:spTgt spid="174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4" dur="500" fill="hold"/>
                                        <p:tgtEl>
                                          <p:spTgt spid="174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500" fill="hold"/>
                                        <p:tgtEl>
                                          <p:spTgt spid="174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6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128" dur="500"/>
                                        <p:tgtEl>
                                          <p:spTgt spid="174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9" dur="500" fill="hold"/>
                                        <p:tgtEl>
                                          <p:spTgt spid="174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500" fill="hold"/>
                                        <p:tgtEl>
                                          <p:spTgt spid="174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6" grpId="0" bldLvl="0" animBg="1" autoUpdateAnimBg="0"/>
      <p:bldP spid="17417" grpId="0" bldLvl="0" animBg="1" autoUpdateAnimBg="0"/>
      <p:bldP spid="17418" grpId="0" bldLvl="0" animBg="1" autoUpdateAnimBg="0"/>
      <p:bldP spid="17419" grpId="0" bldLvl="0" animBg="1" autoUpdateAnimBg="0"/>
      <p:bldP spid="17420" grpId="0" bldLvl="0" animBg="1" autoUpdateAnimBg="0"/>
      <p:bldP spid="17421" grpId="0" bldLvl="0" animBg="1" autoUpdateAnimBg="0"/>
      <p:bldP spid="17422" grpId="0" bldLvl="0" animBg="1" autoUpdateAnimBg="0"/>
      <p:bldP spid="17423" grpId="0" bldLvl="0" animBg="1" autoUpdateAnimBg="0"/>
      <p:bldP spid="17424" grpId="0" bldLvl="0" autoUpdateAnimBg="0"/>
      <p:bldP spid="17425" grpId="0" bldLvl="0" autoUpdateAnimBg="0"/>
      <p:bldP spid="17426" grpId="0" bldLvl="0" autoUpdateAnimBg="0"/>
      <p:bldP spid="17427" grpId="0" bldLvl="0" autoUpdateAnimBg="0"/>
      <p:bldP spid="17428" grpId="0" bldLvl="0" autoUpdateAnimBg="0"/>
      <p:bldP spid="17429" grpId="0" bldLvl="0" autoUpdateAnimBg="0"/>
      <p:bldP spid="17430" grpId="0" bldLvl="0" autoUpdateAnimBg="0"/>
      <p:bldP spid="17431" grpId="0" bldLvl="0" autoUpdateAnimBg="0"/>
      <p:bldP spid="17432" grpId="0" bldLvl="0" autoUpdateAnimBg="0"/>
      <p:bldP spid="17433" grpId="0" bldLvl="0" autoUpdateAnimBg="0"/>
      <p:bldP spid="17434" grpId="0" bldLvl="0" autoUpdateAnimBg="0"/>
      <p:bldP spid="17435" grpId="0" bldLvl="0" autoUpdateAnimBg="0"/>
      <p:bldP spid="17436" grpId="0" animBg="1"/>
      <p:bldP spid="17437" grpId="0" animBg="1"/>
      <p:bldP spid="17438" grpId="0" animBg="1"/>
      <p:bldP spid="17439" grpId="0" animBg="1"/>
      <p:bldP spid="17441" grpId="0" bldLvl="0" autoUpdateAnimBg="0"/>
      <p:bldP spid="17441" grpId="1" bldLvl="0" autoUpdateAnimBg="0"/>
      <p:bldP spid="17442" grpId="0" bldLvl="0" autoUpdateAnimBg="0"/>
      <p:bldP spid="17442" grpId="1" bldLvl="0" autoUpdateAnimBg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98513" y="996950"/>
            <a:ext cx="1457325" cy="1466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</a:extLst>
        </p:spPr>
      </p:pic>
      <p:pic>
        <p:nvPicPr>
          <p:cNvPr id="18435" name="Picture 4" descr="C:\Users\LL\Desktop\包图网_30559手绘花束背景图\1.pn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 rot="15503165">
            <a:off x="7397750" y="1874838"/>
            <a:ext cx="1208087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6" name="Picture 4" descr="C:\Users\LL\Desktop\包图网_30559手绘花束背景图\1.png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 rot="16964694">
            <a:off x="7204869" y="2956719"/>
            <a:ext cx="1509713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7" name="Picture 4" descr="C:\Users\LL\Desktop\包图网_30559手绘花束背景图\1.png"/>
          <p:cNvPicPr>
            <a:picLocks noChangeAspect="1" noChangeArrowheads="1"/>
          </p:cNvPicPr>
          <p:nvPr/>
        </p:nvPicPr>
        <p:blipFill>
          <a:blip r:embed="rId6" cstate="screen"/>
          <a:srcRect/>
          <a:stretch>
            <a:fillRect/>
          </a:stretch>
        </p:blipFill>
        <p:spPr bwMode="auto">
          <a:xfrm rot="5858990">
            <a:off x="369887" y="2092326"/>
            <a:ext cx="1725613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8" name="Picture 4" descr="C:\Users\LL\Desktop\包图网_30559手绘花束背景图\1.png"/>
          <p:cNvPicPr>
            <a:picLocks noChangeAspect="1" noChangeArrowheads="1"/>
          </p:cNvPicPr>
          <p:nvPr/>
        </p:nvPicPr>
        <p:blipFill>
          <a:blip r:embed="rId7" cstate="screen"/>
          <a:srcRect/>
          <a:stretch>
            <a:fillRect/>
          </a:stretch>
        </p:blipFill>
        <p:spPr bwMode="auto">
          <a:xfrm rot="10800000">
            <a:off x="1497013" y="1239838"/>
            <a:ext cx="1517650" cy="630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9" name="Picture 4" descr="C:\Users\LL\Desktop\包图网_30559手绘花束背景图\1.png"/>
          <p:cNvPicPr>
            <a:picLocks noChangeAspect="1" noChangeArrowheads="1"/>
          </p:cNvPicPr>
          <p:nvPr/>
        </p:nvPicPr>
        <p:blipFill>
          <a:blip r:embed="rId8" cstate="screen"/>
          <a:srcRect/>
          <a:stretch>
            <a:fillRect/>
          </a:stretch>
        </p:blipFill>
        <p:spPr bwMode="auto">
          <a:xfrm rot="4827277">
            <a:off x="372269" y="2894806"/>
            <a:ext cx="1628775" cy="703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40" name="Picture 4" descr="C:\Users\LL\Desktop\包图网_30559手绘花束背景图\1.png"/>
          <p:cNvPicPr>
            <a:picLocks noChangeAspect="1" noChangeArrowheads="1"/>
          </p:cNvPicPr>
          <p:nvPr/>
        </p:nvPicPr>
        <p:blipFill>
          <a:blip r:embed="rId9" cstate="screen"/>
          <a:srcRect/>
          <a:stretch>
            <a:fillRect/>
          </a:stretch>
        </p:blipFill>
        <p:spPr bwMode="auto">
          <a:xfrm>
            <a:off x="1304925" y="3335338"/>
            <a:ext cx="1931988" cy="835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41" name="Picture 4" descr="C:\Users\LL\Desktop\包图网_30559手绘花束背景图\1.png"/>
          <p:cNvPicPr>
            <a:picLocks noChangeAspect="1" noChangeArrowheads="1"/>
          </p:cNvPicPr>
          <p:nvPr/>
        </p:nvPicPr>
        <p:blipFill>
          <a:blip r:embed="rId10" cstate="screen"/>
          <a:srcRect/>
          <a:stretch>
            <a:fillRect/>
          </a:stretch>
        </p:blipFill>
        <p:spPr bwMode="auto">
          <a:xfrm>
            <a:off x="6156325" y="3465513"/>
            <a:ext cx="1804988" cy="835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42" name="Picture 4" descr="C:\Users\LL\Desktop\包图网_30559手绘花束背景图\1.png"/>
          <p:cNvPicPr>
            <a:picLocks noChangeAspect="1" noChangeArrowheads="1"/>
          </p:cNvPicPr>
          <p:nvPr/>
        </p:nvPicPr>
        <p:blipFill>
          <a:blip r:embed="rId11" cstate="screen"/>
          <a:srcRect/>
          <a:stretch>
            <a:fillRect/>
          </a:stretch>
        </p:blipFill>
        <p:spPr bwMode="auto">
          <a:xfrm rot="10800000">
            <a:off x="6096000" y="1212850"/>
            <a:ext cx="1797050" cy="630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8443" name="组合 1"/>
          <p:cNvGrpSpPr/>
          <p:nvPr/>
        </p:nvGrpSpPr>
        <p:grpSpPr bwMode="auto">
          <a:xfrm>
            <a:off x="1333500" y="1708150"/>
            <a:ext cx="6500813" cy="1935163"/>
            <a:chOff x="0" y="0"/>
            <a:chExt cx="8693542" cy="4733664"/>
          </a:xfrm>
        </p:grpSpPr>
        <p:sp>
          <p:nvSpPr>
            <p:cNvPr id="18444" name="淘宝店chenying0907 2"/>
            <p:cNvSpPr>
              <a:spLocks noChangeArrowheads="1"/>
            </p:cNvSpPr>
            <p:nvPr/>
          </p:nvSpPr>
          <p:spPr bwMode="auto">
            <a:xfrm>
              <a:off x="0" y="0"/>
              <a:ext cx="8693542" cy="4733664"/>
            </a:xfrm>
            <a:prstGeom prst="rect">
              <a:avLst/>
            </a:prstGeom>
            <a:solidFill>
              <a:srgbClr val="97C7A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 anchor="ctr"/>
            <a:lstStyle/>
            <a:p>
              <a:pPr algn="ctr"/>
              <a:endParaRPr lang="zh-CN" altLang="zh-CN">
                <a:solidFill>
                  <a:srgbClr val="FFFFFF"/>
                </a:solidFill>
                <a:cs typeface="+mn-ea"/>
                <a:sym typeface="+mn-lt"/>
              </a:endParaRPr>
            </a:p>
          </p:txBody>
        </p:sp>
        <p:sp>
          <p:nvSpPr>
            <p:cNvPr id="18445" name="淘宝店chenying0907 3"/>
            <p:cNvSpPr>
              <a:spLocks noChangeArrowheads="1"/>
            </p:cNvSpPr>
            <p:nvPr/>
          </p:nvSpPr>
          <p:spPr bwMode="auto">
            <a:xfrm>
              <a:off x="110627" y="176089"/>
              <a:ext cx="8466099" cy="4374239"/>
            </a:xfrm>
            <a:prstGeom prst="rect">
              <a:avLst/>
            </a:prstGeom>
            <a:noFill/>
            <a:ln w="9525" cap="flat" cmpd="sng">
              <a:solidFill>
                <a:schemeClr val="bg1"/>
              </a:solidFill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/>
            <a:p>
              <a:pPr algn="ctr"/>
              <a:endParaRPr lang="zh-CN" altLang="zh-CN">
                <a:solidFill>
                  <a:srgbClr val="FFFFFF"/>
                </a:solidFill>
                <a:cs typeface="+mn-ea"/>
                <a:sym typeface="+mn-lt"/>
              </a:endParaRPr>
            </a:p>
          </p:txBody>
        </p:sp>
      </p:grpSp>
      <p:sp>
        <p:nvSpPr>
          <p:cNvPr id="18446" name="Rectangle 18"/>
          <p:cNvSpPr>
            <a:spLocks noChangeArrowheads="1"/>
          </p:cNvSpPr>
          <p:nvPr/>
        </p:nvSpPr>
        <p:spPr bwMode="auto">
          <a:xfrm>
            <a:off x="2324100" y="2143125"/>
            <a:ext cx="1295400" cy="1098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algn="ctr"/>
            <a:r>
              <a:rPr lang="en-US" altLang="zh-CN" sz="7200" dirty="0">
                <a:solidFill>
                  <a:schemeClr val="bg1"/>
                </a:solidFill>
                <a:latin typeface="Agency FB" panose="020B0503020202020204" pitchFamily="34" charset="0"/>
                <a:cs typeface="+mn-ea"/>
                <a:sym typeface="+mn-lt"/>
              </a:rPr>
              <a:t>0</a:t>
            </a:r>
            <a:r>
              <a:rPr lang="zh-CN" altLang="en-US" sz="7200" dirty="0">
                <a:solidFill>
                  <a:schemeClr val="bg1"/>
                </a:solidFill>
                <a:latin typeface="Agency FB" panose="020B0503020202020204" pitchFamily="34" charset="0"/>
                <a:cs typeface="+mn-ea"/>
                <a:sym typeface="+mn-lt"/>
              </a:rPr>
              <a:t>4</a:t>
            </a:r>
          </a:p>
        </p:txBody>
      </p:sp>
      <p:sp>
        <p:nvSpPr>
          <p:cNvPr id="18447" name="Rectangle 18"/>
          <p:cNvSpPr>
            <a:spLocks noChangeArrowheads="1"/>
          </p:cNvSpPr>
          <p:nvPr/>
        </p:nvSpPr>
        <p:spPr bwMode="auto">
          <a:xfrm>
            <a:off x="3979863" y="2338388"/>
            <a:ext cx="282575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algn="dist"/>
            <a:r>
              <a:rPr lang="zh-CN" altLang="en-US" sz="2400">
                <a:solidFill>
                  <a:schemeClr val="bg1"/>
                </a:solidFill>
                <a:cs typeface="+mn-ea"/>
                <a:sym typeface="+mn-lt"/>
              </a:rPr>
              <a:t>此处添加标题文本</a:t>
            </a:r>
            <a:endParaRPr lang="en-US" altLang="zh-CN" sz="240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8448" name="Rectangle 18"/>
          <p:cNvSpPr>
            <a:spLocks noChangeArrowheads="1"/>
          </p:cNvSpPr>
          <p:nvPr/>
        </p:nvSpPr>
        <p:spPr bwMode="auto">
          <a:xfrm>
            <a:off x="3979863" y="2851150"/>
            <a:ext cx="2825750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algn="dist"/>
            <a:r>
              <a:rPr lang="en-US" altLang="zh-CN" sz="1400">
                <a:solidFill>
                  <a:schemeClr val="bg1"/>
                </a:solidFill>
                <a:cs typeface="+mn-ea"/>
                <a:sym typeface="+mn-lt"/>
              </a:rPr>
              <a:t>write your great  title here</a:t>
            </a:r>
            <a:endParaRPr lang="zh-CN" altLang="en-US">
              <a:solidFill>
                <a:srgbClr val="000000"/>
              </a:solidFill>
              <a:cs typeface="+mn-ea"/>
              <a:sym typeface="+mn-lt"/>
            </a:endParaRPr>
          </a:p>
        </p:txBody>
      </p:sp>
      <p:pic>
        <p:nvPicPr>
          <p:cNvPr id="18449" name="Picture 5"/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139700" y="269875"/>
            <a:ext cx="2552700" cy="2571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</a:extLst>
        </p:spPr>
      </p:pic>
      <p:pic>
        <p:nvPicPr>
          <p:cNvPr id="18450" name="Picture 6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642938" y="1560513"/>
            <a:ext cx="1181100" cy="1228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Tm="0">
        <p14:ripple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1843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5" dur="250" autoRev="1" fill="hold"/>
                                        <p:tgtEl>
                                          <p:spTgt spid="1843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6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1843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8" dur="250" autoRev="1" fill="hold"/>
                                        <p:tgtEl>
                                          <p:spTgt spid="1843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9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1843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1" dur="250" autoRev="1" fill="hold"/>
                                        <p:tgtEl>
                                          <p:spTgt spid="1843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2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/>
                                        <p:tgtEl>
                                          <p:spTgt spid="1843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4" dur="250" autoRev="1" fill="hold"/>
                                        <p:tgtEl>
                                          <p:spTgt spid="1843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5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1843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7" dur="250" autoRev="1" fill="hold"/>
                                        <p:tgtEl>
                                          <p:spTgt spid="1843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8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500"/>
                                        <p:tgtEl>
                                          <p:spTgt spid="1843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0" dur="250" autoRev="1" fill="hold"/>
                                        <p:tgtEl>
                                          <p:spTgt spid="1843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1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1844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3" dur="250" autoRev="1" fill="hold"/>
                                        <p:tgtEl>
                                          <p:spTgt spid="1844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4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500"/>
                                        <p:tgtEl>
                                          <p:spTgt spid="1844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6" dur="250" autoRev="1" fill="hold"/>
                                        <p:tgtEl>
                                          <p:spTgt spid="1844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7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1844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9" dur="250" autoRev="1" fill="hold"/>
                                        <p:tgtEl>
                                          <p:spTgt spid="1844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53" dur="500"/>
                                        <p:tgtEl>
                                          <p:spTgt spid="184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47" presetClass="entr" presetSubtype="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56" dur="750"/>
                                        <p:tgtEl>
                                          <p:spTgt spid="184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750" fill="hold"/>
                                        <p:tgtEl>
                                          <p:spTgt spid="184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750" fill="hold"/>
                                        <p:tgtEl>
                                          <p:spTgt spid="184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42" presetClass="entr" presetSubtype="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61" dur="1000"/>
                                        <p:tgtEl>
                                          <p:spTgt spid="184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84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84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500"/>
                            </p:stCondLst>
                            <p:childTnLst>
                              <p:par>
                                <p:cTn id="65" presetID="2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184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184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184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184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47" grpId="0" bldLvl="0" autoUpdateAnimBg="0"/>
      <p:bldP spid="18448" grpId="0" bldLvl="0" autoUpdateAnimBg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直接连接符 13"/>
          <p:cNvSpPr>
            <a:spLocks noChangeShapeType="1"/>
          </p:cNvSpPr>
          <p:nvPr/>
        </p:nvSpPr>
        <p:spPr bwMode="auto">
          <a:xfrm>
            <a:off x="250825" y="336550"/>
            <a:ext cx="8616950" cy="1588"/>
          </a:xfrm>
          <a:prstGeom prst="line">
            <a:avLst/>
          </a:prstGeom>
          <a:noFill/>
          <a:ln w="19050" cap="flat" cmpd="sng">
            <a:solidFill>
              <a:srgbClr val="8FBBA3"/>
            </a:solidFill>
            <a:beve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19459" name="直接连接符 14"/>
          <p:cNvSpPr>
            <a:spLocks noChangeShapeType="1"/>
          </p:cNvSpPr>
          <p:nvPr/>
        </p:nvSpPr>
        <p:spPr bwMode="auto">
          <a:xfrm>
            <a:off x="250825" y="5426075"/>
            <a:ext cx="8616950" cy="0"/>
          </a:xfrm>
          <a:prstGeom prst="line">
            <a:avLst/>
          </a:prstGeom>
          <a:noFill/>
          <a:ln w="19050" cap="flat" cmpd="sng">
            <a:solidFill>
              <a:srgbClr val="8FBBA3"/>
            </a:solidFill>
            <a:beve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19460" name="直接连接符 15"/>
          <p:cNvSpPr>
            <a:spLocks noChangeShapeType="1"/>
          </p:cNvSpPr>
          <p:nvPr/>
        </p:nvSpPr>
        <p:spPr bwMode="auto">
          <a:xfrm>
            <a:off x="250825" y="336550"/>
            <a:ext cx="1588" cy="5089525"/>
          </a:xfrm>
          <a:prstGeom prst="line">
            <a:avLst/>
          </a:prstGeom>
          <a:noFill/>
          <a:ln w="19050" cap="flat" cmpd="sng">
            <a:solidFill>
              <a:srgbClr val="8FBBA3"/>
            </a:solidFill>
            <a:beve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19461" name="直接连接符 16"/>
          <p:cNvSpPr>
            <a:spLocks noChangeShapeType="1"/>
          </p:cNvSpPr>
          <p:nvPr/>
        </p:nvSpPr>
        <p:spPr bwMode="auto">
          <a:xfrm>
            <a:off x="8867775" y="336550"/>
            <a:ext cx="0" cy="5089525"/>
          </a:xfrm>
          <a:prstGeom prst="line">
            <a:avLst/>
          </a:prstGeom>
          <a:noFill/>
          <a:ln w="19050" cap="flat" cmpd="sng">
            <a:solidFill>
              <a:srgbClr val="8FBBA3"/>
            </a:solidFill>
            <a:beve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>
              <a:cs typeface="+mn-ea"/>
              <a:sym typeface="+mn-lt"/>
            </a:endParaRPr>
          </a:p>
        </p:txBody>
      </p:sp>
      <p:pic>
        <p:nvPicPr>
          <p:cNvPr id="19462" name="Picture 3" descr="D:\李琳PPT素材收集\VIP素材包分类整理\抠图png文件\手绘水彩玫瑰花\左侧花.pn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0" y="-63500"/>
            <a:ext cx="3017838" cy="339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3" name="Picture 3" descr="D:\李琳PPT素材收集\VIP素材包分类整理\抠图png文件\手绘水彩玫瑰花\591ade0abcd50.pn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 rot="14083096">
            <a:off x="7170737" y="-201612"/>
            <a:ext cx="3021013" cy="1579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64" name="淘宝店chenying0907 3"/>
          <p:cNvSpPr>
            <a:spLocks noChangeArrowheads="1"/>
          </p:cNvSpPr>
          <p:nvPr/>
        </p:nvSpPr>
        <p:spPr bwMode="auto">
          <a:xfrm>
            <a:off x="1116013" y="3362325"/>
            <a:ext cx="1295400" cy="1295400"/>
          </a:xfrm>
          <a:prstGeom prst="rect">
            <a:avLst/>
          </a:prstGeom>
          <a:blipFill dpi="0" rotWithShape="1">
            <a:blip r:embed="rId5" cstate="screen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</a:extLst>
        </p:spPr>
        <p:txBody>
          <a:bodyPr anchor="ctr"/>
          <a:lstStyle/>
          <a:p>
            <a:pPr algn="ctr"/>
            <a:endParaRPr lang="zh-CN" altLang="zh-CN" sz="100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9465" name="淘宝店chenying0907 4"/>
          <p:cNvSpPr>
            <a:spLocks noChangeArrowheads="1"/>
          </p:cNvSpPr>
          <p:nvPr/>
        </p:nvSpPr>
        <p:spPr bwMode="auto">
          <a:xfrm>
            <a:off x="2411413" y="3362325"/>
            <a:ext cx="2160587" cy="1295400"/>
          </a:xfrm>
          <a:prstGeom prst="rect">
            <a:avLst/>
          </a:prstGeom>
          <a:solidFill>
            <a:srgbClr val="E5E5E5">
              <a:alpha val="68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</a:extLst>
        </p:spPr>
        <p:txBody>
          <a:bodyPr anchor="ctr"/>
          <a:lstStyle/>
          <a:p>
            <a:pPr algn="ctr"/>
            <a:endParaRPr lang="zh-CN" altLang="zh-CN" sz="100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9466" name="淘宝店chenying0907 5"/>
          <p:cNvSpPr>
            <a:spLocks noChangeArrowheads="1"/>
          </p:cNvSpPr>
          <p:nvPr/>
        </p:nvSpPr>
        <p:spPr bwMode="auto">
          <a:xfrm>
            <a:off x="4572000" y="3362325"/>
            <a:ext cx="1295400" cy="1295400"/>
          </a:xfrm>
          <a:prstGeom prst="rect">
            <a:avLst/>
          </a:prstGeom>
          <a:blipFill dpi="0" rotWithShape="1">
            <a:blip r:embed="rId6" cstate="screen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</a:extLst>
        </p:spPr>
        <p:txBody>
          <a:bodyPr anchor="ctr"/>
          <a:lstStyle/>
          <a:p>
            <a:pPr algn="ctr"/>
            <a:endParaRPr lang="zh-CN" altLang="zh-CN" sz="100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9467" name="淘宝店chenying0907 6"/>
          <p:cNvSpPr>
            <a:spLocks noChangeArrowheads="1"/>
          </p:cNvSpPr>
          <p:nvPr/>
        </p:nvSpPr>
        <p:spPr bwMode="auto">
          <a:xfrm>
            <a:off x="5867400" y="3362325"/>
            <a:ext cx="2160588" cy="1295400"/>
          </a:xfrm>
          <a:prstGeom prst="rect">
            <a:avLst/>
          </a:prstGeom>
          <a:solidFill>
            <a:srgbClr val="E5E5E5">
              <a:alpha val="68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</a:extLst>
        </p:spPr>
        <p:txBody>
          <a:bodyPr anchor="ctr"/>
          <a:lstStyle/>
          <a:p>
            <a:pPr algn="ctr"/>
            <a:endParaRPr lang="zh-CN" altLang="zh-CN" sz="100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9468" name="淘宝店chenying0907 7"/>
          <p:cNvSpPr>
            <a:spLocks noChangeArrowheads="1"/>
          </p:cNvSpPr>
          <p:nvPr/>
        </p:nvSpPr>
        <p:spPr bwMode="auto">
          <a:xfrm>
            <a:off x="1116013" y="4657725"/>
            <a:ext cx="1295400" cy="71438"/>
          </a:xfrm>
          <a:prstGeom prst="rect">
            <a:avLst/>
          </a:prstGeom>
          <a:solidFill>
            <a:srgbClr val="4F81BD">
              <a:alpha val="68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</a:extLst>
        </p:spPr>
        <p:txBody>
          <a:bodyPr anchor="ctr"/>
          <a:lstStyle/>
          <a:p>
            <a:pPr algn="ctr"/>
            <a:endParaRPr lang="zh-CN" altLang="zh-CN" sz="100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9469" name="淘宝店chenying0907 8"/>
          <p:cNvSpPr>
            <a:spLocks noChangeArrowheads="1"/>
          </p:cNvSpPr>
          <p:nvPr/>
        </p:nvSpPr>
        <p:spPr bwMode="auto">
          <a:xfrm>
            <a:off x="2411413" y="4657725"/>
            <a:ext cx="2160587" cy="71438"/>
          </a:xfrm>
          <a:prstGeom prst="rect">
            <a:avLst/>
          </a:prstGeom>
          <a:solidFill>
            <a:srgbClr val="C0504D">
              <a:alpha val="68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</a:extLst>
        </p:spPr>
        <p:txBody>
          <a:bodyPr anchor="ctr"/>
          <a:lstStyle/>
          <a:p>
            <a:pPr algn="ctr"/>
            <a:endParaRPr lang="zh-CN" altLang="zh-CN" sz="100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9470" name="淘宝店chenying0907 9"/>
          <p:cNvSpPr>
            <a:spLocks noChangeArrowheads="1"/>
          </p:cNvSpPr>
          <p:nvPr/>
        </p:nvSpPr>
        <p:spPr bwMode="auto">
          <a:xfrm>
            <a:off x="4572000" y="4657725"/>
            <a:ext cx="1295400" cy="71438"/>
          </a:xfrm>
          <a:prstGeom prst="rect">
            <a:avLst/>
          </a:prstGeom>
          <a:solidFill>
            <a:srgbClr val="9BBB59">
              <a:alpha val="68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</a:extLst>
        </p:spPr>
        <p:txBody>
          <a:bodyPr anchor="ctr"/>
          <a:lstStyle/>
          <a:p>
            <a:pPr algn="ctr"/>
            <a:endParaRPr lang="zh-CN" altLang="zh-CN" sz="100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9471" name="淘宝店chenying0907 10"/>
          <p:cNvSpPr>
            <a:spLocks noChangeArrowheads="1"/>
          </p:cNvSpPr>
          <p:nvPr/>
        </p:nvSpPr>
        <p:spPr bwMode="auto">
          <a:xfrm>
            <a:off x="5867400" y="4657725"/>
            <a:ext cx="2160588" cy="71438"/>
          </a:xfrm>
          <a:prstGeom prst="rect">
            <a:avLst/>
          </a:prstGeom>
          <a:solidFill>
            <a:srgbClr val="8064A2">
              <a:alpha val="68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</a:extLst>
        </p:spPr>
        <p:txBody>
          <a:bodyPr anchor="ctr"/>
          <a:lstStyle/>
          <a:p>
            <a:pPr algn="ctr"/>
            <a:endParaRPr lang="zh-CN" altLang="zh-CN" sz="100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9472" name="Rectangle 24"/>
          <p:cNvSpPr>
            <a:spLocks noChangeArrowheads="1"/>
          </p:cNvSpPr>
          <p:nvPr/>
        </p:nvSpPr>
        <p:spPr bwMode="auto">
          <a:xfrm>
            <a:off x="2517775" y="3652838"/>
            <a:ext cx="1422400" cy="153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</a:extLst>
        </p:spPr>
        <p:txBody>
          <a:bodyPr lIns="0" tIns="0" rIns="0" bIns="0">
            <a:spAutoFit/>
          </a:bodyPr>
          <a:lstStyle/>
          <a:p>
            <a:r>
              <a:rPr lang="zh-CN" altLang="en-US" sz="1000" b="1">
                <a:solidFill>
                  <a:srgbClr val="7F7F7F"/>
                </a:solidFill>
                <a:cs typeface="+mn-ea"/>
                <a:sym typeface="+mn-lt"/>
              </a:rPr>
              <a:t>TOPIC HEADER HERE</a:t>
            </a:r>
            <a:endParaRPr lang="zh-CN" altLang="en-US">
              <a:cs typeface="+mn-ea"/>
              <a:sym typeface="+mn-lt"/>
            </a:endParaRPr>
          </a:p>
        </p:txBody>
      </p:sp>
      <p:sp>
        <p:nvSpPr>
          <p:cNvPr id="19473" name="淘宝店chenying0907 12"/>
          <p:cNvSpPr>
            <a:spLocks noChangeArrowheads="1"/>
          </p:cNvSpPr>
          <p:nvPr/>
        </p:nvSpPr>
        <p:spPr bwMode="auto">
          <a:xfrm>
            <a:off x="2517775" y="3860800"/>
            <a:ext cx="1952625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</a:extLst>
        </p:spPr>
        <p:txBody>
          <a:bodyPr lIns="0" tIns="0" rIns="0" bIns="0">
            <a:spAutoFit/>
          </a:bodyPr>
          <a:lstStyle/>
          <a:p>
            <a:r>
              <a:rPr lang="zh-CN" altLang="en-US" sz="80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单击此处添加本章节的简要内容。本模板精心设计，模板所有素材均可自由编辑替换移动。单击此处添加本章节的简要内容。单击此处添加本章节的简要内容</a:t>
            </a:r>
            <a:r>
              <a:rPr lang="zh-CN" altLang="en-US" sz="800" dirty="0" smtClean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。。</a:t>
            </a:r>
            <a:endParaRPr lang="en-US" altLang="zh-CN" sz="800" dirty="0">
              <a:solidFill>
                <a:schemeClr val="bg1">
                  <a:lumMod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9474" name="Rectangle 24"/>
          <p:cNvSpPr>
            <a:spLocks noChangeArrowheads="1"/>
          </p:cNvSpPr>
          <p:nvPr/>
        </p:nvSpPr>
        <p:spPr bwMode="auto">
          <a:xfrm>
            <a:off x="5969000" y="3652838"/>
            <a:ext cx="1422400" cy="153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</a:extLst>
        </p:spPr>
        <p:txBody>
          <a:bodyPr lIns="0" tIns="0" rIns="0" bIns="0">
            <a:spAutoFit/>
          </a:bodyPr>
          <a:lstStyle/>
          <a:p>
            <a:r>
              <a:rPr lang="zh-CN" altLang="en-US" sz="1000" b="1">
                <a:solidFill>
                  <a:srgbClr val="7F7F7F"/>
                </a:solidFill>
                <a:cs typeface="+mn-ea"/>
                <a:sym typeface="+mn-lt"/>
              </a:rPr>
              <a:t>TOPIC HEADER HERE</a:t>
            </a:r>
            <a:endParaRPr lang="zh-CN" altLang="en-US">
              <a:cs typeface="+mn-ea"/>
              <a:sym typeface="+mn-lt"/>
            </a:endParaRPr>
          </a:p>
        </p:txBody>
      </p:sp>
      <p:sp>
        <p:nvSpPr>
          <p:cNvPr id="19475" name="淘宝店chenying0907 14"/>
          <p:cNvSpPr>
            <a:spLocks noChangeArrowheads="1"/>
          </p:cNvSpPr>
          <p:nvPr/>
        </p:nvSpPr>
        <p:spPr bwMode="auto">
          <a:xfrm>
            <a:off x="5969000" y="3860800"/>
            <a:ext cx="1952625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</a:extLst>
        </p:spPr>
        <p:txBody>
          <a:bodyPr lIns="0" tIns="0" rIns="0" bIns="0">
            <a:spAutoFit/>
          </a:bodyPr>
          <a:lstStyle/>
          <a:p>
            <a:r>
              <a:rPr lang="zh-CN" altLang="en-US" sz="80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单击此处添加本章节的简要内容。本模板精心设计，模板所有素材均可自由编辑替换移动。单击此处添加本章节的简要内容。单击此处添加本章节的简要内容</a:t>
            </a:r>
            <a:r>
              <a:rPr lang="zh-CN" altLang="en-US" sz="800" dirty="0" smtClean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。</a:t>
            </a:r>
            <a:endParaRPr lang="en-US" altLang="zh-CN" sz="800" dirty="0">
              <a:solidFill>
                <a:schemeClr val="bg1">
                  <a:lumMod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9476" name="淘宝店chenying0907 15"/>
          <p:cNvSpPr>
            <a:spLocks noChangeArrowheads="1"/>
          </p:cNvSpPr>
          <p:nvPr/>
        </p:nvSpPr>
        <p:spPr bwMode="auto">
          <a:xfrm>
            <a:off x="1116013" y="2065338"/>
            <a:ext cx="3240087" cy="9848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</a:extLst>
        </p:spPr>
        <p:txBody>
          <a:bodyPr lIns="0" tIns="0" rIns="0" bIns="0">
            <a:spAutoFit/>
          </a:bodyPr>
          <a:lstStyle/>
          <a:p>
            <a:r>
              <a:rPr lang="zh-CN" altLang="en-US" sz="80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单击此处添加本章节的简要内容。本模板精心设计，模板所有素材均可自由编辑替换移动。单击此处添加本章节的简要内容。单击此处添加本章节的简要内容。本模板精心设计，模板所有素材均可自由编辑替换移动。单击此处添加本章节的简要内容</a:t>
            </a:r>
            <a:r>
              <a:rPr lang="zh-CN" altLang="en-US" sz="800" dirty="0" smtClean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。</a:t>
            </a:r>
            <a:r>
              <a:rPr lang="zh-CN" altLang="en-US" sz="80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单击此处添加本章节的简要内容。本模板精心设计，模板所有素材均可自由编辑替换移动。单击此处添加本章节的简要内容。单击此处添加本章节的简要内容。本模板精心设计，模板所有素材均可自由编辑替换移动。单击此处添加本章节的简要内容。</a:t>
            </a:r>
            <a:endParaRPr lang="en-US" altLang="zh-CN" sz="800" dirty="0">
              <a:solidFill>
                <a:schemeClr val="bg1">
                  <a:lumMod val="50000"/>
                </a:schemeClr>
              </a:solidFill>
              <a:cs typeface="+mn-ea"/>
              <a:sym typeface="+mn-lt"/>
            </a:endParaRPr>
          </a:p>
          <a:p>
            <a:endParaRPr lang="en-US" altLang="zh-CN" sz="800" dirty="0">
              <a:solidFill>
                <a:schemeClr val="bg1">
                  <a:lumMod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9477" name="Rectangle 24"/>
          <p:cNvSpPr>
            <a:spLocks noChangeArrowheads="1"/>
          </p:cNvSpPr>
          <p:nvPr/>
        </p:nvSpPr>
        <p:spPr bwMode="auto">
          <a:xfrm>
            <a:off x="1116013" y="1849438"/>
            <a:ext cx="1422400" cy="153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</a:extLst>
        </p:spPr>
        <p:txBody>
          <a:bodyPr lIns="0" tIns="0" rIns="0" bIns="0">
            <a:spAutoFit/>
          </a:bodyPr>
          <a:lstStyle/>
          <a:p>
            <a:r>
              <a:rPr lang="zh-CN" altLang="en-US" sz="1000" b="1">
                <a:solidFill>
                  <a:srgbClr val="7F7F7F"/>
                </a:solidFill>
                <a:cs typeface="+mn-ea"/>
                <a:sym typeface="+mn-lt"/>
              </a:rPr>
              <a:t>TOPIC HEADER HERE</a:t>
            </a:r>
            <a:endParaRPr lang="zh-CN" altLang="en-US">
              <a:cs typeface="+mn-ea"/>
              <a:sym typeface="+mn-lt"/>
            </a:endParaRPr>
          </a:p>
        </p:txBody>
      </p:sp>
      <p:sp>
        <p:nvSpPr>
          <p:cNvPr id="19478" name="淘宝店chenying0907 17"/>
          <p:cNvSpPr>
            <a:spLocks noChangeArrowheads="1"/>
          </p:cNvSpPr>
          <p:nvPr/>
        </p:nvSpPr>
        <p:spPr bwMode="auto">
          <a:xfrm>
            <a:off x="4787900" y="2065338"/>
            <a:ext cx="3241675" cy="9848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</a:extLst>
        </p:spPr>
        <p:txBody>
          <a:bodyPr lIns="0" tIns="0" rIns="0" bIns="0">
            <a:spAutoFit/>
          </a:bodyPr>
          <a:lstStyle/>
          <a:p>
            <a:r>
              <a:rPr lang="zh-CN" altLang="en-US" sz="80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单击此处添加本章节的简要内容。本模板精心设计，模板所有素材均可自由编辑替换移动。单击此处添加本章节的简要内容。单击此处添加本章节的简要内容。本模板精心设计，模板所有素材均可自由编辑替换移动。单击此处添加本章节的简要内容</a:t>
            </a:r>
            <a:r>
              <a:rPr lang="zh-CN" altLang="en-US" sz="800" dirty="0" smtClean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。</a:t>
            </a:r>
            <a:r>
              <a:rPr lang="zh-CN" altLang="en-US" sz="80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单击此处添加本章节的简要内容。本模板精心设计，模板所有素材均可自由编辑替换移动。单击此处添加本章节的简要内容。单击此处添加本章节的简要内容。本模板精心设计，模板所有素材均可自由编辑替换移动。单击此处添加本章节的简要内容。</a:t>
            </a:r>
            <a:endParaRPr lang="en-US" altLang="zh-CN" sz="800" dirty="0">
              <a:solidFill>
                <a:schemeClr val="bg1">
                  <a:lumMod val="50000"/>
                </a:schemeClr>
              </a:solidFill>
              <a:cs typeface="+mn-ea"/>
              <a:sym typeface="+mn-lt"/>
            </a:endParaRPr>
          </a:p>
          <a:p>
            <a:endParaRPr lang="en-US" altLang="zh-CN" sz="800" dirty="0">
              <a:solidFill>
                <a:schemeClr val="bg1">
                  <a:lumMod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9479" name="Rectangle 24"/>
          <p:cNvSpPr>
            <a:spLocks noChangeArrowheads="1"/>
          </p:cNvSpPr>
          <p:nvPr/>
        </p:nvSpPr>
        <p:spPr bwMode="auto">
          <a:xfrm>
            <a:off x="4787900" y="1849438"/>
            <a:ext cx="1422400" cy="153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</a:extLst>
        </p:spPr>
        <p:txBody>
          <a:bodyPr lIns="0" tIns="0" rIns="0" bIns="0">
            <a:spAutoFit/>
          </a:bodyPr>
          <a:lstStyle/>
          <a:p>
            <a:r>
              <a:rPr lang="zh-CN" altLang="en-US" sz="1000" b="1">
                <a:solidFill>
                  <a:srgbClr val="7F7F7F"/>
                </a:solidFill>
                <a:cs typeface="+mn-ea"/>
                <a:sym typeface="+mn-lt"/>
              </a:rPr>
              <a:t>TOPIC HEADER HERE</a:t>
            </a:r>
            <a:endParaRPr lang="zh-CN" altLang="en-US">
              <a:cs typeface="+mn-ea"/>
              <a:sym typeface="+mn-lt"/>
            </a:endParaRPr>
          </a:p>
        </p:txBody>
      </p:sp>
      <p:sp>
        <p:nvSpPr>
          <p:cNvPr id="19480" name="Line 9"/>
          <p:cNvSpPr>
            <a:spLocks noChangeShapeType="1"/>
          </p:cNvSpPr>
          <p:nvPr/>
        </p:nvSpPr>
        <p:spPr bwMode="auto">
          <a:xfrm flipV="1">
            <a:off x="4572000" y="1763713"/>
            <a:ext cx="0" cy="1457325"/>
          </a:xfrm>
          <a:prstGeom prst="line">
            <a:avLst/>
          </a:prstGeom>
          <a:noFill/>
          <a:ln w="6350" cap="flat" cmpd="sng">
            <a:solidFill>
              <a:srgbClr val="7F7F7F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zh-CN">
              <a:solidFill>
                <a:srgbClr val="000000"/>
              </a:solidFill>
              <a:cs typeface="+mn-ea"/>
              <a:sym typeface="+mn-lt"/>
            </a:endParaRPr>
          </a:p>
        </p:txBody>
      </p:sp>
      <p:pic>
        <p:nvPicPr>
          <p:cNvPr id="19481" name="Picture 7" descr="D:\1变色龙模板\2016.6\清新文艺花朵通用汇报模板\11.png"/>
          <p:cNvPicPr>
            <a:picLocks noChangeAspect="1" noChangeArrowheads="1"/>
          </p:cNvPicPr>
          <p:nvPr/>
        </p:nvPicPr>
        <p:blipFill>
          <a:blip r:embed="rId7" cstate="screen"/>
          <a:srcRect/>
          <a:stretch>
            <a:fillRect/>
          </a:stretch>
        </p:blipFill>
        <p:spPr bwMode="auto">
          <a:xfrm>
            <a:off x="2698750" y="500063"/>
            <a:ext cx="720725" cy="754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82" name="Text Box 43"/>
          <p:cNvSpPr>
            <a:spLocks noChangeArrowheads="1"/>
          </p:cNvSpPr>
          <p:nvPr/>
        </p:nvSpPr>
        <p:spPr bwMode="auto">
          <a:xfrm>
            <a:off x="3565525" y="914400"/>
            <a:ext cx="2206625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en-US" altLang="zh-CN" sz="800">
                <a:solidFill>
                  <a:srgbClr val="7F7F7F"/>
                </a:solidFill>
                <a:cs typeface="+mn-ea"/>
                <a:sym typeface="+mn-lt"/>
              </a:rPr>
              <a:t>This is a good space for a short subtitle</a:t>
            </a:r>
            <a:endParaRPr lang="zh-CN" altLang="en-US">
              <a:cs typeface="+mn-ea"/>
              <a:sym typeface="+mn-lt"/>
            </a:endParaRPr>
          </a:p>
        </p:txBody>
      </p:sp>
      <p:sp>
        <p:nvSpPr>
          <p:cNvPr id="19483" name="Text Box 42"/>
          <p:cNvSpPr>
            <a:spLocks noChangeArrowheads="1"/>
          </p:cNvSpPr>
          <p:nvPr/>
        </p:nvSpPr>
        <p:spPr bwMode="auto">
          <a:xfrm>
            <a:off x="3582988" y="623888"/>
            <a:ext cx="1898650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zh-CN" altLang="en-US" sz="1600">
                <a:solidFill>
                  <a:srgbClr val="7F7F7F"/>
                </a:solidFill>
                <a:cs typeface="+mn-ea"/>
                <a:sym typeface="+mn-lt"/>
              </a:rPr>
              <a:t>此处添加</a:t>
            </a:r>
            <a:r>
              <a:rPr lang="zh-CN" altLang="en-US" sz="1600">
                <a:solidFill>
                  <a:srgbClr val="E77394"/>
                </a:solidFill>
                <a:cs typeface="+mn-ea"/>
                <a:sym typeface="+mn-lt"/>
              </a:rPr>
              <a:t>标题文本</a:t>
            </a:r>
            <a:endParaRPr lang="en-US" altLang="zh-CN" sz="1600">
              <a:solidFill>
                <a:srgbClr val="E77394"/>
              </a:solidFill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Tm="0">
        <p14:ripple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7" dur="750"/>
                                        <p:tgtEl>
                                          <p:spTgt spid="194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400"/>
                            </p:stCondLst>
                            <p:childTnLst>
                              <p:par>
                                <p:cTn id="9" presetID="22" presetClass="entr" presetSubtype="8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94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900"/>
                            </p:stCondLst>
                            <p:childTnLst>
                              <p:par>
                                <p:cTn id="13" presetID="22" presetClass="entr" presetSubtype="8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94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18" dur="500"/>
                                        <p:tgtEl>
                                          <p:spTgt spid="194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21" dur="750"/>
                                        <p:tgtEl>
                                          <p:spTgt spid="1947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750" fill="hold"/>
                                        <p:tgtEl>
                                          <p:spTgt spid="194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750" fill="hold"/>
                                        <p:tgtEl>
                                          <p:spTgt spid="194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26" dur="750"/>
                                        <p:tgtEl>
                                          <p:spTgt spid="1947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750" fill="hold"/>
                                        <p:tgtEl>
                                          <p:spTgt spid="194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750" fill="hold"/>
                                        <p:tgtEl>
                                          <p:spTgt spid="194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31" dur="750"/>
                                        <p:tgtEl>
                                          <p:spTgt spid="1947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750" fill="hold"/>
                                        <p:tgtEl>
                                          <p:spTgt spid="194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750" fill="hold"/>
                                        <p:tgtEl>
                                          <p:spTgt spid="194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36" dur="750"/>
                                        <p:tgtEl>
                                          <p:spTgt spid="1947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750" fill="hold"/>
                                        <p:tgtEl>
                                          <p:spTgt spid="194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750" fill="hold"/>
                                        <p:tgtEl>
                                          <p:spTgt spid="194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400"/>
                            </p:stCondLst>
                            <p:childTnLst>
                              <p:par>
                                <p:cTn id="40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42" dur="1000"/>
                                        <p:tgtEl>
                                          <p:spTgt spid="1946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94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94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3400"/>
                            </p:stCondLst>
                            <p:childTnLst>
                              <p:par>
                                <p:cTn id="4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48" dur="500"/>
                                        <p:tgtEl>
                                          <p:spTgt spid="194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51" dur="500"/>
                                        <p:tgtEl>
                                          <p:spTgt spid="1947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94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94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56" dur="500"/>
                                        <p:tgtEl>
                                          <p:spTgt spid="1947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94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94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3900"/>
                            </p:stCondLst>
                            <p:childTnLst>
                              <p:par>
                                <p:cTn id="60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62" dur="1000"/>
                                        <p:tgtEl>
                                          <p:spTgt spid="194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94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94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4900"/>
                            </p:stCondLst>
                            <p:childTnLst>
                              <p:par>
                                <p:cTn id="6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68" dur="500"/>
                                        <p:tgtEl>
                                          <p:spTgt spid="194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71" dur="500"/>
                                        <p:tgtEl>
                                          <p:spTgt spid="194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194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194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76" dur="500"/>
                                        <p:tgtEl>
                                          <p:spTgt spid="194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194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194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5400"/>
                            </p:stCondLst>
                            <p:childTnLst>
                              <p:par>
                                <p:cTn id="8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82" dur="500"/>
                                        <p:tgtEl>
                                          <p:spTgt spid="1946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194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194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5900"/>
                            </p:stCondLst>
                            <p:childTnLst>
                              <p:par>
                                <p:cTn id="8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88" dur="500"/>
                                        <p:tgtEl>
                                          <p:spTgt spid="1946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194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194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6400"/>
                            </p:stCondLst>
                            <p:childTnLst>
                              <p:par>
                                <p:cTn id="9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94" dur="500"/>
                                        <p:tgtEl>
                                          <p:spTgt spid="194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194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194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6900"/>
                            </p:stCondLst>
                            <p:childTnLst>
                              <p:par>
                                <p:cTn id="9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100" dur="500"/>
                                        <p:tgtEl>
                                          <p:spTgt spid="1947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194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194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64" grpId="0" bldLvl="0" animBg="1" autoUpdateAnimBg="0"/>
      <p:bldP spid="19465" grpId="0" bldLvl="0" animBg="1" autoUpdateAnimBg="0"/>
      <p:bldP spid="19466" grpId="0" bldLvl="0" animBg="1" autoUpdateAnimBg="0"/>
      <p:bldP spid="19467" grpId="0" bldLvl="0" animBg="1" autoUpdateAnimBg="0"/>
      <p:bldP spid="19468" grpId="0" bldLvl="0" animBg="1" autoUpdateAnimBg="0"/>
      <p:bldP spid="19469" grpId="0" bldLvl="0" animBg="1" autoUpdateAnimBg="0"/>
      <p:bldP spid="19470" grpId="0" bldLvl="0" animBg="1" autoUpdateAnimBg="0"/>
      <p:bldP spid="19471" grpId="0" bldLvl="0" animBg="1" autoUpdateAnimBg="0"/>
      <p:bldP spid="19472" grpId="0" bldLvl="0" autoUpdateAnimBg="0"/>
      <p:bldP spid="19473" grpId="0" bldLvl="0" autoUpdateAnimBg="0"/>
      <p:bldP spid="19474" grpId="0" bldLvl="0" autoUpdateAnimBg="0"/>
      <p:bldP spid="19475" grpId="0" bldLvl="0" autoUpdateAnimBg="0"/>
      <p:bldP spid="19476" grpId="0" bldLvl="0" autoUpdateAnimBg="0"/>
      <p:bldP spid="19477" grpId="0" bldLvl="0" autoUpdateAnimBg="0"/>
      <p:bldP spid="19478" grpId="0" bldLvl="0" autoUpdateAnimBg="0"/>
      <p:bldP spid="19479" grpId="0" bldLvl="0" autoUpdateAnimBg="0"/>
      <p:bldP spid="19480" grpId="0" bldLvl="0" animBg="1" autoUpdateAnimBg="0"/>
      <p:bldP spid="19482" grpId="0" bldLvl="0" autoUpdateAnimBg="0"/>
      <p:bldP spid="19482" grpId="1" bldLvl="0" autoUpdateAnimBg="0"/>
      <p:bldP spid="19483" grpId="0" bldLvl="0" autoUpdateAnimBg="0"/>
      <p:bldP spid="19483" grpId="1" bldLvl="0" autoUpdateAnimBg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直接连接符 13"/>
          <p:cNvSpPr>
            <a:spLocks noChangeShapeType="1"/>
          </p:cNvSpPr>
          <p:nvPr/>
        </p:nvSpPr>
        <p:spPr bwMode="auto">
          <a:xfrm>
            <a:off x="250825" y="336550"/>
            <a:ext cx="8616950" cy="1588"/>
          </a:xfrm>
          <a:prstGeom prst="line">
            <a:avLst/>
          </a:prstGeom>
          <a:noFill/>
          <a:ln w="19050" cap="flat" cmpd="sng">
            <a:solidFill>
              <a:srgbClr val="8FBBA3"/>
            </a:solidFill>
            <a:beve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21507" name="直接连接符 14"/>
          <p:cNvSpPr>
            <a:spLocks noChangeShapeType="1"/>
          </p:cNvSpPr>
          <p:nvPr/>
        </p:nvSpPr>
        <p:spPr bwMode="auto">
          <a:xfrm>
            <a:off x="250825" y="5426075"/>
            <a:ext cx="8616950" cy="0"/>
          </a:xfrm>
          <a:prstGeom prst="line">
            <a:avLst/>
          </a:prstGeom>
          <a:noFill/>
          <a:ln w="19050" cap="flat" cmpd="sng">
            <a:solidFill>
              <a:srgbClr val="8FBBA3"/>
            </a:solidFill>
            <a:beve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21508" name="直接连接符 15"/>
          <p:cNvSpPr>
            <a:spLocks noChangeShapeType="1"/>
          </p:cNvSpPr>
          <p:nvPr/>
        </p:nvSpPr>
        <p:spPr bwMode="auto">
          <a:xfrm>
            <a:off x="250825" y="336550"/>
            <a:ext cx="1588" cy="5089525"/>
          </a:xfrm>
          <a:prstGeom prst="line">
            <a:avLst/>
          </a:prstGeom>
          <a:noFill/>
          <a:ln w="19050" cap="flat" cmpd="sng">
            <a:solidFill>
              <a:srgbClr val="8FBBA3"/>
            </a:solidFill>
            <a:beve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21509" name="直接连接符 16"/>
          <p:cNvSpPr>
            <a:spLocks noChangeShapeType="1"/>
          </p:cNvSpPr>
          <p:nvPr/>
        </p:nvSpPr>
        <p:spPr bwMode="auto">
          <a:xfrm>
            <a:off x="8867775" y="336550"/>
            <a:ext cx="0" cy="5089525"/>
          </a:xfrm>
          <a:prstGeom prst="line">
            <a:avLst/>
          </a:prstGeom>
          <a:noFill/>
          <a:ln w="19050" cap="flat" cmpd="sng">
            <a:solidFill>
              <a:srgbClr val="8FBBA3"/>
            </a:solidFill>
            <a:beve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>
              <a:cs typeface="+mn-ea"/>
              <a:sym typeface="+mn-lt"/>
            </a:endParaRPr>
          </a:p>
        </p:txBody>
      </p:sp>
      <p:pic>
        <p:nvPicPr>
          <p:cNvPr id="21510" name="Picture 3" descr="D:\李琳PPT素材收集\VIP素材包分类整理\抠图png文件\手绘水彩玫瑰花\左侧花.pn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0" y="-63500"/>
            <a:ext cx="3017838" cy="339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1" name="Picture 3" descr="D:\李琳PPT素材收集\VIP素材包分类整理\抠图png文件\手绘水彩玫瑰花\591ade0abcd50.pn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 rot="14083096">
            <a:off x="7170737" y="-201612"/>
            <a:ext cx="3021013" cy="1579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12" name="Freeform 5"/>
          <p:cNvSpPr>
            <a:spLocks noEditPoints="1" noChangeArrowheads="1"/>
          </p:cNvSpPr>
          <p:nvPr/>
        </p:nvSpPr>
        <p:spPr bwMode="auto">
          <a:xfrm>
            <a:off x="5114925" y="1609725"/>
            <a:ext cx="3038475" cy="3048000"/>
          </a:xfrm>
          <a:custGeom>
            <a:avLst/>
            <a:gdLst>
              <a:gd name="T0" fmla="*/ 1404 w 1558"/>
              <a:gd name="T1" fmla="*/ 1563 h 1563"/>
              <a:gd name="T2" fmla="*/ 1293 w 1558"/>
              <a:gd name="T3" fmla="*/ 1519 h 1563"/>
              <a:gd name="T4" fmla="*/ 857 w 1558"/>
              <a:gd name="T5" fmla="*/ 1081 h 1563"/>
              <a:gd name="T6" fmla="*/ 843 w 1558"/>
              <a:gd name="T7" fmla="*/ 1090 h 1563"/>
              <a:gd name="T8" fmla="*/ 579 w 1558"/>
              <a:gd name="T9" fmla="*/ 1162 h 1563"/>
              <a:gd name="T10" fmla="*/ 167 w 1558"/>
              <a:gd name="T11" fmla="*/ 994 h 1563"/>
              <a:gd name="T12" fmla="*/ 0 w 1558"/>
              <a:gd name="T13" fmla="*/ 581 h 1563"/>
              <a:gd name="T14" fmla="*/ 167 w 1558"/>
              <a:gd name="T15" fmla="*/ 168 h 1563"/>
              <a:gd name="T16" fmla="*/ 579 w 1558"/>
              <a:gd name="T17" fmla="*/ 0 h 1563"/>
              <a:gd name="T18" fmla="*/ 991 w 1558"/>
              <a:gd name="T19" fmla="*/ 168 h 1563"/>
              <a:gd name="T20" fmla="*/ 1159 w 1558"/>
              <a:gd name="T21" fmla="*/ 581 h 1563"/>
              <a:gd name="T22" fmla="*/ 1087 w 1558"/>
              <a:gd name="T23" fmla="*/ 845 h 1563"/>
              <a:gd name="T24" fmla="*/ 1078 w 1558"/>
              <a:gd name="T25" fmla="*/ 859 h 1563"/>
              <a:gd name="T26" fmla="*/ 1514 w 1558"/>
              <a:gd name="T27" fmla="*/ 1296 h 1563"/>
              <a:gd name="T28" fmla="*/ 1558 w 1558"/>
              <a:gd name="T29" fmla="*/ 1407 h 1563"/>
              <a:gd name="T30" fmla="*/ 1404 w 1558"/>
              <a:gd name="T31" fmla="*/ 1563 h 1563"/>
              <a:gd name="T32" fmla="*/ 913 w 1558"/>
              <a:gd name="T33" fmla="*/ 1069 h 1563"/>
              <a:gd name="T34" fmla="*/ 1327 w 1558"/>
              <a:gd name="T35" fmla="*/ 1484 h 1563"/>
              <a:gd name="T36" fmla="*/ 1404 w 1558"/>
              <a:gd name="T37" fmla="*/ 1515 h 1563"/>
              <a:gd name="T38" fmla="*/ 1511 w 1558"/>
              <a:gd name="T39" fmla="*/ 1407 h 1563"/>
              <a:gd name="T40" fmla="*/ 1480 w 1558"/>
              <a:gd name="T41" fmla="*/ 1331 h 1563"/>
              <a:gd name="T42" fmla="*/ 1066 w 1558"/>
              <a:gd name="T43" fmla="*/ 916 h 1563"/>
              <a:gd name="T44" fmla="*/ 913 w 1558"/>
              <a:gd name="T45" fmla="*/ 1069 h 1563"/>
              <a:gd name="T46" fmla="*/ 579 w 1558"/>
              <a:gd name="T47" fmla="*/ 60 h 1563"/>
              <a:gd name="T48" fmla="*/ 60 w 1558"/>
              <a:gd name="T49" fmla="*/ 581 h 1563"/>
              <a:gd name="T50" fmla="*/ 579 w 1558"/>
              <a:gd name="T51" fmla="*/ 1102 h 1563"/>
              <a:gd name="T52" fmla="*/ 1099 w 1558"/>
              <a:gd name="T53" fmla="*/ 581 h 1563"/>
              <a:gd name="T54" fmla="*/ 579 w 1558"/>
              <a:gd name="T55" fmla="*/ 60 h 1563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w 1558"/>
              <a:gd name="T85" fmla="*/ 0 h 1563"/>
              <a:gd name="T86" fmla="*/ 1558 w 1558"/>
              <a:gd name="T87" fmla="*/ 1563 h 1563"/>
            </a:gdLst>
            <a:ahLst/>
            <a:cxnLst>
              <a:cxn ang="T56">
                <a:pos x="T0" y="T1"/>
              </a:cxn>
              <a:cxn ang="T57">
                <a:pos x="T2" y="T3"/>
              </a:cxn>
              <a:cxn ang="T58">
                <a:pos x="T4" y="T5"/>
              </a:cxn>
              <a:cxn ang="T59">
                <a:pos x="T6" y="T7"/>
              </a:cxn>
              <a:cxn ang="T60">
                <a:pos x="T8" y="T9"/>
              </a:cxn>
              <a:cxn ang="T61">
                <a:pos x="T10" y="T11"/>
              </a:cxn>
              <a:cxn ang="T62">
                <a:pos x="T12" y="T13"/>
              </a:cxn>
              <a:cxn ang="T63">
                <a:pos x="T14" y="T15"/>
              </a:cxn>
              <a:cxn ang="T64">
                <a:pos x="T16" y="T17"/>
              </a:cxn>
              <a:cxn ang="T65">
                <a:pos x="T18" y="T19"/>
              </a:cxn>
              <a:cxn ang="T66">
                <a:pos x="T20" y="T21"/>
              </a:cxn>
              <a:cxn ang="T67">
                <a:pos x="T22" y="T23"/>
              </a:cxn>
              <a:cxn ang="T68">
                <a:pos x="T24" y="T25"/>
              </a:cxn>
              <a:cxn ang="T69">
                <a:pos x="T26" y="T27"/>
              </a:cxn>
              <a:cxn ang="T70">
                <a:pos x="T28" y="T29"/>
              </a:cxn>
              <a:cxn ang="T71">
                <a:pos x="T30" y="T31"/>
              </a:cxn>
              <a:cxn ang="T72">
                <a:pos x="T32" y="T33"/>
              </a:cxn>
              <a:cxn ang="T73">
                <a:pos x="T34" y="T35"/>
              </a:cxn>
              <a:cxn ang="T74">
                <a:pos x="T36" y="T37"/>
              </a:cxn>
              <a:cxn ang="T75">
                <a:pos x="T38" y="T39"/>
              </a:cxn>
              <a:cxn ang="T76">
                <a:pos x="T40" y="T41"/>
              </a:cxn>
              <a:cxn ang="T77">
                <a:pos x="T42" y="T43"/>
              </a:cxn>
              <a:cxn ang="T78">
                <a:pos x="T44" y="T45"/>
              </a:cxn>
              <a:cxn ang="T79">
                <a:pos x="T46" y="T47"/>
              </a:cxn>
              <a:cxn ang="T80">
                <a:pos x="T48" y="T49"/>
              </a:cxn>
              <a:cxn ang="T81">
                <a:pos x="T50" y="T51"/>
              </a:cxn>
              <a:cxn ang="T82">
                <a:pos x="T52" y="T53"/>
              </a:cxn>
              <a:cxn ang="T83">
                <a:pos x="T54" y="T55"/>
              </a:cxn>
            </a:cxnLst>
            <a:rect l="T84" t="T85" r="T86" b="T87"/>
            <a:pathLst>
              <a:path w="1558" h="1563">
                <a:moveTo>
                  <a:pt x="1404" y="1563"/>
                </a:moveTo>
                <a:cubicBezTo>
                  <a:pt x="1360" y="1563"/>
                  <a:pt x="1315" y="1541"/>
                  <a:pt x="1293" y="1519"/>
                </a:cubicBezTo>
                <a:cubicBezTo>
                  <a:pt x="857" y="1081"/>
                  <a:pt x="857" y="1081"/>
                  <a:pt x="857" y="1081"/>
                </a:cubicBezTo>
                <a:cubicBezTo>
                  <a:pt x="843" y="1090"/>
                  <a:pt x="843" y="1090"/>
                  <a:pt x="843" y="1090"/>
                </a:cubicBezTo>
                <a:cubicBezTo>
                  <a:pt x="774" y="1137"/>
                  <a:pt x="680" y="1162"/>
                  <a:pt x="579" y="1162"/>
                </a:cubicBezTo>
                <a:cubicBezTo>
                  <a:pt x="422" y="1162"/>
                  <a:pt x="275" y="1102"/>
                  <a:pt x="167" y="994"/>
                </a:cubicBezTo>
                <a:cubicBezTo>
                  <a:pt x="60" y="886"/>
                  <a:pt x="0" y="739"/>
                  <a:pt x="0" y="581"/>
                </a:cubicBezTo>
                <a:cubicBezTo>
                  <a:pt x="0" y="423"/>
                  <a:pt x="60" y="276"/>
                  <a:pt x="167" y="168"/>
                </a:cubicBezTo>
                <a:cubicBezTo>
                  <a:pt x="275" y="59"/>
                  <a:pt x="422" y="0"/>
                  <a:pt x="579" y="0"/>
                </a:cubicBezTo>
                <a:cubicBezTo>
                  <a:pt x="737" y="0"/>
                  <a:pt x="883" y="59"/>
                  <a:pt x="991" y="168"/>
                </a:cubicBezTo>
                <a:cubicBezTo>
                  <a:pt x="1099" y="276"/>
                  <a:pt x="1159" y="423"/>
                  <a:pt x="1159" y="581"/>
                </a:cubicBezTo>
                <a:cubicBezTo>
                  <a:pt x="1159" y="682"/>
                  <a:pt x="1133" y="776"/>
                  <a:pt x="1087" y="845"/>
                </a:cubicBezTo>
                <a:cubicBezTo>
                  <a:pt x="1078" y="859"/>
                  <a:pt x="1078" y="859"/>
                  <a:pt x="1078" y="859"/>
                </a:cubicBezTo>
                <a:cubicBezTo>
                  <a:pt x="1514" y="1296"/>
                  <a:pt x="1514" y="1296"/>
                  <a:pt x="1514" y="1296"/>
                </a:cubicBezTo>
                <a:cubicBezTo>
                  <a:pt x="1536" y="1318"/>
                  <a:pt x="1558" y="1364"/>
                  <a:pt x="1558" y="1407"/>
                </a:cubicBezTo>
                <a:cubicBezTo>
                  <a:pt x="1558" y="1496"/>
                  <a:pt x="1492" y="1563"/>
                  <a:pt x="1404" y="1563"/>
                </a:cubicBezTo>
                <a:close/>
                <a:moveTo>
                  <a:pt x="913" y="1069"/>
                </a:moveTo>
                <a:cubicBezTo>
                  <a:pt x="1327" y="1484"/>
                  <a:pt x="1327" y="1484"/>
                  <a:pt x="1327" y="1484"/>
                </a:cubicBezTo>
                <a:cubicBezTo>
                  <a:pt x="1342" y="1500"/>
                  <a:pt x="1372" y="1515"/>
                  <a:pt x="1404" y="1515"/>
                </a:cubicBezTo>
                <a:cubicBezTo>
                  <a:pt x="1465" y="1515"/>
                  <a:pt x="1511" y="1469"/>
                  <a:pt x="1511" y="1407"/>
                </a:cubicBezTo>
                <a:cubicBezTo>
                  <a:pt x="1511" y="1376"/>
                  <a:pt x="1496" y="1346"/>
                  <a:pt x="1480" y="1331"/>
                </a:cubicBezTo>
                <a:cubicBezTo>
                  <a:pt x="1066" y="916"/>
                  <a:pt x="1066" y="916"/>
                  <a:pt x="1066" y="916"/>
                </a:cubicBezTo>
                <a:lnTo>
                  <a:pt x="913" y="1069"/>
                </a:lnTo>
                <a:close/>
                <a:moveTo>
                  <a:pt x="579" y="60"/>
                </a:moveTo>
                <a:cubicBezTo>
                  <a:pt x="293" y="60"/>
                  <a:pt x="60" y="294"/>
                  <a:pt x="60" y="581"/>
                </a:cubicBezTo>
                <a:cubicBezTo>
                  <a:pt x="60" y="868"/>
                  <a:pt x="293" y="1102"/>
                  <a:pt x="579" y="1102"/>
                </a:cubicBezTo>
                <a:cubicBezTo>
                  <a:pt x="866" y="1102"/>
                  <a:pt x="1099" y="868"/>
                  <a:pt x="1099" y="581"/>
                </a:cubicBezTo>
                <a:cubicBezTo>
                  <a:pt x="1099" y="294"/>
                  <a:pt x="866" y="60"/>
                  <a:pt x="579" y="60"/>
                </a:cubicBezTo>
                <a:close/>
              </a:path>
            </a:pathLst>
          </a:custGeom>
          <a:solidFill>
            <a:srgbClr val="408069"/>
          </a:soli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bevel/>
              </a14:hiddenLine>
            </a:ext>
          </a:extLst>
        </p:spPr>
        <p:txBody>
          <a:bodyPr lIns="82550" tIns="39370" rIns="82550" bIns="39370"/>
          <a:lstStyle/>
          <a:p>
            <a:endParaRPr lang="zh-CN" altLang="zh-CN" sz="600">
              <a:solidFill>
                <a:srgbClr val="FFFFFF"/>
              </a:solidFill>
              <a:cs typeface="+mn-ea"/>
              <a:sym typeface="+mn-lt"/>
            </a:endParaRPr>
          </a:p>
        </p:txBody>
      </p:sp>
      <p:sp>
        <p:nvSpPr>
          <p:cNvPr id="21513" name="Oval 89"/>
          <p:cNvSpPr>
            <a:spLocks noChangeArrowheads="1"/>
          </p:cNvSpPr>
          <p:nvPr/>
        </p:nvSpPr>
        <p:spPr bwMode="auto">
          <a:xfrm>
            <a:off x="1120775" y="3786188"/>
            <a:ext cx="573088" cy="574675"/>
          </a:xfrm>
          <a:prstGeom prst="ellipse">
            <a:avLst/>
          </a:prstGeom>
          <a:solidFill>
            <a:srgbClr val="9FC5B0"/>
          </a:soli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bevel/>
              </a14:hiddenLine>
            </a:ext>
          </a:extLst>
        </p:spPr>
        <p:txBody>
          <a:bodyPr lIns="82282" tIns="41141" rIns="82282" bIns="41141"/>
          <a:lstStyle/>
          <a:p>
            <a:endParaRPr lang="zh-CN" altLang="zh-CN" sz="600">
              <a:solidFill>
                <a:srgbClr val="FFFFFF"/>
              </a:solidFill>
              <a:cs typeface="+mn-ea"/>
              <a:sym typeface="+mn-lt"/>
            </a:endParaRPr>
          </a:p>
        </p:txBody>
      </p:sp>
      <p:sp>
        <p:nvSpPr>
          <p:cNvPr id="21514" name="矩形 3"/>
          <p:cNvSpPr>
            <a:spLocks noChangeArrowheads="1"/>
          </p:cNvSpPr>
          <p:nvPr/>
        </p:nvSpPr>
        <p:spPr bwMode="auto">
          <a:xfrm>
            <a:off x="1766888" y="3924300"/>
            <a:ext cx="2708275" cy="7571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ct val="120000"/>
              </a:lnSpc>
              <a:spcBef>
                <a:spcPts val="300"/>
              </a:spcBef>
            </a:pPr>
            <a:r>
              <a:rPr lang="zh-CN" altLang="en-US" sz="90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单击此处添加本章节的简要内容。本模板精心设计，模板所有素材均可自由编辑替换移动。单击此处添加本章节的简要内容。单击此处添加本章节的简要内容。</a:t>
            </a:r>
            <a:endParaRPr lang="zh-CN" altLang="en-US" sz="900" dirty="0">
              <a:solidFill>
                <a:srgbClr val="7F7F7F"/>
              </a:solidFill>
              <a:cs typeface="+mn-ea"/>
              <a:sym typeface="+mn-lt"/>
            </a:endParaRPr>
          </a:p>
        </p:txBody>
      </p:sp>
      <p:sp>
        <p:nvSpPr>
          <p:cNvPr id="21515" name="矩形 4"/>
          <p:cNvSpPr>
            <a:spLocks noChangeArrowheads="1"/>
          </p:cNvSpPr>
          <p:nvPr/>
        </p:nvSpPr>
        <p:spPr bwMode="auto">
          <a:xfrm>
            <a:off x="1766888" y="3668713"/>
            <a:ext cx="1674812" cy="298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just"/>
            <a:r>
              <a:rPr lang="zh-CN" altLang="en-US" sz="1300" b="1">
                <a:solidFill>
                  <a:srgbClr val="7F7F7F"/>
                </a:solidFill>
                <a:cs typeface="+mn-ea"/>
                <a:sym typeface="+mn-lt"/>
              </a:rPr>
              <a:t>添加您的标题</a:t>
            </a:r>
            <a:endParaRPr lang="zh-CN" altLang="en-US">
              <a:cs typeface="+mn-ea"/>
              <a:sym typeface="+mn-lt"/>
            </a:endParaRPr>
          </a:p>
        </p:txBody>
      </p:sp>
      <p:sp>
        <p:nvSpPr>
          <p:cNvPr id="21516" name="Freeform 133"/>
          <p:cNvSpPr>
            <a:spLocks noChangeAspect="1" noEditPoints="1" noChangeArrowheads="1"/>
          </p:cNvSpPr>
          <p:nvPr/>
        </p:nvSpPr>
        <p:spPr bwMode="auto">
          <a:xfrm>
            <a:off x="1271588" y="3971925"/>
            <a:ext cx="269875" cy="203200"/>
          </a:xfrm>
          <a:custGeom>
            <a:avLst/>
            <a:gdLst>
              <a:gd name="T0" fmla="*/ 1125 w 1200"/>
              <a:gd name="T1" fmla="*/ 450 h 900"/>
              <a:gd name="T2" fmla="*/ 975 w 1200"/>
              <a:gd name="T3" fmla="*/ 450 h 900"/>
              <a:gd name="T4" fmla="*/ 975 w 1200"/>
              <a:gd name="T5" fmla="*/ 562 h 900"/>
              <a:gd name="T6" fmla="*/ 938 w 1200"/>
              <a:gd name="T7" fmla="*/ 600 h 900"/>
              <a:gd name="T8" fmla="*/ 863 w 1200"/>
              <a:gd name="T9" fmla="*/ 600 h 900"/>
              <a:gd name="T10" fmla="*/ 825 w 1200"/>
              <a:gd name="T11" fmla="*/ 562 h 900"/>
              <a:gd name="T12" fmla="*/ 825 w 1200"/>
              <a:gd name="T13" fmla="*/ 450 h 900"/>
              <a:gd name="T14" fmla="*/ 375 w 1200"/>
              <a:gd name="T15" fmla="*/ 450 h 900"/>
              <a:gd name="T16" fmla="*/ 375 w 1200"/>
              <a:gd name="T17" fmla="*/ 562 h 900"/>
              <a:gd name="T18" fmla="*/ 338 w 1200"/>
              <a:gd name="T19" fmla="*/ 600 h 900"/>
              <a:gd name="T20" fmla="*/ 263 w 1200"/>
              <a:gd name="T21" fmla="*/ 600 h 900"/>
              <a:gd name="T22" fmla="*/ 225 w 1200"/>
              <a:gd name="T23" fmla="*/ 562 h 900"/>
              <a:gd name="T24" fmla="*/ 225 w 1200"/>
              <a:gd name="T25" fmla="*/ 450 h 900"/>
              <a:gd name="T26" fmla="*/ 75 w 1200"/>
              <a:gd name="T27" fmla="*/ 450 h 900"/>
              <a:gd name="T28" fmla="*/ 75 w 1200"/>
              <a:gd name="T29" fmla="*/ 375 h 900"/>
              <a:gd name="T30" fmla="*/ 1125 w 1200"/>
              <a:gd name="T31" fmla="*/ 375 h 900"/>
              <a:gd name="T32" fmla="*/ 1125 w 1200"/>
              <a:gd name="T33" fmla="*/ 450 h 900"/>
              <a:gd name="T34" fmla="*/ 450 w 1200"/>
              <a:gd name="T35" fmla="*/ 75 h 900"/>
              <a:gd name="T36" fmla="*/ 450 w 1200"/>
              <a:gd name="T37" fmla="*/ 75 h 900"/>
              <a:gd name="T38" fmla="*/ 750 w 1200"/>
              <a:gd name="T39" fmla="*/ 75 h 900"/>
              <a:gd name="T40" fmla="*/ 750 w 1200"/>
              <a:gd name="T41" fmla="*/ 75 h 900"/>
              <a:gd name="T42" fmla="*/ 750 w 1200"/>
              <a:gd name="T43" fmla="*/ 150 h 900"/>
              <a:gd name="T44" fmla="*/ 450 w 1200"/>
              <a:gd name="T45" fmla="*/ 150 h 900"/>
              <a:gd name="T46" fmla="*/ 450 w 1200"/>
              <a:gd name="T47" fmla="*/ 75 h 900"/>
              <a:gd name="T48" fmla="*/ 1125 w 1200"/>
              <a:gd name="T49" fmla="*/ 150 h 900"/>
              <a:gd name="T50" fmla="*/ 825 w 1200"/>
              <a:gd name="T51" fmla="*/ 150 h 900"/>
              <a:gd name="T52" fmla="*/ 825 w 1200"/>
              <a:gd name="T53" fmla="*/ 75 h 900"/>
              <a:gd name="T54" fmla="*/ 750 w 1200"/>
              <a:gd name="T55" fmla="*/ 0 h 900"/>
              <a:gd name="T56" fmla="*/ 450 w 1200"/>
              <a:gd name="T57" fmla="*/ 0 h 900"/>
              <a:gd name="T58" fmla="*/ 375 w 1200"/>
              <a:gd name="T59" fmla="*/ 75 h 900"/>
              <a:gd name="T60" fmla="*/ 375 w 1200"/>
              <a:gd name="T61" fmla="*/ 150 h 900"/>
              <a:gd name="T62" fmla="*/ 75 w 1200"/>
              <a:gd name="T63" fmla="*/ 150 h 900"/>
              <a:gd name="T64" fmla="*/ 0 w 1200"/>
              <a:gd name="T65" fmla="*/ 225 h 900"/>
              <a:gd name="T66" fmla="*/ 0 w 1200"/>
              <a:gd name="T67" fmla="*/ 825 h 900"/>
              <a:gd name="T68" fmla="*/ 75 w 1200"/>
              <a:gd name="T69" fmla="*/ 900 h 900"/>
              <a:gd name="T70" fmla="*/ 1125 w 1200"/>
              <a:gd name="T71" fmla="*/ 900 h 900"/>
              <a:gd name="T72" fmla="*/ 1200 w 1200"/>
              <a:gd name="T73" fmla="*/ 825 h 900"/>
              <a:gd name="T74" fmla="*/ 1200 w 1200"/>
              <a:gd name="T75" fmla="*/ 225 h 900"/>
              <a:gd name="T76" fmla="*/ 1125 w 1200"/>
              <a:gd name="T77" fmla="*/ 150 h 900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w 1200"/>
              <a:gd name="T118" fmla="*/ 0 h 900"/>
              <a:gd name="T119" fmla="*/ 1200 w 1200"/>
              <a:gd name="T120" fmla="*/ 900 h 900"/>
            </a:gdLst>
            <a:ahLst/>
            <a:cxnLst>
              <a:cxn ang="T78">
                <a:pos x="T0" y="T1"/>
              </a:cxn>
              <a:cxn ang="T79">
                <a:pos x="T2" y="T3"/>
              </a:cxn>
              <a:cxn ang="T80">
                <a:pos x="T4" y="T5"/>
              </a:cxn>
              <a:cxn ang="T81">
                <a:pos x="T6" y="T7"/>
              </a:cxn>
              <a:cxn ang="T82">
                <a:pos x="T8" y="T9"/>
              </a:cxn>
              <a:cxn ang="T83">
                <a:pos x="T10" y="T11"/>
              </a:cxn>
              <a:cxn ang="T84">
                <a:pos x="T12" y="T13"/>
              </a:cxn>
              <a:cxn ang="T85">
                <a:pos x="T14" y="T15"/>
              </a:cxn>
              <a:cxn ang="T86">
                <a:pos x="T16" y="T17"/>
              </a:cxn>
              <a:cxn ang="T87">
                <a:pos x="T18" y="T19"/>
              </a:cxn>
              <a:cxn ang="T88">
                <a:pos x="T20" y="T21"/>
              </a:cxn>
              <a:cxn ang="T89">
                <a:pos x="T22" y="T23"/>
              </a:cxn>
              <a:cxn ang="T90">
                <a:pos x="T24" y="T25"/>
              </a:cxn>
              <a:cxn ang="T91">
                <a:pos x="T26" y="T27"/>
              </a:cxn>
              <a:cxn ang="T92">
                <a:pos x="T28" y="T29"/>
              </a:cxn>
              <a:cxn ang="T93">
                <a:pos x="T30" y="T31"/>
              </a:cxn>
              <a:cxn ang="T94">
                <a:pos x="T32" y="T33"/>
              </a:cxn>
              <a:cxn ang="T95">
                <a:pos x="T34" y="T35"/>
              </a:cxn>
              <a:cxn ang="T96">
                <a:pos x="T36" y="T37"/>
              </a:cxn>
              <a:cxn ang="T97">
                <a:pos x="T38" y="T39"/>
              </a:cxn>
              <a:cxn ang="T98">
                <a:pos x="T40" y="T41"/>
              </a:cxn>
              <a:cxn ang="T99">
                <a:pos x="T42" y="T43"/>
              </a:cxn>
              <a:cxn ang="T100">
                <a:pos x="T44" y="T45"/>
              </a:cxn>
              <a:cxn ang="T101">
                <a:pos x="T46" y="T47"/>
              </a:cxn>
              <a:cxn ang="T102">
                <a:pos x="T48" y="T49"/>
              </a:cxn>
              <a:cxn ang="T103">
                <a:pos x="T50" y="T51"/>
              </a:cxn>
              <a:cxn ang="T104">
                <a:pos x="T52" y="T53"/>
              </a:cxn>
              <a:cxn ang="T105">
                <a:pos x="T54" y="T55"/>
              </a:cxn>
              <a:cxn ang="T106">
                <a:pos x="T56" y="T57"/>
              </a:cxn>
              <a:cxn ang="T107">
                <a:pos x="T58" y="T59"/>
              </a:cxn>
              <a:cxn ang="T108">
                <a:pos x="T60" y="T61"/>
              </a:cxn>
              <a:cxn ang="T109">
                <a:pos x="T62" y="T63"/>
              </a:cxn>
              <a:cxn ang="T110">
                <a:pos x="T64" y="T65"/>
              </a:cxn>
              <a:cxn ang="T111">
                <a:pos x="T66" y="T67"/>
              </a:cxn>
              <a:cxn ang="T112">
                <a:pos x="T68" y="T69"/>
              </a:cxn>
              <a:cxn ang="T113">
                <a:pos x="T70" y="T71"/>
              </a:cxn>
              <a:cxn ang="T114">
                <a:pos x="T72" y="T73"/>
              </a:cxn>
              <a:cxn ang="T115">
                <a:pos x="T74" y="T75"/>
              </a:cxn>
              <a:cxn ang="T116">
                <a:pos x="T76" y="T77"/>
              </a:cxn>
            </a:cxnLst>
            <a:rect l="T117" t="T118" r="T119" b="T120"/>
            <a:pathLst>
              <a:path w="1200" h="900">
                <a:moveTo>
                  <a:pt x="1125" y="450"/>
                </a:moveTo>
                <a:lnTo>
                  <a:pt x="975" y="450"/>
                </a:lnTo>
                <a:lnTo>
                  <a:pt x="975" y="562"/>
                </a:lnTo>
                <a:cubicBezTo>
                  <a:pt x="975" y="583"/>
                  <a:pt x="958" y="600"/>
                  <a:pt x="938" y="600"/>
                </a:cubicBezTo>
                <a:lnTo>
                  <a:pt x="863" y="600"/>
                </a:lnTo>
                <a:cubicBezTo>
                  <a:pt x="842" y="600"/>
                  <a:pt x="825" y="583"/>
                  <a:pt x="825" y="562"/>
                </a:cubicBezTo>
                <a:lnTo>
                  <a:pt x="825" y="450"/>
                </a:lnTo>
                <a:lnTo>
                  <a:pt x="375" y="450"/>
                </a:lnTo>
                <a:lnTo>
                  <a:pt x="375" y="562"/>
                </a:lnTo>
                <a:cubicBezTo>
                  <a:pt x="375" y="583"/>
                  <a:pt x="358" y="600"/>
                  <a:pt x="338" y="600"/>
                </a:cubicBezTo>
                <a:lnTo>
                  <a:pt x="263" y="600"/>
                </a:lnTo>
                <a:cubicBezTo>
                  <a:pt x="242" y="600"/>
                  <a:pt x="225" y="583"/>
                  <a:pt x="225" y="562"/>
                </a:cubicBezTo>
                <a:lnTo>
                  <a:pt x="225" y="450"/>
                </a:lnTo>
                <a:lnTo>
                  <a:pt x="75" y="450"/>
                </a:lnTo>
                <a:lnTo>
                  <a:pt x="75" y="375"/>
                </a:lnTo>
                <a:lnTo>
                  <a:pt x="1125" y="375"/>
                </a:lnTo>
                <a:lnTo>
                  <a:pt x="1125" y="450"/>
                </a:lnTo>
                <a:close/>
                <a:moveTo>
                  <a:pt x="450" y="75"/>
                </a:moveTo>
                <a:cubicBezTo>
                  <a:pt x="450" y="75"/>
                  <a:pt x="450" y="75"/>
                  <a:pt x="450" y="75"/>
                </a:cubicBezTo>
                <a:lnTo>
                  <a:pt x="750" y="75"/>
                </a:lnTo>
                <a:cubicBezTo>
                  <a:pt x="750" y="75"/>
                  <a:pt x="750" y="75"/>
                  <a:pt x="750" y="75"/>
                </a:cubicBezTo>
                <a:lnTo>
                  <a:pt x="750" y="150"/>
                </a:lnTo>
                <a:lnTo>
                  <a:pt x="450" y="150"/>
                </a:lnTo>
                <a:lnTo>
                  <a:pt x="450" y="75"/>
                </a:lnTo>
                <a:close/>
                <a:moveTo>
                  <a:pt x="1125" y="150"/>
                </a:moveTo>
                <a:lnTo>
                  <a:pt x="825" y="150"/>
                </a:lnTo>
                <a:lnTo>
                  <a:pt x="825" y="75"/>
                </a:lnTo>
                <a:cubicBezTo>
                  <a:pt x="825" y="34"/>
                  <a:pt x="791" y="0"/>
                  <a:pt x="750" y="0"/>
                </a:cubicBezTo>
                <a:lnTo>
                  <a:pt x="450" y="0"/>
                </a:lnTo>
                <a:cubicBezTo>
                  <a:pt x="409" y="0"/>
                  <a:pt x="375" y="34"/>
                  <a:pt x="375" y="75"/>
                </a:cubicBezTo>
                <a:lnTo>
                  <a:pt x="375" y="150"/>
                </a:lnTo>
                <a:lnTo>
                  <a:pt x="75" y="150"/>
                </a:lnTo>
                <a:cubicBezTo>
                  <a:pt x="34" y="150"/>
                  <a:pt x="0" y="184"/>
                  <a:pt x="0" y="225"/>
                </a:cubicBezTo>
                <a:lnTo>
                  <a:pt x="0" y="825"/>
                </a:lnTo>
                <a:cubicBezTo>
                  <a:pt x="0" y="866"/>
                  <a:pt x="34" y="900"/>
                  <a:pt x="75" y="900"/>
                </a:cubicBezTo>
                <a:lnTo>
                  <a:pt x="1125" y="900"/>
                </a:lnTo>
                <a:cubicBezTo>
                  <a:pt x="1166" y="900"/>
                  <a:pt x="1200" y="866"/>
                  <a:pt x="1200" y="825"/>
                </a:cubicBezTo>
                <a:lnTo>
                  <a:pt x="1200" y="225"/>
                </a:lnTo>
                <a:cubicBezTo>
                  <a:pt x="1200" y="184"/>
                  <a:pt x="1166" y="150"/>
                  <a:pt x="1125" y="15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</a:extLst>
        </p:spPr>
        <p:txBody>
          <a:bodyPr lIns="68580" tIns="34290" rIns="68580" bIns="34290"/>
          <a:lstStyle/>
          <a:p>
            <a:endParaRPr lang="zh-CN" altLang="zh-CN" sz="1300">
              <a:solidFill>
                <a:srgbClr val="000000"/>
              </a:solidFill>
              <a:cs typeface="+mn-ea"/>
              <a:sym typeface="+mn-lt"/>
            </a:endParaRPr>
          </a:p>
        </p:txBody>
      </p:sp>
      <p:sp>
        <p:nvSpPr>
          <p:cNvPr id="21517" name="Oval 84"/>
          <p:cNvSpPr>
            <a:spLocks noChangeArrowheads="1"/>
          </p:cNvSpPr>
          <p:nvPr/>
        </p:nvSpPr>
        <p:spPr bwMode="auto">
          <a:xfrm>
            <a:off x="1120775" y="1781175"/>
            <a:ext cx="573088" cy="574675"/>
          </a:xfrm>
          <a:prstGeom prst="ellipse">
            <a:avLst/>
          </a:prstGeom>
          <a:solidFill>
            <a:srgbClr val="FBB3E3"/>
          </a:soli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bevel/>
              </a14:hiddenLine>
            </a:ext>
          </a:extLst>
        </p:spPr>
        <p:txBody>
          <a:bodyPr lIns="82282" tIns="41141" rIns="82282" bIns="41141"/>
          <a:lstStyle/>
          <a:p>
            <a:endParaRPr lang="zh-CN" altLang="zh-CN" sz="600">
              <a:solidFill>
                <a:srgbClr val="FFFFFF"/>
              </a:solidFill>
              <a:cs typeface="+mn-ea"/>
              <a:sym typeface="+mn-lt"/>
            </a:endParaRPr>
          </a:p>
        </p:txBody>
      </p:sp>
      <p:sp>
        <p:nvSpPr>
          <p:cNvPr id="21518" name="矩形 7"/>
          <p:cNvSpPr>
            <a:spLocks noChangeArrowheads="1"/>
          </p:cNvSpPr>
          <p:nvPr/>
        </p:nvSpPr>
        <p:spPr bwMode="auto">
          <a:xfrm>
            <a:off x="1751013" y="1911350"/>
            <a:ext cx="2708275" cy="7571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ct val="120000"/>
              </a:lnSpc>
              <a:spcBef>
                <a:spcPts val="300"/>
              </a:spcBef>
            </a:pPr>
            <a:r>
              <a:rPr lang="zh-CN" altLang="en-US" sz="90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单击此处添加本章节的简要内容。本模板精心设计，模板所有素材均可自由编辑替换移动。单击此处添加本章节的简要内容。单击此处添加本章节的简要内容</a:t>
            </a:r>
            <a:r>
              <a:rPr lang="zh-CN" altLang="en-US" sz="900" dirty="0" smtClean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。</a:t>
            </a:r>
            <a:endParaRPr lang="zh-CN" altLang="en-US" sz="900" dirty="0">
              <a:solidFill>
                <a:srgbClr val="7F7F7F"/>
              </a:solidFill>
              <a:cs typeface="+mn-ea"/>
              <a:sym typeface="+mn-lt"/>
            </a:endParaRPr>
          </a:p>
        </p:txBody>
      </p:sp>
      <p:sp>
        <p:nvSpPr>
          <p:cNvPr id="21519" name="矩形 8"/>
          <p:cNvSpPr>
            <a:spLocks noChangeArrowheads="1"/>
          </p:cNvSpPr>
          <p:nvPr/>
        </p:nvSpPr>
        <p:spPr bwMode="auto">
          <a:xfrm>
            <a:off x="1751013" y="1655763"/>
            <a:ext cx="1674812" cy="298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just"/>
            <a:r>
              <a:rPr lang="zh-CN" altLang="en-US" sz="1300" b="1">
                <a:solidFill>
                  <a:srgbClr val="7F7F7F"/>
                </a:solidFill>
                <a:cs typeface="+mn-ea"/>
                <a:sym typeface="+mn-lt"/>
              </a:rPr>
              <a:t>添加您的标题</a:t>
            </a:r>
            <a:endParaRPr lang="zh-CN" altLang="en-US">
              <a:cs typeface="+mn-ea"/>
              <a:sym typeface="+mn-lt"/>
            </a:endParaRPr>
          </a:p>
        </p:txBody>
      </p:sp>
      <p:sp>
        <p:nvSpPr>
          <p:cNvPr id="21520" name="Freeform 130"/>
          <p:cNvSpPr>
            <a:spLocks noChangeAspect="1" noEditPoints="1" noChangeArrowheads="1"/>
          </p:cNvSpPr>
          <p:nvPr/>
        </p:nvSpPr>
        <p:spPr bwMode="auto">
          <a:xfrm>
            <a:off x="1298575" y="1944688"/>
            <a:ext cx="215900" cy="246062"/>
          </a:xfrm>
          <a:custGeom>
            <a:avLst/>
            <a:gdLst>
              <a:gd name="T0" fmla="*/ 943 w 1200"/>
              <a:gd name="T1" fmla="*/ 0 h 1372"/>
              <a:gd name="T2" fmla="*/ 1029 w 1200"/>
              <a:gd name="T3" fmla="*/ 86 h 1372"/>
              <a:gd name="T4" fmla="*/ 686 w 1200"/>
              <a:gd name="T5" fmla="*/ 429 h 1372"/>
              <a:gd name="T6" fmla="*/ 515 w 1200"/>
              <a:gd name="T7" fmla="*/ 257 h 1372"/>
              <a:gd name="T8" fmla="*/ 0 w 1200"/>
              <a:gd name="T9" fmla="*/ 772 h 1372"/>
              <a:gd name="T10" fmla="*/ 86 w 1200"/>
              <a:gd name="T11" fmla="*/ 857 h 1372"/>
              <a:gd name="T12" fmla="*/ 515 w 1200"/>
              <a:gd name="T13" fmla="*/ 429 h 1372"/>
              <a:gd name="T14" fmla="*/ 686 w 1200"/>
              <a:gd name="T15" fmla="*/ 600 h 1372"/>
              <a:gd name="T16" fmla="*/ 1115 w 1200"/>
              <a:gd name="T17" fmla="*/ 172 h 1372"/>
              <a:gd name="T18" fmla="*/ 1200 w 1200"/>
              <a:gd name="T19" fmla="*/ 257 h 1372"/>
              <a:gd name="T20" fmla="*/ 1200 w 1200"/>
              <a:gd name="T21" fmla="*/ 0 h 1372"/>
              <a:gd name="T22" fmla="*/ 943 w 1200"/>
              <a:gd name="T23" fmla="*/ 0 h 1372"/>
              <a:gd name="T24" fmla="*/ 1029 w 1200"/>
              <a:gd name="T25" fmla="*/ 429 h 1372"/>
              <a:gd name="T26" fmla="*/ 1200 w 1200"/>
              <a:gd name="T27" fmla="*/ 429 h 1372"/>
              <a:gd name="T28" fmla="*/ 1200 w 1200"/>
              <a:gd name="T29" fmla="*/ 1372 h 1372"/>
              <a:gd name="T30" fmla="*/ 1029 w 1200"/>
              <a:gd name="T31" fmla="*/ 1372 h 1372"/>
              <a:gd name="T32" fmla="*/ 1029 w 1200"/>
              <a:gd name="T33" fmla="*/ 429 h 1372"/>
              <a:gd name="T34" fmla="*/ 686 w 1200"/>
              <a:gd name="T35" fmla="*/ 686 h 1372"/>
              <a:gd name="T36" fmla="*/ 857 w 1200"/>
              <a:gd name="T37" fmla="*/ 686 h 1372"/>
              <a:gd name="T38" fmla="*/ 857 w 1200"/>
              <a:gd name="T39" fmla="*/ 1372 h 1372"/>
              <a:gd name="T40" fmla="*/ 686 w 1200"/>
              <a:gd name="T41" fmla="*/ 1372 h 1372"/>
              <a:gd name="T42" fmla="*/ 686 w 1200"/>
              <a:gd name="T43" fmla="*/ 686 h 1372"/>
              <a:gd name="T44" fmla="*/ 343 w 1200"/>
              <a:gd name="T45" fmla="*/ 772 h 1372"/>
              <a:gd name="T46" fmla="*/ 515 w 1200"/>
              <a:gd name="T47" fmla="*/ 772 h 1372"/>
              <a:gd name="T48" fmla="*/ 515 w 1200"/>
              <a:gd name="T49" fmla="*/ 1372 h 1372"/>
              <a:gd name="T50" fmla="*/ 343 w 1200"/>
              <a:gd name="T51" fmla="*/ 1372 h 1372"/>
              <a:gd name="T52" fmla="*/ 343 w 1200"/>
              <a:gd name="T53" fmla="*/ 772 h 1372"/>
              <a:gd name="T54" fmla="*/ 0 w 1200"/>
              <a:gd name="T55" fmla="*/ 943 h 1372"/>
              <a:gd name="T56" fmla="*/ 172 w 1200"/>
              <a:gd name="T57" fmla="*/ 943 h 1372"/>
              <a:gd name="T58" fmla="*/ 172 w 1200"/>
              <a:gd name="T59" fmla="*/ 1372 h 1372"/>
              <a:gd name="T60" fmla="*/ 0 w 1200"/>
              <a:gd name="T61" fmla="*/ 1372 h 1372"/>
              <a:gd name="T62" fmla="*/ 0 w 1200"/>
              <a:gd name="T63" fmla="*/ 943 h 1372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w 1200"/>
              <a:gd name="T97" fmla="*/ 0 h 1372"/>
              <a:gd name="T98" fmla="*/ 1200 w 1200"/>
              <a:gd name="T99" fmla="*/ 1372 h 1372"/>
            </a:gdLst>
            <a:ahLst/>
            <a:cxnLst>
              <a:cxn ang="T64">
                <a:pos x="T0" y="T1"/>
              </a:cxn>
              <a:cxn ang="T65">
                <a:pos x="T2" y="T3"/>
              </a:cxn>
              <a:cxn ang="T66">
                <a:pos x="T4" y="T5"/>
              </a:cxn>
              <a:cxn ang="T67">
                <a:pos x="T6" y="T7"/>
              </a:cxn>
              <a:cxn ang="T68">
                <a:pos x="T8" y="T9"/>
              </a:cxn>
              <a:cxn ang="T69">
                <a:pos x="T10" y="T11"/>
              </a:cxn>
              <a:cxn ang="T70">
                <a:pos x="T12" y="T13"/>
              </a:cxn>
              <a:cxn ang="T71">
                <a:pos x="T14" y="T15"/>
              </a:cxn>
              <a:cxn ang="T72">
                <a:pos x="T16" y="T17"/>
              </a:cxn>
              <a:cxn ang="T73">
                <a:pos x="T18" y="T19"/>
              </a:cxn>
              <a:cxn ang="T74">
                <a:pos x="T20" y="T21"/>
              </a:cxn>
              <a:cxn ang="T75">
                <a:pos x="T22" y="T23"/>
              </a:cxn>
              <a:cxn ang="T76">
                <a:pos x="T24" y="T25"/>
              </a:cxn>
              <a:cxn ang="T77">
                <a:pos x="T26" y="T27"/>
              </a:cxn>
              <a:cxn ang="T78">
                <a:pos x="T28" y="T29"/>
              </a:cxn>
              <a:cxn ang="T79">
                <a:pos x="T30" y="T31"/>
              </a:cxn>
              <a:cxn ang="T80">
                <a:pos x="T32" y="T33"/>
              </a:cxn>
              <a:cxn ang="T81">
                <a:pos x="T34" y="T35"/>
              </a:cxn>
              <a:cxn ang="T82">
                <a:pos x="T36" y="T37"/>
              </a:cxn>
              <a:cxn ang="T83">
                <a:pos x="T38" y="T39"/>
              </a:cxn>
              <a:cxn ang="T84">
                <a:pos x="T40" y="T41"/>
              </a:cxn>
              <a:cxn ang="T85">
                <a:pos x="T42" y="T43"/>
              </a:cxn>
              <a:cxn ang="T86">
                <a:pos x="T44" y="T45"/>
              </a:cxn>
              <a:cxn ang="T87">
                <a:pos x="T46" y="T47"/>
              </a:cxn>
              <a:cxn ang="T88">
                <a:pos x="T48" y="T49"/>
              </a:cxn>
              <a:cxn ang="T89">
                <a:pos x="T50" y="T51"/>
              </a:cxn>
              <a:cxn ang="T90">
                <a:pos x="T52" y="T53"/>
              </a:cxn>
              <a:cxn ang="T91">
                <a:pos x="T54" y="T55"/>
              </a:cxn>
              <a:cxn ang="T92">
                <a:pos x="T56" y="T57"/>
              </a:cxn>
              <a:cxn ang="T93">
                <a:pos x="T58" y="T59"/>
              </a:cxn>
              <a:cxn ang="T94">
                <a:pos x="T60" y="T61"/>
              </a:cxn>
              <a:cxn ang="T95">
                <a:pos x="T62" y="T63"/>
              </a:cxn>
            </a:cxnLst>
            <a:rect l="T96" t="T97" r="T98" b="T99"/>
            <a:pathLst>
              <a:path w="1200" h="1372">
                <a:moveTo>
                  <a:pt x="943" y="0"/>
                </a:moveTo>
                <a:lnTo>
                  <a:pt x="1029" y="86"/>
                </a:lnTo>
                <a:lnTo>
                  <a:pt x="686" y="429"/>
                </a:lnTo>
                <a:lnTo>
                  <a:pt x="515" y="257"/>
                </a:lnTo>
                <a:lnTo>
                  <a:pt x="0" y="772"/>
                </a:lnTo>
                <a:lnTo>
                  <a:pt x="86" y="857"/>
                </a:lnTo>
                <a:lnTo>
                  <a:pt x="515" y="429"/>
                </a:lnTo>
                <a:lnTo>
                  <a:pt x="686" y="600"/>
                </a:lnTo>
                <a:lnTo>
                  <a:pt x="1115" y="172"/>
                </a:lnTo>
                <a:lnTo>
                  <a:pt x="1200" y="257"/>
                </a:lnTo>
                <a:lnTo>
                  <a:pt x="1200" y="0"/>
                </a:lnTo>
                <a:lnTo>
                  <a:pt x="943" y="0"/>
                </a:lnTo>
                <a:close/>
                <a:moveTo>
                  <a:pt x="1029" y="429"/>
                </a:moveTo>
                <a:lnTo>
                  <a:pt x="1200" y="429"/>
                </a:lnTo>
                <a:lnTo>
                  <a:pt x="1200" y="1372"/>
                </a:lnTo>
                <a:lnTo>
                  <a:pt x="1029" y="1372"/>
                </a:lnTo>
                <a:lnTo>
                  <a:pt x="1029" y="429"/>
                </a:lnTo>
                <a:close/>
                <a:moveTo>
                  <a:pt x="686" y="686"/>
                </a:moveTo>
                <a:lnTo>
                  <a:pt x="857" y="686"/>
                </a:lnTo>
                <a:lnTo>
                  <a:pt x="857" y="1372"/>
                </a:lnTo>
                <a:lnTo>
                  <a:pt x="686" y="1372"/>
                </a:lnTo>
                <a:lnTo>
                  <a:pt x="686" y="686"/>
                </a:lnTo>
                <a:close/>
                <a:moveTo>
                  <a:pt x="343" y="772"/>
                </a:moveTo>
                <a:lnTo>
                  <a:pt x="515" y="772"/>
                </a:lnTo>
                <a:lnTo>
                  <a:pt x="515" y="1372"/>
                </a:lnTo>
                <a:lnTo>
                  <a:pt x="343" y="1372"/>
                </a:lnTo>
                <a:lnTo>
                  <a:pt x="343" y="772"/>
                </a:lnTo>
                <a:close/>
                <a:moveTo>
                  <a:pt x="0" y="943"/>
                </a:moveTo>
                <a:lnTo>
                  <a:pt x="172" y="943"/>
                </a:lnTo>
                <a:lnTo>
                  <a:pt x="172" y="1372"/>
                </a:lnTo>
                <a:lnTo>
                  <a:pt x="0" y="1372"/>
                </a:lnTo>
                <a:lnTo>
                  <a:pt x="0" y="943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</a:extLst>
        </p:spPr>
        <p:txBody>
          <a:bodyPr lIns="68580" tIns="34290" rIns="68580" bIns="34290"/>
          <a:lstStyle/>
          <a:p>
            <a:endParaRPr lang="zh-CN" altLang="zh-CN" sz="1300">
              <a:solidFill>
                <a:srgbClr val="000000"/>
              </a:solidFill>
              <a:cs typeface="+mn-ea"/>
              <a:sym typeface="+mn-lt"/>
            </a:endParaRPr>
          </a:p>
        </p:txBody>
      </p:sp>
      <p:sp>
        <p:nvSpPr>
          <p:cNvPr id="21521" name="Oval 87"/>
          <p:cNvSpPr>
            <a:spLocks noChangeArrowheads="1"/>
          </p:cNvSpPr>
          <p:nvPr/>
        </p:nvSpPr>
        <p:spPr bwMode="auto">
          <a:xfrm>
            <a:off x="1120775" y="2782888"/>
            <a:ext cx="573088" cy="573087"/>
          </a:xfrm>
          <a:prstGeom prst="ellipse">
            <a:avLst/>
          </a:prstGeom>
          <a:solidFill>
            <a:srgbClr val="EFD8AB"/>
          </a:soli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bevel/>
              </a14:hiddenLine>
            </a:ext>
          </a:extLst>
        </p:spPr>
        <p:txBody>
          <a:bodyPr lIns="82282" tIns="41141" rIns="82282" bIns="41141"/>
          <a:lstStyle/>
          <a:p>
            <a:endParaRPr lang="zh-CN" altLang="zh-CN" sz="600">
              <a:solidFill>
                <a:srgbClr val="FFFFFF"/>
              </a:solidFill>
              <a:cs typeface="+mn-ea"/>
              <a:sym typeface="+mn-lt"/>
            </a:endParaRPr>
          </a:p>
        </p:txBody>
      </p:sp>
      <p:sp>
        <p:nvSpPr>
          <p:cNvPr id="21522" name="矩形 11"/>
          <p:cNvSpPr>
            <a:spLocks noChangeArrowheads="1"/>
          </p:cNvSpPr>
          <p:nvPr/>
        </p:nvSpPr>
        <p:spPr bwMode="auto">
          <a:xfrm>
            <a:off x="1746250" y="2917825"/>
            <a:ext cx="2708275" cy="7571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ct val="120000"/>
              </a:lnSpc>
              <a:spcBef>
                <a:spcPts val="300"/>
              </a:spcBef>
            </a:pPr>
            <a:r>
              <a:rPr lang="zh-CN" altLang="en-US" sz="90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单击此处添加本章节的简要内容。本模板精心设计，模板所有素材均可自由编辑替换移动。单击此处添加本章节的简要内容。单击此处添加本章节的简要内容。</a:t>
            </a:r>
            <a:endParaRPr lang="zh-CN" altLang="en-US" sz="900" dirty="0">
              <a:solidFill>
                <a:srgbClr val="7F7F7F"/>
              </a:solidFill>
              <a:cs typeface="+mn-ea"/>
              <a:sym typeface="+mn-lt"/>
            </a:endParaRPr>
          </a:p>
        </p:txBody>
      </p:sp>
      <p:sp>
        <p:nvSpPr>
          <p:cNvPr id="21523" name="矩形 12"/>
          <p:cNvSpPr>
            <a:spLocks noChangeArrowheads="1"/>
          </p:cNvSpPr>
          <p:nvPr/>
        </p:nvSpPr>
        <p:spPr bwMode="auto">
          <a:xfrm>
            <a:off x="1746250" y="2662238"/>
            <a:ext cx="1673225" cy="298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just"/>
            <a:r>
              <a:rPr lang="zh-CN" altLang="en-US" sz="1300" b="1">
                <a:solidFill>
                  <a:srgbClr val="7F7F7F"/>
                </a:solidFill>
                <a:cs typeface="+mn-ea"/>
                <a:sym typeface="+mn-lt"/>
              </a:rPr>
              <a:t>添加您的标题</a:t>
            </a:r>
            <a:endParaRPr lang="zh-CN" altLang="en-US">
              <a:cs typeface="+mn-ea"/>
              <a:sym typeface="+mn-lt"/>
            </a:endParaRPr>
          </a:p>
        </p:txBody>
      </p:sp>
      <p:grpSp>
        <p:nvGrpSpPr>
          <p:cNvPr id="21524" name="组合 13"/>
          <p:cNvGrpSpPr/>
          <p:nvPr/>
        </p:nvGrpSpPr>
        <p:grpSpPr bwMode="auto">
          <a:xfrm>
            <a:off x="1271588" y="2949575"/>
            <a:ext cx="269875" cy="238125"/>
            <a:chOff x="0" y="0"/>
            <a:chExt cx="745082" cy="657806"/>
          </a:xfrm>
        </p:grpSpPr>
        <p:sp>
          <p:nvSpPr>
            <p:cNvPr id="21525" name="Oval 423"/>
            <p:cNvSpPr>
              <a:spLocks noChangeArrowheads="1"/>
            </p:cNvSpPr>
            <p:nvPr/>
          </p:nvSpPr>
          <p:spPr bwMode="auto">
            <a:xfrm>
              <a:off x="558992" y="87274"/>
              <a:ext cx="173829" cy="20123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 lIns="68580" tIns="34290" rIns="68580" bIns="34290"/>
            <a:lstStyle/>
            <a:p>
              <a:endParaRPr lang="zh-CN" altLang="zh-CN" sz="130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21526" name="Freeform 424"/>
            <p:cNvSpPr>
              <a:spLocks noChangeArrowheads="1"/>
            </p:cNvSpPr>
            <p:nvPr/>
          </p:nvSpPr>
          <p:spPr bwMode="auto">
            <a:xfrm>
              <a:off x="522928" y="295003"/>
              <a:ext cx="222154" cy="298610"/>
            </a:xfrm>
            <a:custGeom>
              <a:avLst/>
              <a:gdLst>
                <a:gd name="T0" fmla="*/ 65 w 130"/>
                <a:gd name="T1" fmla="*/ 3 h 175"/>
                <a:gd name="T2" fmla="*/ 52 w 130"/>
                <a:gd name="T3" fmla="*/ 89 h 175"/>
                <a:gd name="T4" fmla="*/ 14 w 130"/>
                <a:gd name="T5" fmla="*/ 112 h 175"/>
                <a:gd name="T6" fmla="*/ 14 w 130"/>
                <a:gd name="T7" fmla="*/ 78 h 175"/>
                <a:gd name="T8" fmla="*/ 65 w 130"/>
                <a:gd name="T9" fmla="*/ 3 h 175"/>
                <a:gd name="T10" fmla="*/ 9 w 130"/>
                <a:gd name="T11" fmla="*/ 58 h 175"/>
                <a:gd name="T12" fmla="*/ 0 w 130"/>
                <a:gd name="T13" fmla="*/ 89 h 175"/>
                <a:gd name="T14" fmla="*/ 0 w 130"/>
                <a:gd name="T15" fmla="*/ 137 h 175"/>
                <a:gd name="T16" fmla="*/ 7 w 130"/>
                <a:gd name="T17" fmla="*/ 160 h 175"/>
                <a:gd name="T18" fmla="*/ 65 w 130"/>
                <a:gd name="T19" fmla="*/ 175 h 175"/>
                <a:gd name="T20" fmla="*/ 130 w 130"/>
                <a:gd name="T21" fmla="*/ 149 h 175"/>
                <a:gd name="T22" fmla="*/ 130 w 130"/>
                <a:gd name="T23" fmla="*/ 45 h 175"/>
                <a:gd name="T24" fmla="*/ 65 w 130"/>
                <a:gd name="T25" fmla="*/ 3 h 175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130"/>
                <a:gd name="T40" fmla="*/ 0 h 175"/>
                <a:gd name="T41" fmla="*/ 130 w 130"/>
                <a:gd name="T42" fmla="*/ 175 h 175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130" h="175">
                  <a:moveTo>
                    <a:pt x="65" y="3"/>
                  </a:moveTo>
                  <a:cubicBezTo>
                    <a:pt x="52" y="89"/>
                    <a:pt x="52" y="89"/>
                    <a:pt x="52" y="89"/>
                  </a:cubicBezTo>
                  <a:cubicBezTo>
                    <a:pt x="14" y="112"/>
                    <a:pt x="14" y="112"/>
                    <a:pt x="14" y="112"/>
                  </a:cubicBezTo>
                  <a:cubicBezTo>
                    <a:pt x="14" y="78"/>
                    <a:pt x="14" y="78"/>
                    <a:pt x="14" y="78"/>
                  </a:cubicBezTo>
                  <a:cubicBezTo>
                    <a:pt x="65" y="3"/>
                    <a:pt x="65" y="3"/>
                    <a:pt x="65" y="3"/>
                  </a:cubicBezTo>
                  <a:cubicBezTo>
                    <a:pt x="35" y="3"/>
                    <a:pt x="18" y="33"/>
                    <a:pt x="9" y="58"/>
                  </a:cubicBezTo>
                  <a:cubicBezTo>
                    <a:pt x="3" y="75"/>
                    <a:pt x="0" y="89"/>
                    <a:pt x="0" y="89"/>
                  </a:cubicBezTo>
                  <a:cubicBezTo>
                    <a:pt x="0" y="89"/>
                    <a:pt x="0" y="116"/>
                    <a:pt x="0" y="137"/>
                  </a:cubicBezTo>
                  <a:cubicBezTo>
                    <a:pt x="0" y="146"/>
                    <a:pt x="2" y="153"/>
                    <a:pt x="7" y="160"/>
                  </a:cubicBezTo>
                  <a:cubicBezTo>
                    <a:pt x="14" y="169"/>
                    <a:pt x="31" y="175"/>
                    <a:pt x="65" y="175"/>
                  </a:cubicBezTo>
                  <a:cubicBezTo>
                    <a:pt x="122" y="175"/>
                    <a:pt x="130" y="149"/>
                    <a:pt x="130" y="149"/>
                  </a:cubicBezTo>
                  <a:cubicBezTo>
                    <a:pt x="130" y="149"/>
                    <a:pt x="130" y="89"/>
                    <a:pt x="130" y="45"/>
                  </a:cubicBezTo>
                  <a:cubicBezTo>
                    <a:pt x="130" y="0"/>
                    <a:pt x="65" y="3"/>
                    <a:pt x="65" y="3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 lIns="68580" tIns="34290" rIns="68580" bIns="34290"/>
            <a:lstStyle/>
            <a:p>
              <a:endParaRPr lang="zh-CN" altLang="zh-CN" sz="130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21527" name="Freeform 425"/>
            <p:cNvSpPr>
              <a:spLocks noChangeArrowheads="1"/>
            </p:cNvSpPr>
            <p:nvPr/>
          </p:nvSpPr>
          <p:spPr bwMode="auto">
            <a:xfrm>
              <a:off x="185369" y="478929"/>
              <a:ext cx="362082" cy="178877"/>
            </a:xfrm>
            <a:custGeom>
              <a:avLst/>
              <a:gdLst>
                <a:gd name="T0" fmla="*/ 187 w 212"/>
                <a:gd name="T1" fmla="*/ 55 h 105"/>
                <a:gd name="T2" fmla="*/ 178 w 212"/>
                <a:gd name="T3" fmla="*/ 0 h 105"/>
                <a:gd name="T4" fmla="*/ 110 w 212"/>
                <a:gd name="T5" fmla="*/ 20 h 105"/>
                <a:gd name="T6" fmla="*/ 44 w 212"/>
                <a:gd name="T7" fmla="*/ 0 h 105"/>
                <a:gd name="T8" fmla="*/ 30 w 212"/>
                <a:gd name="T9" fmla="*/ 56 h 105"/>
                <a:gd name="T10" fmla="*/ 0 w 212"/>
                <a:gd name="T11" fmla="*/ 72 h 105"/>
                <a:gd name="T12" fmla="*/ 110 w 212"/>
                <a:gd name="T13" fmla="*/ 105 h 105"/>
                <a:gd name="T14" fmla="*/ 212 w 212"/>
                <a:gd name="T15" fmla="*/ 72 h 105"/>
                <a:gd name="T16" fmla="*/ 187 w 212"/>
                <a:gd name="T17" fmla="*/ 55 h 105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212"/>
                <a:gd name="T28" fmla="*/ 0 h 105"/>
                <a:gd name="T29" fmla="*/ 212 w 212"/>
                <a:gd name="T30" fmla="*/ 105 h 105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212" h="105">
                  <a:moveTo>
                    <a:pt x="187" y="55"/>
                  </a:moveTo>
                  <a:cubicBezTo>
                    <a:pt x="173" y="33"/>
                    <a:pt x="178" y="0"/>
                    <a:pt x="178" y="0"/>
                  </a:cubicBezTo>
                  <a:cubicBezTo>
                    <a:pt x="178" y="0"/>
                    <a:pt x="156" y="20"/>
                    <a:pt x="110" y="20"/>
                  </a:cubicBezTo>
                  <a:cubicBezTo>
                    <a:pt x="64" y="20"/>
                    <a:pt x="44" y="0"/>
                    <a:pt x="44" y="0"/>
                  </a:cubicBezTo>
                  <a:cubicBezTo>
                    <a:pt x="44" y="0"/>
                    <a:pt x="49" y="34"/>
                    <a:pt x="30" y="56"/>
                  </a:cubicBezTo>
                  <a:cubicBezTo>
                    <a:pt x="23" y="64"/>
                    <a:pt x="14" y="70"/>
                    <a:pt x="0" y="72"/>
                  </a:cubicBezTo>
                  <a:cubicBezTo>
                    <a:pt x="0" y="72"/>
                    <a:pt x="32" y="105"/>
                    <a:pt x="110" y="105"/>
                  </a:cubicBezTo>
                  <a:cubicBezTo>
                    <a:pt x="187" y="105"/>
                    <a:pt x="212" y="72"/>
                    <a:pt x="212" y="72"/>
                  </a:cubicBezTo>
                  <a:cubicBezTo>
                    <a:pt x="200" y="70"/>
                    <a:pt x="193" y="63"/>
                    <a:pt x="187" y="55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 lIns="68580" tIns="34290" rIns="68580" bIns="34290"/>
            <a:lstStyle/>
            <a:p>
              <a:endParaRPr lang="zh-CN" altLang="zh-CN" sz="130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21528" name="Freeform 426"/>
            <p:cNvSpPr>
              <a:spLocks noChangeArrowheads="1"/>
            </p:cNvSpPr>
            <p:nvPr/>
          </p:nvSpPr>
          <p:spPr bwMode="auto">
            <a:xfrm>
              <a:off x="231531" y="178877"/>
              <a:ext cx="283463" cy="256054"/>
            </a:xfrm>
            <a:custGeom>
              <a:avLst/>
              <a:gdLst>
                <a:gd name="T0" fmla="*/ 75 w 166"/>
                <a:gd name="T1" fmla="*/ 150 h 150"/>
                <a:gd name="T2" fmla="*/ 91 w 166"/>
                <a:gd name="T3" fmla="*/ 150 h 150"/>
                <a:gd name="T4" fmla="*/ 166 w 166"/>
                <a:gd name="T5" fmla="*/ 125 h 150"/>
                <a:gd name="T6" fmla="*/ 166 w 166"/>
                <a:gd name="T7" fmla="*/ 122 h 150"/>
                <a:gd name="T8" fmla="*/ 166 w 166"/>
                <a:gd name="T9" fmla="*/ 59 h 150"/>
                <a:gd name="T10" fmla="*/ 108 w 166"/>
                <a:gd name="T11" fmla="*/ 0 h 150"/>
                <a:gd name="T12" fmla="*/ 108 w 166"/>
                <a:gd name="T13" fmla="*/ 0 h 150"/>
                <a:gd name="T14" fmla="*/ 83 w 166"/>
                <a:gd name="T15" fmla="*/ 10 h 150"/>
                <a:gd name="T16" fmla="*/ 102 w 166"/>
                <a:gd name="T17" fmla="*/ 82 h 150"/>
                <a:gd name="T18" fmla="*/ 83 w 166"/>
                <a:gd name="T19" fmla="*/ 111 h 150"/>
                <a:gd name="T20" fmla="*/ 63 w 166"/>
                <a:gd name="T21" fmla="*/ 82 h 150"/>
                <a:gd name="T22" fmla="*/ 83 w 166"/>
                <a:gd name="T23" fmla="*/ 10 h 150"/>
                <a:gd name="T24" fmla="*/ 58 w 166"/>
                <a:gd name="T25" fmla="*/ 0 h 150"/>
                <a:gd name="T26" fmla="*/ 0 w 166"/>
                <a:gd name="T27" fmla="*/ 59 h 150"/>
                <a:gd name="T28" fmla="*/ 0 w 166"/>
                <a:gd name="T29" fmla="*/ 122 h 150"/>
                <a:gd name="T30" fmla="*/ 0 w 166"/>
                <a:gd name="T31" fmla="*/ 123 h 150"/>
                <a:gd name="T32" fmla="*/ 75 w 166"/>
                <a:gd name="T33" fmla="*/ 150 h 150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66"/>
                <a:gd name="T52" fmla="*/ 0 h 150"/>
                <a:gd name="T53" fmla="*/ 166 w 166"/>
                <a:gd name="T54" fmla="*/ 150 h 150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66" h="150">
                  <a:moveTo>
                    <a:pt x="75" y="150"/>
                  </a:moveTo>
                  <a:cubicBezTo>
                    <a:pt x="91" y="150"/>
                    <a:pt x="91" y="150"/>
                    <a:pt x="91" y="150"/>
                  </a:cubicBezTo>
                  <a:cubicBezTo>
                    <a:pt x="150" y="150"/>
                    <a:pt x="163" y="132"/>
                    <a:pt x="166" y="125"/>
                  </a:cubicBezTo>
                  <a:cubicBezTo>
                    <a:pt x="166" y="123"/>
                    <a:pt x="166" y="122"/>
                    <a:pt x="166" y="122"/>
                  </a:cubicBezTo>
                  <a:cubicBezTo>
                    <a:pt x="166" y="122"/>
                    <a:pt x="166" y="113"/>
                    <a:pt x="166" y="59"/>
                  </a:cubicBezTo>
                  <a:cubicBezTo>
                    <a:pt x="166" y="22"/>
                    <a:pt x="130" y="6"/>
                    <a:pt x="108" y="0"/>
                  </a:cubicBezTo>
                  <a:cubicBezTo>
                    <a:pt x="108" y="0"/>
                    <a:pt x="108" y="0"/>
                    <a:pt x="108" y="0"/>
                  </a:cubicBezTo>
                  <a:cubicBezTo>
                    <a:pt x="83" y="10"/>
                    <a:pt x="83" y="10"/>
                    <a:pt x="83" y="10"/>
                  </a:cubicBezTo>
                  <a:cubicBezTo>
                    <a:pt x="102" y="82"/>
                    <a:pt x="102" y="82"/>
                    <a:pt x="102" y="82"/>
                  </a:cubicBezTo>
                  <a:cubicBezTo>
                    <a:pt x="83" y="111"/>
                    <a:pt x="83" y="111"/>
                    <a:pt x="83" y="111"/>
                  </a:cubicBezTo>
                  <a:cubicBezTo>
                    <a:pt x="63" y="82"/>
                    <a:pt x="63" y="82"/>
                    <a:pt x="63" y="82"/>
                  </a:cubicBezTo>
                  <a:cubicBezTo>
                    <a:pt x="83" y="10"/>
                    <a:pt x="83" y="10"/>
                    <a:pt x="83" y="10"/>
                  </a:cubicBezTo>
                  <a:cubicBezTo>
                    <a:pt x="58" y="0"/>
                    <a:pt x="58" y="0"/>
                    <a:pt x="58" y="0"/>
                  </a:cubicBezTo>
                  <a:cubicBezTo>
                    <a:pt x="36" y="6"/>
                    <a:pt x="0" y="22"/>
                    <a:pt x="0" y="59"/>
                  </a:cubicBezTo>
                  <a:cubicBezTo>
                    <a:pt x="0" y="113"/>
                    <a:pt x="0" y="122"/>
                    <a:pt x="0" y="122"/>
                  </a:cubicBezTo>
                  <a:cubicBezTo>
                    <a:pt x="0" y="122"/>
                    <a:pt x="0" y="123"/>
                    <a:pt x="0" y="123"/>
                  </a:cubicBezTo>
                  <a:cubicBezTo>
                    <a:pt x="1" y="127"/>
                    <a:pt x="9" y="150"/>
                    <a:pt x="75" y="15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 lIns="68580" tIns="34290" rIns="68580" bIns="34290"/>
            <a:lstStyle/>
            <a:p>
              <a:endParaRPr lang="zh-CN" altLang="zh-CN" sz="130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21529" name="Oval 427"/>
            <p:cNvSpPr>
              <a:spLocks noChangeArrowheads="1"/>
            </p:cNvSpPr>
            <p:nvPr/>
          </p:nvSpPr>
          <p:spPr bwMode="auto">
            <a:xfrm>
              <a:off x="301495" y="0"/>
              <a:ext cx="143535" cy="16733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 lIns="68580" tIns="34290" rIns="68580" bIns="34290"/>
            <a:lstStyle/>
            <a:p>
              <a:endParaRPr lang="zh-CN" altLang="zh-CN" sz="130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21530" name="Freeform 428"/>
            <p:cNvSpPr>
              <a:spLocks noChangeArrowheads="1"/>
            </p:cNvSpPr>
            <p:nvPr/>
          </p:nvSpPr>
          <p:spPr bwMode="auto">
            <a:xfrm>
              <a:off x="0" y="293560"/>
              <a:ext cx="219990" cy="297889"/>
            </a:xfrm>
            <a:custGeom>
              <a:avLst/>
              <a:gdLst>
                <a:gd name="T0" fmla="*/ 129 w 129"/>
                <a:gd name="T1" fmla="*/ 138 h 175"/>
                <a:gd name="T2" fmla="*/ 129 w 129"/>
                <a:gd name="T3" fmla="*/ 89 h 175"/>
                <a:gd name="T4" fmla="*/ 121 w 129"/>
                <a:gd name="T5" fmla="*/ 58 h 175"/>
                <a:gd name="T6" fmla="*/ 65 w 129"/>
                <a:gd name="T7" fmla="*/ 3 h 175"/>
                <a:gd name="T8" fmla="*/ 116 w 129"/>
                <a:gd name="T9" fmla="*/ 78 h 175"/>
                <a:gd name="T10" fmla="*/ 116 w 129"/>
                <a:gd name="T11" fmla="*/ 113 h 175"/>
                <a:gd name="T12" fmla="*/ 78 w 129"/>
                <a:gd name="T13" fmla="*/ 89 h 175"/>
                <a:gd name="T14" fmla="*/ 65 w 129"/>
                <a:gd name="T15" fmla="*/ 3 h 175"/>
                <a:gd name="T16" fmla="*/ 0 w 129"/>
                <a:gd name="T17" fmla="*/ 45 h 175"/>
                <a:gd name="T18" fmla="*/ 0 w 129"/>
                <a:gd name="T19" fmla="*/ 149 h 175"/>
                <a:gd name="T20" fmla="*/ 65 w 129"/>
                <a:gd name="T21" fmla="*/ 175 h 175"/>
                <a:gd name="T22" fmla="*/ 122 w 129"/>
                <a:gd name="T23" fmla="*/ 161 h 175"/>
                <a:gd name="T24" fmla="*/ 129 w 129"/>
                <a:gd name="T25" fmla="*/ 138 h 175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129"/>
                <a:gd name="T40" fmla="*/ 0 h 175"/>
                <a:gd name="T41" fmla="*/ 129 w 129"/>
                <a:gd name="T42" fmla="*/ 175 h 175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129" h="175">
                  <a:moveTo>
                    <a:pt x="129" y="138"/>
                  </a:moveTo>
                  <a:cubicBezTo>
                    <a:pt x="129" y="117"/>
                    <a:pt x="129" y="89"/>
                    <a:pt x="129" y="89"/>
                  </a:cubicBezTo>
                  <a:cubicBezTo>
                    <a:pt x="129" y="89"/>
                    <a:pt x="127" y="75"/>
                    <a:pt x="121" y="58"/>
                  </a:cubicBezTo>
                  <a:cubicBezTo>
                    <a:pt x="112" y="33"/>
                    <a:pt x="95" y="3"/>
                    <a:pt x="65" y="3"/>
                  </a:cubicBezTo>
                  <a:cubicBezTo>
                    <a:pt x="116" y="78"/>
                    <a:pt x="116" y="78"/>
                    <a:pt x="116" y="78"/>
                  </a:cubicBezTo>
                  <a:cubicBezTo>
                    <a:pt x="116" y="113"/>
                    <a:pt x="116" y="113"/>
                    <a:pt x="116" y="113"/>
                  </a:cubicBezTo>
                  <a:cubicBezTo>
                    <a:pt x="78" y="89"/>
                    <a:pt x="78" y="89"/>
                    <a:pt x="78" y="89"/>
                  </a:cubicBezTo>
                  <a:cubicBezTo>
                    <a:pt x="65" y="3"/>
                    <a:pt x="65" y="3"/>
                    <a:pt x="65" y="3"/>
                  </a:cubicBezTo>
                  <a:cubicBezTo>
                    <a:pt x="65" y="3"/>
                    <a:pt x="0" y="0"/>
                    <a:pt x="0" y="45"/>
                  </a:cubicBezTo>
                  <a:cubicBezTo>
                    <a:pt x="0" y="90"/>
                    <a:pt x="0" y="149"/>
                    <a:pt x="0" y="149"/>
                  </a:cubicBezTo>
                  <a:cubicBezTo>
                    <a:pt x="0" y="149"/>
                    <a:pt x="8" y="175"/>
                    <a:pt x="65" y="175"/>
                  </a:cubicBezTo>
                  <a:cubicBezTo>
                    <a:pt x="97" y="175"/>
                    <a:pt x="114" y="170"/>
                    <a:pt x="122" y="161"/>
                  </a:cubicBezTo>
                  <a:cubicBezTo>
                    <a:pt x="128" y="155"/>
                    <a:pt x="129" y="147"/>
                    <a:pt x="129" y="138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 lIns="68580" tIns="34290" rIns="68580" bIns="34290"/>
            <a:lstStyle/>
            <a:p>
              <a:endParaRPr lang="zh-CN" altLang="zh-CN" sz="130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21531" name="Oval 429"/>
            <p:cNvSpPr>
              <a:spLocks noChangeArrowheads="1"/>
            </p:cNvSpPr>
            <p:nvPr/>
          </p:nvSpPr>
          <p:spPr bwMode="auto">
            <a:xfrm>
              <a:off x="11540" y="85110"/>
              <a:ext cx="173829" cy="203401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 lIns="68580" tIns="34290" rIns="68580" bIns="34290"/>
            <a:lstStyle/>
            <a:p>
              <a:endParaRPr lang="zh-CN" altLang="zh-CN" sz="130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</p:grpSp>
      <p:sp>
        <p:nvSpPr>
          <p:cNvPr id="21532" name="矩形 21"/>
          <p:cNvSpPr>
            <a:spLocks noChangeArrowheads="1"/>
          </p:cNvSpPr>
          <p:nvPr/>
        </p:nvSpPr>
        <p:spPr bwMode="auto">
          <a:xfrm>
            <a:off x="5380038" y="2636838"/>
            <a:ext cx="1314450" cy="506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zh-CN" altLang="en-US" sz="2700" b="1">
                <a:solidFill>
                  <a:srgbClr val="489076"/>
                </a:solidFill>
                <a:cs typeface="+mn-ea"/>
                <a:sym typeface="+mn-lt"/>
              </a:rPr>
              <a:t>关键词</a:t>
            </a:r>
            <a:endParaRPr lang="zh-CN" altLang="en-US">
              <a:solidFill>
                <a:srgbClr val="489076"/>
              </a:solidFill>
              <a:cs typeface="+mn-ea"/>
              <a:sym typeface="+mn-lt"/>
            </a:endParaRPr>
          </a:p>
        </p:txBody>
      </p:sp>
      <p:sp>
        <p:nvSpPr>
          <p:cNvPr id="21533" name="矩形 22"/>
          <p:cNvSpPr>
            <a:spLocks noChangeArrowheads="1"/>
          </p:cNvSpPr>
          <p:nvPr/>
        </p:nvSpPr>
        <p:spPr bwMode="auto">
          <a:xfrm>
            <a:off x="5753100" y="1873250"/>
            <a:ext cx="1076325" cy="412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zh-CN" altLang="en-US" sz="2100" b="1" dirty="0">
                <a:solidFill>
                  <a:srgbClr val="489076"/>
                </a:solidFill>
                <a:cs typeface="+mn-ea"/>
                <a:sym typeface="+mn-lt"/>
              </a:rPr>
              <a:t>关键词</a:t>
            </a:r>
          </a:p>
        </p:txBody>
      </p:sp>
      <p:sp>
        <p:nvSpPr>
          <p:cNvPr id="21534" name="矩形 23"/>
          <p:cNvSpPr>
            <a:spLocks noChangeArrowheads="1"/>
          </p:cNvSpPr>
          <p:nvPr/>
        </p:nvSpPr>
        <p:spPr bwMode="auto">
          <a:xfrm>
            <a:off x="5816600" y="3244850"/>
            <a:ext cx="89217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zh-CN" altLang="en-US" b="1">
                <a:solidFill>
                  <a:srgbClr val="489076"/>
                </a:solidFill>
                <a:cs typeface="+mn-ea"/>
                <a:sym typeface="+mn-lt"/>
              </a:rPr>
              <a:t>关键词</a:t>
            </a:r>
            <a:endParaRPr lang="zh-CN" altLang="en-US">
              <a:solidFill>
                <a:srgbClr val="489076"/>
              </a:solidFill>
              <a:cs typeface="+mn-ea"/>
              <a:sym typeface="+mn-lt"/>
            </a:endParaRPr>
          </a:p>
        </p:txBody>
      </p:sp>
      <p:sp>
        <p:nvSpPr>
          <p:cNvPr id="21535" name="矩形 24"/>
          <p:cNvSpPr>
            <a:spLocks noChangeArrowheads="1"/>
          </p:cNvSpPr>
          <p:nvPr/>
        </p:nvSpPr>
        <p:spPr bwMode="auto">
          <a:xfrm>
            <a:off x="5294313" y="2244725"/>
            <a:ext cx="758825" cy="322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zh-CN" altLang="en-US" sz="1500" b="1">
                <a:solidFill>
                  <a:srgbClr val="489076"/>
                </a:solidFill>
                <a:cs typeface="+mn-ea"/>
                <a:sym typeface="+mn-lt"/>
              </a:rPr>
              <a:t>关键词</a:t>
            </a:r>
          </a:p>
        </p:txBody>
      </p:sp>
      <p:sp>
        <p:nvSpPr>
          <p:cNvPr id="21536" name="矩形 25"/>
          <p:cNvSpPr>
            <a:spLocks noChangeArrowheads="1"/>
          </p:cNvSpPr>
          <p:nvPr/>
        </p:nvSpPr>
        <p:spPr bwMode="auto">
          <a:xfrm>
            <a:off x="6180138" y="2276475"/>
            <a:ext cx="6477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zh-CN" altLang="en-US" sz="1200" b="1">
                <a:solidFill>
                  <a:srgbClr val="489076"/>
                </a:solidFill>
                <a:cs typeface="+mn-ea"/>
                <a:sym typeface="+mn-lt"/>
              </a:rPr>
              <a:t>关键词</a:t>
            </a:r>
            <a:endParaRPr lang="zh-CN" altLang="en-US">
              <a:solidFill>
                <a:srgbClr val="489076"/>
              </a:solidFill>
              <a:cs typeface="+mn-ea"/>
              <a:sym typeface="+mn-lt"/>
            </a:endParaRPr>
          </a:p>
        </p:txBody>
      </p:sp>
      <p:sp>
        <p:nvSpPr>
          <p:cNvPr id="21537" name="矩形 26"/>
          <p:cNvSpPr>
            <a:spLocks noChangeArrowheads="1"/>
          </p:cNvSpPr>
          <p:nvPr/>
        </p:nvSpPr>
        <p:spPr bwMode="auto">
          <a:xfrm>
            <a:off x="6526213" y="3082925"/>
            <a:ext cx="601662" cy="230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zh-CN" altLang="en-US" sz="900" b="1">
                <a:solidFill>
                  <a:srgbClr val="489076"/>
                </a:solidFill>
                <a:cs typeface="+mn-ea"/>
                <a:sym typeface="+mn-lt"/>
              </a:rPr>
              <a:t>关键词</a:t>
            </a:r>
            <a:endParaRPr lang="zh-CN" altLang="en-US">
              <a:solidFill>
                <a:srgbClr val="489076"/>
              </a:solidFill>
              <a:cs typeface="+mn-ea"/>
              <a:sym typeface="+mn-lt"/>
            </a:endParaRPr>
          </a:p>
        </p:txBody>
      </p:sp>
      <p:sp>
        <p:nvSpPr>
          <p:cNvPr id="21538" name="矩形 27"/>
          <p:cNvSpPr>
            <a:spLocks noChangeArrowheads="1"/>
          </p:cNvSpPr>
          <p:nvPr/>
        </p:nvSpPr>
        <p:spPr bwMode="auto">
          <a:xfrm>
            <a:off x="6503988" y="2543175"/>
            <a:ext cx="757237" cy="32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zh-CN" altLang="en-US" sz="1500" b="1">
                <a:solidFill>
                  <a:srgbClr val="489076"/>
                </a:solidFill>
                <a:cs typeface="+mn-ea"/>
                <a:sym typeface="+mn-lt"/>
              </a:rPr>
              <a:t>关键词</a:t>
            </a:r>
          </a:p>
        </p:txBody>
      </p:sp>
      <p:sp>
        <p:nvSpPr>
          <p:cNvPr id="21539" name="矩形 28"/>
          <p:cNvSpPr>
            <a:spLocks noChangeArrowheads="1"/>
          </p:cNvSpPr>
          <p:nvPr/>
        </p:nvSpPr>
        <p:spPr bwMode="auto">
          <a:xfrm>
            <a:off x="5389563" y="3057525"/>
            <a:ext cx="6477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zh-CN" altLang="en-US" sz="1200" b="1">
                <a:solidFill>
                  <a:srgbClr val="489076"/>
                </a:solidFill>
                <a:cs typeface="+mn-ea"/>
                <a:sym typeface="+mn-lt"/>
              </a:rPr>
              <a:t>关键词</a:t>
            </a:r>
            <a:endParaRPr lang="zh-CN" altLang="en-US">
              <a:solidFill>
                <a:srgbClr val="489076"/>
              </a:solidFill>
              <a:cs typeface="+mn-ea"/>
              <a:sym typeface="+mn-lt"/>
            </a:endParaRPr>
          </a:p>
        </p:txBody>
      </p:sp>
      <p:sp>
        <p:nvSpPr>
          <p:cNvPr id="21540" name="矩形 29"/>
          <p:cNvSpPr>
            <a:spLocks noChangeArrowheads="1"/>
          </p:cNvSpPr>
          <p:nvPr/>
        </p:nvSpPr>
        <p:spPr bwMode="auto">
          <a:xfrm>
            <a:off x="5848350" y="2500313"/>
            <a:ext cx="601663" cy="230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zh-CN" altLang="en-US" sz="900" b="1">
                <a:solidFill>
                  <a:srgbClr val="489076"/>
                </a:solidFill>
                <a:cs typeface="+mn-ea"/>
                <a:sym typeface="+mn-lt"/>
              </a:rPr>
              <a:t>关键词</a:t>
            </a:r>
            <a:endParaRPr lang="zh-CN" altLang="en-US">
              <a:solidFill>
                <a:srgbClr val="489076"/>
              </a:solidFill>
              <a:cs typeface="+mn-ea"/>
              <a:sym typeface="+mn-lt"/>
            </a:endParaRPr>
          </a:p>
        </p:txBody>
      </p:sp>
      <p:pic>
        <p:nvPicPr>
          <p:cNvPr id="21541" name="Picture 7" descr="D:\1变色龙模板\2016.6\清新文艺花朵通用汇报模板\11.png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2698750" y="500063"/>
            <a:ext cx="720725" cy="754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42" name="Text Box 43"/>
          <p:cNvSpPr>
            <a:spLocks noChangeArrowheads="1"/>
          </p:cNvSpPr>
          <p:nvPr/>
        </p:nvSpPr>
        <p:spPr bwMode="auto">
          <a:xfrm>
            <a:off x="3565525" y="914400"/>
            <a:ext cx="2206625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en-US" altLang="zh-CN" sz="800">
                <a:solidFill>
                  <a:srgbClr val="7F7F7F"/>
                </a:solidFill>
                <a:cs typeface="+mn-ea"/>
                <a:sym typeface="+mn-lt"/>
              </a:rPr>
              <a:t>This is a good space for a short subtitle</a:t>
            </a:r>
            <a:endParaRPr lang="zh-CN" altLang="en-US">
              <a:cs typeface="+mn-ea"/>
              <a:sym typeface="+mn-lt"/>
            </a:endParaRPr>
          </a:p>
        </p:txBody>
      </p:sp>
      <p:sp>
        <p:nvSpPr>
          <p:cNvPr id="21543" name="Text Box 42"/>
          <p:cNvSpPr>
            <a:spLocks noChangeArrowheads="1"/>
          </p:cNvSpPr>
          <p:nvPr/>
        </p:nvSpPr>
        <p:spPr bwMode="auto">
          <a:xfrm>
            <a:off x="3582988" y="623888"/>
            <a:ext cx="1898650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zh-CN" altLang="en-US" sz="1600">
                <a:solidFill>
                  <a:srgbClr val="7F7F7F"/>
                </a:solidFill>
                <a:cs typeface="+mn-ea"/>
                <a:sym typeface="+mn-lt"/>
              </a:rPr>
              <a:t>此处添加</a:t>
            </a:r>
            <a:r>
              <a:rPr lang="zh-CN" altLang="en-US" sz="1600">
                <a:solidFill>
                  <a:srgbClr val="E77394"/>
                </a:solidFill>
                <a:cs typeface="+mn-ea"/>
                <a:sym typeface="+mn-lt"/>
              </a:rPr>
              <a:t>标题文本</a:t>
            </a:r>
            <a:endParaRPr lang="en-US" altLang="zh-CN" sz="1600">
              <a:solidFill>
                <a:srgbClr val="E77394"/>
              </a:solidFill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Tm="0">
        <p14:ripple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7" dur="750"/>
                                        <p:tgtEl>
                                          <p:spTgt spid="215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400"/>
                            </p:stCondLst>
                            <p:childTnLst>
                              <p:par>
                                <p:cTn id="9" presetID="22" presetClass="entr" presetSubtype="8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15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900"/>
                            </p:stCondLst>
                            <p:childTnLst>
                              <p:par>
                                <p:cTn id="13" presetID="22" presetClass="entr" presetSubtype="8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15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4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50" fill="hold"/>
                                        <p:tgtEl>
                                          <p:spTgt spid="215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50" fill="hold"/>
                                        <p:tgtEl>
                                          <p:spTgt spid="215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>
                                      <p:cBhvr>
                                        <p:cTn id="21" dur="250"/>
                                        <p:tgtEl>
                                          <p:spTgt spid="215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6" presetClass="emph" presetSubtype="0" decel="100000" fill="hold" grpId="1" nodeType="withEffect">
                                  <p:stCondLst>
                                    <p:cond delay="200"/>
                                  </p:stCondLst>
                                  <p:childTnLst>
                                    <p:animScale>
                                      <p:cBhvr>
                                        <p:cTn id="23" dur="250" fill="hold"/>
                                        <p:tgtEl>
                                          <p:spTgt spid="21512"/>
                                        </p:tgtEl>
                                      </p:cBhvr>
                                      <p:by x="120000" y="120000"/>
                                    </p:animScale>
                                  </p:childTnLst>
                                </p:cTn>
                              </p:par>
                              <p:par>
                                <p:cTn id="24" presetID="6" presetClass="emph" presetSubtype="0" decel="100000" fill="hold" grpId="2" nodeType="withEffect">
                                  <p:stCondLst>
                                    <p:cond delay="400"/>
                                  </p:stCondLst>
                                  <p:childTnLst>
                                    <p:animScale>
                                      <p:cBhvr>
                                        <p:cTn id="25" dur="250" fill="hold"/>
                                        <p:tgtEl>
                                          <p:spTgt spid="21512"/>
                                        </p:tgtEl>
                                      </p:cBhvr>
                                      <p:by x="83000" y="83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900"/>
                            </p:stCondLst>
                            <p:childTnLst>
                              <p:par>
                                <p:cTn id="27" presetID="2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15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15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15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15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3" presetClass="entr" presetSubtype="528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15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15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15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15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3" presetClass="entr" presetSubtype="528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15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15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15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15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3" presetClass="entr" presetSubtype="528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15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15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15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15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3" presetClass="entr" presetSubtype="528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215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215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215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15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3" presetClass="entr" presetSubtype="52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215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215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215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215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23" presetClass="entr" presetSubtype="528" fill="hold" grpId="0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215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215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215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215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23" presetClass="entr" presetSubtype="528" fill="hold" grpId="0" nodeType="withEffect">
                                  <p:stCondLst>
                                    <p:cond delay="140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215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215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215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215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23" presetClass="entr" presetSubtype="528" fill="hold" grpId="0" nodeType="withEffect">
                                  <p:stCondLst>
                                    <p:cond delay="160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215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215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215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215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3400"/>
                            </p:stCondLst>
                            <p:childTnLst>
                              <p:par>
                                <p:cTn id="8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250" fill="hold"/>
                                        <p:tgtEl>
                                          <p:spTgt spid="215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250" fill="hold"/>
                                        <p:tgtEl>
                                          <p:spTgt spid="215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>
                                      <p:cBhvr>
                                        <p:cTn id="86" dur="250"/>
                                        <p:tgtEl>
                                          <p:spTgt spid="215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3900"/>
                            </p:stCondLst>
                            <p:childTnLst>
                              <p:par>
                                <p:cTn id="8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250" fill="hold"/>
                                        <p:tgtEl>
                                          <p:spTgt spid="215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250" fill="hold"/>
                                        <p:tgtEl>
                                          <p:spTgt spid="215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>
                                      <p:cBhvr>
                                        <p:cTn id="92" dur="250"/>
                                        <p:tgtEl>
                                          <p:spTgt spid="215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4400"/>
                            </p:stCondLst>
                            <p:childTnLst>
                              <p:par>
                                <p:cTn id="9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6" dur="250" fill="hold"/>
                                        <p:tgtEl>
                                          <p:spTgt spid="215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250" fill="hold"/>
                                        <p:tgtEl>
                                          <p:spTgt spid="215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>
                                      <p:cBhvr>
                                        <p:cTn id="98" dur="250"/>
                                        <p:tgtEl>
                                          <p:spTgt spid="215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4900"/>
                            </p:stCondLst>
                            <p:childTnLst>
                              <p:par>
                                <p:cTn id="10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" dur="250" fill="hold"/>
                                        <p:tgtEl>
                                          <p:spTgt spid="215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250" fill="hold"/>
                                        <p:tgtEl>
                                          <p:spTgt spid="215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>
                                      <p:cBhvr>
                                        <p:cTn id="104" dur="250"/>
                                        <p:tgtEl>
                                          <p:spTgt spid="215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6474"/>
                            </p:stCondLst>
                            <p:childTnLst>
                              <p:par>
                                <p:cTn id="10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8" dur="250" fill="hold"/>
                                        <p:tgtEl>
                                          <p:spTgt spid="215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250" fill="hold"/>
                                        <p:tgtEl>
                                          <p:spTgt spid="215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>
                                      <p:cBhvr>
                                        <p:cTn id="110" dur="250"/>
                                        <p:tgtEl>
                                          <p:spTgt spid="215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6974"/>
                            </p:stCondLst>
                            <p:childTnLst>
                              <p:par>
                                <p:cTn id="1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4" dur="250" fill="hold"/>
                                        <p:tgtEl>
                                          <p:spTgt spid="215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250" fill="hold"/>
                                        <p:tgtEl>
                                          <p:spTgt spid="215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>
                                      <p:cBhvr>
                                        <p:cTn id="116" dur="250"/>
                                        <p:tgtEl>
                                          <p:spTgt spid="215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>
                            <p:stCondLst>
                              <p:cond delay="7474"/>
                            </p:stCondLst>
                            <p:childTnLst>
                              <p:par>
                                <p:cTn id="1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0" dur="250" fill="hold"/>
                                        <p:tgtEl>
                                          <p:spTgt spid="215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250" fill="hold"/>
                                        <p:tgtEl>
                                          <p:spTgt spid="215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>
                                      <p:cBhvr>
                                        <p:cTn id="122" dur="250"/>
                                        <p:tgtEl>
                                          <p:spTgt spid="215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3" fill="hold">
                            <p:stCondLst>
                              <p:cond delay="7974"/>
                            </p:stCondLst>
                            <p:childTnLst>
                              <p:par>
                                <p:cTn id="1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6" dur="250" fill="hold"/>
                                        <p:tgtEl>
                                          <p:spTgt spid="215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250" fill="hold"/>
                                        <p:tgtEl>
                                          <p:spTgt spid="215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>
                                      <p:cBhvr>
                                        <p:cTn id="128" dur="250"/>
                                        <p:tgtEl>
                                          <p:spTgt spid="215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9" fill="hold">
                            <p:stCondLst>
                              <p:cond delay="9199"/>
                            </p:stCondLst>
                            <p:childTnLst>
                              <p:par>
                                <p:cTn id="13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2" dur="250" fill="hold"/>
                                        <p:tgtEl>
                                          <p:spTgt spid="215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250" fill="hold"/>
                                        <p:tgtEl>
                                          <p:spTgt spid="215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>
                                      <p:cBhvr>
                                        <p:cTn id="134" dur="250"/>
                                        <p:tgtEl>
                                          <p:spTgt spid="215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5" fill="hold">
                            <p:stCondLst>
                              <p:cond delay="9699"/>
                            </p:stCondLst>
                            <p:childTnLst>
                              <p:par>
                                <p:cTn id="13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8" dur="250" fill="hold"/>
                                        <p:tgtEl>
                                          <p:spTgt spid="215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250" fill="hold"/>
                                        <p:tgtEl>
                                          <p:spTgt spid="215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>
                                      <p:cBhvr>
                                        <p:cTn id="140" dur="250"/>
                                        <p:tgtEl>
                                          <p:spTgt spid="215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1" fill="hold">
                            <p:stCondLst>
                              <p:cond delay="10199"/>
                            </p:stCondLst>
                            <p:childTnLst>
                              <p:par>
                                <p:cTn id="14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4" dur="250" fill="hold"/>
                                        <p:tgtEl>
                                          <p:spTgt spid="215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250" fill="hold"/>
                                        <p:tgtEl>
                                          <p:spTgt spid="215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>
                                      <p:cBhvr>
                                        <p:cTn id="146" dur="250"/>
                                        <p:tgtEl>
                                          <p:spTgt spid="215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7" fill="hold">
                            <p:stCondLst>
                              <p:cond delay="10699"/>
                            </p:stCondLst>
                            <p:childTnLst>
                              <p:par>
                                <p:cTn id="14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0" dur="250" fill="hold"/>
                                        <p:tgtEl>
                                          <p:spTgt spid="215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250" fill="hold"/>
                                        <p:tgtEl>
                                          <p:spTgt spid="215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>
                                      <p:cBhvr>
                                        <p:cTn id="152" dur="250"/>
                                        <p:tgtEl>
                                          <p:spTgt spid="215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12" grpId="0" bldLvl="0" animBg="1" autoUpdateAnimBg="0"/>
      <p:bldP spid="21512" grpId="1" bldLvl="0" animBg="1" autoUpdateAnimBg="0"/>
      <p:bldP spid="21512" grpId="2" bldLvl="0" animBg="1" autoUpdateAnimBg="0"/>
      <p:bldP spid="21513" grpId="0" bldLvl="0" animBg="1" autoUpdateAnimBg="0"/>
      <p:bldP spid="21514" grpId="0" bldLvl="0" autoUpdateAnimBg="0"/>
      <p:bldP spid="21515" grpId="0" bldLvl="0" autoUpdateAnimBg="0"/>
      <p:bldP spid="21516" grpId="0" bldLvl="0" animBg="1" autoUpdateAnimBg="0"/>
      <p:bldP spid="21517" grpId="0" bldLvl="0" animBg="1" autoUpdateAnimBg="0"/>
      <p:bldP spid="21518" grpId="0" bldLvl="0" autoUpdateAnimBg="0"/>
      <p:bldP spid="21519" grpId="0" bldLvl="0" autoUpdateAnimBg="0"/>
      <p:bldP spid="21520" grpId="0" bldLvl="0" animBg="1" autoUpdateAnimBg="0"/>
      <p:bldP spid="21521" grpId="0" bldLvl="0" animBg="1" autoUpdateAnimBg="0"/>
      <p:bldP spid="21522" grpId="0" bldLvl="0" autoUpdateAnimBg="0"/>
      <p:bldP spid="21523" grpId="0" bldLvl="0" autoUpdateAnimBg="0"/>
      <p:bldP spid="21532" grpId="0" bldLvl="0" autoUpdateAnimBg="0"/>
      <p:bldP spid="21533" grpId="0" bldLvl="0" autoUpdateAnimBg="0"/>
      <p:bldP spid="21534" grpId="0" bldLvl="0" autoUpdateAnimBg="0"/>
      <p:bldP spid="21535" grpId="0" bldLvl="0" autoUpdateAnimBg="0"/>
      <p:bldP spid="21536" grpId="0" bldLvl="0" autoUpdateAnimBg="0"/>
      <p:bldP spid="21537" grpId="0" bldLvl="0" autoUpdateAnimBg="0"/>
      <p:bldP spid="21538" grpId="0" bldLvl="0" autoUpdateAnimBg="0"/>
      <p:bldP spid="21539" grpId="0" bldLvl="0" autoUpdateAnimBg="0"/>
      <p:bldP spid="21540" grpId="0" bldLvl="0" autoUpdateAnimBg="0"/>
      <p:bldP spid="21542" grpId="0" bldLvl="0" autoUpdateAnimBg="0"/>
      <p:bldP spid="21542" grpId="1" bldLvl="0" autoUpdateAnimBg="0"/>
      <p:bldP spid="21543" grpId="0" bldLvl="0" autoUpdateAnimBg="0"/>
      <p:bldP spid="21543" grpId="1" bldLvl="0" autoUpdateAnimBg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直接连接符 13"/>
          <p:cNvSpPr>
            <a:spLocks noChangeShapeType="1"/>
          </p:cNvSpPr>
          <p:nvPr/>
        </p:nvSpPr>
        <p:spPr bwMode="auto">
          <a:xfrm>
            <a:off x="250825" y="336550"/>
            <a:ext cx="8616950" cy="1588"/>
          </a:xfrm>
          <a:prstGeom prst="line">
            <a:avLst/>
          </a:prstGeom>
          <a:noFill/>
          <a:ln w="19050" cap="flat" cmpd="sng">
            <a:solidFill>
              <a:schemeClr val="bg1"/>
            </a:solidFill>
            <a:beve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22531" name="直接连接符 14"/>
          <p:cNvSpPr>
            <a:spLocks noChangeShapeType="1"/>
          </p:cNvSpPr>
          <p:nvPr/>
        </p:nvSpPr>
        <p:spPr bwMode="auto">
          <a:xfrm>
            <a:off x="250825" y="5426075"/>
            <a:ext cx="8616950" cy="0"/>
          </a:xfrm>
          <a:prstGeom prst="line">
            <a:avLst/>
          </a:prstGeom>
          <a:noFill/>
          <a:ln w="19050" cap="flat" cmpd="sng">
            <a:solidFill>
              <a:schemeClr val="bg1"/>
            </a:solidFill>
            <a:beve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22532" name="直接连接符 15"/>
          <p:cNvSpPr>
            <a:spLocks noChangeShapeType="1"/>
          </p:cNvSpPr>
          <p:nvPr/>
        </p:nvSpPr>
        <p:spPr bwMode="auto">
          <a:xfrm>
            <a:off x="250825" y="336550"/>
            <a:ext cx="1588" cy="5089525"/>
          </a:xfrm>
          <a:prstGeom prst="line">
            <a:avLst/>
          </a:prstGeom>
          <a:noFill/>
          <a:ln w="19050" cap="flat" cmpd="sng">
            <a:solidFill>
              <a:schemeClr val="bg1"/>
            </a:solidFill>
            <a:beve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22533" name="直接连接符 16"/>
          <p:cNvSpPr>
            <a:spLocks noChangeShapeType="1"/>
          </p:cNvSpPr>
          <p:nvPr/>
        </p:nvSpPr>
        <p:spPr bwMode="auto">
          <a:xfrm>
            <a:off x="8867775" y="336550"/>
            <a:ext cx="0" cy="5089525"/>
          </a:xfrm>
          <a:prstGeom prst="line">
            <a:avLst/>
          </a:prstGeom>
          <a:noFill/>
          <a:ln w="19050" cap="flat" cmpd="sng">
            <a:solidFill>
              <a:schemeClr val="bg1"/>
            </a:solidFill>
            <a:beve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>
              <a:cs typeface="+mn-ea"/>
              <a:sym typeface="+mn-lt"/>
            </a:endParaRPr>
          </a:p>
        </p:txBody>
      </p:sp>
      <p:pic>
        <p:nvPicPr>
          <p:cNvPr id="22534" name="Picture 2" descr="C:\Users\LL\Desktop\包图网_30559手绘花束背景图\584149a83c9fa.pn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-6350" y="3175"/>
            <a:ext cx="9142413" cy="142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5" name="Picture 3" descr="C:\Users\LL\Desktop\包图网_30559手绘花束背景图\584149a83c9fa2.pn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-11113" y="3937000"/>
            <a:ext cx="9142413" cy="297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6" name="Picture 5" descr="C:\Users\LL\Desktop\0f923860adf65867a9f41d2c0cbd7873.png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107950" y="1057275"/>
            <a:ext cx="3189288" cy="3579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2537" name="Picture 4" descr="D:\李琳PPT素材收集\教师节\包图网_255387教师节字体设计元素\597eebfbad779.pn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804025" y="2570163"/>
            <a:ext cx="2500313" cy="3330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2538" name="Picture 10" descr="59756ba082597"/>
          <p:cNvPicPr>
            <a:picLocks noChangeAspect="1" noChangeArrowheads="1"/>
          </p:cNvPicPr>
          <p:nvPr/>
        </p:nvPicPr>
        <p:blipFill>
          <a:blip r:embed="rId7" cstate="screen"/>
          <a:srcRect/>
          <a:stretch>
            <a:fillRect/>
          </a:stretch>
        </p:blipFill>
        <p:spPr bwMode="auto">
          <a:xfrm>
            <a:off x="3563938" y="1922463"/>
            <a:ext cx="4176712" cy="1462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Tm="0">
        <p14:ripple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25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25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25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25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25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25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19" dur="1000"/>
                                        <p:tgtEl>
                                          <p:spTgt spid="225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25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25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102" name="组合 1"/>
          <p:cNvGrpSpPr/>
          <p:nvPr/>
        </p:nvGrpSpPr>
        <p:grpSpPr bwMode="auto">
          <a:xfrm>
            <a:off x="900113" y="1274763"/>
            <a:ext cx="7345362" cy="3478212"/>
            <a:chOff x="0" y="0"/>
            <a:chExt cx="8693542" cy="4733664"/>
          </a:xfrm>
        </p:grpSpPr>
        <p:sp>
          <p:nvSpPr>
            <p:cNvPr id="4103" name="淘宝店chenying0907 2"/>
            <p:cNvSpPr>
              <a:spLocks noChangeArrowheads="1"/>
            </p:cNvSpPr>
            <p:nvPr/>
          </p:nvSpPr>
          <p:spPr bwMode="auto">
            <a:xfrm>
              <a:off x="0" y="0"/>
              <a:ext cx="8693542" cy="4733664"/>
            </a:xfrm>
            <a:prstGeom prst="rect">
              <a:avLst/>
            </a:prstGeom>
            <a:solidFill>
              <a:srgbClr val="97C7A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 anchor="ctr"/>
            <a:lstStyle/>
            <a:p>
              <a:pPr algn="ctr"/>
              <a:endParaRPr lang="zh-CN" altLang="zh-CN">
                <a:solidFill>
                  <a:srgbClr val="FFFFFF"/>
                </a:solidFill>
                <a:cs typeface="+mn-ea"/>
                <a:sym typeface="+mn-lt"/>
              </a:endParaRPr>
            </a:p>
          </p:txBody>
        </p:sp>
        <p:sp>
          <p:nvSpPr>
            <p:cNvPr id="4104" name="淘宝店chenying0907 3"/>
            <p:cNvSpPr>
              <a:spLocks noChangeArrowheads="1"/>
            </p:cNvSpPr>
            <p:nvPr/>
          </p:nvSpPr>
          <p:spPr bwMode="auto">
            <a:xfrm>
              <a:off x="110627" y="176089"/>
              <a:ext cx="8466099" cy="4374239"/>
            </a:xfrm>
            <a:prstGeom prst="rect">
              <a:avLst/>
            </a:prstGeom>
            <a:noFill/>
            <a:ln w="9525" cap="flat" cmpd="sng">
              <a:solidFill>
                <a:schemeClr val="bg1"/>
              </a:solidFill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/>
            <a:p>
              <a:pPr algn="ctr"/>
              <a:endParaRPr lang="zh-CN" altLang="zh-CN">
                <a:solidFill>
                  <a:srgbClr val="FFFFFF"/>
                </a:solidFill>
                <a:cs typeface="+mn-ea"/>
                <a:sym typeface="+mn-lt"/>
              </a:endParaRPr>
            </a:p>
          </p:txBody>
        </p:sp>
      </p:grpSp>
      <p:sp>
        <p:nvSpPr>
          <p:cNvPr id="4105" name="圆角矩形 1"/>
          <p:cNvSpPr>
            <a:spLocks noChangeArrowheads="1"/>
          </p:cNvSpPr>
          <p:nvPr/>
        </p:nvSpPr>
        <p:spPr bwMode="auto">
          <a:xfrm>
            <a:off x="1247775" y="981075"/>
            <a:ext cx="1439863" cy="539750"/>
          </a:xfrm>
          <a:prstGeom prst="roundRect">
            <a:avLst>
              <a:gd name="adj" fmla="val 16667"/>
            </a:avLst>
          </a:prstGeom>
          <a:solidFill>
            <a:srgbClr val="FD99BA"/>
          </a:soli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rgbClr val="395E8A"/>
                </a:solidFill>
                <a:bevel/>
              </a14:hiddenLine>
            </a:ext>
          </a:extLst>
        </p:spPr>
        <p:txBody>
          <a:bodyPr anchor="ctr"/>
          <a:lstStyle/>
          <a:p>
            <a:pPr algn="ctr"/>
            <a:endParaRPr lang="zh-CN" altLang="zh-CN" sz="2400">
              <a:solidFill>
                <a:srgbClr val="FFFFFF"/>
              </a:solidFill>
              <a:cs typeface="+mn-ea"/>
              <a:sym typeface="+mn-lt"/>
            </a:endParaRPr>
          </a:p>
        </p:txBody>
      </p:sp>
      <p:sp>
        <p:nvSpPr>
          <p:cNvPr id="4106" name="矩形 2"/>
          <p:cNvSpPr>
            <a:spLocks noChangeArrowheads="1"/>
          </p:cNvSpPr>
          <p:nvPr/>
        </p:nvSpPr>
        <p:spPr bwMode="auto">
          <a:xfrm>
            <a:off x="1482725" y="1004888"/>
            <a:ext cx="968375" cy="503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zh-CN" altLang="en-US" sz="2600" b="1">
                <a:solidFill>
                  <a:schemeClr val="bg1"/>
                </a:solidFill>
                <a:cs typeface="+mn-ea"/>
                <a:sym typeface="+mn-lt"/>
              </a:rPr>
              <a:t>前 言</a:t>
            </a:r>
            <a:endParaRPr lang="zh-CN" altLang="en-US">
              <a:cs typeface="+mn-ea"/>
              <a:sym typeface="+mn-lt"/>
            </a:endParaRPr>
          </a:p>
        </p:txBody>
      </p:sp>
      <p:sp>
        <p:nvSpPr>
          <p:cNvPr id="4107" name="Rectangle 24"/>
          <p:cNvSpPr>
            <a:spLocks noChangeArrowheads="1"/>
          </p:cNvSpPr>
          <p:nvPr/>
        </p:nvSpPr>
        <p:spPr bwMode="auto">
          <a:xfrm>
            <a:off x="1731963" y="1785938"/>
            <a:ext cx="1763712" cy="153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algn="ctr"/>
            <a:r>
              <a:rPr lang="zh-CN" altLang="en-US" sz="1000" b="1">
                <a:solidFill>
                  <a:srgbClr val="7F7F7F"/>
                </a:solidFill>
                <a:cs typeface="+mn-ea"/>
                <a:sym typeface="+mn-lt"/>
              </a:rPr>
              <a:t>TOPIC HEADER HERE</a:t>
            </a:r>
            <a:endParaRPr lang="zh-CN" altLang="en-US">
              <a:cs typeface="+mn-ea"/>
              <a:sym typeface="+mn-lt"/>
            </a:endParaRPr>
          </a:p>
        </p:txBody>
      </p:sp>
      <p:pic>
        <p:nvPicPr>
          <p:cNvPr id="4108" name="Picture 3" descr="D:\李琳PPT素材收集\VIP素材包分类整理\抠图png文件\手绘水彩玫瑰花\591ade0abd012.pn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7826375" y="3727450"/>
            <a:ext cx="836613" cy="1025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9" name="Picture 4" descr="D:\李琳PPT素材收集\VIP素材包分类整理\抠图png文件\手绘水彩玫瑰花\591ade0abd012.pn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 rot="11611758">
            <a:off x="7044105" y="4345216"/>
            <a:ext cx="845616" cy="10360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10" name="Picture 2" descr="D:\李琳PPT素材收集\VIP素材包分类整理\抠图png文件\手绘水彩玫瑰花\591ade0abd10a.png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 rot="6942115">
            <a:off x="7510074" y="4239200"/>
            <a:ext cx="1107100" cy="10981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11" name="淘宝店chenying0907 6"/>
          <p:cNvSpPr>
            <a:spLocks noChangeArrowheads="1"/>
          </p:cNvSpPr>
          <p:nvPr/>
        </p:nvSpPr>
        <p:spPr bwMode="auto">
          <a:xfrm>
            <a:off x="1763688" y="1993404"/>
            <a:ext cx="6103938" cy="24929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</a:extLst>
        </p:spPr>
        <p:txBody>
          <a:bodyPr lIns="0" tIns="0" rIns="0" bIns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您的内容打在这里，或者通过复制您的文本后，在此框中选择粘贴，并选择只保留文字</a:t>
            </a:r>
            <a:r>
              <a:rPr lang="zh-CN" alt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。</a:t>
            </a:r>
            <a:endParaRPr lang="en-US" altLang="zh-CN" sz="1200" dirty="0" smtClean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  <a:p>
            <a:pPr>
              <a:lnSpc>
                <a:spcPct val="150000"/>
              </a:lnSpc>
            </a:pPr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您的内容打在这里，或者通过复制您的文本后，在此框中选择粘贴，并选择只保留文字。</a:t>
            </a:r>
          </a:p>
          <a:p>
            <a:pPr>
              <a:lnSpc>
                <a:spcPct val="150000"/>
              </a:lnSpc>
            </a:pPr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您的内容打在这里，或者通过复制您的文本后，在此框中选择粘贴，并选择只保留文字。</a:t>
            </a:r>
          </a:p>
          <a:p>
            <a:pPr>
              <a:lnSpc>
                <a:spcPct val="150000"/>
              </a:lnSpc>
            </a:pPr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您的内容打在这里，或者通过复制您的文本后，在此框中选择粘贴，并选择只保留文字。</a:t>
            </a:r>
          </a:p>
          <a:p>
            <a:pPr>
              <a:lnSpc>
                <a:spcPct val="150000"/>
              </a:lnSpc>
            </a:pPr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您的内容打在这里，或者通过复制您的文本后，在此框中选择粘贴，并选择只保留文字。</a:t>
            </a:r>
          </a:p>
          <a:p>
            <a:pPr>
              <a:lnSpc>
                <a:spcPct val="150000"/>
              </a:lnSpc>
            </a:pPr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您的内容打在这里，或者通过复制您的文本后，在此框中选择粘贴，并选择只保留文字。</a:t>
            </a:r>
          </a:p>
          <a:p>
            <a:pPr>
              <a:lnSpc>
                <a:spcPct val="150000"/>
              </a:lnSpc>
            </a:pPr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您的内容打在这里，或者通过复制您的文本后，在此框中选择粘贴，并选择只保留文字。</a:t>
            </a:r>
          </a:p>
          <a:p>
            <a:pPr>
              <a:lnSpc>
                <a:spcPct val="150000"/>
              </a:lnSpc>
            </a:pPr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您的内容打在这里，或者通过复制您的文本后，在此框中选择粘贴，并选择只保留文字。</a:t>
            </a:r>
          </a:p>
          <a:p>
            <a:pPr>
              <a:lnSpc>
                <a:spcPct val="150000"/>
              </a:lnSpc>
            </a:pPr>
            <a:endParaRPr lang="en-US" altLang="zh-CN" sz="1200" dirty="0" smtClean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pic>
        <p:nvPicPr>
          <p:cNvPr id="4112" name="Picture 5" descr="D:\李琳PPT素材收集\VIP素材包分类整理\抠图png文件\手绘水彩玫瑰花\591ade0abd2ab.png"/>
          <p:cNvPicPr>
            <a:picLocks noChangeAspect="1" noChangeArrowheads="1"/>
          </p:cNvPicPr>
          <p:nvPr/>
        </p:nvPicPr>
        <p:blipFill>
          <a:blip r:embed="rId6" cstate="screen"/>
          <a:srcRect/>
          <a:stretch>
            <a:fillRect/>
          </a:stretch>
        </p:blipFill>
        <p:spPr bwMode="auto">
          <a:xfrm>
            <a:off x="2687638" y="-68263"/>
            <a:ext cx="4079875" cy="21018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13" name="Picture 3" descr="D:\李琳PPT素材收集\VIP素材包分类整理\抠图png文件\手绘水彩玫瑰花\591ade0abd012.png"/>
          <p:cNvPicPr>
            <a:picLocks noChangeAspect="1" noChangeArrowheads="1"/>
          </p:cNvPicPr>
          <p:nvPr/>
        </p:nvPicPr>
        <p:blipFill>
          <a:blip r:embed="rId7" cstate="screen"/>
          <a:srcRect/>
          <a:stretch>
            <a:fillRect/>
          </a:stretch>
        </p:blipFill>
        <p:spPr bwMode="auto">
          <a:xfrm rot="7103140">
            <a:off x="1388269" y="4371181"/>
            <a:ext cx="682625" cy="836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14" name="Picture 4" descr="D:\李琳PPT素材收集\VIP素材包分类整理\抠图png文件\手绘水彩玫瑰花\591ade0abd012.png"/>
          <p:cNvPicPr>
            <a:picLocks noChangeAspect="1" noChangeArrowheads="1"/>
          </p:cNvPicPr>
          <p:nvPr/>
        </p:nvPicPr>
        <p:blipFill>
          <a:blip r:embed="rId8" cstate="screen"/>
          <a:srcRect/>
          <a:stretch>
            <a:fillRect/>
          </a:stretch>
        </p:blipFill>
        <p:spPr bwMode="auto">
          <a:xfrm rot="18714897">
            <a:off x="620713" y="3567112"/>
            <a:ext cx="774700" cy="949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15" name="Picture 6" descr="D:\李琳PPT素材收集\VIP素材包分类整理\抠图png文件\手绘水彩玫瑰花\591ade0abd50d.png"/>
          <p:cNvPicPr>
            <a:picLocks noChangeAspect="1" noChangeArrowheads="1"/>
          </p:cNvPicPr>
          <p:nvPr/>
        </p:nvPicPr>
        <p:blipFill>
          <a:blip r:embed="rId9" cstate="screen"/>
          <a:srcRect/>
          <a:stretch>
            <a:fillRect/>
          </a:stretch>
        </p:blipFill>
        <p:spPr bwMode="auto">
          <a:xfrm rot="15511128">
            <a:off x="557212" y="4059238"/>
            <a:ext cx="1095375" cy="107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Tm="0">
        <p14:ripple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4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41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1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300" fill="hold"/>
                                        <p:tgtEl>
                                          <p:spTgt spid="41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00" fill="hold"/>
                                        <p:tgtEl>
                                          <p:spTgt spid="41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>
                                      <p:cBhvr>
                                        <p:cTn id="18" dur="300"/>
                                        <p:tgtEl>
                                          <p:spTgt spid="4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6" presetClass="emph" presetSubtype="0" autoRev="1" fill="hold" grpId="1" nodeType="withEffect">
                                  <p:stCondLst>
                                    <p:cond delay="600"/>
                                  </p:stCondLst>
                                  <p:childTnLst>
                                    <p:animScale>
                                      <p:cBhvr>
                                        <p:cTn id="20" dur="150" fill="hold"/>
                                        <p:tgtEl>
                                          <p:spTgt spid="4106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>
                                      <p:cBhvr>
                                        <p:cTn id="26" dur="1000"/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0"/>
                            </p:stCondLst>
                            <p:childTnLst>
                              <p:par>
                                <p:cTn id="2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30" dur="500"/>
                                        <p:tgtEl>
                                          <p:spTgt spid="41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000"/>
                            </p:stCondLst>
                            <p:childTnLst>
                              <p:par>
                                <p:cTn id="3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34" dur="500"/>
                                        <p:tgtEl>
                                          <p:spTgt spid="4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3500"/>
                            </p:stCondLst>
                            <p:childTnLst>
                              <p:par>
                                <p:cTn id="36" presetID="2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41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41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41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41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2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41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41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4000"/>
                            </p:stCondLst>
                            <p:childTnLst>
                              <p:par>
                                <p:cTn id="49" presetID="2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41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41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41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41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41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41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05" grpId="0" bldLvl="0" animBg="1" autoUpdateAnimBg="0"/>
      <p:bldP spid="4106" grpId="0" bldLvl="0" autoUpdateAnimBg="0"/>
      <p:bldP spid="4106" grpId="1" bldLvl="0" autoUpdateAnimBg="0"/>
      <p:bldP spid="4111" grpId="0" bldLvl="0" autoUpdateAnimBg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7" descr="C:\Users\LL\Desktop\584149a83c9fa.pn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 rot="14026403">
            <a:off x="2879726" y="1754187"/>
            <a:ext cx="920750" cy="568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4" descr="C:\Users\LL\Desktop\包图网_30559手绘花束背景图\1.pn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 rot="15503165">
            <a:off x="2643188" y="1811338"/>
            <a:ext cx="1208087" cy="58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4" name="Picture 4" descr="C:\Users\LL\Desktop\包图网_30559手绘花束背景图\1.png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 rot="8266961">
            <a:off x="385763" y="1249363"/>
            <a:ext cx="1903412" cy="955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5" name="Picture 4" descr="C:\Users\LL\Desktop\包图网_30559手绘花束背景图\1.png"/>
          <p:cNvPicPr>
            <a:picLocks noChangeAspect="1" noChangeArrowheads="1"/>
          </p:cNvPicPr>
          <p:nvPr/>
        </p:nvPicPr>
        <p:blipFill>
          <a:blip r:embed="rId6" cstate="screen"/>
          <a:srcRect/>
          <a:stretch>
            <a:fillRect/>
          </a:stretch>
        </p:blipFill>
        <p:spPr bwMode="auto">
          <a:xfrm rot="16964694">
            <a:off x="2532857" y="3342481"/>
            <a:ext cx="1509712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6" name="Picture 4" descr="C:\Users\LL\Desktop\包图网_30559手绘花束背景图\1.png"/>
          <p:cNvPicPr>
            <a:picLocks noChangeAspect="1" noChangeArrowheads="1"/>
          </p:cNvPicPr>
          <p:nvPr/>
        </p:nvPicPr>
        <p:blipFill>
          <a:blip r:embed="rId7" cstate="screen"/>
          <a:srcRect/>
          <a:stretch>
            <a:fillRect/>
          </a:stretch>
        </p:blipFill>
        <p:spPr bwMode="auto">
          <a:xfrm rot="5858990">
            <a:off x="41276" y="1912937"/>
            <a:ext cx="2089150" cy="784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7" name="Picture 4" descr="C:\Users\LL\Desktop\包图网_30559手绘花束背景图\1.png"/>
          <p:cNvPicPr>
            <a:picLocks noChangeAspect="1" noChangeArrowheads="1"/>
          </p:cNvPicPr>
          <p:nvPr/>
        </p:nvPicPr>
        <p:blipFill>
          <a:blip r:embed="rId8" cstate="screen"/>
          <a:srcRect/>
          <a:stretch>
            <a:fillRect/>
          </a:stretch>
        </p:blipFill>
        <p:spPr bwMode="auto">
          <a:xfrm rot="10800000">
            <a:off x="1195388" y="1050925"/>
            <a:ext cx="1411287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8" name="Picture 4" descr="C:\Users\LL\Desktop\包图网_30559手绘花束背景图\1.png"/>
          <p:cNvPicPr>
            <a:picLocks noChangeAspect="1" noChangeArrowheads="1"/>
          </p:cNvPicPr>
          <p:nvPr/>
        </p:nvPicPr>
        <p:blipFill>
          <a:blip r:embed="rId9" cstate="screen"/>
          <a:srcRect/>
          <a:stretch>
            <a:fillRect/>
          </a:stretch>
        </p:blipFill>
        <p:spPr bwMode="auto">
          <a:xfrm rot="12474219">
            <a:off x="2433638" y="1050925"/>
            <a:ext cx="1147762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9" name="Picture 4" descr="C:\Users\LL\Desktop\包图网_30559手绘花束背景图\1.png"/>
          <p:cNvPicPr>
            <a:picLocks noChangeAspect="1" noChangeArrowheads="1"/>
          </p:cNvPicPr>
          <p:nvPr/>
        </p:nvPicPr>
        <p:blipFill>
          <a:blip r:embed="rId10" cstate="screen"/>
          <a:srcRect/>
          <a:stretch>
            <a:fillRect/>
          </a:stretch>
        </p:blipFill>
        <p:spPr bwMode="auto">
          <a:xfrm rot="15664369">
            <a:off x="2558257" y="2380456"/>
            <a:ext cx="1741488" cy="765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30" name="Picture 4" descr="C:\Users\LL\Desktop\包图网_30559手绘花束背景图\1.png"/>
          <p:cNvPicPr>
            <a:picLocks noChangeAspect="1" noChangeArrowheads="1"/>
          </p:cNvPicPr>
          <p:nvPr/>
        </p:nvPicPr>
        <p:blipFill>
          <a:blip r:embed="rId11" cstate="screen"/>
          <a:srcRect/>
          <a:stretch>
            <a:fillRect/>
          </a:stretch>
        </p:blipFill>
        <p:spPr bwMode="auto">
          <a:xfrm rot="4827277">
            <a:off x="271463" y="3406775"/>
            <a:ext cx="1627187" cy="703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31" name="Picture 4" descr="C:\Users\LL\Desktop\包图网_30559手绘花束背景图\1.png"/>
          <p:cNvPicPr>
            <a:picLocks noChangeAspect="1" noChangeArrowheads="1"/>
          </p:cNvPicPr>
          <p:nvPr/>
        </p:nvPicPr>
        <p:blipFill>
          <a:blip r:embed="rId12" cstate="screen"/>
          <a:srcRect/>
          <a:stretch>
            <a:fillRect/>
          </a:stretch>
        </p:blipFill>
        <p:spPr bwMode="auto">
          <a:xfrm>
            <a:off x="1357313" y="3870325"/>
            <a:ext cx="1931987" cy="835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32" name="矩形 1"/>
          <p:cNvSpPr>
            <a:spLocks noChangeArrowheads="1"/>
          </p:cNvSpPr>
          <p:nvPr/>
        </p:nvSpPr>
        <p:spPr bwMode="auto">
          <a:xfrm>
            <a:off x="4514850" y="1249363"/>
            <a:ext cx="28184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lvl="0" fontAlgn="base"/>
            <a:r>
              <a:rPr lang="en-US" altLang="zh-CN" noProof="1" smtClean="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rPr>
              <a:t>01</a:t>
            </a:r>
            <a:r>
              <a:rPr lang="en-US" altLang="zh-CN" noProof="1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rPr>
              <a:t>.</a:t>
            </a:r>
            <a:r>
              <a:rPr lang="zh-CN" altLang="zh-CN" noProof="1" smtClean="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rPr>
              <a:t>请</a:t>
            </a:r>
            <a:r>
              <a:rPr lang="zh-CN" altLang="zh-CN" noProof="1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rPr>
              <a:t>在此处输入所需标题</a:t>
            </a:r>
          </a:p>
        </p:txBody>
      </p:sp>
      <p:sp>
        <p:nvSpPr>
          <p:cNvPr id="5133" name="矩形 29"/>
          <p:cNvSpPr>
            <a:spLocks noChangeArrowheads="1"/>
          </p:cNvSpPr>
          <p:nvPr/>
        </p:nvSpPr>
        <p:spPr bwMode="auto">
          <a:xfrm>
            <a:off x="4752975" y="2432050"/>
            <a:ext cx="3070225" cy="255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800">
                <a:solidFill>
                  <a:srgbClr val="7F7F7F"/>
                </a:solidFill>
                <a:cs typeface="+mn-ea"/>
                <a:sym typeface="+mn-lt"/>
              </a:rPr>
              <a:t>Lorem ipsum dolor sit amet, consectetuer adipiscing elit</a:t>
            </a:r>
            <a:endParaRPr lang="zh-CN" altLang="en-US" sz="800">
              <a:solidFill>
                <a:srgbClr val="7F7F7F"/>
              </a:solidFill>
              <a:cs typeface="+mn-ea"/>
              <a:sym typeface="+mn-lt"/>
            </a:endParaRPr>
          </a:p>
        </p:txBody>
      </p:sp>
      <p:sp>
        <p:nvSpPr>
          <p:cNvPr id="5134" name="矩形 30"/>
          <p:cNvSpPr>
            <a:spLocks noChangeArrowheads="1"/>
          </p:cNvSpPr>
          <p:nvPr/>
        </p:nvSpPr>
        <p:spPr bwMode="auto">
          <a:xfrm>
            <a:off x="4514850" y="2097088"/>
            <a:ext cx="3434572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lvl="0" fontAlgn="base"/>
            <a:r>
              <a:rPr lang="en-US" altLang="zh-CN" noProof="1" smtClean="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rPr>
              <a:t>02.</a:t>
            </a:r>
            <a:r>
              <a:rPr lang="zh-CN" altLang="zh-CN" noProof="1" smtClean="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rPr>
              <a:t>请</a:t>
            </a:r>
            <a:r>
              <a:rPr lang="zh-CN" altLang="zh-CN" noProof="1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rPr>
              <a:t>在此处输入所需标题</a:t>
            </a:r>
          </a:p>
        </p:txBody>
      </p:sp>
      <p:sp>
        <p:nvSpPr>
          <p:cNvPr id="5135" name="矩形 31"/>
          <p:cNvSpPr>
            <a:spLocks noChangeArrowheads="1"/>
          </p:cNvSpPr>
          <p:nvPr/>
        </p:nvSpPr>
        <p:spPr bwMode="auto">
          <a:xfrm>
            <a:off x="4752975" y="1592263"/>
            <a:ext cx="3178175" cy="255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800" dirty="0">
                <a:solidFill>
                  <a:srgbClr val="7F7F7F"/>
                </a:solidFill>
                <a:cs typeface="+mn-ea"/>
                <a:sym typeface="+mn-lt"/>
              </a:rPr>
              <a:t>Lorem ipsum dolor sit </a:t>
            </a:r>
            <a:r>
              <a:rPr lang="en-US" altLang="zh-CN" sz="800" dirty="0" err="1">
                <a:solidFill>
                  <a:srgbClr val="7F7F7F"/>
                </a:solidFill>
                <a:cs typeface="+mn-ea"/>
                <a:sym typeface="+mn-lt"/>
              </a:rPr>
              <a:t>amet</a:t>
            </a:r>
            <a:r>
              <a:rPr lang="en-US" altLang="zh-CN" sz="800" dirty="0">
                <a:solidFill>
                  <a:srgbClr val="7F7F7F"/>
                </a:solidFill>
                <a:cs typeface="+mn-ea"/>
                <a:sym typeface="+mn-lt"/>
              </a:rPr>
              <a:t>, </a:t>
            </a:r>
            <a:r>
              <a:rPr lang="en-US" altLang="zh-CN" sz="800" dirty="0" err="1">
                <a:solidFill>
                  <a:srgbClr val="7F7F7F"/>
                </a:solidFill>
                <a:cs typeface="+mn-ea"/>
                <a:sym typeface="+mn-lt"/>
              </a:rPr>
              <a:t>consectetuer</a:t>
            </a:r>
            <a:r>
              <a:rPr lang="en-US" altLang="zh-CN" sz="800" dirty="0">
                <a:solidFill>
                  <a:srgbClr val="7F7F7F"/>
                </a:solidFill>
                <a:cs typeface="+mn-ea"/>
                <a:sym typeface="+mn-lt"/>
              </a:rPr>
              <a:t> </a:t>
            </a:r>
            <a:r>
              <a:rPr lang="en-US" altLang="zh-CN" sz="800" dirty="0" err="1">
                <a:solidFill>
                  <a:srgbClr val="7F7F7F"/>
                </a:solidFill>
                <a:cs typeface="+mn-ea"/>
                <a:sym typeface="+mn-lt"/>
              </a:rPr>
              <a:t>adipiscing</a:t>
            </a:r>
            <a:r>
              <a:rPr lang="en-US" altLang="zh-CN" sz="800" dirty="0">
                <a:solidFill>
                  <a:srgbClr val="7F7F7F"/>
                </a:solidFill>
                <a:cs typeface="+mn-ea"/>
                <a:sym typeface="+mn-lt"/>
              </a:rPr>
              <a:t> </a:t>
            </a:r>
            <a:r>
              <a:rPr lang="en-US" altLang="zh-CN" sz="800" dirty="0" err="1">
                <a:solidFill>
                  <a:srgbClr val="7F7F7F"/>
                </a:solidFill>
                <a:cs typeface="+mn-ea"/>
                <a:sym typeface="+mn-lt"/>
              </a:rPr>
              <a:t>elit</a:t>
            </a:r>
            <a:endParaRPr lang="zh-CN" altLang="en-US" sz="800" dirty="0">
              <a:solidFill>
                <a:srgbClr val="7F7F7F"/>
              </a:solidFill>
              <a:cs typeface="+mn-ea"/>
              <a:sym typeface="+mn-lt"/>
            </a:endParaRPr>
          </a:p>
        </p:txBody>
      </p:sp>
      <p:sp>
        <p:nvSpPr>
          <p:cNvPr id="5136" name="矩形 32"/>
          <p:cNvSpPr>
            <a:spLocks noChangeArrowheads="1"/>
          </p:cNvSpPr>
          <p:nvPr/>
        </p:nvSpPr>
        <p:spPr bwMode="auto">
          <a:xfrm>
            <a:off x="4514850" y="2957513"/>
            <a:ext cx="3541713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lvl="0" fontAlgn="base"/>
            <a:r>
              <a:rPr lang="en-US" altLang="zh-CN" noProof="1" smtClean="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rPr>
              <a:t>03.</a:t>
            </a:r>
            <a:r>
              <a:rPr lang="zh-CN" altLang="zh-CN" noProof="1" smtClean="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rPr>
              <a:t>请</a:t>
            </a:r>
            <a:r>
              <a:rPr lang="zh-CN" altLang="zh-CN" noProof="1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rPr>
              <a:t>在此处输入所需标题</a:t>
            </a:r>
          </a:p>
        </p:txBody>
      </p:sp>
      <p:sp>
        <p:nvSpPr>
          <p:cNvPr id="5137" name="矩形 33"/>
          <p:cNvSpPr>
            <a:spLocks noChangeArrowheads="1"/>
          </p:cNvSpPr>
          <p:nvPr/>
        </p:nvSpPr>
        <p:spPr bwMode="auto">
          <a:xfrm>
            <a:off x="4514850" y="3787775"/>
            <a:ext cx="35401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lvl="0" fontAlgn="base"/>
            <a:r>
              <a:rPr lang="en-US" altLang="zh-CN" noProof="1" smtClean="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rPr>
              <a:t>04.</a:t>
            </a:r>
            <a:r>
              <a:rPr lang="zh-CN" altLang="zh-CN" noProof="1" smtClean="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rPr>
              <a:t>请</a:t>
            </a:r>
            <a:r>
              <a:rPr lang="zh-CN" altLang="zh-CN" noProof="1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rPr>
              <a:t>在此处输入所需标题</a:t>
            </a:r>
          </a:p>
        </p:txBody>
      </p:sp>
      <p:sp>
        <p:nvSpPr>
          <p:cNvPr id="5138" name="矩形 34"/>
          <p:cNvSpPr>
            <a:spLocks noChangeArrowheads="1"/>
          </p:cNvSpPr>
          <p:nvPr/>
        </p:nvSpPr>
        <p:spPr bwMode="auto">
          <a:xfrm>
            <a:off x="4752975" y="3281363"/>
            <a:ext cx="3070225" cy="255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800">
                <a:solidFill>
                  <a:srgbClr val="7F7F7F"/>
                </a:solidFill>
                <a:cs typeface="+mn-ea"/>
                <a:sym typeface="+mn-lt"/>
              </a:rPr>
              <a:t>Lorem ipsum dolor sit amet, consectetuer adipiscing elit</a:t>
            </a:r>
            <a:endParaRPr lang="zh-CN" altLang="en-US" sz="800">
              <a:solidFill>
                <a:srgbClr val="7F7F7F"/>
              </a:solidFill>
              <a:cs typeface="+mn-ea"/>
              <a:sym typeface="+mn-lt"/>
            </a:endParaRPr>
          </a:p>
        </p:txBody>
      </p:sp>
      <p:sp>
        <p:nvSpPr>
          <p:cNvPr id="5139" name="矩形 35"/>
          <p:cNvSpPr>
            <a:spLocks noChangeArrowheads="1"/>
          </p:cNvSpPr>
          <p:nvPr/>
        </p:nvSpPr>
        <p:spPr bwMode="auto">
          <a:xfrm>
            <a:off x="4735513" y="4070350"/>
            <a:ext cx="3068637" cy="255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800">
                <a:solidFill>
                  <a:srgbClr val="7F7F7F"/>
                </a:solidFill>
                <a:cs typeface="+mn-ea"/>
                <a:sym typeface="+mn-lt"/>
              </a:rPr>
              <a:t>Lorem ipsum dolor sit amet, consectetuer adipiscing elit</a:t>
            </a:r>
            <a:endParaRPr lang="zh-CN" altLang="en-US" sz="800">
              <a:solidFill>
                <a:srgbClr val="7F7F7F"/>
              </a:solidFill>
              <a:cs typeface="+mn-ea"/>
              <a:sym typeface="+mn-lt"/>
            </a:endParaRPr>
          </a:p>
        </p:txBody>
      </p:sp>
      <p:pic>
        <p:nvPicPr>
          <p:cNvPr id="5140" name="Picture 17" descr="D:\李琳PPT素材收集\VIP素材包分类整理\抠图png文件\小水印\1 (91).png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3804652" y="1035487"/>
            <a:ext cx="844550" cy="927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41" name="Picture 17" descr="D:\李琳PPT素材收集\VIP素材包分类整理\抠图png文件\小水印\1 (91).png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3841750" y="1871663"/>
            <a:ext cx="844550" cy="927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42" name="Picture 17" descr="D:\李琳PPT素材收集\VIP素材包分类整理\抠图png文件\小水印\1 (91).png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3887788" y="2732088"/>
            <a:ext cx="844550" cy="927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43" name="Picture 17" descr="D:\李琳PPT素材收集\VIP素材包分类整理\抠图png文件\小水印\1 (91).png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3841750" y="3581400"/>
            <a:ext cx="844550" cy="927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44" name="Rectangle 18"/>
          <p:cNvSpPr>
            <a:spLocks noChangeArrowheads="1"/>
          </p:cNvSpPr>
          <p:nvPr/>
        </p:nvSpPr>
        <p:spPr bwMode="auto">
          <a:xfrm>
            <a:off x="1582738" y="1724025"/>
            <a:ext cx="831850" cy="16619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algn="ctr"/>
            <a:r>
              <a:rPr lang="zh-CN" altLang="en-US" sz="5400" b="1">
                <a:solidFill>
                  <a:schemeClr val="bg1"/>
                </a:solidFill>
                <a:cs typeface="+mn-ea"/>
                <a:sym typeface="+mn-lt"/>
              </a:rPr>
              <a:t>目 录</a:t>
            </a:r>
            <a:endParaRPr lang="en-US" altLang="zh-CN" sz="5400" b="1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5145" name="Rectangle 18"/>
          <p:cNvSpPr>
            <a:spLocks noChangeArrowheads="1"/>
          </p:cNvSpPr>
          <p:nvPr/>
        </p:nvSpPr>
        <p:spPr bwMode="auto">
          <a:xfrm>
            <a:off x="2533650" y="1987550"/>
            <a:ext cx="185738" cy="11079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algn="dist"/>
            <a:r>
              <a:rPr lang="en-US" altLang="zh-CN" sz="1200">
                <a:solidFill>
                  <a:schemeClr val="bg1"/>
                </a:solidFill>
                <a:cs typeface="+mn-ea"/>
                <a:sym typeface="+mn-lt"/>
              </a:rPr>
              <a:t>CONTENTS</a:t>
            </a:r>
          </a:p>
        </p:txBody>
      </p:sp>
      <p:grpSp>
        <p:nvGrpSpPr>
          <p:cNvPr id="5146" name="组合 41"/>
          <p:cNvGrpSpPr/>
          <p:nvPr/>
        </p:nvGrpSpPr>
        <p:grpSpPr bwMode="auto">
          <a:xfrm>
            <a:off x="1173163" y="1524000"/>
            <a:ext cx="1987550" cy="2762250"/>
            <a:chOff x="0" y="0"/>
            <a:chExt cx="8693542" cy="4733664"/>
          </a:xfrm>
        </p:grpSpPr>
        <p:sp>
          <p:nvSpPr>
            <p:cNvPr id="5147" name="淘宝店chenying0907 2"/>
            <p:cNvSpPr>
              <a:spLocks noChangeArrowheads="1"/>
            </p:cNvSpPr>
            <p:nvPr/>
          </p:nvSpPr>
          <p:spPr bwMode="auto">
            <a:xfrm>
              <a:off x="0" y="0"/>
              <a:ext cx="8693542" cy="4733664"/>
            </a:xfrm>
            <a:prstGeom prst="rect">
              <a:avLst/>
            </a:prstGeom>
            <a:solidFill>
              <a:srgbClr val="92C0A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 lIns="90170" tIns="46990" rIns="90170" bIns="46990" anchor="ctr"/>
            <a:lstStyle/>
            <a:p>
              <a:pPr algn="ctr"/>
              <a:endParaRPr lang="zh-CN" altLang="zh-CN">
                <a:solidFill>
                  <a:srgbClr val="FFFFFF"/>
                </a:solidFill>
                <a:cs typeface="+mn-ea"/>
                <a:sym typeface="+mn-lt"/>
              </a:endParaRPr>
            </a:p>
          </p:txBody>
        </p:sp>
        <p:sp>
          <p:nvSpPr>
            <p:cNvPr id="5148" name="淘宝店chenying0907 3"/>
            <p:cNvSpPr>
              <a:spLocks noChangeArrowheads="1"/>
            </p:cNvSpPr>
            <p:nvPr/>
          </p:nvSpPr>
          <p:spPr bwMode="auto">
            <a:xfrm>
              <a:off x="313740" y="131008"/>
              <a:ext cx="8059872" cy="4464399"/>
            </a:xfrm>
            <a:prstGeom prst="rect">
              <a:avLst/>
            </a:prstGeom>
            <a:noFill/>
            <a:ln w="9525" cap="flat" cmpd="sng">
              <a:solidFill>
                <a:schemeClr val="bg1"/>
              </a:solidFill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/>
            <a:p>
              <a:pPr algn="ctr"/>
              <a:endParaRPr lang="zh-CN" altLang="zh-CN">
                <a:solidFill>
                  <a:srgbClr val="FFFFFF"/>
                </a:solidFill>
                <a:cs typeface="+mn-ea"/>
                <a:sym typeface="+mn-lt"/>
              </a:endParaRPr>
            </a:p>
          </p:txBody>
        </p:sp>
      </p:grpSp>
      <p:sp>
        <p:nvSpPr>
          <p:cNvPr id="5149" name="Rectangle 18"/>
          <p:cNvSpPr>
            <a:spLocks noChangeArrowheads="1"/>
          </p:cNvSpPr>
          <p:nvPr/>
        </p:nvSpPr>
        <p:spPr bwMode="auto">
          <a:xfrm>
            <a:off x="1485900" y="1911350"/>
            <a:ext cx="831850" cy="16619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algn="ctr"/>
            <a:r>
              <a:rPr lang="zh-CN" altLang="en-US" sz="5400" b="1">
                <a:solidFill>
                  <a:schemeClr val="bg1"/>
                </a:solidFill>
                <a:cs typeface="+mn-ea"/>
                <a:sym typeface="+mn-lt"/>
              </a:rPr>
              <a:t>目 录</a:t>
            </a:r>
            <a:endParaRPr lang="en-US" altLang="zh-CN" sz="5400" b="1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5150" name="Rectangle 18"/>
          <p:cNvSpPr>
            <a:spLocks noChangeArrowheads="1"/>
          </p:cNvSpPr>
          <p:nvPr/>
        </p:nvSpPr>
        <p:spPr bwMode="auto">
          <a:xfrm>
            <a:off x="2557810" y="2068512"/>
            <a:ext cx="128240" cy="1468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</a:extLst>
        </p:spPr>
        <p:txBody>
          <a:bodyPr vert="eaVert" wrap="square" lIns="0" tIns="0" rIns="0" bIns="0">
            <a:spAutoFit/>
          </a:bodyPr>
          <a:lstStyle/>
          <a:p>
            <a:pPr algn="dist">
              <a:lnSpc>
                <a:spcPts val="1000"/>
              </a:lnSpc>
            </a:pPr>
            <a:r>
              <a:rPr lang="en-US" altLang="zh-CN" sz="1600" dirty="0">
                <a:solidFill>
                  <a:schemeClr val="bg1"/>
                </a:solidFill>
                <a:cs typeface="+mn-ea"/>
                <a:sym typeface="+mn-lt"/>
              </a:rPr>
              <a:t>CONTENTS</a:t>
            </a:r>
          </a:p>
        </p:txBody>
      </p:sp>
      <p:sp>
        <p:nvSpPr>
          <p:cNvPr id="5151" name="Line 21"/>
          <p:cNvSpPr>
            <a:spLocks noChangeShapeType="1"/>
          </p:cNvSpPr>
          <p:nvPr/>
        </p:nvSpPr>
        <p:spPr bwMode="auto">
          <a:xfrm>
            <a:off x="2371725" y="2039938"/>
            <a:ext cx="0" cy="1747837"/>
          </a:xfrm>
          <a:prstGeom prst="line">
            <a:avLst/>
          </a:prstGeom>
          <a:noFill/>
          <a:ln w="6350" cmpd="sng">
            <a:solidFill>
              <a:schemeClr val="bg1"/>
            </a:solidFill>
            <a:beve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zh-CN">
              <a:solidFill>
                <a:schemeClr val="bg1"/>
              </a:solidFill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Tm="0">
        <p14:ripple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7" dur="750"/>
                                        <p:tgtEl>
                                          <p:spTgt spid="51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51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51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12" dur="750"/>
                                        <p:tgtEl>
                                          <p:spTgt spid="51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51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51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7" presetClass="entr" presetSubtype="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17" dur="750"/>
                                        <p:tgtEl>
                                          <p:spTgt spid="51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750" fill="hold"/>
                                        <p:tgtEl>
                                          <p:spTgt spid="51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750" fill="hold"/>
                                        <p:tgtEl>
                                          <p:spTgt spid="51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16" presetClass="entr" presetSubtype="42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22" dur="750"/>
                                        <p:tgtEl>
                                          <p:spTgt spid="5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400"/>
                            </p:stCondLst>
                            <p:childTnLst>
                              <p:par>
                                <p:cTn id="2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500"/>
                                        <p:tgtEl>
                                          <p:spTgt spid="513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6" dur="250" autoRev="1" fill="hold"/>
                                        <p:tgtEl>
                                          <p:spTgt spid="513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7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513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9" dur="250" autoRev="1" fill="hold"/>
                                        <p:tgtEl>
                                          <p:spTgt spid="513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50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512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2" dur="250" autoRev="1" fill="hold"/>
                                        <p:tgtEl>
                                          <p:spTgt spid="512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53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/>
                                        <p:tgtEl>
                                          <p:spTgt spid="512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5" dur="250" autoRev="1" fill="hold"/>
                                        <p:tgtEl>
                                          <p:spTgt spid="512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56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500"/>
                                        <p:tgtEl>
                                          <p:spTgt spid="512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8" dur="250" autoRev="1" fill="hold"/>
                                        <p:tgtEl>
                                          <p:spTgt spid="512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59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500"/>
                                        <p:tgtEl>
                                          <p:spTgt spid="512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1" dur="250" autoRev="1" fill="hold"/>
                                        <p:tgtEl>
                                          <p:spTgt spid="512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62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500"/>
                                        <p:tgtEl>
                                          <p:spTgt spid="512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4" dur="250" autoRev="1" fill="hold"/>
                                        <p:tgtEl>
                                          <p:spTgt spid="512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65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5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7" dur="250" autoRev="1" fill="hold"/>
                                        <p:tgtEl>
                                          <p:spTgt spid="512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68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" dur="5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0" dur="250" autoRev="1" fill="hold"/>
                                        <p:tgtEl>
                                          <p:spTgt spid="512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71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2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3" dur="250" autoRev="1" fill="hold"/>
                                        <p:tgtEl>
                                          <p:spTgt spid="512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1400"/>
                            </p:stCondLst>
                            <p:childTnLst>
                              <p:par>
                                <p:cTn id="7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51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51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1900"/>
                            </p:stCondLst>
                            <p:childTnLst>
                              <p:par>
                                <p:cTn id="8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51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51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51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51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2400"/>
                            </p:stCondLst>
                            <p:childTnLst>
                              <p:par>
                                <p:cTn id="8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51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51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2900"/>
                            </p:stCondLst>
                            <p:childTnLst>
                              <p:par>
                                <p:cTn id="9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51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51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51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51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3400"/>
                            </p:stCondLst>
                            <p:childTnLst>
                              <p:par>
                                <p:cTn id="103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51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51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3900"/>
                            </p:stCondLst>
                            <p:childTnLst>
                              <p:par>
                                <p:cTn id="108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51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51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4" dur="500" fill="hold"/>
                                        <p:tgtEl>
                                          <p:spTgt spid="51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500" fill="hold"/>
                                        <p:tgtEl>
                                          <p:spTgt spid="51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4400"/>
                            </p:stCondLst>
                            <p:childTnLst>
                              <p:par>
                                <p:cTn id="117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9" dur="500" fill="hold"/>
                                        <p:tgtEl>
                                          <p:spTgt spid="51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500" fill="hold"/>
                                        <p:tgtEl>
                                          <p:spTgt spid="51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>
                            <p:stCondLst>
                              <p:cond delay="4900"/>
                            </p:stCondLst>
                            <p:childTnLst>
                              <p:par>
                                <p:cTn id="122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4" dur="500" fill="hold"/>
                                        <p:tgtEl>
                                          <p:spTgt spid="51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500" fill="hold"/>
                                        <p:tgtEl>
                                          <p:spTgt spid="51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8" dur="500" fill="hold"/>
                                        <p:tgtEl>
                                          <p:spTgt spid="51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500" fill="hold"/>
                                        <p:tgtEl>
                                          <p:spTgt spid="51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32" grpId="0" bldLvl="0" autoUpdateAnimBg="0"/>
      <p:bldP spid="5133" grpId="0" bldLvl="0" autoUpdateAnimBg="0"/>
      <p:bldP spid="5134" grpId="0" bldLvl="0" autoUpdateAnimBg="0"/>
      <p:bldP spid="5135" grpId="0" bldLvl="0" autoUpdateAnimBg="0"/>
      <p:bldP spid="5136" grpId="0" bldLvl="0" autoUpdateAnimBg="0"/>
      <p:bldP spid="5137" grpId="0" bldLvl="0" autoUpdateAnimBg="0"/>
      <p:bldP spid="5138" grpId="0" bldLvl="0" autoUpdateAnimBg="0"/>
      <p:bldP spid="5139" grpId="0" bldLvl="0" autoUpdateAnimBg="0"/>
      <p:bldP spid="5145" grpId="0" bldLvl="0" autoUpdateAnimBg="0"/>
      <p:bldP spid="5149" grpId="0" bldLvl="0" autoUpdateAnimBg="0"/>
      <p:bldP spid="5150" grpId="0" bldLvl="0" autoUpdateAnimBg="0"/>
      <p:bldP spid="5151" grpId="0" bldLvl="0" animBg="1" autoUpdateAnimBg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98513" y="996950"/>
            <a:ext cx="1457325" cy="1466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</a:extLst>
        </p:spPr>
      </p:pic>
      <p:pic>
        <p:nvPicPr>
          <p:cNvPr id="6147" name="Picture 4" descr="C:\Users\LL\Desktop\包图网_30559手绘花束背景图\1.pn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 rot="15503165">
            <a:off x="7397750" y="1874838"/>
            <a:ext cx="1208087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8" name="Picture 4" descr="C:\Users\LL\Desktop\包图网_30559手绘花束背景图\1.png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 rot="16964694">
            <a:off x="7204869" y="2956719"/>
            <a:ext cx="1509713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9" name="Picture 4" descr="C:\Users\LL\Desktop\包图网_30559手绘花束背景图\1.png"/>
          <p:cNvPicPr>
            <a:picLocks noChangeAspect="1" noChangeArrowheads="1"/>
          </p:cNvPicPr>
          <p:nvPr/>
        </p:nvPicPr>
        <p:blipFill>
          <a:blip r:embed="rId6" cstate="screen"/>
          <a:srcRect/>
          <a:stretch>
            <a:fillRect/>
          </a:stretch>
        </p:blipFill>
        <p:spPr bwMode="auto">
          <a:xfrm rot="5858990">
            <a:off x="369887" y="2092326"/>
            <a:ext cx="1725613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0" name="Picture 4" descr="C:\Users\LL\Desktop\包图网_30559手绘花束背景图\1.png"/>
          <p:cNvPicPr>
            <a:picLocks noChangeAspect="1" noChangeArrowheads="1"/>
          </p:cNvPicPr>
          <p:nvPr/>
        </p:nvPicPr>
        <p:blipFill>
          <a:blip r:embed="rId7" cstate="screen"/>
          <a:srcRect/>
          <a:stretch>
            <a:fillRect/>
          </a:stretch>
        </p:blipFill>
        <p:spPr bwMode="auto">
          <a:xfrm rot="10800000">
            <a:off x="1497013" y="1239838"/>
            <a:ext cx="1517650" cy="630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1" name="Picture 4" descr="C:\Users\LL\Desktop\包图网_30559手绘花束背景图\1.png"/>
          <p:cNvPicPr>
            <a:picLocks noChangeAspect="1" noChangeArrowheads="1"/>
          </p:cNvPicPr>
          <p:nvPr/>
        </p:nvPicPr>
        <p:blipFill>
          <a:blip r:embed="rId8" cstate="screen"/>
          <a:srcRect/>
          <a:stretch>
            <a:fillRect/>
          </a:stretch>
        </p:blipFill>
        <p:spPr bwMode="auto">
          <a:xfrm rot="4827277">
            <a:off x="372269" y="2894806"/>
            <a:ext cx="1628775" cy="703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2" name="Picture 4" descr="C:\Users\LL\Desktop\包图网_30559手绘花束背景图\1.png"/>
          <p:cNvPicPr>
            <a:picLocks noChangeAspect="1" noChangeArrowheads="1"/>
          </p:cNvPicPr>
          <p:nvPr/>
        </p:nvPicPr>
        <p:blipFill>
          <a:blip r:embed="rId9" cstate="screen"/>
          <a:srcRect/>
          <a:stretch>
            <a:fillRect/>
          </a:stretch>
        </p:blipFill>
        <p:spPr bwMode="auto">
          <a:xfrm>
            <a:off x="1304925" y="3335338"/>
            <a:ext cx="1931988" cy="835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3" name="Picture 4" descr="C:\Users\LL\Desktop\包图网_30559手绘花束背景图\1.png"/>
          <p:cNvPicPr>
            <a:picLocks noChangeAspect="1" noChangeArrowheads="1"/>
          </p:cNvPicPr>
          <p:nvPr/>
        </p:nvPicPr>
        <p:blipFill>
          <a:blip r:embed="rId10" cstate="screen"/>
          <a:srcRect/>
          <a:stretch>
            <a:fillRect/>
          </a:stretch>
        </p:blipFill>
        <p:spPr bwMode="auto">
          <a:xfrm>
            <a:off x="6156325" y="3465513"/>
            <a:ext cx="1804988" cy="835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4" name="Picture 4" descr="C:\Users\LL\Desktop\包图网_30559手绘花束背景图\1.png"/>
          <p:cNvPicPr>
            <a:picLocks noChangeAspect="1" noChangeArrowheads="1"/>
          </p:cNvPicPr>
          <p:nvPr/>
        </p:nvPicPr>
        <p:blipFill>
          <a:blip r:embed="rId11" cstate="screen"/>
          <a:srcRect/>
          <a:stretch>
            <a:fillRect/>
          </a:stretch>
        </p:blipFill>
        <p:spPr bwMode="auto">
          <a:xfrm rot="10800000">
            <a:off x="6096000" y="1212850"/>
            <a:ext cx="1797050" cy="630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6155" name="组合 1"/>
          <p:cNvGrpSpPr/>
          <p:nvPr/>
        </p:nvGrpSpPr>
        <p:grpSpPr bwMode="auto">
          <a:xfrm>
            <a:off x="1333500" y="1708150"/>
            <a:ext cx="6500813" cy="1935163"/>
            <a:chOff x="0" y="0"/>
            <a:chExt cx="8693542" cy="4733664"/>
          </a:xfrm>
        </p:grpSpPr>
        <p:sp>
          <p:nvSpPr>
            <p:cNvPr id="6156" name="淘宝店chenying0907 2"/>
            <p:cNvSpPr>
              <a:spLocks noChangeArrowheads="1"/>
            </p:cNvSpPr>
            <p:nvPr/>
          </p:nvSpPr>
          <p:spPr bwMode="auto">
            <a:xfrm>
              <a:off x="0" y="0"/>
              <a:ext cx="8693542" cy="4733664"/>
            </a:xfrm>
            <a:prstGeom prst="rect">
              <a:avLst/>
            </a:prstGeom>
            <a:solidFill>
              <a:srgbClr val="97C7A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 anchor="ctr"/>
            <a:lstStyle/>
            <a:p>
              <a:pPr algn="ctr"/>
              <a:endParaRPr lang="zh-CN" altLang="zh-CN">
                <a:solidFill>
                  <a:srgbClr val="FFFFFF"/>
                </a:solidFill>
                <a:cs typeface="+mn-ea"/>
                <a:sym typeface="+mn-lt"/>
              </a:endParaRPr>
            </a:p>
          </p:txBody>
        </p:sp>
        <p:sp>
          <p:nvSpPr>
            <p:cNvPr id="6157" name="淘宝店chenying0907 3"/>
            <p:cNvSpPr>
              <a:spLocks noChangeArrowheads="1"/>
            </p:cNvSpPr>
            <p:nvPr/>
          </p:nvSpPr>
          <p:spPr bwMode="auto">
            <a:xfrm>
              <a:off x="110627" y="176089"/>
              <a:ext cx="8466099" cy="4374239"/>
            </a:xfrm>
            <a:prstGeom prst="rect">
              <a:avLst/>
            </a:prstGeom>
            <a:noFill/>
            <a:ln w="9525" cap="flat" cmpd="sng">
              <a:solidFill>
                <a:schemeClr val="bg1"/>
              </a:solidFill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/>
            <a:p>
              <a:pPr algn="ctr"/>
              <a:endParaRPr lang="zh-CN" altLang="zh-CN">
                <a:solidFill>
                  <a:srgbClr val="FFFFFF"/>
                </a:solidFill>
                <a:cs typeface="+mn-ea"/>
                <a:sym typeface="+mn-lt"/>
              </a:endParaRPr>
            </a:p>
          </p:txBody>
        </p:sp>
      </p:grpSp>
      <p:sp>
        <p:nvSpPr>
          <p:cNvPr id="6158" name="Rectangle 18"/>
          <p:cNvSpPr>
            <a:spLocks noChangeArrowheads="1"/>
          </p:cNvSpPr>
          <p:nvPr/>
        </p:nvSpPr>
        <p:spPr bwMode="auto">
          <a:xfrm>
            <a:off x="2324100" y="2143125"/>
            <a:ext cx="1295400" cy="1108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algn="ctr"/>
            <a:r>
              <a:rPr lang="en-US" altLang="zh-CN" sz="7200" dirty="0">
                <a:solidFill>
                  <a:schemeClr val="bg1"/>
                </a:solidFill>
                <a:latin typeface="Agency FB" panose="020B0503020202020204" pitchFamily="34" charset="0"/>
                <a:cs typeface="+mn-ea"/>
                <a:sym typeface="+mn-lt"/>
              </a:rPr>
              <a:t>01</a:t>
            </a:r>
            <a:endParaRPr lang="zh-CN" altLang="en-US" dirty="0">
              <a:latin typeface="Agency FB" panose="020B0503020202020204" pitchFamily="34" charset="0"/>
              <a:cs typeface="+mn-ea"/>
              <a:sym typeface="+mn-lt"/>
            </a:endParaRPr>
          </a:p>
        </p:txBody>
      </p:sp>
      <p:sp>
        <p:nvSpPr>
          <p:cNvPr id="6159" name="Rectangle 18"/>
          <p:cNvSpPr>
            <a:spLocks noChangeArrowheads="1"/>
          </p:cNvSpPr>
          <p:nvPr/>
        </p:nvSpPr>
        <p:spPr bwMode="auto">
          <a:xfrm>
            <a:off x="3979863" y="2338388"/>
            <a:ext cx="282575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algn="dist"/>
            <a:r>
              <a:rPr lang="zh-CN" altLang="en-US" sz="2400">
                <a:solidFill>
                  <a:schemeClr val="bg1"/>
                </a:solidFill>
                <a:cs typeface="+mn-ea"/>
                <a:sym typeface="+mn-lt"/>
              </a:rPr>
              <a:t>此处添加标题文本</a:t>
            </a:r>
            <a:endParaRPr lang="en-US" altLang="zh-CN" sz="240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6160" name="Rectangle 18"/>
          <p:cNvSpPr>
            <a:spLocks noChangeArrowheads="1"/>
          </p:cNvSpPr>
          <p:nvPr/>
        </p:nvSpPr>
        <p:spPr bwMode="auto">
          <a:xfrm>
            <a:off x="3979863" y="2851150"/>
            <a:ext cx="2825750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algn="dist"/>
            <a:r>
              <a:rPr lang="en-US" altLang="zh-CN" sz="1400">
                <a:solidFill>
                  <a:schemeClr val="bg1"/>
                </a:solidFill>
                <a:cs typeface="+mn-ea"/>
                <a:sym typeface="+mn-lt"/>
              </a:rPr>
              <a:t>write your great  title here</a:t>
            </a:r>
            <a:endParaRPr lang="zh-CN" altLang="en-US">
              <a:solidFill>
                <a:srgbClr val="000000"/>
              </a:solidFill>
              <a:cs typeface="+mn-ea"/>
              <a:sym typeface="+mn-lt"/>
            </a:endParaRPr>
          </a:p>
        </p:txBody>
      </p:sp>
      <p:pic>
        <p:nvPicPr>
          <p:cNvPr id="6161" name="Picture 5"/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139700" y="269875"/>
            <a:ext cx="2552700" cy="2571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</a:extLst>
        </p:spPr>
      </p:pic>
      <p:pic>
        <p:nvPicPr>
          <p:cNvPr id="6162" name="Picture 6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642938" y="1560513"/>
            <a:ext cx="1181100" cy="1228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Tm="0">
        <p14:ripple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5" dur="250" autoRev="1" fill="hold"/>
                                        <p:tgtEl>
                                          <p:spTgt spid="614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6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8" dur="250" autoRev="1" fill="hold"/>
                                        <p:tgtEl>
                                          <p:spTgt spid="614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9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1" dur="250" autoRev="1" fill="hold"/>
                                        <p:tgtEl>
                                          <p:spTgt spid="614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2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/>
                                        <p:tgtEl>
                                          <p:spTgt spid="614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4" dur="250" autoRev="1" fill="hold"/>
                                        <p:tgtEl>
                                          <p:spTgt spid="614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5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615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7" dur="250" autoRev="1" fill="hold"/>
                                        <p:tgtEl>
                                          <p:spTgt spid="615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8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500"/>
                                        <p:tgtEl>
                                          <p:spTgt spid="615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0" dur="250" autoRev="1" fill="hold"/>
                                        <p:tgtEl>
                                          <p:spTgt spid="615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1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615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3" dur="250" autoRev="1" fill="hold"/>
                                        <p:tgtEl>
                                          <p:spTgt spid="615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4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500"/>
                                        <p:tgtEl>
                                          <p:spTgt spid="615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6" dur="250" autoRev="1" fill="hold"/>
                                        <p:tgtEl>
                                          <p:spTgt spid="615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7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615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9" dur="250" autoRev="1" fill="hold"/>
                                        <p:tgtEl>
                                          <p:spTgt spid="615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53" dur="500"/>
                                        <p:tgtEl>
                                          <p:spTgt spid="61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47" presetClass="entr" presetSubtype="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56" dur="750"/>
                                        <p:tgtEl>
                                          <p:spTgt spid="61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750" fill="hold"/>
                                        <p:tgtEl>
                                          <p:spTgt spid="61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750" fill="hold"/>
                                        <p:tgtEl>
                                          <p:spTgt spid="61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42" presetClass="entr" presetSubtype="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61" dur="1000"/>
                                        <p:tgtEl>
                                          <p:spTgt spid="61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61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61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500"/>
                            </p:stCondLst>
                            <p:childTnLst>
                              <p:par>
                                <p:cTn id="65" presetID="2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61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61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61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61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59" grpId="0" bldLvl="0" autoUpdateAnimBg="0"/>
      <p:bldP spid="6160" grpId="0" bldLvl="0" autoUpdateAnimBg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直接连接符 13"/>
          <p:cNvSpPr>
            <a:spLocks noChangeShapeType="1"/>
          </p:cNvSpPr>
          <p:nvPr/>
        </p:nvSpPr>
        <p:spPr bwMode="auto">
          <a:xfrm>
            <a:off x="250825" y="336550"/>
            <a:ext cx="8616950" cy="1588"/>
          </a:xfrm>
          <a:prstGeom prst="line">
            <a:avLst/>
          </a:prstGeom>
          <a:noFill/>
          <a:ln w="19050" cap="flat" cmpd="sng">
            <a:solidFill>
              <a:srgbClr val="8FBBA3"/>
            </a:solidFill>
            <a:beve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7171" name="直接连接符 14"/>
          <p:cNvSpPr>
            <a:spLocks noChangeShapeType="1"/>
          </p:cNvSpPr>
          <p:nvPr/>
        </p:nvSpPr>
        <p:spPr bwMode="auto">
          <a:xfrm>
            <a:off x="250825" y="5426075"/>
            <a:ext cx="8616950" cy="0"/>
          </a:xfrm>
          <a:prstGeom prst="line">
            <a:avLst/>
          </a:prstGeom>
          <a:noFill/>
          <a:ln w="19050" cap="flat" cmpd="sng">
            <a:solidFill>
              <a:srgbClr val="8FBBA3"/>
            </a:solidFill>
            <a:beve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7172" name="直接连接符 15"/>
          <p:cNvSpPr>
            <a:spLocks noChangeShapeType="1"/>
          </p:cNvSpPr>
          <p:nvPr/>
        </p:nvSpPr>
        <p:spPr bwMode="auto">
          <a:xfrm>
            <a:off x="250825" y="336550"/>
            <a:ext cx="1588" cy="5089525"/>
          </a:xfrm>
          <a:prstGeom prst="line">
            <a:avLst/>
          </a:prstGeom>
          <a:noFill/>
          <a:ln w="19050" cap="flat" cmpd="sng">
            <a:solidFill>
              <a:srgbClr val="8FBBA3"/>
            </a:solidFill>
            <a:beve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7173" name="直接连接符 16"/>
          <p:cNvSpPr>
            <a:spLocks noChangeShapeType="1"/>
          </p:cNvSpPr>
          <p:nvPr/>
        </p:nvSpPr>
        <p:spPr bwMode="auto">
          <a:xfrm>
            <a:off x="8867775" y="336550"/>
            <a:ext cx="0" cy="5089525"/>
          </a:xfrm>
          <a:prstGeom prst="line">
            <a:avLst/>
          </a:prstGeom>
          <a:noFill/>
          <a:ln w="19050" cap="flat" cmpd="sng">
            <a:solidFill>
              <a:srgbClr val="8FBBA3"/>
            </a:solidFill>
            <a:beve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>
              <a:cs typeface="+mn-ea"/>
              <a:sym typeface="+mn-lt"/>
            </a:endParaRPr>
          </a:p>
        </p:txBody>
      </p:sp>
      <p:pic>
        <p:nvPicPr>
          <p:cNvPr id="7174" name="Picture 3" descr="D:\李琳PPT素材收集\VIP素材包分类整理\抠图png文件\手绘水彩玫瑰花\左侧花.pn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0" y="-63500"/>
            <a:ext cx="3017838" cy="339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5" name="Picture 3" descr="D:\李琳PPT素材收集\VIP素材包分类整理\抠图png文件\手绘水彩玫瑰花\591ade0abcd50.pn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 rot="14083096">
            <a:off x="7170737" y="-201612"/>
            <a:ext cx="3021013" cy="1579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6" name="MH_Picture_1"/>
          <p:cNvSpPr>
            <a:spLocks noChangeArrowheads="1"/>
          </p:cNvSpPr>
          <p:nvPr/>
        </p:nvSpPr>
        <p:spPr bwMode="auto">
          <a:xfrm>
            <a:off x="1619250" y="1633538"/>
            <a:ext cx="1800225" cy="1797050"/>
          </a:xfrm>
          <a:prstGeom prst="ellipse">
            <a:avLst/>
          </a:prstGeom>
          <a:blipFill dpi="0" rotWithShape="1">
            <a:blip r:embed="rId5"/>
            <a:srcRect/>
            <a:stretch>
              <a:fillRect/>
            </a:stretch>
          </a:blipFill>
          <a:ln w="50800" cap="flat" cmpd="sng">
            <a:solidFill>
              <a:srgbClr val="E79D7F"/>
            </a:solidFill>
            <a:round/>
          </a:ln>
        </p:spPr>
        <p:txBody>
          <a:bodyPr lIns="90170" tIns="46990" rIns="90170" bIns="46990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latinLnBrk="1"/>
            <a:endParaRPr lang="zh-CN" altLang="zh-CN">
              <a:solidFill>
                <a:srgbClr val="FFFFFF"/>
              </a:solidFill>
              <a:latin typeface="+mn-lt"/>
              <a:cs typeface="+mn-ea"/>
              <a:sym typeface="+mn-lt"/>
            </a:endParaRPr>
          </a:p>
        </p:txBody>
      </p:sp>
      <p:sp>
        <p:nvSpPr>
          <p:cNvPr id="7177" name="MH_SubTitle_1"/>
          <p:cNvSpPr>
            <a:spLocks noChangeArrowheads="1"/>
          </p:cNvSpPr>
          <p:nvPr/>
        </p:nvSpPr>
        <p:spPr bwMode="auto">
          <a:xfrm>
            <a:off x="1704975" y="3749675"/>
            <a:ext cx="1501775" cy="319088"/>
          </a:xfrm>
          <a:prstGeom prst="roundRect">
            <a:avLst>
              <a:gd name="adj" fmla="val 50000"/>
            </a:avLst>
          </a:prstGeom>
          <a:solidFill>
            <a:srgbClr val="E79D7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</a:extLst>
        </p:spPr>
        <p:txBody>
          <a:bodyPr lIns="0" tIns="0" rIns="0" bIns="0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latinLnBrk="1"/>
            <a:r>
              <a:rPr lang="zh-CN" altLang="en-US" dirty="0">
                <a:solidFill>
                  <a:srgbClr val="FFFFFF"/>
                </a:solidFill>
                <a:latin typeface="+mn-lt"/>
                <a:cs typeface="+mn-ea"/>
                <a:sym typeface="+mn-lt"/>
              </a:rPr>
              <a:t>语文老师</a:t>
            </a:r>
          </a:p>
        </p:txBody>
      </p:sp>
      <p:sp>
        <p:nvSpPr>
          <p:cNvPr id="7178" name="MH_Text_1"/>
          <p:cNvSpPr>
            <a:spLocks noChangeArrowheads="1"/>
          </p:cNvSpPr>
          <p:nvPr/>
        </p:nvSpPr>
        <p:spPr bwMode="auto">
          <a:xfrm>
            <a:off x="1019175" y="4197350"/>
            <a:ext cx="2976563" cy="892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130000"/>
              </a:lnSpc>
            </a:pPr>
            <a:r>
              <a:rPr lang="zh-CN" altLang="en-US" sz="1100" dirty="0">
                <a:solidFill>
                  <a:srgbClr val="E1845F"/>
                </a:solidFill>
                <a:latin typeface="+mn-lt"/>
                <a:cs typeface="+mn-ea"/>
                <a:sym typeface="+mn-lt"/>
              </a:rPr>
              <a:t>模板内颜色可以替换为自己的颜色，图片也可以替换为自己的图片</a:t>
            </a:r>
            <a:endParaRPr lang="en-US" altLang="zh-CN" sz="1100" dirty="0">
              <a:solidFill>
                <a:srgbClr val="E1845F"/>
              </a:solidFill>
              <a:latin typeface="+mn-lt"/>
              <a:cs typeface="+mn-ea"/>
              <a:sym typeface="+mn-lt"/>
            </a:endParaRPr>
          </a:p>
        </p:txBody>
      </p:sp>
      <p:sp>
        <p:nvSpPr>
          <p:cNvPr id="7179" name="MH_Picture_2"/>
          <p:cNvSpPr>
            <a:spLocks noChangeArrowheads="1"/>
          </p:cNvSpPr>
          <p:nvPr/>
        </p:nvSpPr>
        <p:spPr bwMode="auto">
          <a:xfrm>
            <a:off x="5537200" y="1714500"/>
            <a:ext cx="1755775" cy="1717675"/>
          </a:xfrm>
          <a:prstGeom prst="ellipse">
            <a:avLst/>
          </a:prstGeom>
          <a:blipFill dpi="0" rotWithShape="1">
            <a:blip r:embed="rId6"/>
            <a:srcRect/>
            <a:stretch>
              <a:fillRect/>
            </a:stretch>
          </a:blipFill>
          <a:ln w="50800" cap="flat" cmpd="sng">
            <a:solidFill>
              <a:srgbClr val="E79D7F"/>
            </a:solidFill>
            <a:round/>
          </a:ln>
        </p:spPr>
        <p:txBody>
          <a:bodyPr lIns="90170" tIns="46990" rIns="90170" bIns="46990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latinLnBrk="1"/>
            <a:endParaRPr lang="zh-CN" altLang="zh-CN">
              <a:solidFill>
                <a:srgbClr val="FFFFFF"/>
              </a:solidFill>
              <a:latin typeface="+mn-lt"/>
              <a:cs typeface="+mn-ea"/>
              <a:sym typeface="+mn-lt"/>
            </a:endParaRPr>
          </a:p>
        </p:txBody>
      </p:sp>
      <p:sp>
        <p:nvSpPr>
          <p:cNvPr id="7180" name="MH_SubTitle_2"/>
          <p:cNvSpPr>
            <a:spLocks noChangeArrowheads="1"/>
          </p:cNvSpPr>
          <p:nvPr/>
        </p:nvSpPr>
        <p:spPr bwMode="auto">
          <a:xfrm>
            <a:off x="5664200" y="3740150"/>
            <a:ext cx="1503363" cy="319088"/>
          </a:xfrm>
          <a:prstGeom prst="roundRect">
            <a:avLst>
              <a:gd name="adj" fmla="val 50000"/>
            </a:avLst>
          </a:prstGeom>
          <a:solidFill>
            <a:srgbClr val="E79D7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</a:extLst>
        </p:spPr>
        <p:txBody>
          <a:bodyPr lIns="0" tIns="0" rIns="0" bIns="0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latinLnBrk="1"/>
            <a:r>
              <a:rPr lang="zh-CN" altLang="en-US" dirty="0">
                <a:solidFill>
                  <a:srgbClr val="FFFFFF"/>
                </a:solidFill>
                <a:latin typeface="+mn-lt"/>
                <a:cs typeface="+mn-ea"/>
                <a:sym typeface="+mn-lt"/>
              </a:rPr>
              <a:t>数学老师</a:t>
            </a:r>
          </a:p>
        </p:txBody>
      </p:sp>
      <p:sp>
        <p:nvSpPr>
          <p:cNvPr id="7181" name="MH_Text_2"/>
          <p:cNvSpPr>
            <a:spLocks noChangeArrowheads="1"/>
          </p:cNvSpPr>
          <p:nvPr/>
        </p:nvSpPr>
        <p:spPr bwMode="auto">
          <a:xfrm>
            <a:off x="4932363" y="4187825"/>
            <a:ext cx="2770187" cy="784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130000"/>
              </a:lnSpc>
            </a:pPr>
            <a:r>
              <a:rPr lang="zh-CN" altLang="en-US" sz="1100" dirty="0">
                <a:solidFill>
                  <a:srgbClr val="E1845F"/>
                </a:solidFill>
                <a:latin typeface="+mn-lt"/>
                <a:cs typeface="+mn-ea"/>
                <a:sym typeface="+mn-lt"/>
              </a:rPr>
              <a:t>模板内颜色可以替换为自己的颜色，图片也可以替换为自己的图片</a:t>
            </a:r>
            <a:endParaRPr lang="en-US" altLang="zh-CN" sz="1100" dirty="0">
              <a:solidFill>
                <a:srgbClr val="E1845F"/>
              </a:solidFill>
              <a:latin typeface="+mn-lt"/>
              <a:cs typeface="+mn-ea"/>
              <a:sym typeface="+mn-lt"/>
            </a:endParaRPr>
          </a:p>
        </p:txBody>
      </p:sp>
      <p:sp>
        <p:nvSpPr>
          <p:cNvPr id="7182" name="Text Box 43"/>
          <p:cNvSpPr>
            <a:spLocks noChangeArrowheads="1"/>
          </p:cNvSpPr>
          <p:nvPr/>
        </p:nvSpPr>
        <p:spPr bwMode="auto">
          <a:xfrm>
            <a:off x="3419475" y="985838"/>
            <a:ext cx="2205038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en-US" altLang="zh-CN" sz="800">
                <a:solidFill>
                  <a:srgbClr val="7F7F7F"/>
                </a:solidFill>
                <a:cs typeface="+mn-ea"/>
                <a:sym typeface="+mn-lt"/>
              </a:rPr>
              <a:t>This is a good space for a short subtitle</a:t>
            </a:r>
            <a:endParaRPr lang="zh-CN" altLang="en-US">
              <a:cs typeface="+mn-ea"/>
              <a:sym typeface="+mn-lt"/>
            </a:endParaRPr>
          </a:p>
        </p:txBody>
      </p:sp>
      <p:pic>
        <p:nvPicPr>
          <p:cNvPr id="7183" name="Picture 7" descr="D:\1变色龙模板\2016.6\清新文艺花朵通用汇报模板\11.png"/>
          <p:cNvPicPr>
            <a:picLocks noChangeAspect="1" noChangeArrowheads="1"/>
          </p:cNvPicPr>
          <p:nvPr/>
        </p:nvPicPr>
        <p:blipFill>
          <a:blip r:embed="rId7" cstate="screen"/>
          <a:srcRect/>
          <a:stretch>
            <a:fillRect/>
          </a:stretch>
        </p:blipFill>
        <p:spPr bwMode="auto">
          <a:xfrm>
            <a:off x="2698750" y="500063"/>
            <a:ext cx="720725" cy="754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84" name="Text Box 42"/>
          <p:cNvSpPr>
            <a:spLocks noChangeArrowheads="1"/>
          </p:cNvSpPr>
          <p:nvPr/>
        </p:nvSpPr>
        <p:spPr bwMode="auto">
          <a:xfrm>
            <a:off x="3563938" y="696913"/>
            <a:ext cx="1898650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zh-CN" altLang="en-US" sz="1600">
                <a:solidFill>
                  <a:srgbClr val="7F7F7F"/>
                </a:solidFill>
                <a:cs typeface="+mn-ea"/>
                <a:sym typeface="+mn-lt"/>
              </a:rPr>
              <a:t>此处添加</a:t>
            </a:r>
            <a:r>
              <a:rPr lang="zh-CN" altLang="en-US" sz="1600">
                <a:solidFill>
                  <a:srgbClr val="E77394"/>
                </a:solidFill>
                <a:cs typeface="+mn-ea"/>
                <a:sym typeface="+mn-lt"/>
              </a:rPr>
              <a:t>标题文本</a:t>
            </a:r>
            <a:endParaRPr lang="en-US" altLang="zh-CN" sz="1600">
              <a:solidFill>
                <a:srgbClr val="E77394"/>
              </a:solidFill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Tm="0">
        <p14:ripple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7" dur="750"/>
                                        <p:tgtEl>
                                          <p:spTgt spid="71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400"/>
                            </p:stCondLst>
                            <p:childTnLst>
                              <p:par>
                                <p:cTn id="9" presetID="22" presetClass="entr" presetSubtype="8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71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900"/>
                            </p:stCondLst>
                            <p:childTnLst>
                              <p:par>
                                <p:cTn id="13" presetID="22" presetClass="entr" presetSubtype="8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71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400"/>
                            </p:stCondLst>
                            <p:childTnLst>
                              <p:par>
                                <p:cTn id="17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1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1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900"/>
                            </p:stCondLst>
                            <p:childTnLst>
                              <p:par>
                                <p:cTn id="22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1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1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400"/>
                            </p:stCondLst>
                            <p:childTnLst>
                              <p:par>
                                <p:cTn id="27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71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71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900"/>
                            </p:stCondLst>
                            <p:childTnLst>
                              <p:par>
                                <p:cTn id="32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71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71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400"/>
                            </p:stCondLst>
                            <p:childTnLst>
                              <p:par>
                                <p:cTn id="37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71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71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4900"/>
                            </p:stCondLst>
                            <p:childTnLst>
                              <p:par>
                                <p:cTn id="42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71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71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6" grpId="0" bldLvl="0" animBg="1" autoUpdateAnimBg="0"/>
      <p:bldP spid="7177" grpId="0" bldLvl="0" animBg="1" autoUpdateAnimBg="0"/>
      <p:bldP spid="7178" grpId="0" bldLvl="0" autoUpdateAnimBg="0"/>
      <p:bldP spid="7179" grpId="0" bldLvl="0" animBg="1" autoUpdateAnimBg="0"/>
      <p:bldP spid="7180" grpId="0" bldLvl="0" animBg="1" autoUpdateAnimBg="0"/>
      <p:bldP spid="7181" grpId="0" bldLvl="0" autoUpdateAnimBg="0"/>
      <p:bldP spid="7182" grpId="0" bldLvl="0" autoUpdateAnimBg="0"/>
      <p:bldP spid="7182" grpId="1" bldLvl="0" autoUpdateAnimBg="0"/>
      <p:bldP spid="7184" grpId="0" bldLvl="0" autoUpdateAnimBg="0"/>
      <p:bldP spid="7184" grpId="1" bldLvl="0" autoUpdateAnimBg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直接连接符 13"/>
          <p:cNvSpPr>
            <a:spLocks noChangeShapeType="1"/>
          </p:cNvSpPr>
          <p:nvPr/>
        </p:nvSpPr>
        <p:spPr bwMode="auto">
          <a:xfrm>
            <a:off x="250825" y="336550"/>
            <a:ext cx="8616950" cy="1588"/>
          </a:xfrm>
          <a:prstGeom prst="line">
            <a:avLst/>
          </a:prstGeom>
          <a:noFill/>
          <a:ln w="19050" cap="flat" cmpd="sng">
            <a:solidFill>
              <a:srgbClr val="8FBBA3"/>
            </a:solidFill>
            <a:beve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8195" name="直接连接符 14"/>
          <p:cNvSpPr>
            <a:spLocks noChangeShapeType="1"/>
          </p:cNvSpPr>
          <p:nvPr/>
        </p:nvSpPr>
        <p:spPr bwMode="auto">
          <a:xfrm>
            <a:off x="250825" y="5426075"/>
            <a:ext cx="8616950" cy="0"/>
          </a:xfrm>
          <a:prstGeom prst="line">
            <a:avLst/>
          </a:prstGeom>
          <a:noFill/>
          <a:ln w="19050" cap="flat" cmpd="sng">
            <a:solidFill>
              <a:srgbClr val="8FBBA3"/>
            </a:solidFill>
            <a:beve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8196" name="直接连接符 15"/>
          <p:cNvSpPr>
            <a:spLocks noChangeShapeType="1"/>
          </p:cNvSpPr>
          <p:nvPr/>
        </p:nvSpPr>
        <p:spPr bwMode="auto">
          <a:xfrm>
            <a:off x="250825" y="336550"/>
            <a:ext cx="1588" cy="5089525"/>
          </a:xfrm>
          <a:prstGeom prst="line">
            <a:avLst/>
          </a:prstGeom>
          <a:noFill/>
          <a:ln w="19050" cap="flat" cmpd="sng">
            <a:solidFill>
              <a:srgbClr val="8FBBA3"/>
            </a:solidFill>
            <a:beve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8197" name="直接连接符 16"/>
          <p:cNvSpPr>
            <a:spLocks noChangeShapeType="1"/>
          </p:cNvSpPr>
          <p:nvPr/>
        </p:nvSpPr>
        <p:spPr bwMode="auto">
          <a:xfrm>
            <a:off x="8867775" y="336550"/>
            <a:ext cx="0" cy="5089525"/>
          </a:xfrm>
          <a:prstGeom prst="line">
            <a:avLst/>
          </a:prstGeom>
          <a:noFill/>
          <a:ln w="19050" cap="flat" cmpd="sng">
            <a:solidFill>
              <a:srgbClr val="8FBBA3"/>
            </a:solidFill>
            <a:beve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>
              <a:cs typeface="+mn-ea"/>
              <a:sym typeface="+mn-lt"/>
            </a:endParaRPr>
          </a:p>
        </p:txBody>
      </p:sp>
      <p:pic>
        <p:nvPicPr>
          <p:cNvPr id="8198" name="Picture 3" descr="D:\李琳PPT素材收集\VIP素材包分类整理\抠图png文件\手绘水彩玫瑰花\左侧花.pn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0" y="-63500"/>
            <a:ext cx="3017838" cy="339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9" name="Picture 3" descr="D:\李琳PPT素材收集\VIP素材包分类整理\抠图png文件\手绘水彩玫瑰花\591ade0abcd50.pn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 rot="14083096">
            <a:off x="7170737" y="-201612"/>
            <a:ext cx="3021013" cy="1579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209" name="Text Box 43"/>
          <p:cNvSpPr>
            <a:spLocks noChangeArrowheads="1"/>
          </p:cNvSpPr>
          <p:nvPr/>
        </p:nvSpPr>
        <p:spPr bwMode="auto">
          <a:xfrm>
            <a:off x="3419475" y="985838"/>
            <a:ext cx="2205038" cy="215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en-US" altLang="zh-CN" sz="800">
                <a:solidFill>
                  <a:srgbClr val="7F7F7F"/>
                </a:solidFill>
                <a:cs typeface="+mn-ea"/>
                <a:sym typeface="+mn-lt"/>
              </a:rPr>
              <a:t>This is a good space for a short subtitle</a:t>
            </a:r>
            <a:endParaRPr lang="zh-CN" altLang="en-US">
              <a:cs typeface="+mn-ea"/>
              <a:sym typeface="+mn-lt"/>
            </a:endParaRPr>
          </a:p>
        </p:txBody>
      </p:sp>
      <p:pic>
        <p:nvPicPr>
          <p:cNvPr id="8210" name="Picture 7" descr="D:\1变色龙模板\2016.6\清新文艺花朵通用汇报模板\11.png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2698750" y="500063"/>
            <a:ext cx="720725" cy="7540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8211" name="Text Box 42"/>
          <p:cNvSpPr>
            <a:spLocks noChangeArrowheads="1"/>
          </p:cNvSpPr>
          <p:nvPr/>
        </p:nvSpPr>
        <p:spPr bwMode="auto">
          <a:xfrm>
            <a:off x="3563938" y="696913"/>
            <a:ext cx="1898650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zh-CN" altLang="en-US" sz="1600">
                <a:solidFill>
                  <a:srgbClr val="7F7F7F"/>
                </a:solidFill>
                <a:cs typeface="+mn-ea"/>
                <a:sym typeface="+mn-lt"/>
              </a:rPr>
              <a:t>此处添加</a:t>
            </a:r>
            <a:r>
              <a:rPr lang="zh-CN" altLang="en-US" sz="1600">
                <a:solidFill>
                  <a:srgbClr val="E77394"/>
                </a:solidFill>
                <a:cs typeface="+mn-ea"/>
                <a:sym typeface="+mn-lt"/>
              </a:rPr>
              <a:t>标题文本</a:t>
            </a:r>
            <a:endParaRPr lang="en-US" altLang="zh-CN" sz="1600">
              <a:solidFill>
                <a:srgbClr val="E77394"/>
              </a:solidFill>
              <a:cs typeface="+mn-ea"/>
              <a:sym typeface="+mn-lt"/>
            </a:endParaRPr>
          </a:p>
        </p:txBody>
      </p:sp>
      <p:sp>
        <p:nvSpPr>
          <p:cNvPr id="8212" name="MH_Picture_1"/>
          <p:cNvSpPr>
            <a:spLocks noChangeArrowheads="1"/>
          </p:cNvSpPr>
          <p:nvPr/>
        </p:nvSpPr>
        <p:spPr bwMode="auto">
          <a:xfrm>
            <a:off x="3778249" y="1527334"/>
            <a:ext cx="1800225" cy="1797050"/>
          </a:xfrm>
          <a:prstGeom prst="ellipse">
            <a:avLst/>
          </a:prstGeom>
          <a:blipFill dpi="0" rotWithShape="1">
            <a:blip r:embed="rId6"/>
            <a:srcRect/>
            <a:stretch>
              <a:fillRect/>
            </a:stretch>
          </a:blipFill>
          <a:ln w="50800" cap="flat" cmpd="sng">
            <a:solidFill>
              <a:srgbClr val="E79D7F"/>
            </a:solidFill>
            <a:bevel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170" tIns="46990" rIns="90170" bIns="46990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latinLnBrk="1"/>
            <a:endParaRPr lang="zh-CN" altLang="zh-CN">
              <a:solidFill>
                <a:srgbClr val="FFFFFF"/>
              </a:solidFill>
              <a:latin typeface="+mn-lt"/>
              <a:cs typeface="+mn-ea"/>
              <a:sym typeface="+mn-lt"/>
            </a:endParaRPr>
          </a:p>
        </p:txBody>
      </p:sp>
      <p:sp>
        <p:nvSpPr>
          <p:cNvPr id="8213" name="MH_SubTitle_1"/>
          <p:cNvSpPr>
            <a:spLocks noChangeArrowheads="1"/>
          </p:cNvSpPr>
          <p:nvPr/>
        </p:nvSpPr>
        <p:spPr bwMode="auto">
          <a:xfrm>
            <a:off x="1006112" y="3685692"/>
            <a:ext cx="1501775" cy="317500"/>
          </a:xfrm>
          <a:prstGeom prst="roundRect">
            <a:avLst>
              <a:gd name="adj" fmla="val 50000"/>
            </a:avLst>
          </a:prstGeom>
          <a:solidFill>
            <a:srgbClr val="E79D7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latinLnBrk="1"/>
            <a:r>
              <a:rPr lang="zh-CN" altLang="en-US" dirty="0">
                <a:solidFill>
                  <a:srgbClr val="FFFFFF"/>
                </a:solidFill>
                <a:latin typeface="+mn-lt"/>
                <a:cs typeface="+mn-ea"/>
                <a:sym typeface="+mn-lt"/>
              </a:rPr>
              <a:t>英语老师</a:t>
            </a:r>
          </a:p>
        </p:txBody>
      </p:sp>
      <p:sp>
        <p:nvSpPr>
          <p:cNvPr id="8214" name="MH_Text_1"/>
          <p:cNvSpPr>
            <a:spLocks noChangeArrowheads="1"/>
          </p:cNvSpPr>
          <p:nvPr/>
        </p:nvSpPr>
        <p:spPr bwMode="auto">
          <a:xfrm>
            <a:off x="575999" y="4134643"/>
            <a:ext cx="2976563" cy="890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130000"/>
              </a:lnSpc>
            </a:pPr>
            <a:r>
              <a:rPr lang="zh-CN" altLang="en-US" sz="1100" dirty="0">
                <a:solidFill>
                  <a:srgbClr val="E1845F"/>
                </a:solidFill>
                <a:latin typeface="+mn-lt"/>
                <a:cs typeface="+mn-ea"/>
                <a:sym typeface="+mn-lt"/>
              </a:rPr>
              <a:t>模板内颜色可以替换为自己的颜色，图片也可以替换为自己的图片</a:t>
            </a:r>
            <a:endParaRPr lang="en-US" altLang="zh-CN" sz="1100" dirty="0">
              <a:solidFill>
                <a:srgbClr val="E1845F"/>
              </a:solidFill>
              <a:latin typeface="+mn-lt"/>
              <a:cs typeface="+mn-ea"/>
              <a:sym typeface="+mn-lt"/>
            </a:endParaRPr>
          </a:p>
        </p:txBody>
      </p:sp>
      <p:sp>
        <p:nvSpPr>
          <p:cNvPr id="8215" name="MH_Picture_2"/>
          <p:cNvSpPr>
            <a:spLocks noChangeArrowheads="1"/>
          </p:cNvSpPr>
          <p:nvPr/>
        </p:nvSpPr>
        <p:spPr bwMode="auto">
          <a:xfrm>
            <a:off x="1115615" y="1635125"/>
            <a:ext cx="1755775" cy="1717675"/>
          </a:xfrm>
          <a:prstGeom prst="ellipse">
            <a:avLst/>
          </a:prstGeom>
          <a:blipFill dpi="0" rotWithShape="1">
            <a:blip r:embed="rId7"/>
            <a:srcRect/>
            <a:stretch>
              <a:fillRect/>
            </a:stretch>
          </a:blipFill>
          <a:ln w="50800" cap="flat" cmpd="sng">
            <a:solidFill>
              <a:srgbClr val="E79D7F"/>
            </a:solidFill>
            <a:bevel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170" tIns="46990" rIns="90170" bIns="46990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latinLnBrk="1"/>
            <a:endParaRPr lang="zh-CN" altLang="zh-CN">
              <a:solidFill>
                <a:srgbClr val="FFFFFF"/>
              </a:solidFill>
              <a:latin typeface="+mn-lt"/>
              <a:cs typeface="+mn-ea"/>
              <a:sym typeface="+mn-lt"/>
            </a:endParaRPr>
          </a:p>
        </p:txBody>
      </p:sp>
      <p:sp>
        <p:nvSpPr>
          <p:cNvPr id="8216" name="MH_SubTitle_2"/>
          <p:cNvSpPr>
            <a:spLocks noChangeArrowheads="1"/>
          </p:cNvSpPr>
          <p:nvPr/>
        </p:nvSpPr>
        <p:spPr bwMode="auto">
          <a:xfrm>
            <a:off x="3927473" y="3729558"/>
            <a:ext cx="1501775" cy="317500"/>
          </a:xfrm>
          <a:prstGeom prst="roundRect">
            <a:avLst>
              <a:gd name="adj" fmla="val 50000"/>
            </a:avLst>
          </a:prstGeom>
          <a:solidFill>
            <a:srgbClr val="E79D7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latinLnBrk="1"/>
            <a:r>
              <a:rPr lang="zh-CN" altLang="en-US" dirty="0">
                <a:solidFill>
                  <a:srgbClr val="FFFFFF"/>
                </a:solidFill>
                <a:latin typeface="+mn-lt"/>
                <a:cs typeface="+mn-ea"/>
                <a:sym typeface="+mn-lt"/>
              </a:rPr>
              <a:t>物理老师</a:t>
            </a:r>
          </a:p>
        </p:txBody>
      </p:sp>
      <p:sp>
        <p:nvSpPr>
          <p:cNvPr id="8217" name="MH_Text_2"/>
          <p:cNvSpPr>
            <a:spLocks noChangeArrowheads="1"/>
          </p:cNvSpPr>
          <p:nvPr/>
        </p:nvSpPr>
        <p:spPr bwMode="auto">
          <a:xfrm>
            <a:off x="3449220" y="4178299"/>
            <a:ext cx="2770187" cy="784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130000"/>
              </a:lnSpc>
            </a:pPr>
            <a:r>
              <a:rPr lang="zh-CN" altLang="en-US" sz="1100" dirty="0">
                <a:solidFill>
                  <a:srgbClr val="E1845F"/>
                </a:solidFill>
                <a:latin typeface="+mn-lt"/>
                <a:cs typeface="+mn-ea"/>
                <a:sym typeface="+mn-lt"/>
              </a:rPr>
              <a:t>模板内颜色可以替换为自己的颜色，图片也可以替换为自己的图片</a:t>
            </a:r>
            <a:endParaRPr lang="en-US" altLang="zh-CN" sz="1100" dirty="0">
              <a:solidFill>
                <a:srgbClr val="E1845F"/>
              </a:solidFill>
              <a:latin typeface="+mn-lt"/>
              <a:cs typeface="+mn-ea"/>
              <a:sym typeface="+mn-lt"/>
            </a:endParaRPr>
          </a:p>
        </p:txBody>
      </p:sp>
      <p:sp>
        <p:nvSpPr>
          <p:cNvPr id="8218" name="MH_Picture_2"/>
          <p:cNvSpPr>
            <a:spLocks noChangeArrowheads="1"/>
          </p:cNvSpPr>
          <p:nvPr/>
        </p:nvSpPr>
        <p:spPr bwMode="auto">
          <a:xfrm>
            <a:off x="6444208" y="1636712"/>
            <a:ext cx="1755775" cy="1716088"/>
          </a:xfrm>
          <a:prstGeom prst="ellipse">
            <a:avLst/>
          </a:prstGeom>
          <a:blipFill dpi="0" rotWithShape="1">
            <a:blip r:embed="rId7"/>
            <a:srcRect/>
            <a:stretch>
              <a:fillRect/>
            </a:stretch>
          </a:blipFill>
          <a:ln w="50800" cap="flat" cmpd="sng">
            <a:solidFill>
              <a:srgbClr val="E79D7F"/>
            </a:solidFill>
            <a:bevel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170" tIns="46990" rIns="90170" bIns="46990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latinLnBrk="1"/>
            <a:endParaRPr lang="zh-CN" altLang="zh-CN">
              <a:solidFill>
                <a:srgbClr val="FFFFFF"/>
              </a:solidFill>
              <a:latin typeface="+mn-lt"/>
              <a:cs typeface="+mn-ea"/>
              <a:sym typeface="+mn-lt"/>
            </a:endParaRPr>
          </a:p>
        </p:txBody>
      </p:sp>
      <p:sp>
        <p:nvSpPr>
          <p:cNvPr id="8219" name="MH_SubTitle_2"/>
          <p:cNvSpPr>
            <a:spLocks noChangeArrowheads="1"/>
          </p:cNvSpPr>
          <p:nvPr/>
        </p:nvSpPr>
        <p:spPr bwMode="auto">
          <a:xfrm>
            <a:off x="6660232" y="3713734"/>
            <a:ext cx="1503363" cy="317500"/>
          </a:xfrm>
          <a:prstGeom prst="roundRect">
            <a:avLst>
              <a:gd name="adj" fmla="val 50000"/>
            </a:avLst>
          </a:prstGeom>
          <a:solidFill>
            <a:srgbClr val="E79D7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latinLnBrk="1"/>
            <a:r>
              <a:rPr lang="zh-CN" altLang="en-US" dirty="0">
                <a:solidFill>
                  <a:srgbClr val="FFFFFF"/>
                </a:solidFill>
                <a:latin typeface="+mn-lt"/>
                <a:cs typeface="+mn-ea"/>
                <a:sym typeface="+mn-lt"/>
              </a:rPr>
              <a:t>体育老师</a:t>
            </a:r>
          </a:p>
        </p:txBody>
      </p:sp>
      <p:sp>
        <p:nvSpPr>
          <p:cNvPr id="8220" name="MH_Text_2"/>
          <p:cNvSpPr>
            <a:spLocks noChangeArrowheads="1"/>
          </p:cNvSpPr>
          <p:nvPr/>
        </p:nvSpPr>
        <p:spPr bwMode="auto">
          <a:xfrm>
            <a:off x="6205933" y="4187824"/>
            <a:ext cx="2770188" cy="784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130000"/>
              </a:lnSpc>
            </a:pPr>
            <a:r>
              <a:rPr lang="zh-CN" altLang="en-US" sz="1100" dirty="0">
                <a:solidFill>
                  <a:srgbClr val="E1845F"/>
                </a:solidFill>
                <a:latin typeface="+mn-lt"/>
                <a:cs typeface="+mn-ea"/>
                <a:sym typeface="+mn-lt"/>
              </a:rPr>
              <a:t>模板内颜色可以替换为自己的颜色，图片也可以替换为自己的图片</a:t>
            </a:r>
            <a:endParaRPr lang="en-US" altLang="zh-CN" sz="1100" dirty="0">
              <a:solidFill>
                <a:srgbClr val="E1845F"/>
              </a:solidFill>
              <a:latin typeface="+mn-lt"/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Tm="0">
        <p14:ripple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7" dur="750"/>
                                        <p:tgtEl>
                                          <p:spTgt spid="82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400"/>
                            </p:stCondLst>
                            <p:childTnLst>
                              <p:par>
                                <p:cTn id="9" presetID="22" presetClass="entr" presetSubtype="8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82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900"/>
                            </p:stCondLst>
                            <p:childTnLst>
                              <p:par>
                                <p:cTn id="13" presetID="22" presetClass="entr" presetSubtype="8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82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400"/>
                            </p:stCondLst>
                            <p:childTnLst>
                              <p:par>
                                <p:cTn id="17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2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2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900"/>
                            </p:stCondLst>
                            <p:childTnLst>
                              <p:par>
                                <p:cTn id="22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82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2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400"/>
                            </p:stCondLst>
                            <p:childTnLst>
                              <p:par>
                                <p:cTn id="27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82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82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900"/>
                            </p:stCondLst>
                            <p:childTnLst>
                              <p:par>
                                <p:cTn id="32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82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82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400"/>
                            </p:stCondLst>
                            <p:childTnLst>
                              <p:par>
                                <p:cTn id="37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82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82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4900"/>
                            </p:stCondLst>
                            <p:childTnLst>
                              <p:par>
                                <p:cTn id="42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82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82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400"/>
                            </p:stCondLst>
                            <p:childTnLst>
                              <p:par>
                                <p:cTn id="47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82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82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5900"/>
                            </p:stCondLst>
                            <p:childTnLst>
                              <p:par>
                                <p:cTn id="52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82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82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6400"/>
                            </p:stCondLst>
                            <p:childTnLst>
                              <p:par>
                                <p:cTn id="57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82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82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209" grpId="0" bldLvl="0" autoUpdateAnimBg="0"/>
      <p:bldP spid="8209" grpId="1" bldLvl="0" autoUpdateAnimBg="0"/>
      <p:bldP spid="8211" grpId="0" bldLvl="0" autoUpdateAnimBg="0"/>
      <p:bldP spid="8211" grpId="1" bldLvl="0" autoUpdateAnimBg="0"/>
      <p:bldP spid="8212" grpId="0" bldLvl="0" animBg="1" autoUpdateAnimBg="0"/>
      <p:bldP spid="8213" grpId="0" bldLvl="0" animBg="1" autoUpdateAnimBg="0"/>
      <p:bldP spid="8214" grpId="0" bldLvl="0" autoUpdateAnimBg="0"/>
      <p:bldP spid="8215" grpId="0" bldLvl="0" animBg="1" autoUpdateAnimBg="0"/>
      <p:bldP spid="8216" grpId="0" bldLvl="0" animBg="1" autoUpdateAnimBg="0"/>
      <p:bldP spid="8217" grpId="0" bldLvl="0" autoUpdateAnimBg="0"/>
      <p:bldP spid="8218" grpId="0" bldLvl="0" animBg="1" autoUpdateAnimBg="0"/>
      <p:bldP spid="8219" grpId="0" bldLvl="0" animBg="1" autoUpdateAnimBg="0"/>
      <p:bldP spid="8220" grpId="0" bldLvl="0" autoUpdateAnimBg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直接连接符 13"/>
          <p:cNvSpPr>
            <a:spLocks noChangeShapeType="1"/>
          </p:cNvSpPr>
          <p:nvPr/>
        </p:nvSpPr>
        <p:spPr bwMode="auto">
          <a:xfrm>
            <a:off x="250825" y="336550"/>
            <a:ext cx="8616950" cy="1588"/>
          </a:xfrm>
          <a:prstGeom prst="line">
            <a:avLst/>
          </a:prstGeom>
          <a:noFill/>
          <a:ln w="19050" cap="flat" cmpd="sng">
            <a:solidFill>
              <a:srgbClr val="8FBBA3"/>
            </a:solidFill>
            <a:beve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9219" name="直接连接符 14"/>
          <p:cNvSpPr>
            <a:spLocks noChangeShapeType="1"/>
          </p:cNvSpPr>
          <p:nvPr/>
        </p:nvSpPr>
        <p:spPr bwMode="auto">
          <a:xfrm>
            <a:off x="250825" y="5426075"/>
            <a:ext cx="8616950" cy="0"/>
          </a:xfrm>
          <a:prstGeom prst="line">
            <a:avLst/>
          </a:prstGeom>
          <a:noFill/>
          <a:ln w="19050" cap="flat" cmpd="sng">
            <a:solidFill>
              <a:srgbClr val="8FBBA3"/>
            </a:solidFill>
            <a:beve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9220" name="直接连接符 15"/>
          <p:cNvSpPr>
            <a:spLocks noChangeShapeType="1"/>
          </p:cNvSpPr>
          <p:nvPr/>
        </p:nvSpPr>
        <p:spPr bwMode="auto">
          <a:xfrm>
            <a:off x="250825" y="336550"/>
            <a:ext cx="1588" cy="5089525"/>
          </a:xfrm>
          <a:prstGeom prst="line">
            <a:avLst/>
          </a:prstGeom>
          <a:noFill/>
          <a:ln w="19050" cap="flat" cmpd="sng">
            <a:solidFill>
              <a:srgbClr val="8FBBA3"/>
            </a:solidFill>
            <a:beve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9221" name="直接连接符 16"/>
          <p:cNvSpPr>
            <a:spLocks noChangeShapeType="1"/>
          </p:cNvSpPr>
          <p:nvPr/>
        </p:nvSpPr>
        <p:spPr bwMode="auto">
          <a:xfrm>
            <a:off x="8867775" y="336550"/>
            <a:ext cx="0" cy="5089525"/>
          </a:xfrm>
          <a:prstGeom prst="line">
            <a:avLst/>
          </a:prstGeom>
          <a:noFill/>
          <a:ln w="19050" cap="flat" cmpd="sng">
            <a:solidFill>
              <a:srgbClr val="8FBBA3"/>
            </a:solidFill>
            <a:beve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>
              <a:cs typeface="+mn-ea"/>
              <a:sym typeface="+mn-lt"/>
            </a:endParaRPr>
          </a:p>
        </p:txBody>
      </p:sp>
      <p:pic>
        <p:nvPicPr>
          <p:cNvPr id="9222" name="Picture 3" descr="D:\李琳PPT素材收集\VIP素材包分类整理\抠图png文件\手绘水彩玫瑰花\左侧花.pn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0" y="-63500"/>
            <a:ext cx="3017838" cy="339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3" name="Picture 3" descr="D:\李琳PPT素材收集\VIP素材包分类整理\抠图png文件\手绘水彩玫瑰花\591ade0abcd50.pn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 rot="14083096">
            <a:off x="7170737" y="-201612"/>
            <a:ext cx="3021013" cy="1579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24" name="MH_Other_1"/>
          <p:cNvSpPr>
            <a:spLocks noChangeArrowheads="1"/>
          </p:cNvSpPr>
          <p:nvPr/>
        </p:nvSpPr>
        <p:spPr bwMode="auto">
          <a:xfrm>
            <a:off x="714375" y="2871788"/>
            <a:ext cx="3209925" cy="179387"/>
          </a:xfrm>
          <a:custGeom>
            <a:avLst/>
            <a:gdLst>
              <a:gd name="T0" fmla="*/ 0 w 3759200"/>
              <a:gd name="T1" fmla="*/ 76200 h 179488"/>
              <a:gd name="T2" fmla="*/ 2070100 w 3759200"/>
              <a:gd name="T3" fmla="*/ 177800 h 179488"/>
              <a:gd name="T4" fmla="*/ 3759200 w 3759200"/>
              <a:gd name="T5" fmla="*/ 0 h 179488"/>
              <a:gd name="T6" fmla="*/ 0 60000 65536"/>
              <a:gd name="T7" fmla="*/ 0 60000 65536"/>
              <a:gd name="T8" fmla="*/ 0 60000 65536"/>
              <a:gd name="T9" fmla="*/ 0 w 3759200"/>
              <a:gd name="T10" fmla="*/ 0 h 179488"/>
              <a:gd name="T11" fmla="*/ 3759200 w 3759200"/>
              <a:gd name="T12" fmla="*/ 179488 h 17948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3759200" h="179488">
                <a:moveTo>
                  <a:pt x="0" y="76200"/>
                </a:moveTo>
                <a:cubicBezTo>
                  <a:pt x="921808" y="129116"/>
                  <a:pt x="1443567" y="190500"/>
                  <a:pt x="2070100" y="177800"/>
                </a:cubicBezTo>
                <a:cubicBezTo>
                  <a:pt x="2696633" y="165100"/>
                  <a:pt x="3440641" y="86783"/>
                  <a:pt x="3759200" y="0"/>
                </a:cubicBezTo>
              </a:path>
            </a:pathLst>
          </a:custGeom>
          <a:noFill/>
          <a:ln w="12700" cap="flat" cmpd="sng">
            <a:solidFill>
              <a:srgbClr val="C5C5C5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zh-CN" altLang="zh-CN">
              <a:latin typeface="+mn-lt"/>
              <a:cs typeface="+mn-ea"/>
              <a:sym typeface="+mn-lt"/>
            </a:endParaRPr>
          </a:p>
        </p:txBody>
      </p:sp>
      <p:sp>
        <p:nvSpPr>
          <p:cNvPr id="9225" name="MH_Other_2"/>
          <p:cNvSpPr>
            <a:spLocks noChangeArrowheads="1"/>
          </p:cNvSpPr>
          <p:nvPr/>
        </p:nvSpPr>
        <p:spPr bwMode="auto">
          <a:xfrm>
            <a:off x="714375" y="1654175"/>
            <a:ext cx="2778125" cy="1331913"/>
          </a:xfrm>
          <a:custGeom>
            <a:avLst/>
            <a:gdLst>
              <a:gd name="T0" fmla="*/ 0 w 3263900"/>
              <a:gd name="T1" fmla="*/ 1778000 h 1778000"/>
              <a:gd name="T2" fmla="*/ 2070100 w 3263900"/>
              <a:gd name="T3" fmla="*/ 1016000 h 1778000"/>
              <a:gd name="T4" fmla="*/ 3263900 w 3263900"/>
              <a:gd name="T5" fmla="*/ 0 h 1778000"/>
              <a:gd name="T6" fmla="*/ 0 60000 65536"/>
              <a:gd name="T7" fmla="*/ 0 60000 65536"/>
              <a:gd name="T8" fmla="*/ 0 60000 65536"/>
              <a:gd name="T9" fmla="*/ 0 w 3263900"/>
              <a:gd name="T10" fmla="*/ 0 h 1778000"/>
              <a:gd name="T11" fmla="*/ 3263900 w 3263900"/>
              <a:gd name="T12" fmla="*/ 1778000 h 17780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3263900" h="1778000">
                <a:moveTo>
                  <a:pt x="0" y="1778000"/>
                </a:moveTo>
                <a:cubicBezTo>
                  <a:pt x="594783" y="1656291"/>
                  <a:pt x="1526117" y="1312333"/>
                  <a:pt x="2070100" y="1016000"/>
                </a:cubicBezTo>
                <a:cubicBezTo>
                  <a:pt x="2614083" y="719667"/>
                  <a:pt x="2897716" y="483658"/>
                  <a:pt x="3263900" y="0"/>
                </a:cubicBezTo>
              </a:path>
            </a:pathLst>
          </a:custGeom>
          <a:noFill/>
          <a:ln w="12700" cap="flat" cmpd="sng">
            <a:solidFill>
              <a:srgbClr val="C5C5C5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zh-CN" altLang="zh-CN">
              <a:latin typeface="+mn-lt"/>
              <a:cs typeface="+mn-ea"/>
              <a:sym typeface="+mn-lt"/>
            </a:endParaRPr>
          </a:p>
        </p:txBody>
      </p:sp>
      <p:sp>
        <p:nvSpPr>
          <p:cNvPr id="9226" name="MH_Other_3"/>
          <p:cNvSpPr>
            <a:spLocks noChangeArrowheads="1"/>
          </p:cNvSpPr>
          <p:nvPr/>
        </p:nvSpPr>
        <p:spPr bwMode="auto">
          <a:xfrm>
            <a:off x="714375" y="2133600"/>
            <a:ext cx="3209925" cy="852488"/>
          </a:xfrm>
          <a:custGeom>
            <a:avLst/>
            <a:gdLst>
              <a:gd name="T0" fmla="*/ 0 w 4203700"/>
              <a:gd name="T1" fmla="*/ 939800 h 939800"/>
              <a:gd name="T2" fmla="*/ 2387600 w 4203700"/>
              <a:gd name="T3" fmla="*/ 622300 h 939800"/>
              <a:gd name="T4" fmla="*/ 4203700 w 4203700"/>
              <a:gd name="T5" fmla="*/ 0 h 939800"/>
              <a:gd name="T6" fmla="*/ 0 60000 65536"/>
              <a:gd name="T7" fmla="*/ 0 60000 65536"/>
              <a:gd name="T8" fmla="*/ 0 60000 65536"/>
              <a:gd name="T9" fmla="*/ 0 w 4203700"/>
              <a:gd name="T10" fmla="*/ 0 h 939800"/>
              <a:gd name="T11" fmla="*/ 4203700 w 4203700"/>
              <a:gd name="T12" fmla="*/ 939800 h 9398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203700" h="939800">
                <a:moveTo>
                  <a:pt x="0" y="939800"/>
                </a:moveTo>
                <a:cubicBezTo>
                  <a:pt x="919691" y="827616"/>
                  <a:pt x="1686983" y="778933"/>
                  <a:pt x="2387600" y="622300"/>
                </a:cubicBezTo>
                <a:cubicBezTo>
                  <a:pt x="3088217" y="465667"/>
                  <a:pt x="3722158" y="201083"/>
                  <a:pt x="4203700" y="0"/>
                </a:cubicBezTo>
              </a:path>
            </a:pathLst>
          </a:custGeom>
          <a:noFill/>
          <a:ln w="12700" cap="flat" cmpd="sng">
            <a:solidFill>
              <a:srgbClr val="C5C5C5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zh-CN" altLang="zh-CN">
              <a:latin typeface="+mn-lt"/>
              <a:cs typeface="+mn-ea"/>
              <a:sym typeface="+mn-lt"/>
            </a:endParaRPr>
          </a:p>
        </p:txBody>
      </p:sp>
      <p:sp>
        <p:nvSpPr>
          <p:cNvPr id="9227" name="MH_Other_4"/>
          <p:cNvSpPr>
            <a:spLocks noChangeArrowheads="1"/>
          </p:cNvSpPr>
          <p:nvPr/>
        </p:nvSpPr>
        <p:spPr bwMode="auto">
          <a:xfrm>
            <a:off x="900113" y="2986088"/>
            <a:ext cx="3071812" cy="649287"/>
          </a:xfrm>
          <a:custGeom>
            <a:avLst/>
            <a:gdLst>
              <a:gd name="T0" fmla="*/ 0 w 4152900"/>
              <a:gd name="T1" fmla="*/ 0 h 685800"/>
              <a:gd name="T2" fmla="*/ 2959100 w 4152900"/>
              <a:gd name="T3" fmla="*/ 368300 h 685800"/>
              <a:gd name="T4" fmla="*/ 4152900 w 4152900"/>
              <a:gd name="T5" fmla="*/ 685800 h 685800"/>
              <a:gd name="T6" fmla="*/ 0 60000 65536"/>
              <a:gd name="T7" fmla="*/ 0 60000 65536"/>
              <a:gd name="T8" fmla="*/ 0 60000 65536"/>
              <a:gd name="T9" fmla="*/ 0 w 4152900"/>
              <a:gd name="T10" fmla="*/ 0 h 685800"/>
              <a:gd name="T11" fmla="*/ 4152900 w 4152900"/>
              <a:gd name="T12" fmla="*/ 685800 h 6858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152900" h="685800">
                <a:moveTo>
                  <a:pt x="0" y="0"/>
                </a:moveTo>
                <a:cubicBezTo>
                  <a:pt x="1133475" y="127000"/>
                  <a:pt x="2266950" y="254000"/>
                  <a:pt x="2959100" y="368300"/>
                </a:cubicBezTo>
                <a:cubicBezTo>
                  <a:pt x="3651250" y="482600"/>
                  <a:pt x="3902075" y="584200"/>
                  <a:pt x="4152900" y="685800"/>
                </a:cubicBezTo>
              </a:path>
            </a:pathLst>
          </a:custGeom>
          <a:noFill/>
          <a:ln w="12700" cap="flat" cmpd="sng">
            <a:solidFill>
              <a:srgbClr val="C5C5C5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zh-CN" altLang="zh-CN">
              <a:latin typeface="+mn-lt"/>
              <a:cs typeface="+mn-ea"/>
              <a:sym typeface="+mn-lt"/>
            </a:endParaRPr>
          </a:p>
        </p:txBody>
      </p:sp>
      <p:sp>
        <p:nvSpPr>
          <p:cNvPr id="9228" name="MH_Other_5"/>
          <p:cNvSpPr>
            <a:spLocks noChangeArrowheads="1"/>
          </p:cNvSpPr>
          <p:nvPr/>
        </p:nvSpPr>
        <p:spPr bwMode="auto">
          <a:xfrm>
            <a:off x="727075" y="2973388"/>
            <a:ext cx="2620963" cy="1323975"/>
          </a:xfrm>
          <a:custGeom>
            <a:avLst/>
            <a:gdLst>
              <a:gd name="T0" fmla="*/ 0 w 3251200"/>
              <a:gd name="T1" fmla="*/ 0 h 1536700"/>
              <a:gd name="T2" fmla="*/ 2235200 w 3251200"/>
              <a:gd name="T3" fmla="*/ 787400 h 1536700"/>
              <a:gd name="T4" fmla="*/ 3251200 w 3251200"/>
              <a:gd name="T5" fmla="*/ 1536700 h 1536700"/>
              <a:gd name="T6" fmla="*/ 0 60000 65536"/>
              <a:gd name="T7" fmla="*/ 0 60000 65536"/>
              <a:gd name="T8" fmla="*/ 0 60000 65536"/>
              <a:gd name="T9" fmla="*/ 0 w 3251200"/>
              <a:gd name="T10" fmla="*/ 0 h 1536700"/>
              <a:gd name="T11" fmla="*/ 3251200 w 3251200"/>
              <a:gd name="T12" fmla="*/ 1536700 h 15367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3251200" h="1536700">
                <a:moveTo>
                  <a:pt x="0" y="0"/>
                </a:moveTo>
                <a:cubicBezTo>
                  <a:pt x="1049866" y="208491"/>
                  <a:pt x="1693333" y="531283"/>
                  <a:pt x="2235200" y="787400"/>
                </a:cubicBezTo>
                <a:cubicBezTo>
                  <a:pt x="2777067" y="1043517"/>
                  <a:pt x="3141133" y="1359958"/>
                  <a:pt x="3251200" y="1536700"/>
                </a:cubicBezTo>
              </a:path>
            </a:pathLst>
          </a:custGeom>
          <a:noFill/>
          <a:ln w="12700" cap="flat" cmpd="sng">
            <a:solidFill>
              <a:srgbClr val="C5C5C5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zh-CN" altLang="zh-CN">
              <a:latin typeface="+mn-lt"/>
              <a:cs typeface="+mn-ea"/>
              <a:sym typeface="+mn-lt"/>
            </a:endParaRPr>
          </a:p>
        </p:txBody>
      </p:sp>
      <p:sp>
        <p:nvSpPr>
          <p:cNvPr id="9229" name="MH_Other_6"/>
          <p:cNvSpPr>
            <a:spLocks noChangeArrowheads="1"/>
          </p:cNvSpPr>
          <p:nvPr/>
        </p:nvSpPr>
        <p:spPr bwMode="auto">
          <a:xfrm>
            <a:off x="3363913" y="1084263"/>
            <a:ext cx="668337" cy="668337"/>
          </a:xfrm>
          <a:prstGeom prst="ellipse">
            <a:avLst/>
          </a:prstGeom>
          <a:solidFill>
            <a:srgbClr val="E79D7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</a:extLst>
        </p:spPr>
        <p:txBody>
          <a:bodyPr lIns="0" tIns="0" rIns="0" bIns="0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latinLnBrk="1"/>
            <a:r>
              <a:rPr lang="en-US" altLang="zh-CN" sz="2400">
                <a:solidFill>
                  <a:srgbClr val="FFFFFF"/>
                </a:solidFill>
                <a:latin typeface="+mn-lt"/>
                <a:cs typeface="+mn-ea"/>
                <a:sym typeface="+mn-lt"/>
              </a:rPr>
              <a:t>01</a:t>
            </a:r>
            <a:endParaRPr lang="zh-CN" altLang="en-US" sz="2400">
              <a:solidFill>
                <a:srgbClr val="FFFFFF"/>
              </a:solidFill>
              <a:latin typeface="+mn-lt"/>
              <a:cs typeface="+mn-ea"/>
              <a:sym typeface="+mn-lt"/>
            </a:endParaRPr>
          </a:p>
        </p:txBody>
      </p:sp>
      <p:sp>
        <p:nvSpPr>
          <p:cNvPr id="9230" name="MH_Other_7"/>
          <p:cNvSpPr>
            <a:spLocks noChangeArrowheads="1"/>
          </p:cNvSpPr>
          <p:nvPr/>
        </p:nvSpPr>
        <p:spPr bwMode="auto">
          <a:xfrm>
            <a:off x="3903663" y="1757363"/>
            <a:ext cx="668337" cy="668337"/>
          </a:xfrm>
          <a:prstGeom prst="ellipse">
            <a:avLst/>
          </a:prstGeom>
          <a:solidFill>
            <a:srgbClr val="E79D7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</a:extLst>
        </p:spPr>
        <p:txBody>
          <a:bodyPr lIns="0" tIns="0" rIns="0" bIns="0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latinLnBrk="1"/>
            <a:r>
              <a:rPr lang="en-US" altLang="zh-CN" sz="2400">
                <a:solidFill>
                  <a:srgbClr val="FFFFFF"/>
                </a:solidFill>
                <a:latin typeface="+mn-lt"/>
                <a:cs typeface="+mn-ea"/>
                <a:sym typeface="+mn-lt"/>
              </a:rPr>
              <a:t>02</a:t>
            </a:r>
            <a:endParaRPr lang="zh-CN" altLang="en-US" sz="2400">
              <a:solidFill>
                <a:srgbClr val="FFFFFF"/>
              </a:solidFill>
              <a:latin typeface="+mn-lt"/>
              <a:cs typeface="+mn-ea"/>
              <a:sym typeface="+mn-lt"/>
            </a:endParaRPr>
          </a:p>
        </p:txBody>
      </p:sp>
      <p:sp>
        <p:nvSpPr>
          <p:cNvPr id="9231" name="MH_Other_8"/>
          <p:cNvSpPr>
            <a:spLocks noChangeArrowheads="1"/>
          </p:cNvSpPr>
          <p:nvPr/>
        </p:nvSpPr>
        <p:spPr bwMode="auto">
          <a:xfrm>
            <a:off x="3924300" y="2551113"/>
            <a:ext cx="668338" cy="669925"/>
          </a:xfrm>
          <a:prstGeom prst="ellipse">
            <a:avLst/>
          </a:prstGeom>
          <a:solidFill>
            <a:srgbClr val="E79D7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</a:extLst>
        </p:spPr>
        <p:txBody>
          <a:bodyPr lIns="0" tIns="0" rIns="0" bIns="0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latinLnBrk="1"/>
            <a:r>
              <a:rPr lang="en-US" altLang="zh-CN" sz="2400">
                <a:solidFill>
                  <a:srgbClr val="FFFFFF"/>
                </a:solidFill>
                <a:latin typeface="+mn-lt"/>
                <a:cs typeface="+mn-ea"/>
                <a:sym typeface="+mn-lt"/>
              </a:rPr>
              <a:t>03</a:t>
            </a:r>
            <a:endParaRPr lang="zh-CN" altLang="en-US" sz="2400">
              <a:solidFill>
                <a:srgbClr val="FFFFFF"/>
              </a:solidFill>
              <a:latin typeface="+mn-lt"/>
              <a:cs typeface="+mn-ea"/>
              <a:sym typeface="+mn-lt"/>
            </a:endParaRPr>
          </a:p>
        </p:txBody>
      </p:sp>
      <p:sp>
        <p:nvSpPr>
          <p:cNvPr id="9232" name="MH_Other_9"/>
          <p:cNvSpPr>
            <a:spLocks noChangeArrowheads="1"/>
          </p:cNvSpPr>
          <p:nvPr/>
        </p:nvSpPr>
        <p:spPr bwMode="auto">
          <a:xfrm>
            <a:off x="3851275" y="3411538"/>
            <a:ext cx="668338" cy="669925"/>
          </a:xfrm>
          <a:prstGeom prst="ellipse">
            <a:avLst/>
          </a:prstGeom>
          <a:solidFill>
            <a:srgbClr val="E79D7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</a:extLst>
        </p:spPr>
        <p:txBody>
          <a:bodyPr lIns="0" tIns="0" rIns="0" bIns="0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latinLnBrk="1"/>
            <a:r>
              <a:rPr lang="en-US" altLang="zh-CN" sz="2400">
                <a:solidFill>
                  <a:srgbClr val="FFFFFF"/>
                </a:solidFill>
                <a:latin typeface="+mn-lt"/>
                <a:cs typeface="+mn-ea"/>
                <a:sym typeface="+mn-lt"/>
              </a:rPr>
              <a:t>04</a:t>
            </a:r>
            <a:endParaRPr lang="zh-CN" altLang="en-US" sz="2400">
              <a:solidFill>
                <a:srgbClr val="FFFFFF"/>
              </a:solidFill>
              <a:latin typeface="+mn-lt"/>
              <a:cs typeface="+mn-ea"/>
              <a:sym typeface="+mn-lt"/>
            </a:endParaRPr>
          </a:p>
        </p:txBody>
      </p:sp>
      <p:sp>
        <p:nvSpPr>
          <p:cNvPr id="9233" name="MH_Other_10"/>
          <p:cNvSpPr>
            <a:spLocks noChangeArrowheads="1"/>
          </p:cNvSpPr>
          <p:nvPr/>
        </p:nvSpPr>
        <p:spPr bwMode="auto">
          <a:xfrm>
            <a:off x="3289300" y="4081463"/>
            <a:ext cx="669925" cy="668337"/>
          </a:xfrm>
          <a:prstGeom prst="ellipse">
            <a:avLst/>
          </a:prstGeom>
          <a:solidFill>
            <a:srgbClr val="E79D7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</a:extLst>
        </p:spPr>
        <p:txBody>
          <a:bodyPr lIns="0" tIns="0" rIns="0" bIns="0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latinLnBrk="1"/>
            <a:r>
              <a:rPr lang="en-US" altLang="zh-CN" sz="2400">
                <a:solidFill>
                  <a:srgbClr val="FFFFFF"/>
                </a:solidFill>
                <a:latin typeface="+mn-lt"/>
                <a:cs typeface="+mn-ea"/>
                <a:sym typeface="+mn-lt"/>
              </a:rPr>
              <a:t>05</a:t>
            </a:r>
            <a:endParaRPr lang="zh-CN" altLang="en-US" sz="2400">
              <a:solidFill>
                <a:srgbClr val="FFFFFF"/>
              </a:solidFill>
              <a:latin typeface="+mn-lt"/>
              <a:cs typeface="+mn-ea"/>
              <a:sym typeface="+mn-lt"/>
            </a:endParaRPr>
          </a:p>
        </p:txBody>
      </p:sp>
      <p:sp>
        <p:nvSpPr>
          <p:cNvPr id="9234" name="MH_Title_1"/>
          <p:cNvSpPr>
            <a:spLocks noChangeArrowheads="1"/>
          </p:cNvSpPr>
          <p:nvPr/>
        </p:nvSpPr>
        <p:spPr bwMode="auto">
          <a:xfrm>
            <a:off x="250825" y="2133600"/>
            <a:ext cx="1158875" cy="1674813"/>
          </a:xfrm>
          <a:custGeom>
            <a:avLst/>
            <a:gdLst>
              <a:gd name="T0" fmla="*/ 273082 w 1159484"/>
              <a:gd name="T1" fmla="*/ 1430 h 1674380"/>
              <a:gd name="T2" fmla="*/ 987290 w 1159484"/>
              <a:gd name="T3" fmla="*/ 329381 h 1674380"/>
              <a:gd name="T4" fmla="*/ 984658 w 1159484"/>
              <a:gd name="T5" fmla="*/ 1348867 h 1674380"/>
              <a:gd name="T6" fmla="*/ 0 w 1159484"/>
              <a:gd name="T7" fmla="*/ 1610184 h 1674380"/>
              <a:gd name="T8" fmla="*/ 3995 w 1159484"/>
              <a:gd name="T9" fmla="*/ 62973 h 1674380"/>
              <a:gd name="T10" fmla="*/ 273082 w 1159484"/>
              <a:gd name="T11" fmla="*/ 1430 h 167438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159484"/>
              <a:gd name="T19" fmla="*/ 0 h 1674380"/>
              <a:gd name="T20" fmla="*/ 1159484 w 1159484"/>
              <a:gd name="T21" fmla="*/ 1674380 h 167438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159484" h="1674380">
                <a:moveTo>
                  <a:pt x="273226" y="1430"/>
                </a:moveTo>
                <a:cubicBezTo>
                  <a:pt x="545324" y="-14516"/>
                  <a:pt x="815402" y="103404"/>
                  <a:pt x="987809" y="329296"/>
                </a:cubicBezTo>
                <a:cubicBezTo>
                  <a:pt x="1217686" y="630485"/>
                  <a:pt x="1216605" y="1048522"/>
                  <a:pt x="985175" y="1348519"/>
                </a:cubicBezTo>
                <a:cubicBezTo>
                  <a:pt x="753745" y="1648515"/>
                  <a:pt x="349672" y="1755668"/>
                  <a:pt x="0" y="1609769"/>
                </a:cubicBezTo>
                <a:lnTo>
                  <a:pt x="3997" y="62957"/>
                </a:lnTo>
                <a:cubicBezTo>
                  <a:pt x="91603" y="26935"/>
                  <a:pt x="182527" y="6745"/>
                  <a:pt x="273226" y="1430"/>
                </a:cubicBezTo>
                <a:close/>
              </a:path>
            </a:pathLst>
          </a:custGeom>
          <a:solidFill>
            <a:srgbClr val="E79D7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</a:extLst>
        </p:spPr>
        <p:txBody>
          <a:bodyPr lIns="0" tIns="0" rIns="107950" bIns="0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latinLnBrk="1"/>
            <a:r>
              <a:rPr lang="zh-CN" altLang="en-US" sz="2000">
                <a:solidFill>
                  <a:srgbClr val="FFFFFF"/>
                </a:solidFill>
                <a:latin typeface="+mn-lt"/>
                <a:cs typeface="+mn-ea"/>
                <a:sym typeface="+mn-lt"/>
              </a:rPr>
              <a:t>标题</a:t>
            </a:r>
            <a:endParaRPr lang="zh-CN" altLang="en-US">
              <a:latin typeface="+mn-lt"/>
              <a:cs typeface="+mn-ea"/>
              <a:sym typeface="+mn-lt"/>
            </a:endParaRPr>
          </a:p>
        </p:txBody>
      </p:sp>
      <p:sp>
        <p:nvSpPr>
          <p:cNvPr id="9235" name="矩形 13"/>
          <p:cNvSpPr>
            <a:spLocks noChangeArrowheads="1"/>
          </p:cNvSpPr>
          <p:nvPr/>
        </p:nvSpPr>
        <p:spPr bwMode="auto">
          <a:xfrm>
            <a:off x="4635500" y="1922463"/>
            <a:ext cx="3987800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zh-CN" altLang="en-US" sz="80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单击此处添加本章节的简要内容。本模板精心设计，模板所有素材均可自由编辑替换移动。单击此处添加本章节的简要内容。</a:t>
            </a:r>
            <a:endParaRPr lang="en-US" altLang="zh-CN" sz="800" dirty="0">
              <a:solidFill>
                <a:schemeClr val="bg1">
                  <a:lumMod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9236" name="矩形 14"/>
          <p:cNvSpPr>
            <a:spLocks noChangeArrowheads="1"/>
          </p:cNvSpPr>
          <p:nvPr/>
        </p:nvSpPr>
        <p:spPr bwMode="auto">
          <a:xfrm>
            <a:off x="4391025" y="1236663"/>
            <a:ext cx="39878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zh-CN" altLang="en-US" sz="80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单击此处添加本章节的简要内容。本模板精心设计，模板所有素材均可自由编辑替换移动。单击此处添加本章节的简要内容。本模板精心设计，模板所有素材均可自由编辑替换移动</a:t>
            </a:r>
            <a:r>
              <a:rPr lang="zh-CN" altLang="en-US" sz="800" dirty="0" smtClean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。</a:t>
            </a:r>
            <a:endParaRPr lang="en-US" altLang="zh-CN" sz="800" dirty="0">
              <a:solidFill>
                <a:schemeClr val="bg1">
                  <a:lumMod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9237" name="矩形 15"/>
          <p:cNvSpPr>
            <a:spLocks noChangeArrowheads="1"/>
          </p:cNvSpPr>
          <p:nvPr/>
        </p:nvSpPr>
        <p:spPr bwMode="auto">
          <a:xfrm>
            <a:off x="4787900" y="2717800"/>
            <a:ext cx="398780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zh-CN" altLang="en-US" sz="80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单击此处添加本章节的简要内容。本模板精心设计，模板所有素材均可自由编辑替换移动。单击此处添加本章节的简要内容。</a:t>
            </a:r>
            <a:endParaRPr lang="en-US" altLang="zh-CN" sz="800" dirty="0">
              <a:solidFill>
                <a:schemeClr val="bg1">
                  <a:lumMod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9238" name="矩形 16"/>
          <p:cNvSpPr>
            <a:spLocks noChangeArrowheads="1"/>
          </p:cNvSpPr>
          <p:nvPr/>
        </p:nvSpPr>
        <p:spPr bwMode="auto">
          <a:xfrm>
            <a:off x="4635500" y="3651250"/>
            <a:ext cx="3987800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zh-CN" altLang="en-US" sz="80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单击此处添加本章节的简要内容。本模板精心设计，模板所有素材均可自由编辑替换移动。单击此处添加本章节的简要内容。</a:t>
            </a:r>
            <a:endParaRPr lang="en-US" altLang="zh-CN" sz="800" dirty="0">
              <a:solidFill>
                <a:schemeClr val="bg1">
                  <a:lumMod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9239" name="矩形 17"/>
          <p:cNvSpPr>
            <a:spLocks noChangeArrowheads="1"/>
          </p:cNvSpPr>
          <p:nvPr/>
        </p:nvSpPr>
        <p:spPr bwMode="auto">
          <a:xfrm>
            <a:off x="4283075" y="4416425"/>
            <a:ext cx="3989388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zh-CN" altLang="en-US" sz="80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单击此处添加本章节的简要内容。本模板精心设计，模板所有素材均可自由编辑替换移动。单击此处添加本章节的简要内容。</a:t>
            </a:r>
            <a:endParaRPr lang="en-US" altLang="zh-CN" sz="800" dirty="0">
              <a:solidFill>
                <a:schemeClr val="bg1">
                  <a:lumMod val="50000"/>
                </a:schemeClr>
              </a:solidFill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Tm="0">
        <p14:ripple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2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9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92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9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92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92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2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300" fill="hold"/>
                                        <p:tgtEl>
                                          <p:spTgt spid="92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300" fill="hold"/>
                                        <p:tgtEl>
                                          <p:spTgt spid="92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500"/>
                            </p:stCondLst>
                            <p:childTnLst>
                              <p:par>
                                <p:cTn id="30" presetID="2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300" fill="hold"/>
                                        <p:tgtEl>
                                          <p:spTgt spid="92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300" fill="hold"/>
                                        <p:tgtEl>
                                          <p:spTgt spid="92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000"/>
                            </p:stCondLst>
                            <p:childTnLst>
                              <p:par>
                                <p:cTn id="35" presetID="2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300" fill="hold"/>
                                        <p:tgtEl>
                                          <p:spTgt spid="92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300" fill="hold"/>
                                        <p:tgtEl>
                                          <p:spTgt spid="92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500"/>
                            </p:stCondLst>
                            <p:childTnLst>
                              <p:par>
                                <p:cTn id="40" presetID="2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300" fill="hold"/>
                                        <p:tgtEl>
                                          <p:spTgt spid="92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300" fill="hold"/>
                                        <p:tgtEl>
                                          <p:spTgt spid="92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3000"/>
                            </p:stCondLst>
                            <p:childTnLst>
                              <p:par>
                                <p:cTn id="45" presetID="2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300" fill="hold"/>
                                        <p:tgtEl>
                                          <p:spTgt spid="92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300" fill="hold"/>
                                        <p:tgtEl>
                                          <p:spTgt spid="92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3500"/>
                            </p:stCondLst>
                            <p:childTnLst>
                              <p:par>
                                <p:cTn id="50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300" fill="hold"/>
                                        <p:tgtEl>
                                          <p:spTgt spid="92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300" fill="hold"/>
                                        <p:tgtEl>
                                          <p:spTgt spid="92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4000"/>
                            </p:stCondLst>
                            <p:childTnLst>
                              <p:par>
                                <p:cTn id="5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300" fill="hold"/>
                                        <p:tgtEl>
                                          <p:spTgt spid="92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300" fill="hold"/>
                                        <p:tgtEl>
                                          <p:spTgt spid="92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4500"/>
                            </p:stCondLst>
                            <p:childTnLst>
                              <p:par>
                                <p:cTn id="60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300" fill="hold"/>
                                        <p:tgtEl>
                                          <p:spTgt spid="92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300" fill="hold"/>
                                        <p:tgtEl>
                                          <p:spTgt spid="92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5000"/>
                            </p:stCondLst>
                            <p:childTnLst>
                              <p:par>
                                <p:cTn id="6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300" fill="hold"/>
                                        <p:tgtEl>
                                          <p:spTgt spid="92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300" fill="hold"/>
                                        <p:tgtEl>
                                          <p:spTgt spid="92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5500"/>
                            </p:stCondLst>
                            <p:childTnLst>
                              <p:par>
                                <p:cTn id="70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300" fill="hold"/>
                                        <p:tgtEl>
                                          <p:spTgt spid="92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300" fill="hold"/>
                                        <p:tgtEl>
                                          <p:spTgt spid="92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24" grpId="0" bldLvl="0" animBg="1" autoUpdateAnimBg="0"/>
      <p:bldP spid="9225" grpId="0" bldLvl="0" animBg="1" autoUpdateAnimBg="0"/>
      <p:bldP spid="9226" grpId="0" bldLvl="0" animBg="1" autoUpdateAnimBg="0"/>
      <p:bldP spid="9227" grpId="0" bldLvl="0" animBg="1" autoUpdateAnimBg="0"/>
      <p:bldP spid="9228" grpId="0" bldLvl="0" animBg="1" autoUpdateAnimBg="0"/>
      <p:bldP spid="9229" grpId="0" bldLvl="0" animBg="1" autoUpdateAnimBg="0"/>
      <p:bldP spid="9230" grpId="0" bldLvl="0" animBg="1" autoUpdateAnimBg="0"/>
      <p:bldP spid="9231" grpId="0" bldLvl="0" animBg="1" autoUpdateAnimBg="0"/>
      <p:bldP spid="9232" grpId="0" bldLvl="0" animBg="1" autoUpdateAnimBg="0"/>
      <p:bldP spid="9233" grpId="0" bldLvl="0" animBg="1" autoUpdateAnimBg="0"/>
      <p:bldP spid="9234" grpId="0" bldLvl="0" animBg="1" autoUpdateAnimBg="0"/>
      <p:bldP spid="9235" grpId="0" bldLvl="0" autoUpdateAnimBg="0"/>
      <p:bldP spid="9236" grpId="0" bldLvl="0" autoUpdateAnimBg="0"/>
      <p:bldP spid="9237" grpId="0" bldLvl="0" autoUpdateAnimBg="0"/>
      <p:bldP spid="9238" grpId="0" bldLvl="0" autoUpdateAnimBg="0"/>
      <p:bldP spid="9239" grpId="0" bldLvl="0" autoUpdateAnimBg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98513" y="996950"/>
            <a:ext cx="1457325" cy="1466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3" name="Picture 4" descr="C:\Users\LL\Desktop\包图网_30559手绘花束背景图\1.pn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 rot="15503165">
            <a:off x="7397750" y="1874838"/>
            <a:ext cx="1208087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4" name="Picture 4" descr="C:\Users\LL\Desktop\包图网_30559手绘花束背景图\1.png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 rot="16964694">
            <a:off x="7204869" y="2956719"/>
            <a:ext cx="1509713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5" name="Picture 4" descr="C:\Users\LL\Desktop\包图网_30559手绘花束背景图\1.png"/>
          <p:cNvPicPr>
            <a:picLocks noChangeAspect="1" noChangeArrowheads="1"/>
          </p:cNvPicPr>
          <p:nvPr/>
        </p:nvPicPr>
        <p:blipFill>
          <a:blip r:embed="rId6" cstate="screen"/>
          <a:srcRect/>
          <a:stretch>
            <a:fillRect/>
          </a:stretch>
        </p:blipFill>
        <p:spPr bwMode="auto">
          <a:xfrm rot="5858990">
            <a:off x="369887" y="2092326"/>
            <a:ext cx="1725613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6" name="Picture 4" descr="C:\Users\LL\Desktop\包图网_30559手绘花束背景图\1.png"/>
          <p:cNvPicPr>
            <a:picLocks noChangeAspect="1" noChangeArrowheads="1"/>
          </p:cNvPicPr>
          <p:nvPr/>
        </p:nvPicPr>
        <p:blipFill>
          <a:blip r:embed="rId7" cstate="screen"/>
          <a:srcRect/>
          <a:stretch>
            <a:fillRect/>
          </a:stretch>
        </p:blipFill>
        <p:spPr bwMode="auto">
          <a:xfrm rot="10800000">
            <a:off x="1497013" y="1239838"/>
            <a:ext cx="1517650" cy="630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7" name="Picture 4" descr="C:\Users\LL\Desktop\包图网_30559手绘花束背景图\1.png"/>
          <p:cNvPicPr>
            <a:picLocks noChangeAspect="1" noChangeArrowheads="1"/>
          </p:cNvPicPr>
          <p:nvPr/>
        </p:nvPicPr>
        <p:blipFill>
          <a:blip r:embed="rId8" cstate="screen"/>
          <a:srcRect/>
          <a:stretch>
            <a:fillRect/>
          </a:stretch>
        </p:blipFill>
        <p:spPr bwMode="auto">
          <a:xfrm rot="4827277">
            <a:off x="372269" y="2894806"/>
            <a:ext cx="1628775" cy="703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8" name="Picture 4" descr="C:\Users\LL\Desktop\包图网_30559手绘花束背景图\1.png"/>
          <p:cNvPicPr>
            <a:picLocks noChangeAspect="1" noChangeArrowheads="1"/>
          </p:cNvPicPr>
          <p:nvPr/>
        </p:nvPicPr>
        <p:blipFill>
          <a:blip r:embed="rId9" cstate="screen"/>
          <a:srcRect/>
          <a:stretch>
            <a:fillRect/>
          </a:stretch>
        </p:blipFill>
        <p:spPr bwMode="auto">
          <a:xfrm>
            <a:off x="1304925" y="3335338"/>
            <a:ext cx="1931988" cy="835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9" name="Picture 4" descr="C:\Users\LL\Desktop\包图网_30559手绘花束背景图\1.png"/>
          <p:cNvPicPr>
            <a:picLocks noChangeAspect="1" noChangeArrowheads="1"/>
          </p:cNvPicPr>
          <p:nvPr/>
        </p:nvPicPr>
        <p:blipFill>
          <a:blip r:embed="rId10" cstate="screen"/>
          <a:srcRect/>
          <a:stretch>
            <a:fillRect/>
          </a:stretch>
        </p:blipFill>
        <p:spPr bwMode="auto">
          <a:xfrm>
            <a:off x="6156325" y="3465513"/>
            <a:ext cx="1804988" cy="835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50" name="Picture 4" descr="C:\Users\LL\Desktop\包图网_30559手绘花束背景图\1.png"/>
          <p:cNvPicPr>
            <a:picLocks noChangeAspect="1" noChangeArrowheads="1"/>
          </p:cNvPicPr>
          <p:nvPr/>
        </p:nvPicPr>
        <p:blipFill>
          <a:blip r:embed="rId11" cstate="screen"/>
          <a:srcRect/>
          <a:stretch>
            <a:fillRect/>
          </a:stretch>
        </p:blipFill>
        <p:spPr bwMode="auto">
          <a:xfrm rot="10800000">
            <a:off x="6096000" y="1212850"/>
            <a:ext cx="1797050" cy="630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0251" name="组合 1"/>
          <p:cNvGrpSpPr/>
          <p:nvPr/>
        </p:nvGrpSpPr>
        <p:grpSpPr bwMode="auto">
          <a:xfrm>
            <a:off x="1333500" y="1708150"/>
            <a:ext cx="6500813" cy="1935163"/>
            <a:chOff x="0" y="0"/>
            <a:chExt cx="8693542" cy="4733664"/>
          </a:xfrm>
        </p:grpSpPr>
        <p:sp>
          <p:nvSpPr>
            <p:cNvPr id="10252" name="淘宝店chenying0907 2"/>
            <p:cNvSpPr>
              <a:spLocks noChangeArrowheads="1"/>
            </p:cNvSpPr>
            <p:nvPr/>
          </p:nvSpPr>
          <p:spPr bwMode="auto">
            <a:xfrm>
              <a:off x="0" y="0"/>
              <a:ext cx="8693542" cy="4733664"/>
            </a:xfrm>
            <a:prstGeom prst="rect">
              <a:avLst/>
            </a:prstGeom>
            <a:solidFill>
              <a:srgbClr val="97C7A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lang="zh-CN" altLang="zh-CN">
                <a:solidFill>
                  <a:srgbClr val="FFFFFF"/>
                </a:solidFill>
                <a:cs typeface="+mn-ea"/>
                <a:sym typeface="+mn-lt"/>
              </a:endParaRPr>
            </a:p>
          </p:txBody>
        </p:sp>
        <p:sp>
          <p:nvSpPr>
            <p:cNvPr id="10253" name="淘宝店chenying0907 3"/>
            <p:cNvSpPr>
              <a:spLocks noChangeArrowheads="1"/>
            </p:cNvSpPr>
            <p:nvPr/>
          </p:nvSpPr>
          <p:spPr bwMode="auto">
            <a:xfrm>
              <a:off x="110627" y="176089"/>
              <a:ext cx="8466099" cy="4374239"/>
            </a:xfrm>
            <a:prstGeom prst="rect">
              <a:avLst/>
            </a:prstGeom>
            <a:noFill/>
            <a:ln w="9525" cap="flat" cmpd="sng">
              <a:solidFill>
                <a:schemeClr val="bg1"/>
              </a:solidFill>
              <a:beve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/>
            <a:p>
              <a:pPr algn="ctr"/>
              <a:endParaRPr lang="zh-CN" altLang="zh-CN">
                <a:solidFill>
                  <a:srgbClr val="FFFFFF"/>
                </a:solidFill>
                <a:cs typeface="+mn-ea"/>
                <a:sym typeface="+mn-lt"/>
              </a:endParaRPr>
            </a:p>
          </p:txBody>
        </p:sp>
      </p:grpSp>
      <p:sp>
        <p:nvSpPr>
          <p:cNvPr id="10254" name="Rectangle 18"/>
          <p:cNvSpPr>
            <a:spLocks noChangeArrowheads="1"/>
          </p:cNvSpPr>
          <p:nvPr/>
        </p:nvSpPr>
        <p:spPr bwMode="auto">
          <a:xfrm>
            <a:off x="2324100" y="2143125"/>
            <a:ext cx="1295400" cy="11079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algn="ctr"/>
            <a:r>
              <a:rPr lang="en-US" altLang="zh-CN" sz="7200" dirty="0">
                <a:solidFill>
                  <a:schemeClr val="bg1"/>
                </a:solidFill>
                <a:latin typeface="Agency FB" panose="020B0503020202020204" pitchFamily="34" charset="0"/>
                <a:cs typeface="+mn-ea"/>
                <a:sym typeface="+mn-lt"/>
              </a:rPr>
              <a:t>0</a:t>
            </a:r>
            <a:r>
              <a:rPr lang="zh-CN" altLang="en-US" sz="7200" dirty="0">
                <a:solidFill>
                  <a:schemeClr val="bg1"/>
                </a:solidFill>
                <a:latin typeface="Agency FB" panose="020B0503020202020204" pitchFamily="34" charset="0"/>
                <a:cs typeface="+mn-ea"/>
                <a:sym typeface="+mn-lt"/>
              </a:rPr>
              <a:t>2</a:t>
            </a:r>
          </a:p>
        </p:txBody>
      </p:sp>
      <p:sp>
        <p:nvSpPr>
          <p:cNvPr id="10255" name="Rectangle 18"/>
          <p:cNvSpPr>
            <a:spLocks noChangeArrowheads="1"/>
          </p:cNvSpPr>
          <p:nvPr/>
        </p:nvSpPr>
        <p:spPr bwMode="auto">
          <a:xfrm>
            <a:off x="3979863" y="2338388"/>
            <a:ext cx="282575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algn="dist"/>
            <a:r>
              <a:rPr lang="zh-CN" altLang="en-US" sz="2400">
                <a:solidFill>
                  <a:schemeClr val="bg1"/>
                </a:solidFill>
                <a:cs typeface="+mn-ea"/>
                <a:sym typeface="+mn-lt"/>
              </a:rPr>
              <a:t>此处添加标题文本</a:t>
            </a:r>
            <a:endParaRPr lang="en-US" altLang="zh-CN" sz="240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0256" name="Rectangle 18"/>
          <p:cNvSpPr>
            <a:spLocks noChangeArrowheads="1"/>
          </p:cNvSpPr>
          <p:nvPr/>
        </p:nvSpPr>
        <p:spPr bwMode="auto">
          <a:xfrm>
            <a:off x="3979863" y="2851150"/>
            <a:ext cx="2825750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algn="dist"/>
            <a:r>
              <a:rPr lang="en-US" altLang="zh-CN" sz="1400">
                <a:solidFill>
                  <a:schemeClr val="bg1"/>
                </a:solidFill>
                <a:cs typeface="+mn-ea"/>
                <a:sym typeface="+mn-lt"/>
              </a:rPr>
              <a:t>write your great  title here</a:t>
            </a:r>
            <a:endParaRPr lang="zh-CN" altLang="en-US">
              <a:solidFill>
                <a:srgbClr val="000000"/>
              </a:solidFill>
              <a:cs typeface="+mn-ea"/>
              <a:sym typeface="+mn-lt"/>
            </a:endParaRPr>
          </a:p>
        </p:txBody>
      </p:sp>
      <p:pic>
        <p:nvPicPr>
          <p:cNvPr id="10257" name="Picture 5"/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139700" y="269875"/>
            <a:ext cx="2552700" cy="2571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58" name="Picture 6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642938" y="1560513"/>
            <a:ext cx="1181100" cy="1228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Tm="0">
        <p14:ripple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1024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5" dur="250" autoRev="1" fill="hold"/>
                                        <p:tgtEl>
                                          <p:spTgt spid="1024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6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1024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8" dur="250" autoRev="1" fill="hold"/>
                                        <p:tgtEl>
                                          <p:spTgt spid="1024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9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1" dur="250" autoRev="1" fill="hold"/>
                                        <p:tgtEl>
                                          <p:spTgt spid="1024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2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/>
                                        <p:tgtEl>
                                          <p:spTgt spid="1024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4" dur="250" autoRev="1" fill="hold"/>
                                        <p:tgtEl>
                                          <p:spTgt spid="1024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5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1024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7" dur="250" autoRev="1" fill="hold"/>
                                        <p:tgtEl>
                                          <p:spTgt spid="1024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8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500"/>
                                        <p:tgtEl>
                                          <p:spTgt spid="1024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0" dur="250" autoRev="1" fill="hold"/>
                                        <p:tgtEl>
                                          <p:spTgt spid="1024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1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1024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3" dur="250" autoRev="1" fill="hold"/>
                                        <p:tgtEl>
                                          <p:spTgt spid="1024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4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500"/>
                                        <p:tgtEl>
                                          <p:spTgt spid="1024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6" dur="250" autoRev="1" fill="hold"/>
                                        <p:tgtEl>
                                          <p:spTgt spid="1024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7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1025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9" dur="250" autoRev="1" fill="hold"/>
                                        <p:tgtEl>
                                          <p:spTgt spid="1025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53" dur="500"/>
                                        <p:tgtEl>
                                          <p:spTgt spid="102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47" presetClass="entr" presetSubtype="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56" dur="750"/>
                                        <p:tgtEl>
                                          <p:spTgt spid="102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750" fill="hold"/>
                                        <p:tgtEl>
                                          <p:spTgt spid="102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750" fill="hold"/>
                                        <p:tgtEl>
                                          <p:spTgt spid="102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42" presetClass="entr" presetSubtype="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61" dur="1000"/>
                                        <p:tgtEl>
                                          <p:spTgt spid="102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02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02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500"/>
                            </p:stCondLst>
                            <p:childTnLst>
                              <p:par>
                                <p:cTn id="65" presetID="2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102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102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102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102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55" grpId="0" bldLvl="0" autoUpdateAnimBg="0"/>
      <p:bldP spid="10256" grpId="0" bldLvl="0" autoUpdateAnimBg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直接连接符 13"/>
          <p:cNvSpPr>
            <a:spLocks noChangeShapeType="1"/>
          </p:cNvSpPr>
          <p:nvPr/>
        </p:nvSpPr>
        <p:spPr bwMode="auto">
          <a:xfrm>
            <a:off x="250825" y="336550"/>
            <a:ext cx="8616950" cy="1588"/>
          </a:xfrm>
          <a:prstGeom prst="line">
            <a:avLst/>
          </a:prstGeom>
          <a:noFill/>
          <a:ln w="19050" cap="flat" cmpd="sng">
            <a:solidFill>
              <a:srgbClr val="8FBBA3"/>
            </a:solidFill>
            <a:beve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11267" name="直接连接符 14"/>
          <p:cNvSpPr>
            <a:spLocks noChangeShapeType="1"/>
          </p:cNvSpPr>
          <p:nvPr/>
        </p:nvSpPr>
        <p:spPr bwMode="auto">
          <a:xfrm>
            <a:off x="250825" y="5426075"/>
            <a:ext cx="8616950" cy="0"/>
          </a:xfrm>
          <a:prstGeom prst="line">
            <a:avLst/>
          </a:prstGeom>
          <a:noFill/>
          <a:ln w="19050" cap="flat" cmpd="sng">
            <a:solidFill>
              <a:srgbClr val="8FBBA3"/>
            </a:solidFill>
            <a:beve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11268" name="直接连接符 15"/>
          <p:cNvSpPr>
            <a:spLocks noChangeShapeType="1"/>
          </p:cNvSpPr>
          <p:nvPr/>
        </p:nvSpPr>
        <p:spPr bwMode="auto">
          <a:xfrm>
            <a:off x="250825" y="336550"/>
            <a:ext cx="1588" cy="5089525"/>
          </a:xfrm>
          <a:prstGeom prst="line">
            <a:avLst/>
          </a:prstGeom>
          <a:noFill/>
          <a:ln w="19050" cap="flat" cmpd="sng">
            <a:solidFill>
              <a:srgbClr val="8FBBA3"/>
            </a:solidFill>
            <a:beve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11269" name="直接连接符 16"/>
          <p:cNvSpPr>
            <a:spLocks noChangeShapeType="1"/>
          </p:cNvSpPr>
          <p:nvPr/>
        </p:nvSpPr>
        <p:spPr bwMode="auto">
          <a:xfrm>
            <a:off x="8867775" y="336550"/>
            <a:ext cx="0" cy="5089525"/>
          </a:xfrm>
          <a:prstGeom prst="line">
            <a:avLst/>
          </a:prstGeom>
          <a:noFill/>
          <a:ln w="19050" cap="flat" cmpd="sng">
            <a:solidFill>
              <a:srgbClr val="8FBBA3"/>
            </a:solidFill>
            <a:beve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>
              <a:cs typeface="+mn-ea"/>
              <a:sym typeface="+mn-lt"/>
            </a:endParaRPr>
          </a:p>
        </p:txBody>
      </p:sp>
      <p:pic>
        <p:nvPicPr>
          <p:cNvPr id="11270" name="Picture 3" descr="D:\李琳PPT素材收集\VIP素材包分类整理\抠图png文件\手绘水彩玫瑰花\左侧花.pn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0" y="-63500"/>
            <a:ext cx="3017838" cy="339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1" name="Picture 3" descr="D:\李琳PPT素材收集\VIP素材包分类整理\抠图png文件\手绘水彩玫瑰花\591ade0abcd50.pn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 rot="14083096">
            <a:off x="7170737" y="-201612"/>
            <a:ext cx="3021013" cy="1579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1272" name="组合 10"/>
          <p:cNvGrpSpPr/>
          <p:nvPr/>
        </p:nvGrpSpPr>
        <p:grpSpPr bwMode="auto">
          <a:xfrm>
            <a:off x="955675" y="1562100"/>
            <a:ext cx="7483475" cy="3584575"/>
            <a:chOff x="0" y="0"/>
            <a:chExt cx="9334500" cy="4199894"/>
          </a:xfrm>
        </p:grpSpPr>
        <p:sp>
          <p:nvSpPr>
            <p:cNvPr id="11273" name="矩形 11"/>
            <p:cNvSpPr>
              <a:spLocks noChangeArrowheads="1"/>
            </p:cNvSpPr>
            <p:nvPr/>
          </p:nvSpPr>
          <p:spPr bwMode="auto">
            <a:xfrm>
              <a:off x="0" y="18419"/>
              <a:ext cx="2979737" cy="1981200"/>
            </a:xfrm>
            <a:prstGeom prst="rect">
              <a:avLst/>
            </a:prstGeom>
            <a:solidFill>
              <a:srgbClr val="FFFFFF">
                <a:alpha val="50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rgbClr val="395E8A"/>
                  </a:solidFill>
                  <a:bevel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endParaRPr lang="zh-CN" altLang="zh-CN" sz="2400">
                <a:solidFill>
                  <a:srgbClr val="E1845F"/>
                </a:solidFill>
                <a:latin typeface="+mn-lt"/>
                <a:cs typeface="+mn-ea"/>
                <a:sym typeface="+mn-lt"/>
              </a:endParaRPr>
            </a:p>
          </p:txBody>
        </p:sp>
        <p:sp>
          <p:nvSpPr>
            <p:cNvPr id="11274" name="矩形 12"/>
            <p:cNvSpPr>
              <a:spLocks noChangeArrowheads="1"/>
            </p:cNvSpPr>
            <p:nvPr/>
          </p:nvSpPr>
          <p:spPr bwMode="auto">
            <a:xfrm>
              <a:off x="6356350" y="18419"/>
              <a:ext cx="2978150" cy="1981200"/>
            </a:xfrm>
            <a:prstGeom prst="rect">
              <a:avLst/>
            </a:prstGeom>
            <a:solidFill>
              <a:srgbClr val="FFFFFF">
                <a:alpha val="50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rgbClr val="395E8A"/>
                  </a:solidFill>
                  <a:bevel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endParaRPr lang="zh-CN" altLang="zh-CN" sz="2400">
                <a:solidFill>
                  <a:srgbClr val="E1845F"/>
                </a:solidFill>
                <a:latin typeface="+mn-lt"/>
                <a:cs typeface="+mn-ea"/>
                <a:sym typeface="+mn-lt"/>
              </a:endParaRPr>
            </a:p>
          </p:txBody>
        </p:sp>
        <p:sp>
          <p:nvSpPr>
            <p:cNvPr id="11275" name="矩形 13"/>
            <p:cNvSpPr>
              <a:spLocks noChangeArrowheads="1"/>
            </p:cNvSpPr>
            <p:nvPr/>
          </p:nvSpPr>
          <p:spPr bwMode="auto">
            <a:xfrm>
              <a:off x="3178175" y="2218694"/>
              <a:ext cx="2978150" cy="1981200"/>
            </a:xfrm>
            <a:prstGeom prst="rect">
              <a:avLst/>
            </a:prstGeom>
            <a:solidFill>
              <a:srgbClr val="FFFFFF">
                <a:alpha val="50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rgbClr val="395E8A"/>
                  </a:solidFill>
                  <a:bevel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endParaRPr lang="zh-CN" altLang="zh-CN" sz="2400">
                <a:solidFill>
                  <a:srgbClr val="E1845F"/>
                </a:solidFill>
                <a:latin typeface="+mn-lt"/>
                <a:cs typeface="+mn-ea"/>
                <a:sym typeface="+mn-lt"/>
              </a:endParaRPr>
            </a:p>
          </p:txBody>
        </p:sp>
        <p:sp>
          <p:nvSpPr>
            <p:cNvPr id="11276" name="矩形 14"/>
            <p:cNvSpPr>
              <a:spLocks noChangeArrowheads="1"/>
            </p:cNvSpPr>
            <p:nvPr/>
          </p:nvSpPr>
          <p:spPr bwMode="auto">
            <a:xfrm>
              <a:off x="3178175" y="18419"/>
              <a:ext cx="2978150" cy="19812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rgbClr val="395E8A"/>
                  </a:solidFill>
                  <a:bevel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endParaRPr lang="zh-CN" altLang="zh-CN" sz="2400">
                <a:solidFill>
                  <a:srgbClr val="E1845F"/>
                </a:solidFill>
                <a:latin typeface="+mn-lt"/>
                <a:cs typeface="+mn-ea"/>
                <a:sym typeface="+mn-lt"/>
              </a:endParaRPr>
            </a:p>
          </p:txBody>
        </p:sp>
        <p:sp>
          <p:nvSpPr>
            <p:cNvPr id="11277" name="矩形 15"/>
            <p:cNvSpPr>
              <a:spLocks noChangeArrowheads="1"/>
            </p:cNvSpPr>
            <p:nvPr/>
          </p:nvSpPr>
          <p:spPr bwMode="auto">
            <a:xfrm>
              <a:off x="6356350" y="2218694"/>
              <a:ext cx="2978150" cy="19812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rgbClr val="395E8A"/>
                  </a:solidFill>
                  <a:bevel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endParaRPr lang="zh-CN" altLang="zh-CN" sz="2400">
                <a:solidFill>
                  <a:srgbClr val="E1845F"/>
                </a:solidFill>
                <a:latin typeface="+mn-lt"/>
                <a:cs typeface="+mn-ea"/>
                <a:sym typeface="+mn-lt"/>
              </a:endParaRPr>
            </a:p>
          </p:txBody>
        </p:sp>
        <p:sp>
          <p:nvSpPr>
            <p:cNvPr id="11278" name="矩形 16"/>
            <p:cNvSpPr>
              <a:spLocks noChangeArrowheads="1"/>
            </p:cNvSpPr>
            <p:nvPr/>
          </p:nvSpPr>
          <p:spPr bwMode="auto">
            <a:xfrm>
              <a:off x="0" y="2218694"/>
              <a:ext cx="2979737" cy="19812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rgbClr val="395E8A"/>
                  </a:solidFill>
                  <a:bevel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endParaRPr lang="zh-CN" altLang="zh-CN" sz="2400">
                <a:solidFill>
                  <a:srgbClr val="E1845F"/>
                </a:solidFill>
                <a:latin typeface="+mn-lt"/>
                <a:cs typeface="+mn-ea"/>
                <a:sym typeface="+mn-lt"/>
              </a:endParaRPr>
            </a:p>
          </p:txBody>
        </p:sp>
        <p:grpSp>
          <p:nvGrpSpPr>
            <p:cNvPr id="11279" name="组合 17"/>
            <p:cNvGrpSpPr/>
            <p:nvPr/>
          </p:nvGrpSpPr>
          <p:grpSpPr bwMode="auto">
            <a:xfrm>
              <a:off x="190500" y="156532"/>
              <a:ext cx="2828925" cy="1251652"/>
              <a:chOff x="0" y="0"/>
              <a:chExt cx="2010651" cy="979224"/>
            </a:xfrm>
          </p:grpSpPr>
          <p:sp>
            <p:nvSpPr>
              <p:cNvPr id="11280" name="矩形 25"/>
              <p:cNvSpPr>
                <a:spLocks noChangeArrowheads="1"/>
              </p:cNvSpPr>
              <p:nvPr/>
            </p:nvSpPr>
            <p:spPr bwMode="auto">
              <a:xfrm>
                <a:off x="169963" y="0"/>
                <a:ext cx="1840688" cy="3103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bevel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r>
                  <a:rPr lang="en-US" altLang="zh-CN" sz="1600" b="1">
                    <a:solidFill>
                      <a:srgbClr val="E1845F"/>
                    </a:solidFill>
                    <a:latin typeface="+mn-lt"/>
                    <a:cs typeface="+mn-ea"/>
                    <a:sym typeface="+mn-lt"/>
                  </a:rPr>
                  <a:t>ADD YOUR TEXT </a:t>
                </a:r>
                <a:endParaRPr lang="zh-CN" altLang="en-US" sz="1600" b="1">
                  <a:solidFill>
                    <a:srgbClr val="E1845F"/>
                  </a:solidFill>
                  <a:latin typeface="+mn-lt"/>
                  <a:cs typeface="+mn-ea"/>
                  <a:sym typeface="+mn-lt"/>
                </a:endParaRPr>
              </a:p>
            </p:txBody>
          </p:sp>
          <p:sp>
            <p:nvSpPr>
              <p:cNvPr id="11281" name="矩形 26"/>
              <p:cNvSpPr>
                <a:spLocks noChangeArrowheads="1"/>
              </p:cNvSpPr>
              <p:nvPr/>
            </p:nvSpPr>
            <p:spPr bwMode="auto">
              <a:xfrm>
                <a:off x="0" y="339198"/>
                <a:ext cx="1905502" cy="64002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bevel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just">
                  <a:lnSpc>
                    <a:spcPct val="120000"/>
                  </a:lnSpc>
                </a:pPr>
                <a:r>
                  <a:rPr lang="zh-CN" altLang="en-US" sz="1100">
                    <a:solidFill>
                      <a:srgbClr val="E1845F"/>
                    </a:solidFill>
                    <a:latin typeface="+mn-lt"/>
                    <a:cs typeface="+mn-ea"/>
                    <a:sym typeface="+mn-lt"/>
                  </a:rPr>
                  <a:t>模板内颜色可以替换为自己的颜色，图片也可以替换为自己的图片。</a:t>
                </a:r>
                <a:endParaRPr lang="en-US" altLang="zh-CN" sz="1100">
                  <a:solidFill>
                    <a:srgbClr val="E1845F"/>
                  </a:solidFill>
                  <a:latin typeface="+mn-lt"/>
                  <a:cs typeface="+mn-ea"/>
                  <a:sym typeface="+mn-lt"/>
                </a:endParaRPr>
              </a:p>
            </p:txBody>
          </p:sp>
        </p:grpSp>
        <p:sp>
          <p:nvSpPr>
            <p:cNvPr id="11282" name="矩形 18"/>
            <p:cNvSpPr>
              <a:spLocks noChangeArrowheads="1"/>
            </p:cNvSpPr>
            <p:nvPr/>
          </p:nvSpPr>
          <p:spPr bwMode="auto">
            <a:xfrm>
              <a:off x="3563937" y="2447294"/>
              <a:ext cx="2590800" cy="3966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zh-CN" sz="1600" b="1">
                  <a:solidFill>
                    <a:srgbClr val="E1845F"/>
                  </a:solidFill>
                  <a:latin typeface="+mn-lt"/>
                  <a:cs typeface="+mn-ea"/>
                  <a:sym typeface="+mn-lt"/>
                </a:rPr>
                <a:t>ADD YOUR TEXT </a:t>
              </a:r>
              <a:endParaRPr lang="zh-CN" altLang="en-US" sz="1600" b="1">
                <a:solidFill>
                  <a:srgbClr val="E1845F"/>
                </a:solidFill>
                <a:latin typeface="+mn-lt"/>
                <a:cs typeface="+mn-ea"/>
                <a:sym typeface="+mn-lt"/>
              </a:endParaRPr>
            </a:p>
          </p:txBody>
        </p:sp>
        <p:sp>
          <p:nvSpPr>
            <p:cNvPr id="11283" name="矩形 19"/>
            <p:cNvSpPr>
              <a:spLocks noChangeArrowheads="1"/>
            </p:cNvSpPr>
            <p:nvPr/>
          </p:nvSpPr>
          <p:spPr bwMode="auto">
            <a:xfrm>
              <a:off x="3325812" y="2880682"/>
              <a:ext cx="2681289" cy="8180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just">
                <a:lnSpc>
                  <a:spcPct val="120000"/>
                </a:lnSpc>
              </a:pPr>
              <a:r>
                <a:rPr lang="zh-CN" altLang="en-US" sz="1100">
                  <a:solidFill>
                    <a:srgbClr val="E1845F"/>
                  </a:solidFill>
                  <a:latin typeface="+mn-lt"/>
                  <a:cs typeface="+mn-ea"/>
                  <a:sym typeface="+mn-lt"/>
                </a:rPr>
                <a:t>模板内颜色可以替换为自己的颜色，图片也可以替换为自己的图片。</a:t>
              </a:r>
              <a:endParaRPr lang="en-US" altLang="zh-CN" sz="1100">
                <a:solidFill>
                  <a:srgbClr val="E1845F"/>
                </a:solidFill>
                <a:latin typeface="+mn-lt"/>
                <a:cs typeface="+mn-ea"/>
                <a:sym typeface="+mn-lt"/>
              </a:endParaRPr>
            </a:p>
          </p:txBody>
        </p:sp>
        <p:sp>
          <p:nvSpPr>
            <p:cNvPr id="11284" name="矩形 20"/>
            <p:cNvSpPr>
              <a:spLocks noChangeArrowheads="1"/>
            </p:cNvSpPr>
            <p:nvPr/>
          </p:nvSpPr>
          <p:spPr bwMode="auto">
            <a:xfrm>
              <a:off x="6729412" y="154943"/>
              <a:ext cx="2590800" cy="3966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zh-CN" sz="1600" b="1">
                  <a:solidFill>
                    <a:srgbClr val="E1845F"/>
                  </a:solidFill>
                  <a:latin typeface="+mn-lt"/>
                  <a:cs typeface="+mn-ea"/>
                  <a:sym typeface="+mn-lt"/>
                </a:rPr>
                <a:t>ADD YOUR TEXT </a:t>
              </a:r>
              <a:endParaRPr lang="zh-CN" altLang="en-US" sz="1600" b="1">
                <a:solidFill>
                  <a:srgbClr val="E1845F"/>
                </a:solidFill>
                <a:latin typeface="+mn-lt"/>
                <a:cs typeface="+mn-ea"/>
                <a:sym typeface="+mn-lt"/>
              </a:endParaRPr>
            </a:p>
          </p:txBody>
        </p:sp>
        <p:sp>
          <p:nvSpPr>
            <p:cNvPr id="11285" name="矩形 21"/>
            <p:cNvSpPr>
              <a:spLocks noChangeArrowheads="1"/>
            </p:cNvSpPr>
            <p:nvPr/>
          </p:nvSpPr>
          <p:spPr bwMode="auto">
            <a:xfrm>
              <a:off x="6491287" y="559304"/>
              <a:ext cx="2681289" cy="8180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just">
                <a:lnSpc>
                  <a:spcPct val="120000"/>
                </a:lnSpc>
              </a:pPr>
              <a:r>
                <a:rPr lang="zh-CN" altLang="en-US" sz="1100">
                  <a:solidFill>
                    <a:srgbClr val="E1845F"/>
                  </a:solidFill>
                  <a:latin typeface="+mn-lt"/>
                  <a:cs typeface="+mn-ea"/>
                  <a:sym typeface="+mn-lt"/>
                </a:rPr>
                <a:t>模板内颜色可以替换为自己的颜色，图片也可以替换为自己的图片。</a:t>
              </a:r>
              <a:endParaRPr lang="en-US" altLang="zh-CN" sz="1100">
                <a:solidFill>
                  <a:srgbClr val="E1845F"/>
                </a:solidFill>
                <a:latin typeface="+mn-lt"/>
                <a:cs typeface="+mn-ea"/>
                <a:sym typeface="+mn-lt"/>
              </a:endParaRPr>
            </a:p>
          </p:txBody>
        </p:sp>
        <p:pic>
          <p:nvPicPr>
            <p:cNvPr id="11286" name="图片 22"/>
            <p:cNvPicPr>
              <a:picLocks noChangeAspect="1" noChangeArrowheads="1"/>
            </p:cNvPicPr>
            <p:nvPr/>
          </p:nvPicPr>
          <p:blipFill>
            <a:blip r:embed="rId5" cstate="screen"/>
            <a:srcRect/>
            <a:stretch>
              <a:fillRect/>
            </a:stretch>
          </p:blipFill>
          <p:spPr bwMode="auto">
            <a:xfrm>
              <a:off x="240476" y="2148114"/>
              <a:ext cx="2774646" cy="1901647"/>
            </a:xfrm>
            <a:prstGeom prst="rect">
              <a:avLst/>
            </a:prstGeom>
            <a:solidFill>
              <a:srgbClr val="EDEDED"/>
            </a:solidFill>
            <a:ln w="88900" cap="sq" cmpd="sng">
              <a:solidFill>
                <a:srgbClr val="FFFFFF"/>
              </a:solidFill>
              <a:miter lim="800000"/>
              <a:headEnd/>
              <a:tailEnd/>
            </a:ln>
          </p:spPr>
        </p:pic>
        <p:pic>
          <p:nvPicPr>
            <p:cNvPr id="11287" name="图片 23"/>
            <p:cNvPicPr>
              <a:picLocks noChangeAspect="1" noChangeArrowheads="1"/>
            </p:cNvPicPr>
            <p:nvPr/>
          </p:nvPicPr>
          <p:blipFill>
            <a:blip r:embed="rId5" cstate="screen"/>
            <a:srcRect/>
            <a:stretch>
              <a:fillRect/>
            </a:stretch>
          </p:blipFill>
          <p:spPr bwMode="auto">
            <a:xfrm>
              <a:off x="3332019" y="0"/>
              <a:ext cx="2774646" cy="1901647"/>
            </a:xfrm>
            <a:prstGeom prst="rect">
              <a:avLst/>
            </a:prstGeom>
            <a:solidFill>
              <a:srgbClr val="EDEDED"/>
            </a:solidFill>
            <a:ln w="88900" cap="sq" cmpd="sng">
              <a:solidFill>
                <a:srgbClr val="FFFFFF"/>
              </a:solidFill>
              <a:miter lim="800000"/>
              <a:headEnd/>
              <a:tailEnd/>
            </a:ln>
          </p:spPr>
        </p:pic>
        <p:pic>
          <p:nvPicPr>
            <p:cNvPr id="11288" name="图片 24"/>
            <p:cNvPicPr>
              <a:picLocks noChangeAspect="1" noChangeArrowheads="1"/>
            </p:cNvPicPr>
            <p:nvPr/>
          </p:nvPicPr>
          <p:blipFill>
            <a:blip r:embed="rId5" cstate="screen"/>
            <a:srcRect/>
            <a:stretch>
              <a:fillRect/>
            </a:stretch>
          </p:blipFill>
          <p:spPr bwMode="auto">
            <a:xfrm>
              <a:off x="6452591" y="2177143"/>
              <a:ext cx="2774646" cy="1901647"/>
            </a:xfrm>
            <a:prstGeom prst="rect">
              <a:avLst/>
            </a:prstGeom>
            <a:solidFill>
              <a:srgbClr val="EDEDED"/>
            </a:solidFill>
            <a:ln w="88900" cap="sq" cmpd="sng">
              <a:solidFill>
                <a:srgbClr val="FFFFFF"/>
              </a:solidFill>
              <a:miter lim="800000"/>
              <a:headEnd/>
              <a:tailEnd/>
            </a:ln>
          </p:spPr>
        </p:pic>
      </p:grpSp>
      <p:sp>
        <p:nvSpPr>
          <p:cNvPr id="11289" name="Text Box 43"/>
          <p:cNvSpPr>
            <a:spLocks noChangeArrowheads="1"/>
          </p:cNvSpPr>
          <p:nvPr/>
        </p:nvSpPr>
        <p:spPr bwMode="auto">
          <a:xfrm>
            <a:off x="3924300" y="968375"/>
            <a:ext cx="2205038" cy="215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en-US" altLang="zh-CN" sz="800">
                <a:solidFill>
                  <a:srgbClr val="7F7F7F"/>
                </a:solidFill>
                <a:cs typeface="+mn-ea"/>
                <a:sym typeface="+mn-lt"/>
              </a:rPr>
              <a:t>This is a good space for a short subtitle</a:t>
            </a:r>
            <a:endParaRPr lang="zh-CN" altLang="en-US">
              <a:cs typeface="+mn-ea"/>
              <a:sym typeface="+mn-lt"/>
            </a:endParaRPr>
          </a:p>
        </p:txBody>
      </p:sp>
      <p:pic>
        <p:nvPicPr>
          <p:cNvPr id="11290" name="Picture 7" descr="D:\1变色龙模板\2016.6\清新文艺花朵通用汇报模板\11.png"/>
          <p:cNvPicPr>
            <a:picLocks noChangeAspect="1" noChangeArrowheads="1"/>
          </p:cNvPicPr>
          <p:nvPr/>
        </p:nvPicPr>
        <p:blipFill>
          <a:blip r:embed="rId6" cstate="screen"/>
          <a:srcRect/>
          <a:stretch>
            <a:fillRect/>
          </a:stretch>
        </p:blipFill>
        <p:spPr bwMode="auto">
          <a:xfrm>
            <a:off x="3203575" y="554038"/>
            <a:ext cx="720725" cy="7540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1291" name="Text Box 42"/>
          <p:cNvSpPr>
            <a:spLocks noChangeArrowheads="1"/>
          </p:cNvSpPr>
          <p:nvPr/>
        </p:nvSpPr>
        <p:spPr bwMode="auto">
          <a:xfrm>
            <a:off x="3941763" y="623888"/>
            <a:ext cx="1898650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zh-CN" altLang="en-US" sz="1600">
                <a:solidFill>
                  <a:srgbClr val="7F7F7F"/>
                </a:solidFill>
                <a:cs typeface="+mn-ea"/>
                <a:sym typeface="+mn-lt"/>
              </a:rPr>
              <a:t>此处添加</a:t>
            </a:r>
            <a:r>
              <a:rPr lang="zh-CN" altLang="en-US" sz="1600">
                <a:solidFill>
                  <a:srgbClr val="E77394"/>
                </a:solidFill>
                <a:cs typeface="+mn-ea"/>
                <a:sym typeface="+mn-lt"/>
              </a:rPr>
              <a:t>标题文本</a:t>
            </a:r>
            <a:endParaRPr lang="en-US" altLang="zh-CN" sz="1600">
              <a:solidFill>
                <a:srgbClr val="E77394"/>
              </a:solidFill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Tm="0">
        <p14:ripple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7" dur="750"/>
                                        <p:tgtEl>
                                          <p:spTgt spid="11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400"/>
                            </p:stCondLst>
                            <p:childTnLst>
                              <p:par>
                                <p:cTn id="9" presetID="22" presetClass="entr" presetSubtype="8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12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900"/>
                            </p:stCondLst>
                            <p:childTnLst>
                              <p:par>
                                <p:cTn id="13" presetID="22" presetClass="entr" presetSubtype="8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12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4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127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12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12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89" grpId="0" bldLvl="0" autoUpdateAnimBg="0"/>
      <p:bldP spid="11289" grpId="1" bldLvl="0" autoUpdateAnimBg="0"/>
      <p:bldP spid="11291" grpId="0" bldLvl="0" autoUpdateAnimBg="0"/>
      <p:bldP spid="11291" grpId="1" bldLvl="0" autoUpdateAnimBg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ATION_TITLE" val="小清新绿色唯美感念师恩教师节PPT动画模板.pptx"/>
</p:tagLst>
</file>

<file path=ppt/theme/theme1.xml><?xml version="1.0" encoding="utf-8"?>
<a:theme xmlns:a="http://schemas.openxmlformats.org/drawingml/2006/main" name=" www.2ppt.com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ih4xhj4p">
      <a:majorFont>
        <a:latin typeface="微软雅黑"/>
        <a:ea typeface="微软雅黑"/>
        <a:cs typeface=""/>
      </a:majorFont>
      <a:minorFont>
        <a:latin typeface="微软雅黑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自定义设计方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2144</Words>
  <Application>Microsoft Office PowerPoint</Application>
  <PresentationFormat>全屏显示(16:10)</PresentationFormat>
  <Paragraphs>164</Paragraphs>
  <Slides>19</Slides>
  <Notes>19</Notes>
  <HiddenSlides>0</HiddenSlides>
  <MMClips>0</MMClips>
  <ScaleCrop>false</ScaleCrop>
  <HeadingPairs>
    <vt:vector size="6" baseType="variant">
      <vt:variant>
        <vt:lpstr>已用的字体</vt:lpstr>
      </vt:variant>
      <vt:variant>
        <vt:i4>5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19</vt:i4>
      </vt:variant>
    </vt:vector>
  </HeadingPairs>
  <TitlesOfParts>
    <vt:vector size="26" baseType="lpstr">
      <vt:lpstr>宋体</vt:lpstr>
      <vt:lpstr>微软雅黑</vt:lpstr>
      <vt:lpstr>Agency FB</vt:lpstr>
      <vt:lpstr>Arial</vt:lpstr>
      <vt:lpstr>Calibri</vt:lpstr>
      <vt:lpstr> www.2ppt.com</vt:lpstr>
      <vt:lpstr>自定义设计方案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www.ppt818.com</dc:title>
  <dc:subject>www.ppt818.com</dc:subject>
  <dc:creator/>
  <dc:description>www.ppt818.com-提供资源下载</dc:description>
  <cp:lastModifiedBy/>
  <cp:revision>1</cp:revision>
  <dcterms:created xsi:type="dcterms:W3CDTF">2022-03-10T06:56:34Z</dcterms:created>
  <dcterms:modified xsi:type="dcterms:W3CDTF">2023-01-10T11:36:56Z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7F31660CD691440A94B244888A01E827</vt:lpwstr>
  </property>
  <property fmtid="{D5CDD505-2E9C-101B-9397-08002B2CF9AE}" pid="3" name="KSOProductBuildVer">
    <vt:lpwstr>2052-11.1.0.11365</vt:lpwstr>
  </property>
  <property fmtid="{A09F084E-AD41-489F-8076-AA5BE3082BCA}" pid="100">
    <vt:ui4>5</vt:ui4>
  </property>
  <property fmtid="{64440492-4C8B-11D1-8B70-080036B11A03}" pid="11">
    <vt:lpwstr>www.2ppt.com-爱PPT提供资源下载</vt:lpwstr>
  </property>
</Properties>
</file>