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61" r:id="rId4"/>
    <p:sldId id="264" r:id="rId5"/>
    <p:sldId id="265" r:id="rId6"/>
    <p:sldId id="271" r:id="rId7"/>
    <p:sldId id="266" r:id="rId8"/>
    <p:sldId id="268" r:id="rId9"/>
    <p:sldId id="269" r:id="rId10"/>
    <p:sldId id="267" r:id="rId11"/>
    <p:sldId id="274" r:id="rId12"/>
    <p:sldId id="270" r:id="rId13"/>
    <p:sldId id="275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方正中等线简体" panose="02010600030101010101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B46"/>
    <a:srgbClr val="292929"/>
    <a:srgbClr val="C20F2A"/>
    <a:srgbClr val="FFFFFF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6653-6963-41CC-8A6C-75A2E864F59E}" type="doc">
      <dgm:prSet loTypeId="urn:microsoft.com/office/officeart/2005/8/layout/radial6#3" loCatId="relationship" qsTypeId="urn:microsoft.com/office/officeart/2005/8/quickstyle/simple1#74" qsCatId="simple" csTypeId="urn:microsoft.com/office/officeart/2005/8/colors/accent1_2#41" csCatId="accent1" phldr="1"/>
      <dgm:spPr/>
      <dgm:t>
        <a:bodyPr/>
        <a:lstStyle/>
        <a:p>
          <a:endParaRPr lang="zh-CN" altLang="en-US"/>
        </a:p>
      </dgm:t>
    </dgm:pt>
    <dgm:pt modelId="{72A50F01-4C86-4CE0-979E-F3CECC90519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0C65B1-A173-4738-8D7A-1ACF69BAE1F6}" type="par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D642BCE3-2BC1-4D78-946F-CCDA6234DDBD}" type="sib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FD827EC8-676A-46F0-89CB-46BE036F60AA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03573D-56E9-40BA-8E22-7D5C7F5D75AD}" type="parTrans" cxnId="{0C522F4B-9790-4BB1-B3B9-C638B9202569}">
      <dgm:prSet/>
      <dgm:spPr/>
      <dgm:t>
        <a:bodyPr/>
        <a:lstStyle/>
        <a:p>
          <a:endParaRPr lang="zh-CN" altLang="en-US"/>
        </a:p>
      </dgm:t>
    </dgm:pt>
    <dgm:pt modelId="{A5C95621-42F0-430B-9939-C24716EE1C4D}" type="sibTrans" cxnId="{0C522F4B-9790-4BB1-B3B9-C638B9202569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0EAD53DF-8AC7-441E-9A3F-9730F3987106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350E27D8-0027-479B-A296-A91A3851A777}" type="parTrans" cxnId="{88E041B0-657E-4B92-B22E-EF974DBB140D}">
      <dgm:prSet/>
      <dgm:spPr/>
      <dgm:t>
        <a:bodyPr/>
        <a:lstStyle/>
        <a:p>
          <a:endParaRPr lang="zh-CN" altLang="en-US"/>
        </a:p>
      </dgm:t>
    </dgm:pt>
    <dgm:pt modelId="{6947E02B-AA04-46DB-98BA-BEA425BA27B4}" type="sibTrans" cxnId="{88E041B0-657E-4B92-B22E-EF974DBB140D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636A197B-4BDA-4D76-B542-7773F684F5F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1270A505-B9B1-4CDD-97BE-3C307387AA73}" type="parTrans" cxnId="{EE10B3E5-77D0-4AD1-AD83-32EDC5F78890}">
      <dgm:prSet/>
      <dgm:spPr/>
      <dgm:t>
        <a:bodyPr/>
        <a:lstStyle/>
        <a:p>
          <a:endParaRPr lang="zh-CN" altLang="en-US"/>
        </a:p>
      </dgm:t>
    </dgm:pt>
    <dgm:pt modelId="{7C8F1221-78B8-4DB3-98AD-119AD8BAD1B1}" type="sibTrans" cxnId="{EE10B3E5-77D0-4AD1-AD83-32EDC5F78890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457ADE10-1C4B-4E6F-83AC-87E05D5DCE7F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</dgm:pt>
    <dgm:pt modelId="{7CC1CC7C-755F-42C7-B48C-FBF2DF5A2D45}" type="parTrans" cxnId="{26984A0D-B3E4-41A1-9975-DC177F95A7DD}">
      <dgm:prSet/>
      <dgm:spPr/>
      <dgm:t>
        <a:bodyPr/>
        <a:lstStyle/>
        <a:p>
          <a:endParaRPr lang="zh-CN" altLang="en-US"/>
        </a:p>
      </dgm:t>
    </dgm:pt>
    <dgm:pt modelId="{FE2E1D2B-9CEE-4975-80A5-EEF8A19F8A23}" type="sibTrans" cxnId="{26984A0D-B3E4-41A1-9975-DC177F95A7DD}">
      <dgm:prSet/>
      <dgm:spPr>
        <a:solidFill>
          <a:schemeClr val="bg1"/>
        </a:solidFill>
      </dgm:spPr>
      <dgm:t>
        <a:bodyPr/>
        <a:lstStyle/>
        <a:p>
          <a:endParaRPr lang="zh-CN" altLang="en-US"/>
        </a:p>
      </dgm:t>
    </dgm:pt>
    <dgm:pt modelId="{90B8B745-96DB-4CC5-BBFD-D0D057E42576}" type="pres">
      <dgm:prSet presAssocID="{10B46653-6963-41CC-8A6C-75A2E864F5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1F889C-50B6-47B9-AC3F-57441CC62727}" type="pres">
      <dgm:prSet presAssocID="{72A50F01-4C86-4CE0-979E-F3CECC90519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0CD16593-3C0D-4E2E-B74A-F16BE7255BDB}" type="pres">
      <dgm:prSet presAssocID="{FD827EC8-676A-46F0-89CB-46BE036F60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537C8-FF96-47B4-94B3-89050AFD98D7}" type="pres">
      <dgm:prSet presAssocID="{FD827EC8-676A-46F0-89CB-46BE036F60AA}" presName="dummy" presStyleCnt="0"/>
      <dgm:spPr/>
    </dgm:pt>
    <dgm:pt modelId="{98AEC7FE-23E8-4404-99EA-F97B83D19D80}" type="pres">
      <dgm:prSet presAssocID="{A5C95621-42F0-430B-9939-C24716EE1C4D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B9D15024-915A-49DA-909E-F19F557C7BE9}" type="pres">
      <dgm:prSet presAssocID="{0EAD53DF-8AC7-441E-9A3F-9730F39871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EF9B77-FF82-4170-AB3B-07CB227070CF}" type="pres">
      <dgm:prSet presAssocID="{0EAD53DF-8AC7-441E-9A3F-9730F3987106}" presName="dummy" presStyleCnt="0"/>
      <dgm:spPr/>
    </dgm:pt>
    <dgm:pt modelId="{F38C7DB7-4010-4997-BF7C-041524032768}" type="pres">
      <dgm:prSet presAssocID="{6947E02B-AA04-46DB-98BA-BEA425BA27B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FCFBB84-F833-43EB-84C5-3F4659E5D5B4}" type="pres">
      <dgm:prSet presAssocID="{636A197B-4BDA-4D76-B542-7773F684F5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A4155C-0822-48A7-81BD-602CB3B8CC16}" type="pres">
      <dgm:prSet presAssocID="{636A197B-4BDA-4D76-B542-7773F684F5F2}" presName="dummy" presStyleCnt="0"/>
      <dgm:spPr/>
    </dgm:pt>
    <dgm:pt modelId="{4DC21DBB-1205-4528-AD29-237231F29519}" type="pres">
      <dgm:prSet presAssocID="{7C8F1221-78B8-4DB3-98AD-119AD8BAD1B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5DB5AF5-1E33-4E8E-90F9-F749D7260220}" type="pres">
      <dgm:prSet presAssocID="{457ADE10-1C4B-4E6F-83AC-87E05D5DCE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699E3-AEFB-4351-8D6A-A92056977A6D}" type="pres">
      <dgm:prSet presAssocID="{457ADE10-1C4B-4E6F-83AC-87E05D5DCE7F}" presName="dummy" presStyleCnt="0"/>
      <dgm:spPr/>
    </dgm:pt>
    <dgm:pt modelId="{EF458D7C-505B-4183-85B1-8E43FEF53A82}" type="pres">
      <dgm:prSet presAssocID="{FE2E1D2B-9CEE-4975-80A5-EEF8A19F8A23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D7F69125-08D3-4403-9909-4BFA912DE6CA}" type="presOf" srcId="{636A197B-4BDA-4D76-B542-7773F684F5F2}" destId="{2FCFBB84-F833-43EB-84C5-3F4659E5D5B4}" srcOrd="0" destOrd="0" presId="urn:microsoft.com/office/officeart/2005/8/layout/radial6#3"/>
    <dgm:cxn modelId="{313DB221-9EA7-45E5-A437-5B5F71D22522}" type="presOf" srcId="{FE2E1D2B-9CEE-4975-80A5-EEF8A19F8A23}" destId="{EF458D7C-505B-4183-85B1-8E43FEF53A82}" srcOrd="0" destOrd="0" presId="urn:microsoft.com/office/officeart/2005/8/layout/radial6#3"/>
    <dgm:cxn modelId="{364C0D46-BF6A-4AA1-8E76-3EBCA7CB7E5E}" srcId="{10B46653-6963-41CC-8A6C-75A2E864F59E}" destId="{72A50F01-4C86-4CE0-979E-F3CECC90519F}" srcOrd="0" destOrd="0" parTransId="{E90C65B1-A173-4738-8D7A-1ACF69BAE1F6}" sibTransId="{D642BCE3-2BC1-4D78-946F-CCDA6234DDBD}"/>
    <dgm:cxn modelId="{FB6AF25F-E780-46A4-8249-27EF7FAC55CF}" type="presOf" srcId="{6947E02B-AA04-46DB-98BA-BEA425BA27B4}" destId="{F38C7DB7-4010-4997-BF7C-041524032768}" srcOrd="0" destOrd="0" presId="urn:microsoft.com/office/officeart/2005/8/layout/radial6#3"/>
    <dgm:cxn modelId="{DC65A5E5-A0BC-4E0A-918C-4156982B9B0E}" type="presOf" srcId="{72A50F01-4C86-4CE0-979E-F3CECC90519F}" destId="{AD1F889C-50B6-47B9-AC3F-57441CC62727}" srcOrd="0" destOrd="0" presId="urn:microsoft.com/office/officeart/2005/8/layout/radial6#3"/>
    <dgm:cxn modelId="{EE10B3E5-77D0-4AD1-AD83-32EDC5F78890}" srcId="{72A50F01-4C86-4CE0-979E-F3CECC90519F}" destId="{636A197B-4BDA-4D76-B542-7773F684F5F2}" srcOrd="2" destOrd="0" parTransId="{1270A505-B9B1-4CDD-97BE-3C307387AA73}" sibTransId="{7C8F1221-78B8-4DB3-98AD-119AD8BAD1B1}"/>
    <dgm:cxn modelId="{6BEFE03A-65D0-427F-9E00-C14805EB6FC3}" type="presOf" srcId="{A5C95621-42F0-430B-9939-C24716EE1C4D}" destId="{98AEC7FE-23E8-4404-99EA-F97B83D19D80}" srcOrd="0" destOrd="0" presId="urn:microsoft.com/office/officeart/2005/8/layout/radial6#3"/>
    <dgm:cxn modelId="{8DA27ADD-FB0E-443A-B034-92FE19E3FBE5}" type="presOf" srcId="{10B46653-6963-41CC-8A6C-75A2E864F59E}" destId="{90B8B745-96DB-4CC5-BBFD-D0D057E42576}" srcOrd="0" destOrd="0" presId="urn:microsoft.com/office/officeart/2005/8/layout/radial6#3"/>
    <dgm:cxn modelId="{F2F29C34-01D4-4972-BABB-CF27294EB7BA}" type="presOf" srcId="{457ADE10-1C4B-4E6F-83AC-87E05D5DCE7F}" destId="{55DB5AF5-1E33-4E8E-90F9-F749D7260220}" srcOrd="0" destOrd="0" presId="urn:microsoft.com/office/officeart/2005/8/layout/radial6#3"/>
    <dgm:cxn modelId="{88E041B0-657E-4B92-B22E-EF974DBB140D}" srcId="{72A50F01-4C86-4CE0-979E-F3CECC90519F}" destId="{0EAD53DF-8AC7-441E-9A3F-9730F3987106}" srcOrd="1" destOrd="0" parTransId="{350E27D8-0027-479B-A296-A91A3851A777}" sibTransId="{6947E02B-AA04-46DB-98BA-BEA425BA27B4}"/>
    <dgm:cxn modelId="{26984A0D-B3E4-41A1-9975-DC177F95A7DD}" srcId="{72A50F01-4C86-4CE0-979E-F3CECC90519F}" destId="{457ADE10-1C4B-4E6F-83AC-87E05D5DCE7F}" srcOrd="3" destOrd="0" parTransId="{7CC1CC7C-755F-42C7-B48C-FBF2DF5A2D45}" sibTransId="{FE2E1D2B-9CEE-4975-80A5-EEF8A19F8A23}"/>
    <dgm:cxn modelId="{67EEAFB1-78D7-4D41-9029-2E16EF3DFB32}" type="presOf" srcId="{0EAD53DF-8AC7-441E-9A3F-9730F3987106}" destId="{B9D15024-915A-49DA-909E-F19F557C7BE9}" srcOrd="0" destOrd="0" presId="urn:microsoft.com/office/officeart/2005/8/layout/radial6#3"/>
    <dgm:cxn modelId="{FA2C8110-FA51-4767-AECC-F5904E8B3962}" type="presOf" srcId="{FD827EC8-676A-46F0-89CB-46BE036F60AA}" destId="{0CD16593-3C0D-4E2E-B74A-F16BE7255BDB}" srcOrd="0" destOrd="0" presId="urn:microsoft.com/office/officeart/2005/8/layout/radial6#3"/>
    <dgm:cxn modelId="{0C522F4B-9790-4BB1-B3B9-C638B9202569}" srcId="{72A50F01-4C86-4CE0-979E-F3CECC90519F}" destId="{FD827EC8-676A-46F0-89CB-46BE036F60AA}" srcOrd="0" destOrd="0" parTransId="{D303573D-56E9-40BA-8E22-7D5C7F5D75AD}" sibTransId="{A5C95621-42F0-430B-9939-C24716EE1C4D}"/>
    <dgm:cxn modelId="{E923BAF6-41C3-4331-B00C-CE6FB4B37BED}" type="presOf" srcId="{7C8F1221-78B8-4DB3-98AD-119AD8BAD1B1}" destId="{4DC21DBB-1205-4528-AD29-237231F29519}" srcOrd="0" destOrd="0" presId="urn:microsoft.com/office/officeart/2005/8/layout/radial6#3"/>
    <dgm:cxn modelId="{0AD089E4-8655-4687-B53A-A90B9C1D4817}" type="presParOf" srcId="{90B8B745-96DB-4CC5-BBFD-D0D057E42576}" destId="{AD1F889C-50B6-47B9-AC3F-57441CC62727}" srcOrd="0" destOrd="0" presId="urn:microsoft.com/office/officeart/2005/8/layout/radial6#3"/>
    <dgm:cxn modelId="{3026DA55-91D9-46E3-83DF-7D8B9C3CA3E9}" type="presParOf" srcId="{90B8B745-96DB-4CC5-BBFD-D0D057E42576}" destId="{0CD16593-3C0D-4E2E-B74A-F16BE7255BDB}" srcOrd="1" destOrd="0" presId="urn:microsoft.com/office/officeart/2005/8/layout/radial6#3"/>
    <dgm:cxn modelId="{D2925B84-4365-45B2-B865-8F4179655CBF}" type="presParOf" srcId="{90B8B745-96DB-4CC5-BBFD-D0D057E42576}" destId="{B9B537C8-FF96-47B4-94B3-89050AFD98D7}" srcOrd="2" destOrd="0" presId="urn:microsoft.com/office/officeart/2005/8/layout/radial6#3"/>
    <dgm:cxn modelId="{8E6D9F1E-DD9A-4D99-9F03-D2670FACBA35}" type="presParOf" srcId="{90B8B745-96DB-4CC5-BBFD-D0D057E42576}" destId="{98AEC7FE-23E8-4404-99EA-F97B83D19D80}" srcOrd="3" destOrd="0" presId="urn:microsoft.com/office/officeart/2005/8/layout/radial6#3"/>
    <dgm:cxn modelId="{BD957D76-FBBC-4408-81DF-2FEB6F95971F}" type="presParOf" srcId="{90B8B745-96DB-4CC5-BBFD-D0D057E42576}" destId="{B9D15024-915A-49DA-909E-F19F557C7BE9}" srcOrd="4" destOrd="0" presId="urn:microsoft.com/office/officeart/2005/8/layout/radial6#3"/>
    <dgm:cxn modelId="{CD702421-C260-426A-AB82-643F5F2EE58E}" type="presParOf" srcId="{90B8B745-96DB-4CC5-BBFD-D0D057E42576}" destId="{B6EF9B77-FF82-4170-AB3B-07CB227070CF}" srcOrd="5" destOrd="0" presId="urn:microsoft.com/office/officeart/2005/8/layout/radial6#3"/>
    <dgm:cxn modelId="{7BD85A54-C46D-4226-AD74-54216681B76C}" type="presParOf" srcId="{90B8B745-96DB-4CC5-BBFD-D0D057E42576}" destId="{F38C7DB7-4010-4997-BF7C-041524032768}" srcOrd="6" destOrd="0" presId="urn:microsoft.com/office/officeart/2005/8/layout/radial6#3"/>
    <dgm:cxn modelId="{E944DCA8-FEFC-4727-A98F-2F34034014B4}" type="presParOf" srcId="{90B8B745-96DB-4CC5-BBFD-D0D057E42576}" destId="{2FCFBB84-F833-43EB-84C5-3F4659E5D5B4}" srcOrd="7" destOrd="0" presId="urn:microsoft.com/office/officeart/2005/8/layout/radial6#3"/>
    <dgm:cxn modelId="{DBCD53AA-864C-4C6A-97C2-F55490FD4948}" type="presParOf" srcId="{90B8B745-96DB-4CC5-BBFD-D0D057E42576}" destId="{CAA4155C-0822-48A7-81BD-602CB3B8CC16}" srcOrd="8" destOrd="0" presId="urn:microsoft.com/office/officeart/2005/8/layout/radial6#3"/>
    <dgm:cxn modelId="{3E48B0FC-2C3D-4E98-9098-84C0B9EC125D}" type="presParOf" srcId="{90B8B745-96DB-4CC5-BBFD-D0D057E42576}" destId="{4DC21DBB-1205-4528-AD29-237231F29519}" srcOrd="9" destOrd="0" presId="urn:microsoft.com/office/officeart/2005/8/layout/radial6#3"/>
    <dgm:cxn modelId="{D9443462-81D2-4253-A48B-1DC02762400C}" type="presParOf" srcId="{90B8B745-96DB-4CC5-BBFD-D0D057E42576}" destId="{55DB5AF5-1E33-4E8E-90F9-F749D7260220}" srcOrd="10" destOrd="0" presId="urn:microsoft.com/office/officeart/2005/8/layout/radial6#3"/>
    <dgm:cxn modelId="{34DFD0B3-4C50-4D31-B9B4-23D6BA688D69}" type="presParOf" srcId="{90B8B745-96DB-4CC5-BBFD-D0D057E42576}" destId="{410699E3-AEFB-4351-8D6A-A92056977A6D}" srcOrd="11" destOrd="0" presId="urn:microsoft.com/office/officeart/2005/8/layout/radial6#3"/>
    <dgm:cxn modelId="{05D910E5-087E-40E8-A631-FD20995A246B}" type="presParOf" srcId="{90B8B745-96DB-4CC5-BBFD-D0D057E42576}" destId="{EF458D7C-505B-4183-85B1-8E43FEF53A82}" srcOrd="12" destOrd="0" presId="urn:microsoft.com/office/officeart/2005/8/layout/radial6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3CA59-E96E-4A51-8407-0D042DA131F7}" type="doc">
      <dgm:prSet loTypeId="urn:microsoft.com/office/officeart/2008/layout/HorizontalMultiLevelHierarchy#4" loCatId="hierarchy" qsTypeId="urn:microsoft.com/office/officeart/2005/8/quickstyle/simple1#75" qsCatId="simple" csTypeId="urn:microsoft.com/office/officeart/2005/8/colors/accent1_2#42" csCatId="accent1" phldr="1"/>
      <dgm:spPr/>
      <dgm:t>
        <a:bodyPr/>
        <a:lstStyle/>
        <a:p>
          <a:endParaRPr lang="zh-CN" altLang="en-US"/>
        </a:p>
      </dgm:t>
    </dgm:pt>
    <dgm:pt modelId="{98EE382B-8317-4366-A4BB-7600F5F42648}">
      <dgm:prSet phldrT="[文本]" custT="1"/>
      <dgm:spPr>
        <a:solidFill>
          <a:srgbClr val="C20F2A"/>
        </a:solidFill>
      </dgm:spPr>
      <dgm:t>
        <a:bodyPr/>
        <a:lstStyle/>
        <a:p>
          <a:endParaRPr lang="zh-CN" altLang="en-US" sz="16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C5BF06-F579-4C1B-9776-5B38DB06CEBB}" type="par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AAA36AE5-291E-481F-8411-D6DDAC6E7161}" type="sibTrans" cxnId="{86E85F7E-BE98-4BC5-B407-E6ADEA4C0CFF}">
      <dgm:prSet/>
      <dgm:spPr/>
      <dgm:t>
        <a:bodyPr/>
        <a:lstStyle/>
        <a:p>
          <a:endParaRPr lang="zh-CN" altLang="en-US" sz="1600"/>
        </a:p>
      </dgm:t>
    </dgm:pt>
    <dgm:pt modelId="{29F99EB4-91FB-46FF-A666-03EE11A36587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59B060-AF52-4715-AA95-A1A58440D725}" type="parTrans" cxnId="{B28EE93A-DE95-4EDC-9BE5-F86E9F15918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784E9937-0D44-42C9-8818-433CF683174F}" type="sibTrans" cxnId="{B28EE93A-DE95-4EDC-9BE5-F86E9F15918C}">
      <dgm:prSet/>
      <dgm:spPr/>
      <dgm:t>
        <a:bodyPr/>
        <a:lstStyle/>
        <a:p>
          <a:endParaRPr lang="zh-CN" altLang="en-US" sz="1600"/>
        </a:p>
      </dgm:t>
    </dgm:pt>
    <dgm:pt modelId="{9C61A653-1F6B-45BF-A3C8-8935D48D20F5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dirty="0">
            <a:solidFill>
              <a:schemeClr val="bg1"/>
            </a:solidFill>
          </a:endParaRPr>
        </a:p>
      </dgm:t>
    </dgm:pt>
    <dgm:pt modelId="{48A78859-7D60-41AA-B02A-01C804CCE7AF}" type="parTrans" cxnId="{7B2AB337-AC76-4A49-8B60-6FC5456B67F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FBFE4850-4CE5-4BD9-88B5-ACB2C18F9234}" type="sibTrans" cxnId="{7B2AB337-AC76-4A49-8B60-6FC5456B67F0}">
      <dgm:prSet/>
      <dgm:spPr/>
      <dgm:t>
        <a:bodyPr/>
        <a:lstStyle/>
        <a:p>
          <a:endParaRPr lang="zh-CN" altLang="en-US" sz="1600"/>
        </a:p>
      </dgm:t>
    </dgm:pt>
    <dgm:pt modelId="{CF4AB1CC-B8F6-4011-96FD-4F14992F9AC2}">
      <dgm:prSet phldrT="[文本]" custT="1"/>
      <dgm:spPr>
        <a:solidFill>
          <a:srgbClr val="C20F2A"/>
        </a:solidFill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AAC82B-3A25-41EC-9D8A-6A3FAC8EDCDF}" type="parTrans" cxnId="{4C4AE677-86C1-47A8-A3D3-D6E4C35C32B3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zh-CN" altLang="en-US" sz="400"/>
        </a:p>
      </dgm:t>
    </dgm:pt>
    <dgm:pt modelId="{5A0141A7-B310-4652-8374-580F184DD519}" type="sibTrans" cxnId="{4C4AE677-86C1-47A8-A3D3-D6E4C35C32B3}">
      <dgm:prSet/>
      <dgm:spPr/>
      <dgm:t>
        <a:bodyPr/>
        <a:lstStyle/>
        <a:p>
          <a:endParaRPr lang="zh-CN" altLang="en-US" sz="1600"/>
        </a:p>
      </dgm:t>
    </dgm:pt>
    <dgm:pt modelId="{F90F45FB-24A2-4113-A5E0-063757EF8152}" type="pres">
      <dgm:prSet presAssocID="{9AB3CA59-E96E-4A51-8407-0D042DA131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AFF942-AF0D-4BA0-914A-98AE9A0B22ED}" type="pres">
      <dgm:prSet presAssocID="{98EE382B-8317-4366-A4BB-7600F5F42648}" presName="root1" presStyleCnt="0"/>
      <dgm:spPr/>
    </dgm:pt>
    <dgm:pt modelId="{FBA1D8E3-B212-40A4-9367-F5B80382E11F}" type="pres">
      <dgm:prSet presAssocID="{98EE382B-8317-4366-A4BB-7600F5F426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192E778-BDA4-44F2-ADC9-1101F3BB498D}" type="pres">
      <dgm:prSet presAssocID="{98EE382B-8317-4366-A4BB-7600F5F42648}" presName="level2hierChild" presStyleCnt="0"/>
      <dgm:spPr/>
    </dgm:pt>
    <dgm:pt modelId="{EFD6EA81-108C-4404-B3BE-DED838D72A94}" type="pres">
      <dgm:prSet presAssocID="{0B59B060-AF52-4715-AA95-A1A58440D725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C1474064-A0C3-41AD-8B02-78360F534617}" type="pres">
      <dgm:prSet presAssocID="{0B59B060-AF52-4715-AA95-A1A58440D725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852A1EDB-1D3E-4384-86AD-9BEA2AA673D9}" type="pres">
      <dgm:prSet presAssocID="{29F99EB4-91FB-46FF-A666-03EE11A36587}" presName="root2" presStyleCnt="0"/>
      <dgm:spPr/>
    </dgm:pt>
    <dgm:pt modelId="{DB573871-A674-4273-8830-F03050226792}" type="pres">
      <dgm:prSet presAssocID="{29F99EB4-91FB-46FF-A666-03EE11A3658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F4509B-9C4E-4AE5-88F8-CBE322B26861}" type="pres">
      <dgm:prSet presAssocID="{29F99EB4-91FB-46FF-A666-03EE11A36587}" presName="level3hierChild" presStyleCnt="0"/>
      <dgm:spPr/>
    </dgm:pt>
    <dgm:pt modelId="{7A9A4601-A49B-4AC0-B106-F566AA2B3F7F}" type="pres">
      <dgm:prSet presAssocID="{48A78859-7D60-41AA-B02A-01C804CCE7AF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0CA1DF54-A73F-4976-9AE8-34960E66F091}" type="pres">
      <dgm:prSet presAssocID="{48A78859-7D60-41AA-B02A-01C804CCE7AF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A8D09188-D839-4132-8C5E-BCC87E93EE62}" type="pres">
      <dgm:prSet presAssocID="{9C61A653-1F6B-45BF-A3C8-8935D48D20F5}" presName="root2" presStyleCnt="0"/>
      <dgm:spPr/>
    </dgm:pt>
    <dgm:pt modelId="{8819E659-93F6-4A4C-9A75-2CB74E769F7A}" type="pres">
      <dgm:prSet presAssocID="{9C61A653-1F6B-45BF-A3C8-8935D48D20F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F974027-6F88-4284-9A20-15496962C9C1}" type="pres">
      <dgm:prSet presAssocID="{9C61A653-1F6B-45BF-A3C8-8935D48D20F5}" presName="level3hierChild" presStyleCnt="0"/>
      <dgm:spPr/>
    </dgm:pt>
    <dgm:pt modelId="{402788B0-960A-4BD5-89ED-BF08D8DDE226}" type="pres">
      <dgm:prSet presAssocID="{9BAAC82B-3A25-41EC-9D8A-6A3FAC8EDCDF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0F196CDD-0F77-4F1E-9BB2-BE2BE8E3C512}" type="pres">
      <dgm:prSet presAssocID="{9BAAC82B-3A25-41EC-9D8A-6A3FAC8EDCDF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1D81258F-D55F-4AF3-8585-072C1525A24F}" type="pres">
      <dgm:prSet presAssocID="{CF4AB1CC-B8F6-4011-96FD-4F14992F9AC2}" presName="root2" presStyleCnt="0"/>
      <dgm:spPr/>
    </dgm:pt>
    <dgm:pt modelId="{DABAD4C4-0E3F-4F0D-92DA-1D069C1BE552}" type="pres">
      <dgm:prSet presAssocID="{CF4AB1CC-B8F6-4011-96FD-4F14992F9AC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6196BE-650E-4A6D-AF9D-FCEC08C71CBF}" type="pres">
      <dgm:prSet presAssocID="{CF4AB1CC-B8F6-4011-96FD-4F14992F9AC2}" presName="level3hierChild" presStyleCnt="0"/>
      <dgm:spPr/>
    </dgm:pt>
  </dgm:ptLst>
  <dgm:cxnLst>
    <dgm:cxn modelId="{0B9B5CA9-A988-4914-ACAD-5D98D75EA2BB}" type="presOf" srcId="{98EE382B-8317-4366-A4BB-7600F5F42648}" destId="{FBA1D8E3-B212-40A4-9367-F5B80382E11F}" srcOrd="0" destOrd="0" presId="urn:microsoft.com/office/officeart/2008/layout/HorizontalMultiLevelHierarchy#4"/>
    <dgm:cxn modelId="{CCD4BD59-EB2C-4738-B6C7-7E8D9ED98E51}" type="presOf" srcId="{0B59B060-AF52-4715-AA95-A1A58440D725}" destId="{EFD6EA81-108C-4404-B3BE-DED838D72A94}" srcOrd="0" destOrd="0" presId="urn:microsoft.com/office/officeart/2008/layout/HorizontalMultiLevelHierarchy#4"/>
    <dgm:cxn modelId="{2612DAF3-CC5F-48C8-97AF-CAF6539F3E0A}" type="presOf" srcId="{9AB3CA59-E96E-4A51-8407-0D042DA131F7}" destId="{F90F45FB-24A2-4113-A5E0-063757EF8152}" srcOrd="0" destOrd="0" presId="urn:microsoft.com/office/officeart/2008/layout/HorizontalMultiLevelHierarchy#4"/>
    <dgm:cxn modelId="{3CA94F37-9E80-41FB-B301-3B7D60D5A22F}" type="presOf" srcId="{9C61A653-1F6B-45BF-A3C8-8935D48D20F5}" destId="{8819E659-93F6-4A4C-9A75-2CB74E769F7A}" srcOrd="0" destOrd="0" presId="urn:microsoft.com/office/officeart/2008/layout/HorizontalMultiLevelHierarchy#4"/>
    <dgm:cxn modelId="{86E85F7E-BE98-4BC5-B407-E6ADEA4C0CFF}" srcId="{9AB3CA59-E96E-4A51-8407-0D042DA131F7}" destId="{98EE382B-8317-4366-A4BB-7600F5F42648}" srcOrd="0" destOrd="0" parTransId="{6BC5BF06-F579-4C1B-9776-5B38DB06CEBB}" sibTransId="{AAA36AE5-291E-481F-8411-D6DDAC6E7161}"/>
    <dgm:cxn modelId="{8DEED5DF-DE47-476D-A7DB-2E5639699446}" type="presOf" srcId="{CF4AB1CC-B8F6-4011-96FD-4F14992F9AC2}" destId="{DABAD4C4-0E3F-4F0D-92DA-1D069C1BE552}" srcOrd="0" destOrd="0" presId="urn:microsoft.com/office/officeart/2008/layout/HorizontalMultiLevelHierarchy#4"/>
    <dgm:cxn modelId="{338603E8-15BB-4B23-B342-DCB5362DE25F}" type="presOf" srcId="{9BAAC82B-3A25-41EC-9D8A-6A3FAC8EDCDF}" destId="{402788B0-960A-4BD5-89ED-BF08D8DDE226}" srcOrd="0" destOrd="0" presId="urn:microsoft.com/office/officeart/2008/layout/HorizontalMultiLevelHierarchy#4"/>
    <dgm:cxn modelId="{381C0438-7052-4303-966C-FA2A6B93E2F0}" type="presOf" srcId="{9BAAC82B-3A25-41EC-9D8A-6A3FAC8EDCDF}" destId="{0F196CDD-0F77-4F1E-9BB2-BE2BE8E3C512}" srcOrd="1" destOrd="0" presId="urn:microsoft.com/office/officeart/2008/layout/HorizontalMultiLevelHierarchy#4"/>
    <dgm:cxn modelId="{A6C74755-7452-4804-9B74-4747E0E208DF}" type="presOf" srcId="{0B59B060-AF52-4715-AA95-A1A58440D725}" destId="{C1474064-A0C3-41AD-8B02-78360F534617}" srcOrd="1" destOrd="0" presId="urn:microsoft.com/office/officeart/2008/layout/HorizontalMultiLevelHierarchy#4"/>
    <dgm:cxn modelId="{0AD6CF54-A984-49C2-B558-DEA516C051D6}" type="presOf" srcId="{48A78859-7D60-41AA-B02A-01C804CCE7AF}" destId="{0CA1DF54-A73F-4976-9AE8-34960E66F091}" srcOrd="1" destOrd="0" presId="urn:microsoft.com/office/officeart/2008/layout/HorizontalMultiLevelHierarchy#4"/>
    <dgm:cxn modelId="{E31872A2-10EB-4465-84CF-EEA1541C258E}" type="presOf" srcId="{29F99EB4-91FB-46FF-A666-03EE11A36587}" destId="{DB573871-A674-4273-8830-F03050226792}" srcOrd="0" destOrd="0" presId="urn:microsoft.com/office/officeart/2008/layout/HorizontalMultiLevelHierarchy#4"/>
    <dgm:cxn modelId="{B28EE93A-DE95-4EDC-9BE5-F86E9F15918C}" srcId="{98EE382B-8317-4366-A4BB-7600F5F42648}" destId="{29F99EB4-91FB-46FF-A666-03EE11A36587}" srcOrd="0" destOrd="0" parTransId="{0B59B060-AF52-4715-AA95-A1A58440D725}" sibTransId="{784E9937-0D44-42C9-8818-433CF683174F}"/>
    <dgm:cxn modelId="{4C4AE677-86C1-47A8-A3D3-D6E4C35C32B3}" srcId="{98EE382B-8317-4366-A4BB-7600F5F42648}" destId="{CF4AB1CC-B8F6-4011-96FD-4F14992F9AC2}" srcOrd="2" destOrd="0" parTransId="{9BAAC82B-3A25-41EC-9D8A-6A3FAC8EDCDF}" sibTransId="{5A0141A7-B310-4652-8374-580F184DD519}"/>
    <dgm:cxn modelId="{7B2AB337-AC76-4A49-8B60-6FC5456B67F0}" srcId="{98EE382B-8317-4366-A4BB-7600F5F42648}" destId="{9C61A653-1F6B-45BF-A3C8-8935D48D20F5}" srcOrd="1" destOrd="0" parTransId="{48A78859-7D60-41AA-B02A-01C804CCE7AF}" sibTransId="{FBFE4850-4CE5-4BD9-88B5-ACB2C18F9234}"/>
    <dgm:cxn modelId="{EDF49915-38D7-4D89-9D77-D0ED04345556}" type="presOf" srcId="{48A78859-7D60-41AA-B02A-01C804CCE7AF}" destId="{7A9A4601-A49B-4AC0-B106-F566AA2B3F7F}" srcOrd="0" destOrd="0" presId="urn:microsoft.com/office/officeart/2008/layout/HorizontalMultiLevelHierarchy#4"/>
    <dgm:cxn modelId="{5533B9AF-5484-4B65-AAC8-230E6272EF99}" type="presParOf" srcId="{F90F45FB-24A2-4113-A5E0-063757EF8152}" destId="{FBAFF942-AF0D-4BA0-914A-98AE9A0B22ED}" srcOrd="0" destOrd="0" presId="urn:microsoft.com/office/officeart/2008/layout/HorizontalMultiLevelHierarchy#4"/>
    <dgm:cxn modelId="{EE6D9D12-4A30-4DDB-B9DA-0F4A527923F9}" type="presParOf" srcId="{FBAFF942-AF0D-4BA0-914A-98AE9A0B22ED}" destId="{FBA1D8E3-B212-40A4-9367-F5B80382E11F}" srcOrd="0" destOrd="0" presId="urn:microsoft.com/office/officeart/2008/layout/HorizontalMultiLevelHierarchy#4"/>
    <dgm:cxn modelId="{23549E2A-F0BB-4DD2-A762-B0544D71D3D5}" type="presParOf" srcId="{FBAFF942-AF0D-4BA0-914A-98AE9A0B22ED}" destId="{4192E778-BDA4-44F2-ADC9-1101F3BB498D}" srcOrd="1" destOrd="0" presId="urn:microsoft.com/office/officeart/2008/layout/HorizontalMultiLevelHierarchy#4"/>
    <dgm:cxn modelId="{F3C510AA-1773-4589-809A-F49B382273FD}" type="presParOf" srcId="{4192E778-BDA4-44F2-ADC9-1101F3BB498D}" destId="{EFD6EA81-108C-4404-B3BE-DED838D72A94}" srcOrd="0" destOrd="0" presId="urn:microsoft.com/office/officeart/2008/layout/HorizontalMultiLevelHierarchy#4"/>
    <dgm:cxn modelId="{9870D355-D098-4983-9BE5-4AF1E2405A1E}" type="presParOf" srcId="{EFD6EA81-108C-4404-B3BE-DED838D72A94}" destId="{C1474064-A0C3-41AD-8B02-78360F534617}" srcOrd="0" destOrd="0" presId="urn:microsoft.com/office/officeart/2008/layout/HorizontalMultiLevelHierarchy#4"/>
    <dgm:cxn modelId="{E9DBF856-B15F-4F8C-B734-0E499AB9F011}" type="presParOf" srcId="{4192E778-BDA4-44F2-ADC9-1101F3BB498D}" destId="{852A1EDB-1D3E-4384-86AD-9BEA2AA673D9}" srcOrd="1" destOrd="0" presId="urn:microsoft.com/office/officeart/2008/layout/HorizontalMultiLevelHierarchy#4"/>
    <dgm:cxn modelId="{8803A23B-DF0D-4EF2-9AAA-78B19E8C167D}" type="presParOf" srcId="{852A1EDB-1D3E-4384-86AD-9BEA2AA673D9}" destId="{DB573871-A674-4273-8830-F03050226792}" srcOrd="0" destOrd="0" presId="urn:microsoft.com/office/officeart/2008/layout/HorizontalMultiLevelHierarchy#4"/>
    <dgm:cxn modelId="{A0B69CC3-3A61-46FB-BC73-E7375DA7FC7C}" type="presParOf" srcId="{852A1EDB-1D3E-4384-86AD-9BEA2AA673D9}" destId="{A9F4509B-9C4E-4AE5-88F8-CBE322B26861}" srcOrd="1" destOrd="0" presId="urn:microsoft.com/office/officeart/2008/layout/HorizontalMultiLevelHierarchy#4"/>
    <dgm:cxn modelId="{F7DE8BF9-8B89-4FA0-BDE1-6B4BDE380459}" type="presParOf" srcId="{4192E778-BDA4-44F2-ADC9-1101F3BB498D}" destId="{7A9A4601-A49B-4AC0-B106-F566AA2B3F7F}" srcOrd="2" destOrd="0" presId="urn:microsoft.com/office/officeart/2008/layout/HorizontalMultiLevelHierarchy#4"/>
    <dgm:cxn modelId="{37344B85-4DEA-4977-B52E-67F9C45F028A}" type="presParOf" srcId="{7A9A4601-A49B-4AC0-B106-F566AA2B3F7F}" destId="{0CA1DF54-A73F-4976-9AE8-34960E66F091}" srcOrd="0" destOrd="0" presId="urn:microsoft.com/office/officeart/2008/layout/HorizontalMultiLevelHierarchy#4"/>
    <dgm:cxn modelId="{D396EEEC-AD72-46A2-B49A-563983CA46A8}" type="presParOf" srcId="{4192E778-BDA4-44F2-ADC9-1101F3BB498D}" destId="{A8D09188-D839-4132-8C5E-BCC87E93EE62}" srcOrd="3" destOrd="0" presId="urn:microsoft.com/office/officeart/2008/layout/HorizontalMultiLevelHierarchy#4"/>
    <dgm:cxn modelId="{FF5678D8-00E2-4DAD-8D57-079B6B7B9CCF}" type="presParOf" srcId="{A8D09188-D839-4132-8C5E-BCC87E93EE62}" destId="{8819E659-93F6-4A4C-9A75-2CB74E769F7A}" srcOrd="0" destOrd="0" presId="urn:microsoft.com/office/officeart/2008/layout/HorizontalMultiLevelHierarchy#4"/>
    <dgm:cxn modelId="{63DE8B47-F8BB-4997-8883-E347841E96D5}" type="presParOf" srcId="{A8D09188-D839-4132-8C5E-BCC87E93EE62}" destId="{7F974027-6F88-4284-9A20-15496962C9C1}" srcOrd="1" destOrd="0" presId="urn:microsoft.com/office/officeart/2008/layout/HorizontalMultiLevelHierarchy#4"/>
    <dgm:cxn modelId="{713B4457-6901-4EB3-AEFA-EAAF0D0D1F98}" type="presParOf" srcId="{4192E778-BDA4-44F2-ADC9-1101F3BB498D}" destId="{402788B0-960A-4BD5-89ED-BF08D8DDE226}" srcOrd="4" destOrd="0" presId="urn:microsoft.com/office/officeart/2008/layout/HorizontalMultiLevelHierarchy#4"/>
    <dgm:cxn modelId="{75F52EB5-5319-48CA-B8D0-AC239482AB65}" type="presParOf" srcId="{402788B0-960A-4BD5-89ED-BF08D8DDE226}" destId="{0F196CDD-0F77-4F1E-9BB2-BE2BE8E3C512}" srcOrd="0" destOrd="0" presId="urn:microsoft.com/office/officeart/2008/layout/HorizontalMultiLevelHierarchy#4"/>
    <dgm:cxn modelId="{2B325A1C-E536-4D27-8694-175591886966}" type="presParOf" srcId="{4192E778-BDA4-44F2-ADC9-1101F3BB498D}" destId="{1D81258F-D55F-4AF3-8585-072C1525A24F}" srcOrd="5" destOrd="0" presId="urn:microsoft.com/office/officeart/2008/layout/HorizontalMultiLevelHierarchy#4"/>
    <dgm:cxn modelId="{74F996B9-8E62-4B67-9E68-0D4ECE74A28E}" type="presParOf" srcId="{1D81258F-D55F-4AF3-8585-072C1525A24F}" destId="{DABAD4C4-0E3F-4F0D-92DA-1D069C1BE552}" srcOrd="0" destOrd="0" presId="urn:microsoft.com/office/officeart/2008/layout/HorizontalMultiLevelHierarchy#4"/>
    <dgm:cxn modelId="{85BC9636-5723-42FC-A6A6-2FC48226162B}" type="presParOf" srcId="{1D81258F-D55F-4AF3-8585-072C1525A24F}" destId="{756196BE-650E-4A6D-AF9D-FCEC08C71CBF}" srcOrd="1" destOrd="0" presId="urn:microsoft.com/office/officeart/2008/layout/HorizontalMultiLevelHierarchy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76" qsCatId="simple" csTypeId="urn:microsoft.com/office/officeart/2005/8/colors/accent1_2#43" csCatId="accent1" phldr="1"/>
      <dgm:spPr/>
    </dgm:pt>
    <dgm:pt modelId="{2FAEA9EB-E4BB-4896-98C3-E105765DA101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>
            <a:solidFill>
              <a:schemeClr val="bg1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99CD6B1F-6F59-49E8-87E2-6449E9C15B5B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C820DD37-537E-4F08-BA2E-E0821D1F8F7E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dirty="0"/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4DE76FDF-87E2-4D93-9894-32DE5C923DF5}">
      <dgm:prSet phldrT="[文本]" custT="1"/>
      <dgm:spPr>
        <a:solidFill>
          <a:srgbClr val="C20F2A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dirty="0"/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99CEF93-A13E-4042-A2DA-9BDDFA591027}" type="pres">
      <dgm:prSet presAssocID="{6753FD53-B7A6-4A65-AAF0-7006B3679730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285EC92-9714-49EC-8AB8-940A99ACBE2E}" type="pres">
      <dgm:prSet presAssocID="{6753FD53-B7A6-4A65-AAF0-7006B367973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31E970E5-DBA2-4A9D-AF0C-6917814E6025}" type="pres">
      <dgm:prSet presAssocID="{99CD6B1F-6F59-49E8-87E2-6449E9C15B5B}" presName="node" presStyleLbl="node1" presStyleIdx="1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D21C90F-FE9B-4871-917F-1E051F677DDA}" type="pres">
      <dgm:prSet presAssocID="{2E5064BF-14C5-4673-8738-4B8F60A4C02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F6D03C52-2E58-429B-9EEF-98237E561266}" type="pres">
      <dgm:prSet presAssocID="{2E5064BF-14C5-4673-8738-4B8F60A4C02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094AE5B-82BD-4BB4-829F-588187D11B1C}" type="pres">
      <dgm:prSet presAssocID="{C820DD37-537E-4F08-BA2E-E0821D1F8F7E}" presName="node" presStyleLbl="node1" presStyleIdx="2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C67F7D43-069A-4CE5-8066-2F3CEDAAF34F}" type="pres">
      <dgm:prSet presAssocID="{4549C671-6A49-42CD-A6D1-A4B37434B886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C1F1273-C52C-461E-8756-636182C5B8A4}" type="pres">
      <dgm:prSet presAssocID="{4549C671-6A49-42CD-A6D1-A4B37434B886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A0FEB2EF-EA84-4D9D-BD99-88E47A240ECA}" type="pres">
      <dgm:prSet presAssocID="{4DE76FDF-87E2-4D93-9894-32DE5C923DF5}" presName="node" presStyleLbl="node1" presStyleIdx="3" presStyleCnt="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EB69D552-167D-47E9-99FE-D6C0027CC593}" type="presOf" srcId="{2E5064BF-14C5-4673-8738-4B8F60A4C023}" destId="{2D21C90F-FE9B-4871-917F-1E051F677DDA}" srcOrd="0" destOrd="0" presId="urn:microsoft.com/office/officeart/2005/8/layout/process1"/>
    <dgm:cxn modelId="{3185A6C4-599B-4F32-90CF-D8199A559BE5}" type="presOf" srcId="{4549C671-6A49-42CD-A6D1-A4B37434B886}" destId="{C67F7D43-069A-4CE5-8066-2F3CEDAAF34F}" srcOrd="0" destOrd="0" presId="urn:microsoft.com/office/officeart/2005/8/layout/process1"/>
    <dgm:cxn modelId="{FAA8A2EF-6B42-4439-8971-65F2C40F3357}" type="presOf" srcId="{4DE76FDF-87E2-4D93-9894-32DE5C923DF5}" destId="{A0FEB2EF-EA84-4D9D-BD99-88E47A240ECA}" srcOrd="0" destOrd="0" presId="urn:microsoft.com/office/officeart/2005/8/layout/process1"/>
    <dgm:cxn modelId="{D8F7B0F0-2B2A-4D27-8CED-E8FF04CB7E2D}" type="presOf" srcId="{C820DD37-537E-4F08-BA2E-E0821D1F8F7E}" destId="{2094AE5B-82BD-4BB4-829F-588187D11B1C}" srcOrd="0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A870C897-928D-400B-B3EE-A71D26D185B0}" type="presOf" srcId="{2FAEA9EB-E4BB-4896-98C3-E105765DA101}" destId="{3A5B4CE7-35F6-4767-99AC-70A8BA34D79F}" srcOrd="0" destOrd="0" presId="urn:microsoft.com/office/officeart/2005/8/layout/process1"/>
    <dgm:cxn modelId="{1F021EEB-DE0B-4848-AD03-67A62C9B1BA9}" type="presOf" srcId="{6753FD53-B7A6-4A65-AAF0-7006B3679730}" destId="{B285EC92-9714-49EC-8AB8-940A99ACBE2E}" srcOrd="1" destOrd="0" presId="urn:microsoft.com/office/officeart/2005/8/layout/process1"/>
    <dgm:cxn modelId="{A989AD35-BA88-4F96-BD62-DB0B4E7BB9FA}" type="presOf" srcId="{99CD6B1F-6F59-49E8-87E2-6449E9C15B5B}" destId="{31E970E5-DBA2-4A9D-AF0C-6917814E6025}" srcOrd="0" destOrd="0" presId="urn:microsoft.com/office/officeart/2005/8/layout/process1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43626F8B-F498-4AF5-A260-444D4925C391}" type="presOf" srcId="{2E5064BF-14C5-4673-8738-4B8F60A4C023}" destId="{F6D03C52-2E58-429B-9EEF-98237E561266}" srcOrd="1" destOrd="0" presId="urn:microsoft.com/office/officeart/2005/8/layout/process1"/>
    <dgm:cxn modelId="{AE4AE3A7-5154-4C80-B3F6-ADABE403E746}" type="presOf" srcId="{6753FD53-B7A6-4A65-AAF0-7006B3679730}" destId="{299CEF93-A13E-4042-A2DA-9BDDFA591027}" srcOrd="0" destOrd="0" presId="urn:microsoft.com/office/officeart/2005/8/layout/process1"/>
    <dgm:cxn modelId="{D55F72A9-3669-4769-81A1-DCD61530D509}" type="presOf" srcId="{FB234881-BAA4-44B9-9195-739C5DE99BAF}" destId="{D96BE575-9B57-4274-8499-02B861278200}" srcOrd="0" destOrd="0" presId="urn:microsoft.com/office/officeart/2005/8/layout/process1"/>
    <dgm:cxn modelId="{5EFF13ED-2609-48FD-BC21-B062188E84D3}" type="presOf" srcId="{4549C671-6A49-42CD-A6D1-A4B37434B886}" destId="{4C1F1273-C52C-461E-8756-636182C5B8A4}" srcOrd="1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2D786FAC-90F1-43FA-948C-E7AE26FAEB91}" type="presParOf" srcId="{D96BE575-9B57-4274-8499-02B861278200}" destId="{3A5B4CE7-35F6-4767-99AC-70A8BA34D79F}" srcOrd="0" destOrd="0" presId="urn:microsoft.com/office/officeart/2005/8/layout/process1"/>
    <dgm:cxn modelId="{EFD1E3B0-7BCB-4F86-837A-5F4AA95DDBE7}" type="presParOf" srcId="{D96BE575-9B57-4274-8499-02B861278200}" destId="{299CEF93-A13E-4042-A2DA-9BDDFA591027}" srcOrd="1" destOrd="0" presId="urn:microsoft.com/office/officeart/2005/8/layout/process1"/>
    <dgm:cxn modelId="{A7E1CBD9-1185-47D9-BBAD-D67AE3D86E5C}" type="presParOf" srcId="{299CEF93-A13E-4042-A2DA-9BDDFA591027}" destId="{B285EC92-9714-49EC-8AB8-940A99ACBE2E}" srcOrd="0" destOrd="0" presId="urn:microsoft.com/office/officeart/2005/8/layout/process1"/>
    <dgm:cxn modelId="{7941B8C3-74DC-4AA3-B07E-4E450C32DAC7}" type="presParOf" srcId="{D96BE575-9B57-4274-8499-02B861278200}" destId="{31E970E5-DBA2-4A9D-AF0C-6917814E6025}" srcOrd="2" destOrd="0" presId="urn:microsoft.com/office/officeart/2005/8/layout/process1"/>
    <dgm:cxn modelId="{E3A021C2-F023-481B-AC22-C9CDEE333127}" type="presParOf" srcId="{D96BE575-9B57-4274-8499-02B861278200}" destId="{2D21C90F-FE9B-4871-917F-1E051F677DDA}" srcOrd="3" destOrd="0" presId="urn:microsoft.com/office/officeart/2005/8/layout/process1"/>
    <dgm:cxn modelId="{9FD991D1-A98B-40FD-8661-29474726744A}" type="presParOf" srcId="{2D21C90F-FE9B-4871-917F-1E051F677DDA}" destId="{F6D03C52-2E58-429B-9EEF-98237E561266}" srcOrd="0" destOrd="0" presId="urn:microsoft.com/office/officeart/2005/8/layout/process1"/>
    <dgm:cxn modelId="{A42040E1-CEF1-46ED-ACA5-238E79DB2AF1}" type="presParOf" srcId="{D96BE575-9B57-4274-8499-02B861278200}" destId="{2094AE5B-82BD-4BB4-829F-588187D11B1C}" srcOrd="4" destOrd="0" presId="urn:microsoft.com/office/officeart/2005/8/layout/process1"/>
    <dgm:cxn modelId="{DA968AFB-53F0-4B16-AA1B-4330BF8ED0E9}" type="presParOf" srcId="{D96BE575-9B57-4274-8499-02B861278200}" destId="{C67F7D43-069A-4CE5-8066-2F3CEDAAF34F}" srcOrd="5" destOrd="0" presId="urn:microsoft.com/office/officeart/2005/8/layout/process1"/>
    <dgm:cxn modelId="{1171895C-14B3-499D-98FF-F55B37EC901C}" type="presParOf" srcId="{C67F7D43-069A-4CE5-8066-2F3CEDAAF34F}" destId="{4C1F1273-C52C-461E-8756-636182C5B8A4}" srcOrd="0" destOrd="0" presId="urn:microsoft.com/office/officeart/2005/8/layout/process1"/>
    <dgm:cxn modelId="{5AE9E064-9628-48A0-8FDF-28B815718807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34881-BAA4-44B9-9195-739C5DE99BAF}" type="doc">
      <dgm:prSet loTypeId="urn:microsoft.com/office/officeart/2005/8/layout/process1" loCatId="process" qsTypeId="urn:microsoft.com/office/officeart/2005/8/quickstyle/simple1#77" qsCatId="simple" csTypeId="urn:microsoft.com/office/officeart/2005/8/colors/accent1_2#44" csCatId="accent1" phldr="1"/>
      <dgm:spPr/>
    </dgm:pt>
    <dgm:pt modelId="{2FAEA9EB-E4BB-4896-98C3-E105765DA101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>
            <a:solidFill>
              <a:srgbClr val="C20F2A"/>
            </a:solidFill>
          </a:endParaRPr>
        </a:p>
      </dgm:t>
    </dgm:pt>
    <dgm:pt modelId="{3940014E-8A57-47F7-8999-B579E68F813A}" type="parTrans" cxnId="{D10BC3C5-E9E4-41A7-898D-031FDE23EF09}">
      <dgm:prSet/>
      <dgm:spPr/>
      <dgm:t>
        <a:bodyPr/>
        <a:lstStyle/>
        <a:p>
          <a:endParaRPr lang="zh-CN" altLang="en-US"/>
        </a:p>
      </dgm:t>
    </dgm:pt>
    <dgm:pt modelId="{6753FD53-B7A6-4A65-AAF0-7006B3679730}" type="sibTrans" cxnId="{D10BC3C5-E9E4-41A7-898D-031FDE23EF09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99CD6B1F-6F59-49E8-87E2-6449E9C15B5B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>
            <a:solidFill>
              <a:srgbClr val="C20F2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2E71C7-AA79-4FFF-BF6F-8D2D282BF1BF}" type="parTrans" cxnId="{A9BD556A-DD39-43F5-9887-A4E310738A1E}">
      <dgm:prSet/>
      <dgm:spPr/>
      <dgm:t>
        <a:bodyPr/>
        <a:lstStyle/>
        <a:p>
          <a:endParaRPr lang="zh-CN" altLang="en-US"/>
        </a:p>
      </dgm:t>
    </dgm:pt>
    <dgm:pt modelId="{2E5064BF-14C5-4673-8738-4B8F60A4C023}" type="sibTrans" cxnId="{A9BD556A-DD39-43F5-9887-A4E310738A1E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C820DD37-537E-4F08-BA2E-E0821D1F8F7E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1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dirty="0">
            <a:solidFill>
              <a:srgbClr val="C20F2A"/>
            </a:solidFill>
          </a:endParaRPr>
        </a:p>
      </dgm:t>
    </dgm:pt>
    <dgm:pt modelId="{EE69E620-4BA7-41D7-8954-6671C414A1EC}" type="parTrans" cxnId="{D06ED8C0-3AAF-4C26-B2C3-227F5CA425BA}">
      <dgm:prSet/>
      <dgm:spPr/>
      <dgm:t>
        <a:bodyPr/>
        <a:lstStyle/>
        <a:p>
          <a:endParaRPr lang="zh-CN" altLang="en-US"/>
        </a:p>
      </dgm:t>
    </dgm:pt>
    <dgm:pt modelId="{4549C671-6A49-42CD-A6D1-A4B37434B886}" type="sibTrans" cxnId="{D06ED8C0-3AAF-4C26-B2C3-227F5CA425BA}">
      <dgm:prSet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endParaRPr lang="zh-CN" altLang="en-US">
            <a:solidFill>
              <a:srgbClr val="C20F2A"/>
            </a:solidFill>
          </a:endParaRPr>
        </a:p>
      </dgm:t>
    </dgm:pt>
    <dgm:pt modelId="{4DE76FDF-87E2-4D93-9894-32DE5C923DF5}">
      <dgm:prSet phldrT="[文本]" custT="1"/>
      <dgm:spPr>
        <a:solidFill>
          <a:schemeClr val="bg1"/>
        </a:solidFill>
        <a:ln w="12700">
          <a:solidFill>
            <a:srgbClr val="C20F2A"/>
          </a:solidFill>
        </a:ln>
      </dgm:spPr>
      <dgm:t>
        <a:bodyPr/>
        <a:lstStyle/>
        <a:p>
          <a:r>
            <a:rPr lang="en-US" altLang="zh-CN" sz="10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dirty="0">
            <a:solidFill>
              <a:srgbClr val="C20F2A"/>
            </a:solidFill>
          </a:endParaRPr>
        </a:p>
      </dgm:t>
    </dgm:pt>
    <dgm:pt modelId="{52D41E68-A396-49A1-9826-EDAF1685DF05}" type="par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35A4D627-C046-480F-B35D-1F35BC284EAE}" type="sibTrans" cxnId="{A8E2BD63-01E6-4A2E-9B34-CD83EED4BDC7}">
      <dgm:prSet/>
      <dgm:spPr/>
      <dgm:t>
        <a:bodyPr/>
        <a:lstStyle/>
        <a:p>
          <a:endParaRPr lang="zh-CN" altLang="en-US"/>
        </a:p>
      </dgm:t>
    </dgm:pt>
    <dgm:pt modelId="{D96BE575-9B57-4274-8499-02B861278200}" type="pres">
      <dgm:prSet presAssocID="{FB234881-BAA4-44B9-9195-739C5DE99BAF}" presName="Name0" presStyleCnt="0">
        <dgm:presLayoutVars>
          <dgm:dir/>
          <dgm:resizeHandles val="exact"/>
        </dgm:presLayoutVars>
      </dgm:prSet>
      <dgm:spPr/>
    </dgm:pt>
    <dgm:pt modelId="{3A5B4CE7-35F6-4767-99AC-70A8BA34D79F}" type="pres">
      <dgm:prSet presAssocID="{2FAEA9EB-E4BB-4896-98C3-E105765DA101}" presName="node" presStyleLbl="node1" presStyleIdx="0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99CEF93-A13E-4042-A2DA-9BDDFA591027}" type="pres">
      <dgm:prSet presAssocID="{6753FD53-B7A6-4A65-AAF0-7006B3679730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285EC92-9714-49EC-8AB8-940A99ACBE2E}" type="pres">
      <dgm:prSet presAssocID="{6753FD53-B7A6-4A65-AAF0-7006B367973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31E970E5-DBA2-4A9D-AF0C-6917814E6025}" type="pres">
      <dgm:prSet presAssocID="{99CD6B1F-6F59-49E8-87E2-6449E9C15B5B}" presName="node" presStyleLbl="node1" presStyleIdx="1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2D21C90F-FE9B-4871-917F-1E051F677DDA}" type="pres">
      <dgm:prSet presAssocID="{2E5064BF-14C5-4673-8738-4B8F60A4C023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F6D03C52-2E58-429B-9EEF-98237E561266}" type="pres">
      <dgm:prSet presAssocID="{2E5064BF-14C5-4673-8738-4B8F60A4C023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094AE5B-82BD-4BB4-829F-588187D11B1C}" type="pres">
      <dgm:prSet presAssocID="{C820DD37-537E-4F08-BA2E-E0821D1F8F7E}" presName="node" presStyleLbl="node1" presStyleIdx="2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  <dgm:pt modelId="{C67F7D43-069A-4CE5-8066-2F3CEDAAF34F}" type="pres">
      <dgm:prSet presAssocID="{4549C671-6A49-42CD-A6D1-A4B37434B886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C1F1273-C52C-461E-8756-636182C5B8A4}" type="pres">
      <dgm:prSet presAssocID="{4549C671-6A49-42CD-A6D1-A4B37434B886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A0FEB2EF-EA84-4D9D-BD99-88E47A240ECA}" type="pres">
      <dgm:prSet presAssocID="{4DE76FDF-87E2-4D93-9894-32DE5C923DF5}" presName="node" presStyleLbl="node1" presStyleIdx="3" presStyleCnt="4" custLinFactNeighborY="674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2CE459DD-59DE-4CB5-A92F-38822070B7F2}" type="presOf" srcId="{2FAEA9EB-E4BB-4896-98C3-E105765DA101}" destId="{3A5B4CE7-35F6-4767-99AC-70A8BA34D79F}" srcOrd="0" destOrd="0" presId="urn:microsoft.com/office/officeart/2005/8/layout/process1"/>
    <dgm:cxn modelId="{958DF52E-EAFF-4965-904C-EE51EE82CF67}" type="presOf" srcId="{4DE76FDF-87E2-4D93-9894-32DE5C923DF5}" destId="{A0FEB2EF-EA84-4D9D-BD99-88E47A240ECA}" srcOrd="0" destOrd="0" presId="urn:microsoft.com/office/officeart/2005/8/layout/process1"/>
    <dgm:cxn modelId="{01A64FC2-52A1-4320-B553-3B8C9DEB34B0}" type="presOf" srcId="{6753FD53-B7A6-4A65-AAF0-7006B3679730}" destId="{B285EC92-9714-49EC-8AB8-940A99ACBE2E}" srcOrd="1" destOrd="0" presId="urn:microsoft.com/office/officeart/2005/8/layout/process1"/>
    <dgm:cxn modelId="{A8E2BD63-01E6-4A2E-9B34-CD83EED4BDC7}" srcId="{FB234881-BAA4-44B9-9195-739C5DE99BAF}" destId="{4DE76FDF-87E2-4D93-9894-32DE5C923DF5}" srcOrd="3" destOrd="0" parTransId="{52D41E68-A396-49A1-9826-EDAF1685DF05}" sibTransId="{35A4D627-C046-480F-B35D-1F35BC284EAE}"/>
    <dgm:cxn modelId="{C812AE7D-0DD6-4B33-9BCB-0E9F1F9A1A22}" type="presOf" srcId="{6753FD53-B7A6-4A65-AAF0-7006B3679730}" destId="{299CEF93-A13E-4042-A2DA-9BDDFA591027}" srcOrd="0" destOrd="0" presId="urn:microsoft.com/office/officeart/2005/8/layout/process1"/>
    <dgm:cxn modelId="{40406582-4CA6-48D2-9BC8-14CD11F12F29}" type="presOf" srcId="{99CD6B1F-6F59-49E8-87E2-6449E9C15B5B}" destId="{31E970E5-DBA2-4A9D-AF0C-6917814E6025}" srcOrd="0" destOrd="0" presId="urn:microsoft.com/office/officeart/2005/8/layout/process1"/>
    <dgm:cxn modelId="{CFF7A346-C47F-4467-82A5-FEC89D014688}" type="presOf" srcId="{4549C671-6A49-42CD-A6D1-A4B37434B886}" destId="{C67F7D43-069A-4CE5-8066-2F3CEDAAF34F}" srcOrd="0" destOrd="0" presId="urn:microsoft.com/office/officeart/2005/8/layout/process1"/>
    <dgm:cxn modelId="{FC527B97-7CB1-42A4-BE11-2748E3AD7C3B}" type="presOf" srcId="{2E5064BF-14C5-4673-8738-4B8F60A4C023}" destId="{2D21C90F-FE9B-4871-917F-1E051F677DDA}" srcOrd="0" destOrd="0" presId="urn:microsoft.com/office/officeart/2005/8/layout/process1"/>
    <dgm:cxn modelId="{A58014E2-B01E-4314-843D-E1E4A8CF67A7}" type="presOf" srcId="{FB234881-BAA4-44B9-9195-739C5DE99BAF}" destId="{D96BE575-9B57-4274-8499-02B861278200}" srcOrd="0" destOrd="0" presId="urn:microsoft.com/office/officeart/2005/8/layout/process1"/>
    <dgm:cxn modelId="{A9BD556A-DD39-43F5-9887-A4E310738A1E}" srcId="{FB234881-BAA4-44B9-9195-739C5DE99BAF}" destId="{99CD6B1F-6F59-49E8-87E2-6449E9C15B5B}" srcOrd="1" destOrd="0" parTransId="{3C2E71C7-AA79-4FFF-BF6F-8D2D282BF1BF}" sibTransId="{2E5064BF-14C5-4673-8738-4B8F60A4C023}"/>
    <dgm:cxn modelId="{D10BC3C5-E9E4-41A7-898D-031FDE23EF09}" srcId="{FB234881-BAA4-44B9-9195-739C5DE99BAF}" destId="{2FAEA9EB-E4BB-4896-98C3-E105765DA101}" srcOrd="0" destOrd="0" parTransId="{3940014E-8A57-47F7-8999-B579E68F813A}" sibTransId="{6753FD53-B7A6-4A65-AAF0-7006B3679730}"/>
    <dgm:cxn modelId="{1915A585-3D04-4D0A-9801-A86D6C23F7DB}" type="presOf" srcId="{4549C671-6A49-42CD-A6D1-A4B37434B886}" destId="{4C1F1273-C52C-461E-8756-636182C5B8A4}" srcOrd="1" destOrd="0" presId="urn:microsoft.com/office/officeart/2005/8/layout/process1"/>
    <dgm:cxn modelId="{9DB88C93-3871-42E3-A5A5-E19373034235}" type="presOf" srcId="{C820DD37-537E-4F08-BA2E-E0821D1F8F7E}" destId="{2094AE5B-82BD-4BB4-829F-588187D11B1C}" srcOrd="0" destOrd="0" presId="urn:microsoft.com/office/officeart/2005/8/layout/process1"/>
    <dgm:cxn modelId="{9DF658E5-F8FC-45D8-B8C4-F6E0203D32F8}" type="presOf" srcId="{2E5064BF-14C5-4673-8738-4B8F60A4C023}" destId="{F6D03C52-2E58-429B-9EEF-98237E561266}" srcOrd="1" destOrd="0" presId="urn:microsoft.com/office/officeart/2005/8/layout/process1"/>
    <dgm:cxn modelId="{D06ED8C0-3AAF-4C26-B2C3-227F5CA425BA}" srcId="{FB234881-BAA4-44B9-9195-739C5DE99BAF}" destId="{C820DD37-537E-4F08-BA2E-E0821D1F8F7E}" srcOrd="2" destOrd="0" parTransId="{EE69E620-4BA7-41D7-8954-6671C414A1EC}" sibTransId="{4549C671-6A49-42CD-A6D1-A4B37434B886}"/>
    <dgm:cxn modelId="{D141A472-F5BD-4EB0-A463-3B36C5D46FC2}" type="presParOf" srcId="{D96BE575-9B57-4274-8499-02B861278200}" destId="{3A5B4CE7-35F6-4767-99AC-70A8BA34D79F}" srcOrd="0" destOrd="0" presId="urn:microsoft.com/office/officeart/2005/8/layout/process1"/>
    <dgm:cxn modelId="{9E675E10-DF46-4024-B568-E3271D6F9F16}" type="presParOf" srcId="{D96BE575-9B57-4274-8499-02B861278200}" destId="{299CEF93-A13E-4042-A2DA-9BDDFA591027}" srcOrd="1" destOrd="0" presId="urn:microsoft.com/office/officeart/2005/8/layout/process1"/>
    <dgm:cxn modelId="{E2BED471-501D-4734-8DBB-0A4380D47C46}" type="presParOf" srcId="{299CEF93-A13E-4042-A2DA-9BDDFA591027}" destId="{B285EC92-9714-49EC-8AB8-940A99ACBE2E}" srcOrd="0" destOrd="0" presId="urn:microsoft.com/office/officeart/2005/8/layout/process1"/>
    <dgm:cxn modelId="{01685F78-2BF9-4A6A-A8B8-B0464035BB79}" type="presParOf" srcId="{D96BE575-9B57-4274-8499-02B861278200}" destId="{31E970E5-DBA2-4A9D-AF0C-6917814E6025}" srcOrd="2" destOrd="0" presId="urn:microsoft.com/office/officeart/2005/8/layout/process1"/>
    <dgm:cxn modelId="{A5E9276B-C744-4967-B87A-8EEE67EDAFA5}" type="presParOf" srcId="{D96BE575-9B57-4274-8499-02B861278200}" destId="{2D21C90F-FE9B-4871-917F-1E051F677DDA}" srcOrd="3" destOrd="0" presId="urn:microsoft.com/office/officeart/2005/8/layout/process1"/>
    <dgm:cxn modelId="{FD6E4FA2-5D73-4E32-BD67-99B2B120518D}" type="presParOf" srcId="{2D21C90F-FE9B-4871-917F-1E051F677DDA}" destId="{F6D03C52-2E58-429B-9EEF-98237E561266}" srcOrd="0" destOrd="0" presId="urn:microsoft.com/office/officeart/2005/8/layout/process1"/>
    <dgm:cxn modelId="{C40726B7-B3CF-4DDA-982C-027F90C9CBF1}" type="presParOf" srcId="{D96BE575-9B57-4274-8499-02B861278200}" destId="{2094AE5B-82BD-4BB4-829F-588187D11B1C}" srcOrd="4" destOrd="0" presId="urn:microsoft.com/office/officeart/2005/8/layout/process1"/>
    <dgm:cxn modelId="{10D0A5FD-A58E-46C9-8AF0-44086F4FB889}" type="presParOf" srcId="{D96BE575-9B57-4274-8499-02B861278200}" destId="{C67F7D43-069A-4CE5-8066-2F3CEDAAF34F}" srcOrd="5" destOrd="0" presId="urn:microsoft.com/office/officeart/2005/8/layout/process1"/>
    <dgm:cxn modelId="{A252787F-BB93-4CBA-893C-88AE2AF06D8C}" type="presParOf" srcId="{C67F7D43-069A-4CE5-8066-2F3CEDAAF34F}" destId="{4C1F1273-C52C-461E-8756-636182C5B8A4}" srcOrd="0" destOrd="0" presId="urn:microsoft.com/office/officeart/2005/8/layout/process1"/>
    <dgm:cxn modelId="{4E9FDF2F-50FA-44A1-8A30-09472B85140F}" type="presParOf" srcId="{D96BE575-9B57-4274-8499-02B861278200}" destId="{A0FEB2EF-EA84-4D9D-BD99-88E47A240E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8D7C-505B-4183-85B1-8E43FEF53A82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1DBB-1205-4528-AD29-237231F29519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C7DB7-4010-4997-BF7C-041524032768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C7FE-23E8-4404-99EA-F97B83D19D80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889C-50B6-47B9-AC3F-57441CC62727}">
      <dsp:nvSpPr>
        <dsp:cNvPr id="0" name=""/>
        <dsp:cNvSpPr/>
      </dsp:nvSpPr>
      <dsp:spPr>
        <a:xfrm>
          <a:off x="2032049" y="1145368"/>
          <a:ext cx="1255987" cy="1255987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kern="12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5984" y="1329303"/>
        <a:ext cx="888117" cy="888117"/>
      </dsp:txXfrm>
    </dsp:sp>
    <dsp:sp modelId="{0CD16593-3C0D-4E2E-B74A-F16BE7255BDB}">
      <dsp:nvSpPr>
        <dsp:cNvPr id="0" name=""/>
        <dsp:cNvSpPr/>
      </dsp:nvSpPr>
      <dsp:spPr>
        <a:xfrm>
          <a:off x="2220447" y="1609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49201" y="130363"/>
        <a:ext cx="621682" cy="621682"/>
      </dsp:txXfrm>
    </dsp:sp>
    <dsp:sp modelId="{B9D15024-915A-49DA-909E-F19F557C7BE9}">
      <dsp:nvSpPr>
        <dsp:cNvPr id="0" name=""/>
        <dsp:cNvSpPr/>
      </dsp:nvSpPr>
      <dsp:spPr>
        <a:xfrm>
          <a:off x="3552604" y="1333766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3681358" y="1462520"/>
        <a:ext cx="621682" cy="621682"/>
      </dsp:txXfrm>
    </dsp:sp>
    <dsp:sp modelId="{2FCFBB84-F833-43EB-84C5-3F4659E5D5B4}">
      <dsp:nvSpPr>
        <dsp:cNvPr id="0" name=""/>
        <dsp:cNvSpPr/>
      </dsp:nvSpPr>
      <dsp:spPr>
        <a:xfrm>
          <a:off x="2220447" y="2665923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2349201" y="2794677"/>
        <a:ext cx="621682" cy="621682"/>
      </dsp:txXfrm>
    </dsp:sp>
    <dsp:sp modelId="{55DB5AF5-1E33-4E8E-90F9-F749D7260220}">
      <dsp:nvSpPr>
        <dsp:cNvPr id="0" name=""/>
        <dsp:cNvSpPr/>
      </dsp:nvSpPr>
      <dsp:spPr>
        <a:xfrm>
          <a:off x="888290" y="1333766"/>
          <a:ext cx="879190" cy="879190"/>
        </a:xfrm>
        <a:prstGeom prst="ellipse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1017044" y="1462520"/>
        <a:ext cx="621682" cy="62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88B0-960A-4BD5-89ED-BF08D8DDE226}">
      <dsp:nvSpPr>
        <dsp:cNvPr id="0" name=""/>
        <dsp:cNvSpPr/>
      </dsp:nvSpPr>
      <dsp:spPr>
        <a:xfrm>
          <a:off x="1385002" y="1470028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24" y="0"/>
              </a:lnTo>
              <a:lnTo>
                <a:pt x="183224" y="698263"/>
              </a:lnTo>
              <a:lnTo>
                <a:pt x="366448" y="69826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48512" y="1799445"/>
        <a:ext cx="39428" cy="39428"/>
      </dsp:txXfrm>
    </dsp:sp>
    <dsp:sp modelId="{7A9A4601-A49B-4AC0-B106-F566AA2B3F7F}">
      <dsp:nvSpPr>
        <dsp:cNvPr id="0" name=""/>
        <dsp:cNvSpPr/>
      </dsp:nvSpPr>
      <dsp:spPr>
        <a:xfrm>
          <a:off x="1385002" y="1424308"/>
          <a:ext cx="366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44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59065" y="1460867"/>
        <a:ext cx="18322" cy="18322"/>
      </dsp:txXfrm>
    </dsp:sp>
    <dsp:sp modelId="{EFD6EA81-108C-4404-B3BE-DED838D72A94}">
      <dsp:nvSpPr>
        <dsp:cNvPr id="0" name=""/>
        <dsp:cNvSpPr/>
      </dsp:nvSpPr>
      <dsp:spPr>
        <a:xfrm>
          <a:off x="1385002" y="771764"/>
          <a:ext cx="366448" cy="698263"/>
        </a:xfrm>
        <a:custGeom>
          <a:avLst/>
          <a:gdLst/>
          <a:ahLst/>
          <a:cxnLst/>
          <a:rect l="0" t="0" r="0" b="0"/>
          <a:pathLst>
            <a:path>
              <a:moveTo>
                <a:pt x="0" y="698263"/>
              </a:moveTo>
              <a:lnTo>
                <a:pt x="183224" y="698263"/>
              </a:lnTo>
              <a:lnTo>
                <a:pt x="183224" y="0"/>
              </a:lnTo>
              <a:lnTo>
                <a:pt x="36644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1548512" y="1101182"/>
        <a:ext cx="39428" cy="39428"/>
      </dsp:txXfrm>
    </dsp:sp>
    <dsp:sp modelId="{FBA1D8E3-B212-40A4-9367-F5B80382E11F}">
      <dsp:nvSpPr>
        <dsp:cNvPr id="0" name=""/>
        <dsp:cNvSpPr/>
      </dsp:nvSpPr>
      <dsp:spPr>
        <a:xfrm rot="16200000">
          <a:off x="-364331" y="1190723"/>
          <a:ext cx="2940057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 spc="110" baseline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364331" y="1190723"/>
        <a:ext cx="2940057" cy="558610"/>
      </dsp:txXfrm>
    </dsp:sp>
    <dsp:sp modelId="{DB573871-A674-4273-8830-F03050226792}">
      <dsp:nvSpPr>
        <dsp:cNvPr id="0" name=""/>
        <dsp:cNvSpPr/>
      </dsp:nvSpPr>
      <dsp:spPr>
        <a:xfrm>
          <a:off x="1751451" y="492459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51451" y="492459"/>
        <a:ext cx="1832243" cy="558610"/>
      </dsp:txXfrm>
    </dsp:sp>
    <dsp:sp modelId="{8819E659-93F6-4A4C-9A75-2CB74E769F7A}">
      <dsp:nvSpPr>
        <dsp:cNvPr id="0" name=""/>
        <dsp:cNvSpPr/>
      </dsp:nvSpPr>
      <dsp:spPr>
        <a:xfrm>
          <a:off x="1751451" y="1190723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1751451" y="1190723"/>
        <a:ext cx="1832243" cy="558610"/>
      </dsp:txXfrm>
    </dsp:sp>
    <dsp:sp modelId="{DABAD4C4-0E3F-4F0D-92DA-1D069C1BE552}">
      <dsp:nvSpPr>
        <dsp:cNvPr id="0" name=""/>
        <dsp:cNvSpPr/>
      </dsp:nvSpPr>
      <dsp:spPr>
        <a:xfrm>
          <a:off x="1751451" y="1888986"/>
          <a:ext cx="1832243" cy="558610"/>
        </a:xfrm>
        <a:prstGeom prst="rect">
          <a:avLst/>
        </a:prstGeom>
        <a:solidFill>
          <a:srgbClr val="C20F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51451" y="1888986"/>
        <a:ext cx="1832243" cy="558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>
            <a:solidFill>
              <a:schemeClr val="bg1"/>
            </a:solidFill>
          </a:endParaRPr>
        </a:p>
      </dsp:txBody>
      <dsp:txXfrm>
        <a:off x="2678" y="345461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291083" y="609701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345461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930872" y="609701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100" kern="1200" dirty="0"/>
        </a:p>
      </dsp:txBody>
      <dsp:txXfrm>
        <a:off x="3282255" y="345461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551606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rgbClr val="C20F2A"/>
        </a:solidFill>
        <a:ln w="127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570660" y="609701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345461"/>
          <a:ext cx="1171277" cy="702766"/>
        </a:xfrm>
        <a:prstGeom prst="flowChartProcess">
          <a:avLst/>
        </a:prstGeom>
        <a:solidFill>
          <a:srgbClr val="C20F2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点击添加内容</a:t>
          </a:r>
          <a:endParaRPr lang="zh-CN" altLang="en-US" sz="1000" kern="1200" dirty="0"/>
        </a:p>
      </dsp:txBody>
      <dsp:txXfrm>
        <a:off x="4922043" y="345461"/>
        <a:ext cx="1171277" cy="702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4CE7-35F6-4767-99AC-70A8BA34D79F}">
      <dsp:nvSpPr>
        <dsp:cNvPr id="0" name=""/>
        <dsp:cNvSpPr/>
      </dsp:nvSpPr>
      <dsp:spPr>
        <a:xfrm>
          <a:off x="2678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>
            <a:solidFill>
              <a:srgbClr val="C20F2A"/>
            </a:solidFill>
          </a:endParaRPr>
        </a:p>
      </dsp:txBody>
      <dsp:txXfrm>
        <a:off x="2678" y="340016"/>
        <a:ext cx="1171277" cy="702766"/>
      </dsp:txXfrm>
    </dsp:sp>
    <dsp:sp modelId="{299CEF93-A13E-4042-A2DA-9BDDFA591027}">
      <dsp:nvSpPr>
        <dsp:cNvPr id="0" name=""/>
        <dsp:cNvSpPr/>
      </dsp:nvSpPr>
      <dsp:spPr>
        <a:xfrm>
          <a:off x="1291083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1291083" y="604256"/>
        <a:ext cx="173817" cy="174286"/>
      </dsp:txXfrm>
    </dsp:sp>
    <dsp:sp modelId="{31E970E5-DBA2-4A9D-AF0C-6917814E6025}">
      <dsp:nvSpPr>
        <dsp:cNvPr id="0" name=""/>
        <dsp:cNvSpPr/>
      </dsp:nvSpPr>
      <dsp:spPr>
        <a:xfrm>
          <a:off x="1642467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>
            <a:solidFill>
              <a:srgbClr val="C20F2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2467" y="340016"/>
        <a:ext cx="1171277" cy="702766"/>
      </dsp:txXfrm>
    </dsp:sp>
    <dsp:sp modelId="{2D21C90F-FE9B-4871-917F-1E051F677DDA}">
      <dsp:nvSpPr>
        <dsp:cNvPr id="0" name=""/>
        <dsp:cNvSpPr/>
      </dsp:nvSpPr>
      <dsp:spPr>
        <a:xfrm>
          <a:off x="2930872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2930872" y="604256"/>
        <a:ext cx="173817" cy="174286"/>
      </dsp:txXfrm>
    </dsp:sp>
    <dsp:sp modelId="{2094AE5B-82BD-4BB4-829F-588187D11B1C}">
      <dsp:nvSpPr>
        <dsp:cNvPr id="0" name=""/>
        <dsp:cNvSpPr/>
      </dsp:nvSpPr>
      <dsp:spPr>
        <a:xfrm>
          <a:off x="3282255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100" kern="1200" dirty="0">
            <a:solidFill>
              <a:srgbClr val="C20F2A"/>
            </a:solidFill>
          </a:endParaRPr>
        </a:p>
      </dsp:txBody>
      <dsp:txXfrm>
        <a:off x="3282255" y="340016"/>
        <a:ext cx="1171277" cy="702766"/>
      </dsp:txXfrm>
    </dsp:sp>
    <dsp:sp modelId="{C67F7D43-069A-4CE5-8066-2F3CEDAAF34F}">
      <dsp:nvSpPr>
        <dsp:cNvPr id="0" name=""/>
        <dsp:cNvSpPr/>
      </dsp:nvSpPr>
      <dsp:spPr>
        <a:xfrm>
          <a:off x="4570660" y="5461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 w="12700">
          <a:solidFill>
            <a:srgbClr val="C20F2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solidFill>
              <a:srgbClr val="C20F2A"/>
            </a:solidFill>
          </a:endParaRPr>
        </a:p>
      </dsp:txBody>
      <dsp:txXfrm>
        <a:off x="4570660" y="604256"/>
        <a:ext cx="173817" cy="174286"/>
      </dsp:txXfrm>
    </dsp:sp>
    <dsp:sp modelId="{A0FEB2EF-EA84-4D9D-BD99-88E47A240ECA}">
      <dsp:nvSpPr>
        <dsp:cNvPr id="0" name=""/>
        <dsp:cNvSpPr/>
      </dsp:nvSpPr>
      <dsp:spPr>
        <a:xfrm>
          <a:off x="4922043" y="340016"/>
          <a:ext cx="1171277" cy="702766"/>
        </a:xfrm>
        <a:prstGeom prst="flowChartProcess">
          <a:avLst/>
        </a:prstGeom>
        <a:solidFill>
          <a:schemeClr val="bg1"/>
        </a:solidFill>
        <a:ln w="12700" cap="flat" cmpd="sng" algn="ctr">
          <a:solidFill>
            <a:srgbClr val="C20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content</a:t>
          </a:r>
          <a:endParaRPr lang="zh-CN" altLang="en-US" sz="1000" kern="1200" dirty="0">
            <a:solidFill>
              <a:srgbClr val="C20F2A"/>
            </a:solidFill>
          </a:endParaRPr>
        </a:p>
      </dsp:txBody>
      <dsp:txXfrm>
        <a:off x="4922043" y="340016"/>
        <a:ext cx="1171277" cy="702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3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4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777C-BC17-41E1-A63A-58E1F886BD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5027-1B9A-4378-94C2-79844A4440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79F9-BBF5-4900-BE9A-025A71615D6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7C2-6C2F-4EC0-B8F7-564A29346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" y="-7435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16515" y="725018"/>
            <a:ext cx="93535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20X</a:t>
            </a:r>
            <a:endParaRPr lang="zh-CN" altLang="en-US" sz="3225" b="1" spc="11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中等线简体" panose="03000509000000000000" pitchFamily="65" charset="-122"/>
              <a:ea typeface="方正中等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755345" y="735263"/>
            <a:ext cx="44894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25" b="1" spc="11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9" name="文本框 58"/>
          <p:cNvSpPr txBox="1"/>
          <p:nvPr/>
        </p:nvSpPr>
        <p:spPr>
          <a:xfrm>
            <a:off x="3885829" y="3923160"/>
            <a:ext cx="1369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2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POWERPIONT</a:t>
            </a:r>
            <a:endParaRPr lang="zh-CN" altLang="en-US" sz="1200" spc="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28500" y="4212189"/>
            <a:ext cx="228700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9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适用于年终、总结、汇报及相关类别演示</a:t>
            </a:r>
          </a:p>
        </p:txBody>
      </p:sp>
      <p:sp>
        <p:nvSpPr>
          <p:cNvPr id="54" name="椭圆 53">
            <a:hlinkClick r:id="rId2"/>
          </p:cNvPr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5" name="椭圆 54">
            <a:hlinkClick r:id="rId2"/>
          </p:cNvPr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6" name="椭圆 55">
            <a:hlinkClick r:id="rId2"/>
          </p:cNvPr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7" name="椭圆 56">
            <a:hlinkClick r:id="rId2"/>
          </p:cNvPr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2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avLst/>
            <a:gdLst>
              <a:gd name="T0" fmla="*/ 111 w 121"/>
              <a:gd name="T1" fmla="*/ 50 h 121"/>
              <a:gd name="T2" fmla="*/ 109 w 121"/>
              <a:gd name="T3" fmla="*/ 44 h 121"/>
              <a:gd name="T4" fmla="*/ 116 w 121"/>
              <a:gd name="T5" fmla="*/ 36 h 121"/>
              <a:gd name="T6" fmla="*/ 109 w 121"/>
              <a:gd name="T7" fmla="*/ 24 h 121"/>
              <a:gd name="T8" fmla="*/ 99 w 121"/>
              <a:gd name="T9" fmla="*/ 26 h 121"/>
              <a:gd name="T10" fmla="*/ 95 w 121"/>
              <a:gd name="T11" fmla="*/ 22 h 121"/>
              <a:gd name="T12" fmla="*/ 97 w 121"/>
              <a:gd name="T13" fmla="*/ 11 h 121"/>
              <a:gd name="T14" fmla="*/ 84 w 121"/>
              <a:gd name="T15" fmla="*/ 4 h 121"/>
              <a:gd name="T16" fmla="*/ 76 w 121"/>
              <a:gd name="T17" fmla="*/ 11 h 121"/>
              <a:gd name="T18" fmla="*/ 71 w 121"/>
              <a:gd name="T19" fmla="*/ 10 h 121"/>
              <a:gd name="T20" fmla="*/ 68 w 121"/>
              <a:gd name="T21" fmla="*/ 0 h 121"/>
              <a:gd name="T22" fmla="*/ 60 w 121"/>
              <a:gd name="T23" fmla="*/ 0 h 121"/>
              <a:gd name="T24" fmla="*/ 53 w 121"/>
              <a:gd name="T25" fmla="*/ 0 h 121"/>
              <a:gd name="T26" fmla="*/ 50 w 121"/>
              <a:gd name="T27" fmla="*/ 10 h 121"/>
              <a:gd name="T28" fmla="*/ 44 w 121"/>
              <a:gd name="T29" fmla="*/ 11 h 121"/>
              <a:gd name="T30" fmla="*/ 36 w 121"/>
              <a:gd name="T31" fmla="*/ 4 h 121"/>
              <a:gd name="T32" fmla="*/ 24 w 121"/>
              <a:gd name="T33" fmla="*/ 11 h 121"/>
              <a:gd name="T34" fmla="*/ 26 w 121"/>
              <a:gd name="T35" fmla="*/ 22 h 121"/>
              <a:gd name="T36" fmla="*/ 22 w 121"/>
              <a:gd name="T37" fmla="*/ 26 h 121"/>
              <a:gd name="T38" fmla="*/ 11 w 121"/>
              <a:gd name="T39" fmla="*/ 24 h 121"/>
              <a:gd name="T40" fmla="*/ 4 w 121"/>
              <a:gd name="T41" fmla="*/ 36 h 121"/>
              <a:gd name="T42" fmla="*/ 11 w 121"/>
              <a:gd name="T43" fmla="*/ 44 h 121"/>
              <a:gd name="T44" fmla="*/ 10 w 121"/>
              <a:gd name="T45" fmla="*/ 50 h 121"/>
              <a:gd name="T46" fmla="*/ 0 w 121"/>
              <a:gd name="T47" fmla="*/ 53 h 121"/>
              <a:gd name="T48" fmla="*/ 0 w 121"/>
              <a:gd name="T49" fmla="*/ 60 h 121"/>
              <a:gd name="T50" fmla="*/ 0 w 121"/>
              <a:gd name="T51" fmla="*/ 67 h 121"/>
              <a:gd name="T52" fmla="*/ 10 w 121"/>
              <a:gd name="T53" fmla="*/ 71 h 121"/>
              <a:gd name="T54" fmla="*/ 11 w 121"/>
              <a:gd name="T55" fmla="*/ 76 h 121"/>
              <a:gd name="T56" fmla="*/ 4 w 121"/>
              <a:gd name="T57" fmla="*/ 84 h 121"/>
              <a:gd name="T58" fmla="*/ 11 w 121"/>
              <a:gd name="T59" fmla="*/ 97 h 121"/>
              <a:gd name="T60" fmla="*/ 22 w 121"/>
              <a:gd name="T61" fmla="*/ 95 h 121"/>
              <a:gd name="T62" fmla="*/ 26 w 121"/>
              <a:gd name="T63" fmla="*/ 99 h 121"/>
              <a:gd name="T64" fmla="*/ 24 w 121"/>
              <a:gd name="T65" fmla="*/ 109 h 121"/>
              <a:gd name="T66" fmla="*/ 36 w 121"/>
              <a:gd name="T67" fmla="*/ 116 h 121"/>
              <a:gd name="T68" fmla="*/ 44 w 121"/>
              <a:gd name="T69" fmla="*/ 109 h 121"/>
              <a:gd name="T70" fmla="*/ 50 w 121"/>
              <a:gd name="T71" fmla="*/ 111 h 121"/>
              <a:gd name="T72" fmla="*/ 53 w 121"/>
              <a:gd name="T73" fmla="*/ 121 h 121"/>
              <a:gd name="T74" fmla="*/ 60 w 121"/>
              <a:gd name="T75" fmla="*/ 121 h 121"/>
              <a:gd name="T76" fmla="*/ 68 w 121"/>
              <a:gd name="T77" fmla="*/ 121 h 121"/>
              <a:gd name="T78" fmla="*/ 71 w 121"/>
              <a:gd name="T79" fmla="*/ 111 h 121"/>
              <a:gd name="T80" fmla="*/ 76 w 121"/>
              <a:gd name="T81" fmla="*/ 109 h 121"/>
              <a:gd name="T82" fmla="*/ 84 w 121"/>
              <a:gd name="T83" fmla="*/ 116 h 121"/>
              <a:gd name="T84" fmla="*/ 97 w 121"/>
              <a:gd name="T85" fmla="*/ 109 h 121"/>
              <a:gd name="T86" fmla="*/ 95 w 121"/>
              <a:gd name="T87" fmla="*/ 99 h 121"/>
              <a:gd name="T88" fmla="*/ 99 w 121"/>
              <a:gd name="T89" fmla="*/ 95 h 121"/>
              <a:gd name="T90" fmla="*/ 109 w 121"/>
              <a:gd name="T91" fmla="*/ 97 h 121"/>
              <a:gd name="T92" fmla="*/ 116 w 121"/>
              <a:gd name="T93" fmla="*/ 84 h 121"/>
              <a:gd name="T94" fmla="*/ 109 w 121"/>
              <a:gd name="T95" fmla="*/ 76 h 121"/>
              <a:gd name="T96" fmla="*/ 111 w 121"/>
              <a:gd name="T97" fmla="*/ 71 h 121"/>
              <a:gd name="T98" fmla="*/ 121 w 121"/>
              <a:gd name="T99" fmla="*/ 67 h 121"/>
              <a:gd name="T100" fmla="*/ 121 w 121"/>
              <a:gd name="T101" fmla="*/ 60 h 121"/>
              <a:gd name="T102" fmla="*/ 121 w 121"/>
              <a:gd name="T103" fmla="*/ 53 h 121"/>
              <a:gd name="T104" fmla="*/ 111 w 121"/>
              <a:gd name="T105" fmla="*/ 50 h 121"/>
              <a:gd name="T106" fmla="*/ 60 w 121"/>
              <a:gd name="T107" fmla="*/ 83 h 121"/>
              <a:gd name="T108" fmla="*/ 38 w 121"/>
              <a:gd name="T109" fmla="*/ 60 h 121"/>
              <a:gd name="T110" fmla="*/ 60 w 121"/>
              <a:gd name="T111" fmla="*/ 38 h 121"/>
              <a:gd name="T112" fmla="*/ 83 w 121"/>
              <a:gd name="T113" fmla="*/ 60 h 121"/>
              <a:gd name="T114" fmla="*/ 60 w 121"/>
              <a:gd name="T115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121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auto"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2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avLst/>
              <a:gdLst>
                <a:gd name="T0" fmla="*/ 88 w 88"/>
                <a:gd name="T1" fmla="*/ 44 h 118"/>
                <a:gd name="T2" fmla="*/ 44 w 88"/>
                <a:gd name="T3" fmla="*/ 0 h 118"/>
                <a:gd name="T4" fmla="*/ 0 w 88"/>
                <a:gd name="T5" fmla="*/ 44 h 118"/>
                <a:gd name="T6" fmla="*/ 44 w 88"/>
                <a:gd name="T7" fmla="*/ 118 h 118"/>
                <a:gd name="T8" fmla="*/ 88 w 88"/>
                <a:gd name="T9" fmla="*/ 4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Oval 10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7" name="Freeform 18">
            <a:hlinkClick r:id="rId2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avLst/>
            <a:gdLst>
              <a:gd name="T0" fmla="*/ 60 w 120"/>
              <a:gd name="T1" fmla="*/ 62 h 122"/>
              <a:gd name="T2" fmla="*/ 91 w 120"/>
              <a:gd name="T3" fmla="*/ 31 h 122"/>
              <a:gd name="T4" fmla="*/ 60 w 120"/>
              <a:gd name="T5" fmla="*/ 0 h 122"/>
              <a:gd name="T6" fmla="*/ 29 w 120"/>
              <a:gd name="T7" fmla="*/ 31 h 122"/>
              <a:gd name="T8" fmla="*/ 60 w 120"/>
              <a:gd name="T9" fmla="*/ 62 h 122"/>
              <a:gd name="T10" fmla="*/ 75 w 120"/>
              <a:gd name="T11" fmla="*/ 64 h 122"/>
              <a:gd name="T12" fmla="*/ 60 w 120"/>
              <a:gd name="T13" fmla="*/ 83 h 122"/>
              <a:gd name="T14" fmla="*/ 44 w 120"/>
              <a:gd name="T15" fmla="*/ 64 h 122"/>
              <a:gd name="T16" fmla="*/ 0 w 120"/>
              <a:gd name="T17" fmla="*/ 122 h 122"/>
              <a:gd name="T18" fmla="*/ 59 w 120"/>
              <a:gd name="T19" fmla="*/ 122 h 122"/>
              <a:gd name="T20" fmla="*/ 60 w 120"/>
              <a:gd name="T21" fmla="*/ 122 h 122"/>
              <a:gd name="T22" fmla="*/ 120 w 120"/>
              <a:gd name="T23" fmla="*/ 122 h 122"/>
              <a:gd name="T24" fmla="*/ 75 w 120"/>
              <a:gd name="T25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122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22">
              <a:hlinkClick r:id="rId2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23">
              <a:hlinkClick r:id="rId2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24">
              <a:hlinkClick r:id="rId2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25">
              <a:hlinkClick r:id="rId2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>
            <a:hlinkClick r:id="rId2"/>
          </p:cNvPr>
          <p:cNvSpPr/>
          <p:nvPr/>
        </p:nvSpPr>
        <p:spPr>
          <a:xfrm rot="2690402" flipH="1">
            <a:off x="6861937" y="1429297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0" name="半闭框 59">
            <a:hlinkClick r:id="rId2"/>
          </p:cNvPr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1.85185E-6 L 1.66667E-6 0.128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61111E-6 -2.59259E-6 L 3.61111E-6 0.12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xit" presetSubtype="4" fill="hold" grpId="4" nodeType="withEffect">
                                  <p:stCondLst>
                                    <p:cond delay="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6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6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5" grpId="1" animBg="1"/>
      <p:bldP spid="46" grpId="0"/>
      <p:bldP spid="47" grpId="0"/>
      <p:bldP spid="47" grpId="4"/>
      <p:bldP spid="10" grpId="0" animBg="1"/>
      <p:bldP spid="59" grpId="0"/>
      <p:bldP spid="50" grpId="0"/>
      <p:bldP spid="54" grpId="0" animBg="1"/>
      <p:bldP spid="55" grpId="0" animBg="1"/>
      <p:bldP spid="56" grpId="0" animBg="1"/>
      <p:bldP spid="57" grpId="0" animBg="1"/>
      <p:bldP spid="63" grpId="0" animBg="1"/>
      <p:bldP spid="77" grpId="0" animBg="1"/>
      <p:bldP spid="53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951247"/>
            <a:ext cx="78451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 8">
            <a:hlinkClick r:id="rId2"/>
          </p:cNvPr>
          <p:cNvSpPr>
            <a:spLocks noChangeArrowheads="1"/>
          </p:cNvSpPr>
          <p:nvPr/>
        </p:nvSpPr>
        <p:spPr bwMode="auto">
          <a:xfrm>
            <a:off x="700860" y="1435008"/>
            <a:ext cx="78451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1539387" y="2191060"/>
          <a:ext cx="6096000" cy="139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1538962" y="3090091"/>
          <a:ext cx="6096000" cy="1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26" name="Picture 4" descr="E:\JGQ\PPT 制作素材\shutterstock\shutterstock_10397072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6656"/>
          <a:stretch>
            <a:fillRect/>
          </a:stretch>
        </p:blipFill>
        <p:spPr bwMode="auto">
          <a:xfrm>
            <a:off x="5930848" y="1098134"/>
            <a:ext cx="2088232" cy="1727904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solidFill>
              <a:srgbClr val="C20F2A"/>
            </a:solidFill>
          </a:ln>
          <a:effectLst/>
        </p:spPr>
      </p:pic>
      <p:pic>
        <p:nvPicPr>
          <p:cNvPr id="327" name="Picture 2" descr="E:\JGQ\PPT 制作素材\shutterstock\shutterstock_7830793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8" y="1098134"/>
            <a:ext cx="2088232" cy="1727904"/>
          </a:xfrm>
          <a:prstGeom prst="hexagon">
            <a:avLst/>
          </a:prstGeom>
          <a:solidFill>
            <a:srgbClr val="00B1B4"/>
          </a:solidFill>
          <a:ln w="3175">
            <a:solidFill>
              <a:srgbClr val="C20F2A"/>
            </a:solidFill>
          </a:ln>
          <a:effectLst/>
        </p:spPr>
      </p:pic>
      <p:pic>
        <p:nvPicPr>
          <p:cNvPr id="328" name="Picture 3" descr="E:\JGQ\PPT 制作素材\shutterstock\shutterstock_12586045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1" t="156966" r="-254186" b="-150598"/>
          <a:stretch>
            <a:fillRect/>
          </a:stretch>
        </p:blipFill>
        <p:spPr bwMode="auto">
          <a:xfrm>
            <a:off x="3556115" y="1098131"/>
            <a:ext cx="2157178" cy="1727904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3175">
            <a:solidFill>
              <a:srgbClr val="C20F2A"/>
            </a:solidFill>
          </a:ln>
          <a:effectLst/>
        </p:spPr>
      </p:pic>
      <p:grpSp>
        <p:nvGrpSpPr>
          <p:cNvPr id="329" name="组合 328"/>
          <p:cNvGrpSpPr/>
          <p:nvPr/>
        </p:nvGrpSpPr>
        <p:grpSpPr bwMode="auto">
          <a:xfrm>
            <a:off x="3177950" y="1098164"/>
            <a:ext cx="2901950" cy="598488"/>
            <a:chOff x="3043240" y="1339815"/>
            <a:chExt cx="2902064" cy="598310"/>
          </a:xfrm>
          <a:solidFill>
            <a:srgbClr val="C20F2A"/>
          </a:solidFill>
          <a:effectLst/>
        </p:grpSpPr>
        <p:sp>
          <p:nvSpPr>
            <p:cNvPr id="330" name="等腰三角形 41">
              <a:hlinkClick r:id="rId2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1" name="等腰三角形 41">
              <a:hlinkClick r:id="rId2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 bwMode="auto">
          <a:xfrm>
            <a:off x="3177950" y="2228464"/>
            <a:ext cx="2901950" cy="596900"/>
            <a:chOff x="3043240" y="2469414"/>
            <a:chExt cx="2902064" cy="598310"/>
          </a:xfrm>
          <a:solidFill>
            <a:srgbClr val="C20F2A"/>
          </a:solidFill>
          <a:effectLst/>
        </p:grpSpPr>
        <p:sp>
          <p:nvSpPr>
            <p:cNvPr id="333" name="等腰三角形 41">
              <a:hlinkClick r:id="rId2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5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334" name="等腰三角形 41">
              <a:hlinkClick r:id="rId2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5" name="Text Box 1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223169" y="3083921"/>
            <a:ext cx="69641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336" name="矩形 335">
            <a:hlinkClick r:id="rId2"/>
          </p:cNvPr>
          <p:cNvSpPr>
            <a:spLocks noChangeArrowheads="1"/>
          </p:cNvSpPr>
          <p:nvPr/>
        </p:nvSpPr>
        <p:spPr bwMode="auto">
          <a:xfrm>
            <a:off x="1223169" y="3544080"/>
            <a:ext cx="6880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Group 4"/>
          <p:cNvGrpSpPr>
            <a:grpSpLocks noChangeAspect="1"/>
          </p:cNvGrpSpPr>
          <p:nvPr/>
        </p:nvGrpSpPr>
        <p:grpSpPr bwMode="auto">
          <a:xfrm>
            <a:off x="496695" y="1228845"/>
            <a:ext cx="5095397" cy="2692409"/>
            <a:chOff x="964" y="531"/>
            <a:chExt cx="4506" cy="2381"/>
          </a:xfrm>
          <a:solidFill>
            <a:srgbClr val="C20F2A"/>
          </a:solidFill>
        </p:grpSpPr>
        <p:sp>
          <p:nvSpPr>
            <p:cNvPr id="164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1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2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4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5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6" name="Freeform 17">
              <a:hlinkClick r:id="rId2"/>
            </p:cNvPr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7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8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0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5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6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7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8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9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0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1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2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3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4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5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7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8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0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1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2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4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7" name="Freeform 58">
              <a:hlinkClick r:id="rId2"/>
            </p:cNvPr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7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8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9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0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1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2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3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4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5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6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7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8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9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7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8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9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0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1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2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3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4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5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6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7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8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9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0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1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7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8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9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0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1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2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3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4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5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7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8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9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0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1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2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3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4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5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6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7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8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9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0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1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2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3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4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5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6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7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8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9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0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1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2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3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4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5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6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7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8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9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0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1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2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3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4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5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6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7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8" name="椭圆 317"/>
          <p:cNvSpPr/>
          <p:nvPr/>
        </p:nvSpPr>
        <p:spPr>
          <a:xfrm>
            <a:off x="3864202" y="1677178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C20F2A"/>
                </a:solidFill>
              </a:rPr>
              <a:t>1</a:t>
            </a:r>
            <a:endParaRPr lang="zh-CN" altLang="en-US" b="1" dirty="0">
              <a:solidFill>
                <a:srgbClr val="C20F2A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73055" y="993157"/>
            <a:ext cx="2314952" cy="1206771"/>
            <a:chOff x="6829048" y="1216971"/>
            <a:chExt cx="2314952" cy="1206771"/>
          </a:xfrm>
        </p:grpSpPr>
        <p:grpSp>
          <p:nvGrpSpPr>
            <p:cNvPr id="320" name="组合 319"/>
            <p:cNvGrpSpPr/>
            <p:nvPr/>
          </p:nvGrpSpPr>
          <p:grpSpPr>
            <a:xfrm>
              <a:off x="6829048" y="1216971"/>
              <a:ext cx="2314952" cy="1206771"/>
              <a:chOff x="1606805" y="3121395"/>
              <a:chExt cx="2314952" cy="1206771"/>
            </a:xfrm>
          </p:grpSpPr>
          <p:sp>
            <p:nvSpPr>
              <p:cNvPr id="321" name="矩形 91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606805" y="3543336"/>
                <a:ext cx="2314952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322" name="文本框 321"/>
              <p:cNvSpPr txBox="1"/>
              <p:nvPr/>
            </p:nvSpPr>
            <p:spPr>
              <a:xfrm>
                <a:off x="1606805" y="3121395"/>
                <a:ext cx="138558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329" name="文本框 328"/>
            <p:cNvSpPr txBox="1"/>
            <p:nvPr/>
          </p:nvSpPr>
          <p:spPr>
            <a:xfrm>
              <a:off x="8064092" y="1231348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6073055" y="2638094"/>
            <a:ext cx="2314952" cy="1206771"/>
            <a:chOff x="6829048" y="1216971"/>
            <a:chExt cx="2314952" cy="1206771"/>
          </a:xfrm>
        </p:grpSpPr>
        <p:grpSp>
          <p:nvGrpSpPr>
            <p:cNvPr id="331" name="组合 330"/>
            <p:cNvGrpSpPr/>
            <p:nvPr/>
          </p:nvGrpSpPr>
          <p:grpSpPr>
            <a:xfrm>
              <a:off x="6829048" y="1216971"/>
              <a:ext cx="2314952" cy="1206771"/>
              <a:chOff x="1606805" y="3121395"/>
              <a:chExt cx="2314952" cy="1206771"/>
            </a:xfrm>
          </p:grpSpPr>
          <p:sp>
            <p:nvSpPr>
              <p:cNvPr id="333" name="矩形 91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606805" y="3543336"/>
                <a:ext cx="2314952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bg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just">
                  <a:spcBef>
                    <a:spcPct val="0"/>
                  </a:spcBef>
                </a:pPr>
                <a:endParaRPr lang="en-US" altLang="zh-CN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334" name="文本框 333"/>
              <p:cNvSpPr txBox="1"/>
              <p:nvPr/>
            </p:nvSpPr>
            <p:spPr>
              <a:xfrm>
                <a:off x="1606805" y="3121395"/>
                <a:ext cx="1385581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332" name="文本框 331"/>
            <p:cNvSpPr txBox="1"/>
            <p:nvPr/>
          </p:nvSpPr>
          <p:spPr>
            <a:xfrm>
              <a:off x="8064092" y="1231348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" name="椭圆 337"/>
          <p:cNvSpPr/>
          <p:nvPr/>
        </p:nvSpPr>
        <p:spPr>
          <a:xfrm>
            <a:off x="2936968" y="2429743"/>
            <a:ext cx="220554" cy="2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C20F2A"/>
                </a:solidFill>
              </a:rPr>
              <a:t>2</a:t>
            </a:r>
            <a:endParaRPr lang="zh-CN" altLang="en-US" b="1" dirty="0">
              <a:solidFill>
                <a:srgbClr val="C20F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18" grpId="1" animBg="1"/>
      <p:bldP spid="338" grpId="0" animBg="1"/>
      <p:bldP spid="3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Freeform 58"/>
          <p:cNvSpPr/>
          <p:nvPr/>
        </p:nvSpPr>
        <p:spPr bwMode="auto">
          <a:xfrm flipV="1">
            <a:off x="4258935" y="2585097"/>
            <a:ext cx="624792" cy="573734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3" name="矩形 42"/>
          <p:cNvSpPr/>
          <p:nvPr/>
        </p:nvSpPr>
        <p:spPr>
          <a:xfrm>
            <a:off x="4158010" y="2564315"/>
            <a:ext cx="825566" cy="71226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Freeform 58"/>
          <p:cNvSpPr/>
          <p:nvPr/>
        </p:nvSpPr>
        <p:spPr bwMode="auto">
          <a:xfrm>
            <a:off x="4262792" y="1724544"/>
            <a:ext cx="616577" cy="483115"/>
          </a:xfrm>
          <a:custGeom>
            <a:avLst/>
            <a:gdLst>
              <a:gd name="T0" fmla="*/ 11 w 332"/>
              <a:gd name="T1" fmla="*/ 147 h 261"/>
              <a:gd name="T2" fmla="*/ 0 w 332"/>
              <a:gd name="T3" fmla="*/ 120 h 261"/>
              <a:gd name="T4" fmla="*/ 0 w 332"/>
              <a:gd name="T5" fmla="*/ 0 h 261"/>
              <a:gd name="T6" fmla="*/ 332 w 332"/>
              <a:gd name="T7" fmla="*/ 0 h 261"/>
              <a:gd name="T8" fmla="*/ 332 w 332"/>
              <a:gd name="T9" fmla="*/ 120 h 261"/>
              <a:gd name="T10" fmla="*/ 321 w 332"/>
              <a:gd name="T11" fmla="*/ 147 h 261"/>
              <a:gd name="T12" fmla="*/ 166 w 332"/>
              <a:gd name="T13" fmla="*/ 261 h 261"/>
              <a:gd name="T14" fmla="*/ 11 w 332"/>
              <a:gd name="T15" fmla="*/ 1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261">
                <a:moveTo>
                  <a:pt x="11" y="147"/>
                </a:moveTo>
                <a:cubicBezTo>
                  <a:pt x="7" y="144"/>
                  <a:pt x="0" y="130"/>
                  <a:pt x="0" y="120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30"/>
                  <a:pt x="325" y="144"/>
                  <a:pt x="321" y="147"/>
                </a:cubicBezTo>
                <a:cubicBezTo>
                  <a:pt x="166" y="261"/>
                  <a:pt x="166" y="261"/>
                  <a:pt x="166" y="261"/>
                </a:cubicBezTo>
                <a:lnTo>
                  <a:pt x="11" y="147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370" y="1095210"/>
            <a:ext cx="825566" cy="61994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0" y="3044534"/>
            <a:ext cx="9144000" cy="209896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4" name="椭圆 53"/>
          <p:cNvSpPr/>
          <p:nvPr/>
        </p:nvSpPr>
        <p:spPr>
          <a:xfrm>
            <a:off x="4138411" y="4742151"/>
            <a:ext cx="151071" cy="151071"/>
          </a:xfrm>
          <a:prstGeom prst="ellipse">
            <a:avLst/>
          </a:prstGeom>
          <a:solidFill>
            <a:srgbClr val="C20F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370803" y="4742151"/>
            <a:ext cx="151071" cy="151071"/>
          </a:xfrm>
          <a:prstGeom prst="ellipse">
            <a:avLst/>
          </a:prstGeom>
          <a:solidFill>
            <a:srgbClr val="2929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03195" y="4742151"/>
            <a:ext cx="151071" cy="151071"/>
          </a:xfrm>
          <a:prstGeom prst="ellipse">
            <a:avLst/>
          </a:prstGeom>
          <a:solidFill>
            <a:srgbClr val="3333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35587" y="4742151"/>
            <a:ext cx="151071" cy="1510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63" name="Freeform 5">
            <a:hlinkClick r:id="rId2"/>
          </p:cNvPr>
          <p:cNvSpPr>
            <a:spLocks noEditPoints="1"/>
          </p:cNvSpPr>
          <p:nvPr/>
        </p:nvSpPr>
        <p:spPr bwMode="auto">
          <a:xfrm>
            <a:off x="4783055" y="3327021"/>
            <a:ext cx="309069" cy="310124"/>
          </a:xfrm>
          <a:custGeom>
            <a:avLst/>
            <a:gdLst>
              <a:gd name="T0" fmla="*/ 111 w 121"/>
              <a:gd name="T1" fmla="*/ 50 h 121"/>
              <a:gd name="T2" fmla="*/ 109 w 121"/>
              <a:gd name="T3" fmla="*/ 44 h 121"/>
              <a:gd name="T4" fmla="*/ 116 w 121"/>
              <a:gd name="T5" fmla="*/ 36 h 121"/>
              <a:gd name="T6" fmla="*/ 109 w 121"/>
              <a:gd name="T7" fmla="*/ 24 h 121"/>
              <a:gd name="T8" fmla="*/ 99 w 121"/>
              <a:gd name="T9" fmla="*/ 26 h 121"/>
              <a:gd name="T10" fmla="*/ 95 w 121"/>
              <a:gd name="T11" fmla="*/ 22 h 121"/>
              <a:gd name="T12" fmla="*/ 97 w 121"/>
              <a:gd name="T13" fmla="*/ 11 h 121"/>
              <a:gd name="T14" fmla="*/ 84 w 121"/>
              <a:gd name="T15" fmla="*/ 4 h 121"/>
              <a:gd name="T16" fmla="*/ 76 w 121"/>
              <a:gd name="T17" fmla="*/ 11 h 121"/>
              <a:gd name="T18" fmla="*/ 71 w 121"/>
              <a:gd name="T19" fmla="*/ 10 h 121"/>
              <a:gd name="T20" fmla="*/ 68 w 121"/>
              <a:gd name="T21" fmla="*/ 0 h 121"/>
              <a:gd name="T22" fmla="*/ 60 w 121"/>
              <a:gd name="T23" fmla="*/ 0 h 121"/>
              <a:gd name="T24" fmla="*/ 53 w 121"/>
              <a:gd name="T25" fmla="*/ 0 h 121"/>
              <a:gd name="T26" fmla="*/ 50 w 121"/>
              <a:gd name="T27" fmla="*/ 10 h 121"/>
              <a:gd name="T28" fmla="*/ 44 w 121"/>
              <a:gd name="T29" fmla="*/ 11 h 121"/>
              <a:gd name="T30" fmla="*/ 36 w 121"/>
              <a:gd name="T31" fmla="*/ 4 h 121"/>
              <a:gd name="T32" fmla="*/ 24 w 121"/>
              <a:gd name="T33" fmla="*/ 11 h 121"/>
              <a:gd name="T34" fmla="*/ 26 w 121"/>
              <a:gd name="T35" fmla="*/ 22 h 121"/>
              <a:gd name="T36" fmla="*/ 22 w 121"/>
              <a:gd name="T37" fmla="*/ 26 h 121"/>
              <a:gd name="T38" fmla="*/ 11 w 121"/>
              <a:gd name="T39" fmla="*/ 24 h 121"/>
              <a:gd name="T40" fmla="*/ 4 w 121"/>
              <a:gd name="T41" fmla="*/ 36 h 121"/>
              <a:gd name="T42" fmla="*/ 11 w 121"/>
              <a:gd name="T43" fmla="*/ 44 h 121"/>
              <a:gd name="T44" fmla="*/ 10 w 121"/>
              <a:gd name="T45" fmla="*/ 50 h 121"/>
              <a:gd name="T46" fmla="*/ 0 w 121"/>
              <a:gd name="T47" fmla="*/ 53 h 121"/>
              <a:gd name="T48" fmla="*/ 0 w 121"/>
              <a:gd name="T49" fmla="*/ 60 h 121"/>
              <a:gd name="T50" fmla="*/ 0 w 121"/>
              <a:gd name="T51" fmla="*/ 67 h 121"/>
              <a:gd name="T52" fmla="*/ 10 w 121"/>
              <a:gd name="T53" fmla="*/ 71 h 121"/>
              <a:gd name="T54" fmla="*/ 11 w 121"/>
              <a:gd name="T55" fmla="*/ 76 h 121"/>
              <a:gd name="T56" fmla="*/ 4 w 121"/>
              <a:gd name="T57" fmla="*/ 84 h 121"/>
              <a:gd name="T58" fmla="*/ 11 w 121"/>
              <a:gd name="T59" fmla="*/ 97 h 121"/>
              <a:gd name="T60" fmla="*/ 22 w 121"/>
              <a:gd name="T61" fmla="*/ 95 h 121"/>
              <a:gd name="T62" fmla="*/ 26 w 121"/>
              <a:gd name="T63" fmla="*/ 99 h 121"/>
              <a:gd name="T64" fmla="*/ 24 w 121"/>
              <a:gd name="T65" fmla="*/ 109 h 121"/>
              <a:gd name="T66" fmla="*/ 36 w 121"/>
              <a:gd name="T67" fmla="*/ 116 h 121"/>
              <a:gd name="T68" fmla="*/ 44 w 121"/>
              <a:gd name="T69" fmla="*/ 109 h 121"/>
              <a:gd name="T70" fmla="*/ 50 w 121"/>
              <a:gd name="T71" fmla="*/ 111 h 121"/>
              <a:gd name="T72" fmla="*/ 53 w 121"/>
              <a:gd name="T73" fmla="*/ 121 h 121"/>
              <a:gd name="T74" fmla="*/ 60 w 121"/>
              <a:gd name="T75" fmla="*/ 121 h 121"/>
              <a:gd name="T76" fmla="*/ 68 w 121"/>
              <a:gd name="T77" fmla="*/ 121 h 121"/>
              <a:gd name="T78" fmla="*/ 71 w 121"/>
              <a:gd name="T79" fmla="*/ 111 h 121"/>
              <a:gd name="T80" fmla="*/ 76 w 121"/>
              <a:gd name="T81" fmla="*/ 109 h 121"/>
              <a:gd name="T82" fmla="*/ 84 w 121"/>
              <a:gd name="T83" fmla="*/ 116 h 121"/>
              <a:gd name="T84" fmla="*/ 97 w 121"/>
              <a:gd name="T85" fmla="*/ 109 h 121"/>
              <a:gd name="T86" fmla="*/ 95 w 121"/>
              <a:gd name="T87" fmla="*/ 99 h 121"/>
              <a:gd name="T88" fmla="*/ 99 w 121"/>
              <a:gd name="T89" fmla="*/ 95 h 121"/>
              <a:gd name="T90" fmla="*/ 109 w 121"/>
              <a:gd name="T91" fmla="*/ 97 h 121"/>
              <a:gd name="T92" fmla="*/ 116 w 121"/>
              <a:gd name="T93" fmla="*/ 84 h 121"/>
              <a:gd name="T94" fmla="*/ 109 w 121"/>
              <a:gd name="T95" fmla="*/ 76 h 121"/>
              <a:gd name="T96" fmla="*/ 111 w 121"/>
              <a:gd name="T97" fmla="*/ 71 h 121"/>
              <a:gd name="T98" fmla="*/ 121 w 121"/>
              <a:gd name="T99" fmla="*/ 67 h 121"/>
              <a:gd name="T100" fmla="*/ 121 w 121"/>
              <a:gd name="T101" fmla="*/ 60 h 121"/>
              <a:gd name="T102" fmla="*/ 121 w 121"/>
              <a:gd name="T103" fmla="*/ 53 h 121"/>
              <a:gd name="T104" fmla="*/ 111 w 121"/>
              <a:gd name="T105" fmla="*/ 50 h 121"/>
              <a:gd name="T106" fmla="*/ 60 w 121"/>
              <a:gd name="T107" fmla="*/ 83 h 121"/>
              <a:gd name="T108" fmla="*/ 38 w 121"/>
              <a:gd name="T109" fmla="*/ 60 h 121"/>
              <a:gd name="T110" fmla="*/ 60 w 121"/>
              <a:gd name="T111" fmla="*/ 38 h 121"/>
              <a:gd name="T112" fmla="*/ 83 w 121"/>
              <a:gd name="T113" fmla="*/ 60 h 121"/>
              <a:gd name="T114" fmla="*/ 60 w 121"/>
              <a:gd name="T115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121">
                <a:moveTo>
                  <a:pt x="111" y="50"/>
                </a:moveTo>
                <a:cubicBezTo>
                  <a:pt x="110" y="48"/>
                  <a:pt x="110" y="46"/>
                  <a:pt x="109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4"/>
                  <a:pt x="96" y="23"/>
                  <a:pt x="95" y="22"/>
                </a:cubicBezTo>
                <a:cubicBezTo>
                  <a:pt x="97" y="11"/>
                  <a:pt x="97" y="11"/>
                  <a:pt x="97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11"/>
                  <a:pt x="76" y="11"/>
                  <a:pt x="76" y="11"/>
                </a:cubicBezTo>
                <a:cubicBezTo>
                  <a:pt x="75" y="11"/>
                  <a:pt x="73" y="10"/>
                  <a:pt x="71" y="10"/>
                </a:cubicBez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6" y="11"/>
                  <a:pt x="44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3"/>
                  <a:pt x="23" y="24"/>
                  <a:pt x="22" y="26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36"/>
                  <a:pt x="4" y="36"/>
                  <a:pt x="4" y="36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6"/>
                  <a:pt x="10" y="48"/>
                  <a:pt x="10" y="5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7"/>
                  <a:pt x="0" y="67"/>
                  <a:pt x="0" y="67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5"/>
                  <a:pt x="11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11" y="97"/>
                  <a:pt x="11" y="97"/>
                  <a:pt x="11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3" y="96"/>
                  <a:pt x="24" y="97"/>
                  <a:pt x="26" y="9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6" y="110"/>
                  <a:pt x="48" y="110"/>
                  <a:pt x="50" y="11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3" y="110"/>
                  <a:pt x="75" y="110"/>
                  <a:pt x="76" y="10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5" y="99"/>
                  <a:pt x="95" y="99"/>
                  <a:pt x="95" y="99"/>
                </a:cubicBezTo>
                <a:cubicBezTo>
                  <a:pt x="96" y="97"/>
                  <a:pt x="97" y="96"/>
                  <a:pt x="99" y="95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5"/>
                  <a:pt x="110" y="73"/>
                  <a:pt x="111" y="71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53"/>
                  <a:pt x="121" y="53"/>
                  <a:pt x="121" y="53"/>
                </a:cubicBezTo>
                <a:lnTo>
                  <a:pt x="111" y="50"/>
                </a:lnTo>
                <a:close/>
                <a:moveTo>
                  <a:pt x="60" y="83"/>
                </a:moveTo>
                <a:cubicBezTo>
                  <a:pt x="48" y="83"/>
                  <a:pt x="38" y="73"/>
                  <a:pt x="38" y="60"/>
                </a:cubicBezTo>
                <a:cubicBezTo>
                  <a:pt x="38" y="48"/>
                  <a:pt x="48" y="38"/>
                  <a:pt x="60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3"/>
                  <a:pt x="73" y="83"/>
                  <a:pt x="60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66" name="Group 8"/>
          <p:cNvGrpSpPr>
            <a:grpSpLocks noChangeAspect="1"/>
          </p:cNvGrpSpPr>
          <p:nvPr/>
        </p:nvGrpSpPr>
        <p:grpSpPr bwMode="auto">
          <a:xfrm>
            <a:off x="4100410" y="3317554"/>
            <a:ext cx="249526" cy="333089"/>
            <a:chOff x="4993" y="-497"/>
            <a:chExt cx="215" cy="287"/>
          </a:xfrm>
        </p:grpSpPr>
        <p:sp>
          <p:nvSpPr>
            <p:cNvPr id="68" name="Freeform 9">
              <a:hlinkClick r:id="rId2"/>
            </p:cNvPr>
            <p:cNvSpPr/>
            <p:nvPr/>
          </p:nvSpPr>
          <p:spPr bwMode="auto">
            <a:xfrm>
              <a:off x="4993" y="-497"/>
              <a:ext cx="215" cy="287"/>
            </a:xfrm>
            <a:custGeom>
              <a:avLst/>
              <a:gdLst>
                <a:gd name="T0" fmla="*/ 88 w 88"/>
                <a:gd name="T1" fmla="*/ 44 h 118"/>
                <a:gd name="T2" fmla="*/ 44 w 88"/>
                <a:gd name="T3" fmla="*/ 0 h 118"/>
                <a:gd name="T4" fmla="*/ 0 w 88"/>
                <a:gd name="T5" fmla="*/ 44 h 118"/>
                <a:gd name="T6" fmla="*/ 44 w 88"/>
                <a:gd name="T7" fmla="*/ 118 h 118"/>
                <a:gd name="T8" fmla="*/ 88 w 88"/>
                <a:gd name="T9" fmla="*/ 4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44" y="118"/>
                    <a:pt x="44" y="118"/>
                  </a:cubicBezTo>
                  <a:cubicBezTo>
                    <a:pt x="44" y="118"/>
                    <a:pt x="88" y="68"/>
                    <a:pt x="8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5059" y="-434"/>
              <a:ext cx="83" cy="83"/>
            </a:xfrm>
            <a:prstGeom prst="ellipse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7" name="Freeform 18">
            <a:hlinkClick r:id="rId2"/>
          </p:cNvPr>
          <p:cNvSpPr>
            <a:spLocks noEditPoints="1"/>
          </p:cNvSpPr>
          <p:nvPr/>
        </p:nvSpPr>
        <p:spPr bwMode="auto">
          <a:xfrm>
            <a:off x="3397160" y="3329079"/>
            <a:ext cx="299976" cy="305131"/>
          </a:xfrm>
          <a:custGeom>
            <a:avLst/>
            <a:gdLst>
              <a:gd name="T0" fmla="*/ 60 w 120"/>
              <a:gd name="T1" fmla="*/ 62 h 122"/>
              <a:gd name="T2" fmla="*/ 91 w 120"/>
              <a:gd name="T3" fmla="*/ 31 h 122"/>
              <a:gd name="T4" fmla="*/ 60 w 120"/>
              <a:gd name="T5" fmla="*/ 0 h 122"/>
              <a:gd name="T6" fmla="*/ 29 w 120"/>
              <a:gd name="T7" fmla="*/ 31 h 122"/>
              <a:gd name="T8" fmla="*/ 60 w 120"/>
              <a:gd name="T9" fmla="*/ 62 h 122"/>
              <a:gd name="T10" fmla="*/ 75 w 120"/>
              <a:gd name="T11" fmla="*/ 64 h 122"/>
              <a:gd name="T12" fmla="*/ 60 w 120"/>
              <a:gd name="T13" fmla="*/ 83 h 122"/>
              <a:gd name="T14" fmla="*/ 44 w 120"/>
              <a:gd name="T15" fmla="*/ 64 h 122"/>
              <a:gd name="T16" fmla="*/ 0 w 120"/>
              <a:gd name="T17" fmla="*/ 122 h 122"/>
              <a:gd name="T18" fmla="*/ 59 w 120"/>
              <a:gd name="T19" fmla="*/ 122 h 122"/>
              <a:gd name="T20" fmla="*/ 60 w 120"/>
              <a:gd name="T21" fmla="*/ 122 h 122"/>
              <a:gd name="T22" fmla="*/ 120 w 120"/>
              <a:gd name="T23" fmla="*/ 122 h 122"/>
              <a:gd name="T24" fmla="*/ 75 w 120"/>
              <a:gd name="T25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122">
                <a:moveTo>
                  <a:pt x="60" y="62"/>
                </a:moveTo>
                <a:cubicBezTo>
                  <a:pt x="77" y="62"/>
                  <a:pt x="91" y="48"/>
                  <a:pt x="91" y="31"/>
                </a:cubicBezTo>
                <a:cubicBezTo>
                  <a:pt x="91" y="13"/>
                  <a:pt x="77" y="0"/>
                  <a:pt x="60" y="0"/>
                </a:cubicBezTo>
                <a:cubicBezTo>
                  <a:pt x="43" y="0"/>
                  <a:pt x="29" y="13"/>
                  <a:pt x="29" y="31"/>
                </a:cubicBezTo>
                <a:cubicBezTo>
                  <a:pt x="29" y="48"/>
                  <a:pt x="43" y="62"/>
                  <a:pt x="60" y="62"/>
                </a:cubicBezTo>
                <a:moveTo>
                  <a:pt x="75" y="64"/>
                </a:moveTo>
                <a:cubicBezTo>
                  <a:pt x="60" y="83"/>
                  <a:pt x="60" y="83"/>
                  <a:pt x="60" y="83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64"/>
                  <a:pt x="10" y="63"/>
                  <a:pt x="0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0" y="63"/>
                  <a:pt x="75" y="64"/>
                  <a:pt x="75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6" name="组合 85"/>
          <p:cNvGrpSpPr/>
          <p:nvPr/>
        </p:nvGrpSpPr>
        <p:grpSpPr>
          <a:xfrm>
            <a:off x="5463873" y="3333791"/>
            <a:ext cx="294712" cy="293699"/>
            <a:chOff x="8886825" y="5241925"/>
            <a:chExt cx="461963" cy="460375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886825" y="5241925"/>
              <a:ext cx="461963" cy="45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22">
              <a:hlinkClick r:id="rId2"/>
            </p:cNvPr>
            <p:cNvSpPr/>
            <p:nvPr/>
          </p:nvSpPr>
          <p:spPr bwMode="auto">
            <a:xfrm>
              <a:off x="8886825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23">
              <a:hlinkClick r:id="rId2"/>
            </p:cNvPr>
            <p:cNvSpPr/>
            <p:nvPr/>
          </p:nvSpPr>
          <p:spPr bwMode="auto">
            <a:xfrm>
              <a:off x="9132888" y="5245078"/>
              <a:ext cx="215900" cy="214421"/>
            </a:xfrm>
            <a:custGeom>
              <a:avLst/>
              <a:gdLst>
                <a:gd name="T0" fmla="*/ 56 w 56"/>
                <a:gd name="T1" fmla="*/ 44 h 56"/>
                <a:gd name="T2" fmla="*/ 44 w 56"/>
                <a:gd name="T3" fmla="*/ 56 h 56"/>
                <a:gd name="T4" fmla="*/ 12 w 56"/>
                <a:gd name="T5" fmla="*/ 56 h 56"/>
                <a:gd name="T6" fmla="*/ 0 w 56"/>
                <a:gd name="T7" fmla="*/ 44 h 56"/>
                <a:gd name="T8" fmla="*/ 0 w 56"/>
                <a:gd name="T9" fmla="*/ 12 h 56"/>
                <a:gd name="T10" fmla="*/ 12 w 56"/>
                <a:gd name="T11" fmla="*/ 0 h 56"/>
                <a:gd name="T12" fmla="*/ 44 w 56"/>
                <a:gd name="T13" fmla="*/ 0 h 56"/>
                <a:gd name="T14" fmla="*/ 56 w 56"/>
                <a:gd name="T15" fmla="*/ 12 h 56"/>
                <a:gd name="T16" fmla="*/ 56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24">
              <a:hlinkClick r:id="rId2"/>
            </p:cNvPr>
            <p:cNvSpPr/>
            <p:nvPr/>
          </p:nvSpPr>
          <p:spPr bwMode="auto">
            <a:xfrm>
              <a:off x="8886825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25">
              <a:hlinkClick r:id="rId2"/>
            </p:cNvPr>
            <p:cNvSpPr/>
            <p:nvPr/>
          </p:nvSpPr>
          <p:spPr bwMode="auto">
            <a:xfrm>
              <a:off x="9132888" y="5486302"/>
              <a:ext cx="215900" cy="215998"/>
            </a:xfrm>
            <a:custGeom>
              <a:avLst/>
              <a:gdLst>
                <a:gd name="T0" fmla="*/ 56 w 56"/>
                <a:gd name="T1" fmla="*/ 45 h 57"/>
                <a:gd name="T2" fmla="*/ 44 w 56"/>
                <a:gd name="T3" fmla="*/ 57 h 57"/>
                <a:gd name="T4" fmla="*/ 12 w 56"/>
                <a:gd name="T5" fmla="*/ 57 h 57"/>
                <a:gd name="T6" fmla="*/ 0 w 56"/>
                <a:gd name="T7" fmla="*/ 45 h 57"/>
                <a:gd name="T8" fmla="*/ 0 w 56"/>
                <a:gd name="T9" fmla="*/ 12 h 57"/>
                <a:gd name="T10" fmla="*/ 12 w 56"/>
                <a:gd name="T11" fmla="*/ 0 h 57"/>
                <a:gd name="T12" fmla="*/ 44 w 56"/>
                <a:gd name="T13" fmla="*/ 0 h 57"/>
                <a:gd name="T14" fmla="*/ 56 w 56"/>
                <a:gd name="T15" fmla="*/ 12 h 57"/>
                <a:gd name="T16" fmla="*/ 56 w 56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45"/>
                  </a:moveTo>
                  <a:cubicBezTo>
                    <a:pt x="56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" y="57"/>
                    <a:pt x="0" y="51"/>
                    <a:pt x="0" y="4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6"/>
                    <a:pt x="56" y="12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pic>
        <p:nvPicPr>
          <p:cNvPr id="2" name="图片 1">
            <a:hlinkClick r:id="rId2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123" y="1303597"/>
            <a:ext cx="578597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hlinkClick r:id="rId2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567" y="1303597"/>
            <a:ext cx="602600" cy="176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-74277" y="3049364"/>
            <a:ext cx="4293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21331" y="3049364"/>
            <a:ext cx="4680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半闭框 52"/>
          <p:cNvSpPr/>
          <p:nvPr/>
        </p:nvSpPr>
        <p:spPr>
          <a:xfrm rot="2690402" flipH="1">
            <a:off x="6861937" y="1429297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0" name="半闭框 59"/>
          <p:cNvSpPr/>
          <p:nvPr/>
        </p:nvSpPr>
        <p:spPr>
          <a:xfrm rot="18909598">
            <a:off x="2100823" y="1425215"/>
            <a:ext cx="181240" cy="182262"/>
          </a:xfrm>
          <a:prstGeom prst="halfFrame">
            <a:avLst>
              <a:gd name="adj1" fmla="val 12157"/>
              <a:gd name="adj2" fmla="val 13272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bg1">
                <a:alpha val="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5" name="文本框 34">
            <a:hlinkClick r:id="rId2"/>
          </p:cNvPr>
          <p:cNvSpPr txBox="1"/>
          <p:nvPr/>
        </p:nvSpPr>
        <p:spPr>
          <a:xfrm>
            <a:off x="3970189" y="3923160"/>
            <a:ext cx="1203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spc="113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THANKYOU</a:t>
            </a:r>
            <a:endParaRPr lang="zh-CN" altLang="en-US" sz="1200" spc="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>
            <a:hlinkClick r:id="rId2"/>
          </p:cNvPr>
          <p:cNvSpPr txBox="1"/>
          <p:nvPr/>
        </p:nvSpPr>
        <p:spPr>
          <a:xfrm>
            <a:off x="3997348" y="4155039"/>
            <a:ext cx="117469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90" spc="113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  <a:endParaRPr lang="zh-CN" altLang="en-US" sz="790" spc="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/>
          </p:cNvPr>
          <p:cNvSpPr/>
          <p:nvPr/>
        </p:nvSpPr>
        <p:spPr>
          <a:xfrm>
            <a:off x="1" y="1620728"/>
            <a:ext cx="2983832" cy="1428636"/>
          </a:xfrm>
          <a:prstGeom prst="rect">
            <a:avLst/>
          </a:prstGeom>
          <a:solidFill>
            <a:srgbClr val="C20F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4" name="直接连接符 3"/>
          <p:cNvCxnSpPr/>
          <p:nvPr/>
        </p:nvCxnSpPr>
        <p:spPr>
          <a:xfrm>
            <a:off x="-303772" y="3049364"/>
            <a:ext cx="3284623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hlinkClick r:id="rId2"/>
          </p:cNvPr>
          <p:cNvSpPr txBox="1"/>
          <p:nvPr/>
        </p:nvSpPr>
        <p:spPr>
          <a:xfrm>
            <a:off x="801782" y="1737506"/>
            <a:ext cx="16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spc="83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4800" spc="8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hlinkClick r:id="rId2"/>
          </p:cNvPr>
          <p:cNvSpPr txBox="1"/>
          <p:nvPr/>
        </p:nvSpPr>
        <p:spPr>
          <a:xfrm>
            <a:off x="873154" y="2497100"/>
            <a:ext cx="14921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700" b="1" spc="83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中等线简体" panose="03000509000000000000" pitchFamily="65" charset="-122"/>
                <a:ea typeface="方正中等线简体" panose="03000509000000000000" pitchFamily="65" charset="-122"/>
                <a:cs typeface="Arial" panose="020B0604020202020204" pitchFamily="34" charset="0"/>
              </a:rPr>
              <a:t>CONTENTS</a:t>
            </a:r>
            <a:endParaRPr lang="zh-CN" altLang="en-US" sz="1700" b="1" spc="8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中等线简体" panose="03000509000000000000" pitchFamily="65" charset="-122"/>
              <a:ea typeface="方正中等线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71120" y="1620728"/>
            <a:ext cx="3190587" cy="311852"/>
            <a:chOff x="4568231" y="1883352"/>
            <a:chExt cx="3190587" cy="311852"/>
          </a:xfrm>
        </p:grpSpPr>
        <p:sp>
          <p:nvSpPr>
            <p:cNvPr id="10" name="椭圆 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1120" y="2207169"/>
            <a:ext cx="3190587" cy="311852"/>
            <a:chOff x="4568231" y="1883352"/>
            <a:chExt cx="3190587" cy="311852"/>
          </a:xfrm>
        </p:grpSpPr>
        <p:sp>
          <p:nvSpPr>
            <p:cNvPr id="16" name="椭圆 15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1120" y="2793610"/>
            <a:ext cx="3190587" cy="311852"/>
            <a:chOff x="4568231" y="1883352"/>
            <a:chExt cx="3190587" cy="311852"/>
          </a:xfrm>
        </p:grpSpPr>
        <p:sp>
          <p:nvSpPr>
            <p:cNvPr id="20" name="椭圆 19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71120" y="3380050"/>
            <a:ext cx="3190587" cy="311852"/>
            <a:chOff x="4568231" y="1883352"/>
            <a:chExt cx="3190587" cy="311852"/>
          </a:xfrm>
        </p:grpSpPr>
        <p:sp>
          <p:nvSpPr>
            <p:cNvPr id="24" name="椭圆 23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6764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hlinkClick r:id="rId2"/>
            </p:cNvPr>
            <p:cNvSpPr txBox="1"/>
            <p:nvPr/>
          </p:nvSpPr>
          <p:spPr>
            <a:xfrm>
              <a:off x="4802366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62800" y="1020875"/>
            <a:ext cx="871174" cy="874617"/>
            <a:chOff x="5268255" y="836733"/>
            <a:chExt cx="871174" cy="874617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268255" y="836733"/>
              <a:ext cx="871174" cy="874617"/>
            </a:xfrm>
            <a:prstGeom prst="ellipse">
              <a:avLst/>
            </a:prstGeom>
            <a:solidFill>
              <a:srgbClr val="C20F2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3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1034141"/>
              <a:ext cx="382587" cy="492125"/>
            </a:xfrm>
            <a:custGeom>
              <a:avLst/>
              <a:gdLst>
                <a:gd name="T0" fmla="*/ 51 w 102"/>
                <a:gd name="T1" fmla="*/ 0 h 131"/>
                <a:gd name="T2" fmla="*/ 0 w 102"/>
                <a:gd name="T3" fmla="*/ 51 h 131"/>
                <a:gd name="T4" fmla="*/ 51 w 102"/>
                <a:gd name="T5" fmla="*/ 131 h 131"/>
                <a:gd name="T6" fmla="*/ 102 w 102"/>
                <a:gd name="T7" fmla="*/ 51 h 131"/>
                <a:gd name="T8" fmla="*/ 51 w 102"/>
                <a:gd name="T9" fmla="*/ 0 h 131"/>
                <a:gd name="T10" fmla="*/ 51 w 102"/>
                <a:gd name="T11" fmla="*/ 86 h 131"/>
                <a:gd name="T12" fmla="*/ 14 w 102"/>
                <a:gd name="T13" fmla="*/ 50 h 131"/>
                <a:gd name="T14" fmla="*/ 51 w 102"/>
                <a:gd name="T15" fmla="*/ 14 h 131"/>
                <a:gd name="T16" fmla="*/ 88 w 102"/>
                <a:gd name="T17" fmla="*/ 50 h 131"/>
                <a:gd name="T18" fmla="*/ 51 w 102"/>
                <a:gd name="T19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39" y="131"/>
                    <a:pt x="51" y="131"/>
                  </a:cubicBezTo>
                  <a:cubicBezTo>
                    <a:pt x="65" y="13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6"/>
                  </a:moveTo>
                  <a:cubicBezTo>
                    <a:pt x="30" y="86"/>
                    <a:pt x="14" y="70"/>
                    <a:pt x="14" y="50"/>
                  </a:cubicBezTo>
                  <a:cubicBezTo>
                    <a:pt x="14" y="30"/>
                    <a:pt x="30" y="14"/>
                    <a:pt x="51" y="14"/>
                  </a:cubicBezTo>
                  <a:cubicBezTo>
                    <a:pt x="72" y="14"/>
                    <a:pt x="88" y="30"/>
                    <a:pt x="88" y="50"/>
                  </a:cubicBezTo>
                  <a:cubicBezTo>
                    <a:pt x="88" y="70"/>
                    <a:pt x="72" y="86"/>
                    <a:pt x="51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98701" y="1020875"/>
            <a:ext cx="871174" cy="874617"/>
            <a:chOff x="6470831" y="836733"/>
            <a:chExt cx="871174" cy="874617"/>
          </a:xfrm>
        </p:grpSpPr>
        <p:grpSp>
          <p:nvGrpSpPr>
            <p:cNvPr id="23" name="组合 22"/>
            <p:cNvGrpSpPr/>
            <p:nvPr/>
          </p:nvGrpSpPr>
          <p:grpSpPr>
            <a:xfrm>
              <a:off x="6676237" y="1067480"/>
              <a:ext cx="514350" cy="386732"/>
              <a:chOff x="2231238" y="1865312"/>
              <a:chExt cx="514350" cy="386732"/>
            </a:xfrm>
          </p:grpSpPr>
          <p:sp>
            <p:nvSpPr>
              <p:cNvPr id="25" name="Freeform 11">
                <a:hlinkClick r:id="rId2"/>
              </p:cNvPr>
              <p:cNvSpPr/>
              <p:nvPr/>
            </p:nvSpPr>
            <p:spPr bwMode="auto">
              <a:xfrm>
                <a:off x="2231238" y="1993281"/>
                <a:ext cx="514350" cy="258763"/>
              </a:xfrm>
              <a:custGeom>
                <a:avLst/>
                <a:gdLst>
                  <a:gd name="T0" fmla="*/ 324 w 324"/>
                  <a:gd name="T1" fmla="*/ 0 h 163"/>
                  <a:gd name="T2" fmla="*/ 270 w 324"/>
                  <a:gd name="T3" fmla="*/ 163 h 163"/>
                  <a:gd name="T4" fmla="*/ 0 w 324"/>
                  <a:gd name="T5" fmla="*/ 163 h 163"/>
                  <a:gd name="T6" fmla="*/ 54 w 324"/>
                  <a:gd name="T7" fmla="*/ 0 h 163"/>
                  <a:gd name="T8" fmla="*/ 324 w 324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163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2236788" y="1865312"/>
                <a:ext cx="449262" cy="338138"/>
              </a:xfrm>
              <a:custGeom>
                <a:avLst/>
                <a:gdLst>
                  <a:gd name="T0" fmla="*/ 44 w 283"/>
                  <a:gd name="T1" fmla="*/ 81 h 213"/>
                  <a:gd name="T2" fmla="*/ 49 w 283"/>
                  <a:gd name="T3" fmla="*/ 71 h 213"/>
                  <a:gd name="T4" fmla="*/ 59 w 283"/>
                  <a:gd name="T5" fmla="*/ 71 h 213"/>
                  <a:gd name="T6" fmla="*/ 283 w 283"/>
                  <a:gd name="T7" fmla="*/ 71 h 213"/>
                  <a:gd name="T8" fmla="*/ 283 w 283"/>
                  <a:gd name="T9" fmla="*/ 43 h 213"/>
                  <a:gd name="T10" fmla="*/ 184 w 283"/>
                  <a:gd name="T11" fmla="*/ 43 h 213"/>
                  <a:gd name="T12" fmla="*/ 149 w 283"/>
                  <a:gd name="T13" fmla="*/ 0 h 213"/>
                  <a:gd name="T14" fmla="*/ 18 w 283"/>
                  <a:gd name="T15" fmla="*/ 0 h 213"/>
                  <a:gd name="T16" fmla="*/ 0 w 283"/>
                  <a:gd name="T17" fmla="*/ 43 h 213"/>
                  <a:gd name="T18" fmla="*/ 0 w 283"/>
                  <a:gd name="T19" fmla="*/ 213 h 213"/>
                  <a:gd name="T20" fmla="*/ 44 w 283"/>
                  <a:gd name="T21" fmla="*/ 8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21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470831" y="836733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61793" y="1020875"/>
            <a:ext cx="871174" cy="874617"/>
            <a:chOff x="7567248" y="836733"/>
            <a:chExt cx="871174" cy="874617"/>
          </a:xfrm>
        </p:grpSpPr>
        <p:sp>
          <p:nvSpPr>
            <p:cNvPr id="28" name="Freeform 5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748583" y="1034141"/>
              <a:ext cx="498475" cy="519113"/>
            </a:xfrm>
            <a:custGeom>
              <a:avLst/>
              <a:gdLst>
                <a:gd name="T0" fmla="*/ 129 w 133"/>
                <a:gd name="T1" fmla="*/ 119 h 138"/>
                <a:gd name="T2" fmla="*/ 104 w 133"/>
                <a:gd name="T3" fmla="*/ 93 h 138"/>
                <a:gd name="T4" fmla="*/ 93 w 133"/>
                <a:gd name="T5" fmla="*/ 90 h 138"/>
                <a:gd name="T6" fmla="*/ 90 w 133"/>
                <a:gd name="T7" fmla="*/ 86 h 138"/>
                <a:gd name="T8" fmla="*/ 103 w 133"/>
                <a:gd name="T9" fmla="*/ 52 h 138"/>
                <a:gd name="T10" fmla="*/ 51 w 133"/>
                <a:gd name="T11" fmla="*/ 0 h 138"/>
                <a:gd name="T12" fmla="*/ 0 w 133"/>
                <a:gd name="T13" fmla="*/ 52 h 138"/>
                <a:gd name="T14" fmla="*/ 51 w 133"/>
                <a:gd name="T15" fmla="*/ 103 h 138"/>
                <a:gd name="T16" fmla="*/ 82 w 133"/>
                <a:gd name="T17" fmla="*/ 93 h 138"/>
                <a:gd name="T18" fmla="*/ 86 w 133"/>
                <a:gd name="T19" fmla="*/ 97 h 138"/>
                <a:gd name="T20" fmla="*/ 88 w 133"/>
                <a:gd name="T21" fmla="*/ 109 h 138"/>
                <a:gd name="T22" fmla="*/ 113 w 133"/>
                <a:gd name="T23" fmla="*/ 135 h 138"/>
                <a:gd name="T24" fmla="*/ 121 w 133"/>
                <a:gd name="T25" fmla="*/ 138 h 138"/>
                <a:gd name="T26" fmla="*/ 129 w 133"/>
                <a:gd name="T27" fmla="*/ 135 h 138"/>
                <a:gd name="T28" fmla="*/ 129 w 133"/>
                <a:gd name="T29" fmla="*/ 119 h 138"/>
                <a:gd name="T30" fmla="*/ 51 w 133"/>
                <a:gd name="T31" fmla="*/ 84 h 138"/>
                <a:gd name="T32" fmla="*/ 19 w 133"/>
                <a:gd name="T33" fmla="*/ 52 h 138"/>
                <a:gd name="T34" fmla="*/ 51 w 133"/>
                <a:gd name="T35" fmla="*/ 19 h 138"/>
                <a:gd name="T36" fmla="*/ 84 w 133"/>
                <a:gd name="T37" fmla="*/ 52 h 138"/>
                <a:gd name="T38" fmla="*/ 51 w 133"/>
                <a:gd name="T39" fmla="*/ 8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8">
                  <a:moveTo>
                    <a:pt x="129" y="119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2" y="90"/>
                    <a:pt x="97" y="89"/>
                    <a:pt x="93" y="90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8" y="77"/>
                    <a:pt x="103" y="65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63" y="103"/>
                    <a:pt x="73" y="99"/>
                    <a:pt x="82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4" y="101"/>
                    <a:pt x="85" y="106"/>
                    <a:pt x="88" y="109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5" y="137"/>
                    <a:pt x="118" y="138"/>
                    <a:pt x="121" y="138"/>
                  </a:cubicBezTo>
                  <a:cubicBezTo>
                    <a:pt x="124" y="138"/>
                    <a:pt x="126" y="137"/>
                    <a:pt x="129" y="135"/>
                  </a:cubicBezTo>
                  <a:cubicBezTo>
                    <a:pt x="133" y="131"/>
                    <a:pt x="133" y="124"/>
                    <a:pt x="129" y="119"/>
                  </a:cubicBezTo>
                  <a:close/>
                  <a:moveTo>
                    <a:pt x="51" y="84"/>
                  </a:moveTo>
                  <a:cubicBezTo>
                    <a:pt x="33" y="84"/>
                    <a:pt x="19" y="70"/>
                    <a:pt x="19" y="52"/>
                  </a:cubicBezTo>
                  <a:cubicBezTo>
                    <a:pt x="19" y="33"/>
                    <a:pt x="33" y="19"/>
                    <a:pt x="51" y="19"/>
                  </a:cubicBezTo>
                  <a:cubicBezTo>
                    <a:pt x="70" y="19"/>
                    <a:pt x="84" y="33"/>
                    <a:pt x="84" y="52"/>
                  </a:cubicBezTo>
                  <a:cubicBezTo>
                    <a:pt x="84" y="70"/>
                    <a:pt x="70" y="84"/>
                    <a:pt x="51" y="84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7567248" y="836733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62800" y="2131258"/>
            <a:ext cx="871174" cy="874617"/>
            <a:chOff x="5268255" y="1947116"/>
            <a:chExt cx="871174" cy="874617"/>
          </a:xfrm>
        </p:grpSpPr>
        <p:grpSp>
          <p:nvGrpSpPr>
            <p:cNvPr id="31" name="组合 30"/>
            <p:cNvGrpSpPr/>
            <p:nvPr/>
          </p:nvGrpSpPr>
          <p:grpSpPr>
            <a:xfrm>
              <a:off x="5436439" y="2172492"/>
              <a:ext cx="577850" cy="423863"/>
              <a:chOff x="6527800" y="3987800"/>
              <a:chExt cx="577850" cy="423863"/>
            </a:xfrm>
          </p:grpSpPr>
          <p:sp>
            <p:nvSpPr>
              <p:cNvPr id="33" name="Freeform 7">
                <a:hlinkClick r:id="rId2"/>
              </p:cNvPr>
              <p:cNvSpPr/>
              <p:nvPr/>
            </p:nvSpPr>
            <p:spPr bwMode="auto">
              <a:xfrm>
                <a:off x="6527800" y="3987800"/>
                <a:ext cx="401637" cy="382588"/>
              </a:xfrm>
              <a:custGeom>
                <a:avLst/>
                <a:gdLst>
                  <a:gd name="T0" fmla="*/ 39 w 107"/>
                  <a:gd name="T1" fmla="*/ 75 h 102"/>
                  <a:gd name="T2" fmla="*/ 39 w 107"/>
                  <a:gd name="T3" fmla="*/ 75 h 102"/>
                  <a:gd name="T4" fmla="*/ 38 w 107"/>
                  <a:gd name="T5" fmla="*/ 75 h 102"/>
                  <a:gd name="T6" fmla="*/ 24 w 107"/>
                  <a:gd name="T7" fmla="*/ 81 h 102"/>
                  <a:gd name="T8" fmla="*/ 28 w 107"/>
                  <a:gd name="T9" fmla="*/ 71 h 102"/>
                  <a:gd name="T10" fmla="*/ 25 w 107"/>
                  <a:gd name="T11" fmla="*/ 69 h 102"/>
                  <a:gd name="T12" fmla="*/ 10 w 107"/>
                  <a:gd name="T13" fmla="*/ 44 h 102"/>
                  <a:gd name="T14" fmla="*/ 58 w 107"/>
                  <a:gd name="T15" fmla="*/ 9 h 102"/>
                  <a:gd name="T16" fmla="*/ 94 w 107"/>
                  <a:gd name="T17" fmla="*/ 21 h 102"/>
                  <a:gd name="T18" fmla="*/ 101 w 107"/>
                  <a:gd name="T19" fmla="*/ 21 h 102"/>
                  <a:gd name="T20" fmla="*/ 107 w 107"/>
                  <a:gd name="T21" fmla="*/ 21 h 102"/>
                  <a:gd name="T22" fmla="*/ 58 w 107"/>
                  <a:gd name="T23" fmla="*/ 0 h 102"/>
                  <a:gd name="T24" fmla="*/ 0 w 107"/>
                  <a:gd name="T25" fmla="*/ 44 h 102"/>
                  <a:gd name="T26" fmla="*/ 16 w 107"/>
                  <a:gd name="T27" fmla="*/ 74 h 102"/>
                  <a:gd name="T28" fmla="*/ 6 w 107"/>
                  <a:gd name="T29" fmla="*/ 102 h 102"/>
                  <a:gd name="T30" fmla="*/ 18 w 107"/>
                  <a:gd name="T31" fmla="*/ 95 h 102"/>
                  <a:gd name="T32" fmla="*/ 38 w 107"/>
                  <a:gd name="T33" fmla="*/ 85 h 102"/>
                  <a:gd name="T34" fmla="*/ 51 w 107"/>
                  <a:gd name="T35" fmla="*/ 88 h 102"/>
                  <a:gd name="T36" fmla="*/ 45 w 107"/>
                  <a:gd name="T37" fmla="*/ 77 h 102"/>
                  <a:gd name="T38" fmla="*/ 39 w 107"/>
                  <a:gd name="T39" fmla="*/ 7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02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8">
                <a:hlinkClick r:id="rId2"/>
              </p:cNvPr>
              <p:cNvSpPr>
                <a:spLocks noEditPoints="1"/>
              </p:cNvSpPr>
              <p:nvPr/>
            </p:nvSpPr>
            <p:spPr bwMode="auto">
              <a:xfrm>
                <a:off x="6707188" y="4084638"/>
                <a:ext cx="398462" cy="327025"/>
              </a:xfrm>
              <a:custGeom>
                <a:avLst/>
                <a:gdLst>
                  <a:gd name="T0" fmla="*/ 106 w 106"/>
                  <a:gd name="T1" fmla="*/ 39 h 87"/>
                  <a:gd name="T2" fmla="*/ 53 w 106"/>
                  <a:gd name="T3" fmla="*/ 0 h 87"/>
                  <a:gd name="T4" fmla="*/ 0 w 106"/>
                  <a:gd name="T5" fmla="*/ 39 h 87"/>
                  <a:gd name="T6" fmla="*/ 53 w 106"/>
                  <a:gd name="T7" fmla="*/ 78 h 87"/>
                  <a:gd name="T8" fmla="*/ 73 w 106"/>
                  <a:gd name="T9" fmla="*/ 75 h 87"/>
                  <a:gd name="T10" fmla="*/ 95 w 106"/>
                  <a:gd name="T11" fmla="*/ 87 h 87"/>
                  <a:gd name="T12" fmla="*/ 88 w 106"/>
                  <a:gd name="T13" fmla="*/ 68 h 87"/>
                  <a:gd name="T14" fmla="*/ 106 w 106"/>
                  <a:gd name="T15" fmla="*/ 39 h 87"/>
                  <a:gd name="T16" fmla="*/ 81 w 106"/>
                  <a:gd name="T17" fmla="*/ 52 h 87"/>
                  <a:gd name="T18" fmla="*/ 26 w 106"/>
                  <a:gd name="T19" fmla="*/ 52 h 87"/>
                  <a:gd name="T20" fmla="*/ 26 w 106"/>
                  <a:gd name="T21" fmla="*/ 47 h 87"/>
                  <a:gd name="T22" fmla="*/ 81 w 106"/>
                  <a:gd name="T23" fmla="*/ 47 h 87"/>
                  <a:gd name="T24" fmla="*/ 81 w 106"/>
                  <a:gd name="T25" fmla="*/ 52 h 87"/>
                  <a:gd name="T26" fmla="*/ 81 w 106"/>
                  <a:gd name="T27" fmla="*/ 41 h 87"/>
                  <a:gd name="T28" fmla="*/ 26 w 106"/>
                  <a:gd name="T29" fmla="*/ 41 h 87"/>
                  <a:gd name="T30" fmla="*/ 26 w 106"/>
                  <a:gd name="T31" fmla="*/ 36 h 87"/>
                  <a:gd name="T32" fmla="*/ 81 w 106"/>
                  <a:gd name="T33" fmla="*/ 36 h 87"/>
                  <a:gd name="T34" fmla="*/ 81 w 106"/>
                  <a:gd name="T35" fmla="*/ 41 h 87"/>
                  <a:gd name="T36" fmla="*/ 81 w 106"/>
                  <a:gd name="T37" fmla="*/ 31 h 87"/>
                  <a:gd name="T38" fmla="*/ 26 w 106"/>
                  <a:gd name="T39" fmla="*/ 31 h 87"/>
                  <a:gd name="T40" fmla="*/ 26 w 106"/>
                  <a:gd name="T41" fmla="*/ 26 h 87"/>
                  <a:gd name="T42" fmla="*/ 81 w 106"/>
                  <a:gd name="T43" fmla="*/ 26 h 87"/>
                  <a:gd name="T44" fmla="*/ 81 w 106"/>
                  <a:gd name="T45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87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268255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98701" y="2131258"/>
            <a:ext cx="871174" cy="874617"/>
            <a:chOff x="6470831" y="1947116"/>
            <a:chExt cx="871174" cy="874617"/>
          </a:xfrm>
        </p:grpSpPr>
        <p:sp>
          <p:nvSpPr>
            <p:cNvPr id="36" name="Freeform 9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96074" y="2232434"/>
              <a:ext cx="454025" cy="395288"/>
            </a:xfrm>
            <a:custGeom>
              <a:avLst/>
              <a:gdLst>
                <a:gd name="T0" fmla="*/ 104 w 121"/>
                <a:gd name="T1" fmla="*/ 0 h 105"/>
                <a:gd name="T2" fmla="*/ 17 w 121"/>
                <a:gd name="T3" fmla="*/ 0 h 105"/>
                <a:gd name="T4" fmla="*/ 0 w 121"/>
                <a:gd name="T5" fmla="*/ 17 h 105"/>
                <a:gd name="T6" fmla="*/ 0 w 121"/>
                <a:gd name="T7" fmla="*/ 63 h 105"/>
                <a:gd name="T8" fmla="*/ 17 w 121"/>
                <a:gd name="T9" fmla="*/ 80 h 105"/>
                <a:gd name="T10" fmla="*/ 31 w 121"/>
                <a:gd name="T11" fmla="*/ 80 h 105"/>
                <a:gd name="T12" fmla="*/ 13 w 121"/>
                <a:gd name="T13" fmla="*/ 105 h 105"/>
                <a:gd name="T14" fmla="*/ 64 w 121"/>
                <a:gd name="T15" fmla="*/ 80 h 105"/>
                <a:gd name="T16" fmla="*/ 104 w 121"/>
                <a:gd name="T17" fmla="*/ 80 h 105"/>
                <a:gd name="T18" fmla="*/ 121 w 121"/>
                <a:gd name="T19" fmla="*/ 63 h 105"/>
                <a:gd name="T20" fmla="*/ 121 w 121"/>
                <a:gd name="T21" fmla="*/ 17 h 105"/>
                <a:gd name="T22" fmla="*/ 104 w 121"/>
                <a:gd name="T23" fmla="*/ 0 h 105"/>
                <a:gd name="T24" fmla="*/ 35 w 121"/>
                <a:gd name="T25" fmla="*/ 48 h 105"/>
                <a:gd name="T26" fmla="*/ 28 w 121"/>
                <a:gd name="T27" fmla="*/ 40 h 105"/>
                <a:gd name="T28" fmla="*/ 35 w 121"/>
                <a:gd name="T29" fmla="*/ 33 h 105"/>
                <a:gd name="T30" fmla="*/ 42 w 121"/>
                <a:gd name="T31" fmla="*/ 40 h 105"/>
                <a:gd name="T32" fmla="*/ 35 w 121"/>
                <a:gd name="T33" fmla="*/ 48 h 105"/>
                <a:gd name="T34" fmla="*/ 61 w 121"/>
                <a:gd name="T35" fmla="*/ 48 h 105"/>
                <a:gd name="T36" fmla="*/ 53 w 121"/>
                <a:gd name="T37" fmla="*/ 40 h 105"/>
                <a:gd name="T38" fmla="*/ 61 w 121"/>
                <a:gd name="T39" fmla="*/ 33 h 105"/>
                <a:gd name="T40" fmla="*/ 68 w 121"/>
                <a:gd name="T41" fmla="*/ 40 h 105"/>
                <a:gd name="T42" fmla="*/ 61 w 121"/>
                <a:gd name="T43" fmla="*/ 48 h 105"/>
                <a:gd name="T44" fmla="*/ 86 w 121"/>
                <a:gd name="T45" fmla="*/ 48 h 105"/>
                <a:gd name="T46" fmla="*/ 79 w 121"/>
                <a:gd name="T47" fmla="*/ 40 h 105"/>
                <a:gd name="T48" fmla="*/ 86 w 121"/>
                <a:gd name="T49" fmla="*/ 33 h 105"/>
                <a:gd name="T50" fmla="*/ 94 w 121"/>
                <a:gd name="T51" fmla="*/ 40 h 105"/>
                <a:gd name="T52" fmla="*/ 86 w 121"/>
                <a:gd name="T53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05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6470831" y="1947116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74751" y="3332949"/>
            <a:ext cx="871174" cy="874617"/>
            <a:chOff x="5280206" y="3148807"/>
            <a:chExt cx="871174" cy="874617"/>
          </a:xfrm>
        </p:grpSpPr>
        <p:sp>
          <p:nvSpPr>
            <p:cNvPr id="39" name="Freeform 6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5498895" y="3317033"/>
              <a:ext cx="503237" cy="538163"/>
            </a:xfrm>
            <a:custGeom>
              <a:avLst/>
              <a:gdLst>
                <a:gd name="T0" fmla="*/ 134 w 134"/>
                <a:gd name="T1" fmla="*/ 130 h 143"/>
                <a:gd name="T2" fmla="*/ 130 w 134"/>
                <a:gd name="T3" fmla="*/ 125 h 143"/>
                <a:gd name="T4" fmla="*/ 119 w 134"/>
                <a:gd name="T5" fmla="*/ 132 h 143"/>
                <a:gd name="T6" fmla="*/ 118 w 134"/>
                <a:gd name="T7" fmla="*/ 134 h 143"/>
                <a:gd name="T8" fmla="*/ 114 w 134"/>
                <a:gd name="T9" fmla="*/ 134 h 143"/>
                <a:gd name="T10" fmla="*/ 109 w 134"/>
                <a:gd name="T11" fmla="*/ 130 h 143"/>
                <a:gd name="T12" fmla="*/ 113 w 134"/>
                <a:gd name="T13" fmla="*/ 129 h 143"/>
                <a:gd name="T14" fmla="*/ 123 w 134"/>
                <a:gd name="T15" fmla="*/ 119 h 143"/>
                <a:gd name="T16" fmla="*/ 116 w 134"/>
                <a:gd name="T17" fmla="*/ 117 h 143"/>
                <a:gd name="T18" fmla="*/ 106 w 134"/>
                <a:gd name="T19" fmla="*/ 126 h 143"/>
                <a:gd name="T20" fmla="*/ 98 w 134"/>
                <a:gd name="T21" fmla="*/ 120 h 143"/>
                <a:gd name="T22" fmla="*/ 106 w 134"/>
                <a:gd name="T23" fmla="*/ 115 h 143"/>
                <a:gd name="T24" fmla="*/ 105 w 134"/>
                <a:gd name="T25" fmla="*/ 91 h 143"/>
                <a:gd name="T26" fmla="*/ 76 w 134"/>
                <a:gd name="T27" fmla="*/ 83 h 143"/>
                <a:gd name="T28" fmla="*/ 74 w 134"/>
                <a:gd name="T29" fmla="*/ 86 h 143"/>
                <a:gd name="T30" fmla="*/ 97 w 134"/>
                <a:gd name="T31" fmla="*/ 93 h 143"/>
                <a:gd name="T32" fmla="*/ 99 w 134"/>
                <a:gd name="T33" fmla="*/ 97 h 143"/>
                <a:gd name="T34" fmla="*/ 97 w 134"/>
                <a:gd name="T35" fmla="*/ 95 h 143"/>
                <a:gd name="T36" fmla="*/ 71 w 134"/>
                <a:gd name="T37" fmla="*/ 89 h 143"/>
                <a:gd name="T38" fmla="*/ 67 w 134"/>
                <a:gd name="T39" fmla="*/ 90 h 143"/>
                <a:gd name="T40" fmla="*/ 49 w 134"/>
                <a:gd name="T41" fmla="*/ 73 h 143"/>
                <a:gd name="T42" fmla="*/ 36 w 134"/>
                <a:gd name="T43" fmla="*/ 52 h 143"/>
                <a:gd name="T44" fmla="*/ 46 w 134"/>
                <a:gd name="T45" fmla="*/ 46 h 143"/>
                <a:gd name="T46" fmla="*/ 29 w 134"/>
                <a:gd name="T47" fmla="*/ 1 h 143"/>
                <a:gd name="T48" fmla="*/ 24 w 134"/>
                <a:gd name="T49" fmla="*/ 1 h 143"/>
                <a:gd name="T50" fmla="*/ 20 w 134"/>
                <a:gd name="T51" fmla="*/ 4 h 143"/>
                <a:gd name="T52" fmla="*/ 38 w 134"/>
                <a:gd name="T53" fmla="*/ 32 h 143"/>
                <a:gd name="T54" fmla="*/ 16 w 134"/>
                <a:gd name="T55" fmla="*/ 7 h 143"/>
                <a:gd name="T56" fmla="*/ 6 w 134"/>
                <a:gd name="T57" fmla="*/ 22 h 143"/>
                <a:gd name="T58" fmla="*/ 23 w 134"/>
                <a:gd name="T59" fmla="*/ 78 h 143"/>
                <a:gd name="T60" fmla="*/ 32 w 134"/>
                <a:gd name="T61" fmla="*/ 90 h 143"/>
                <a:gd name="T62" fmla="*/ 34 w 134"/>
                <a:gd name="T63" fmla="*/ 92 h 143"/>
                <a:gd name="T64" fmla="*/ 87 w 134"/>
                <a:gd name="T65" fmla="*/ 123 h 143"/>
                <a:gd name="T66" fmla="*/ 95 w 134"/>
                <a:gd name="T67" fmla="*/ 121 h 143"/>
                <a:gd name="T68" fmla="*/ 106 w 134"/>
                <a:gd name="T69" fmla="*/ 130 h 143"/>
                <a:gd name="T70" fmla="*/ 114 w 134"/>
                <a:gd name="T71" fmla="*/ 137 h 143"/>
                <a:gd name="T72" fmla="*/ 116 w 134"/>
                <a:gd name="T73" fmla="*/ 137 h 143"/>
                <a:gd name="T74" fmla="*/ 117 w 134"/>
                <a:gd name="T75" fmla="*/ 140 h 143"/>
                <a:gd name="T76" fmla="*/ 124 w 134"/>
                <a:gd name="T77" fmla="*/ 143 h 143"/>
                <a:gd name="T78" fmla="*/ 131 w 134"/>
                <a:gd name="T79" fmla="*/ 141 h 143"/>
                <a:gd name="T80" fmla="*/ 132 w 134"/>
                <a:gd name="T81" fmla="*/ 141 h 143"/>
                <a:gd name="T82" fmla="*/ 133 w 134"/>
                <a:gd name="T83" fmla="*/ 139 h 143"/>
                <a:gd name="T84" fmla="*/ 131 w 134"/>
                <a:gd name="T85" fmla="*/ 138 h 143"/>
                <a:gd name="T86" fmla="*/ 130 w 134"/>
                <a:gd name="T87" fmla="*/ 138 h 143"/>
                <a:gd name="T88" fmla="*/ 124 w 134"/>
                <a:gd name="T89" fmla="*/ 140 h 143"/>
                <a:gd name="T90" fmla="*/ 120 w 134"/>
                <a:gd name="T91" fmla="*/ 138 h 143"/>
                <a:gd name="T92" fmla="*/ 120 w 134"/>
                <a:gd name="T93" fmla="*/ 137 h 143"/>
                <a:gd name="T94" fmla="*/ 134 w 134"/>
                <a:gd name="T95" fmla="*/ 130 h 143"/>
                <a:gd name="T96" fmla="*/ 116 w 134"/>
                <a:gd name="T97" fmla="*/ 120 h 143"/>
                <a:gd name="T98" fmla="*/ 117 w 134"/>
                <a:gd name="T99" fmla="*/ 120 h 143"/>
                <a:gd name="T100" fmla="*/ 119 w 134"/>
                <a:gd name="T101" fmla="*/ 120 h 143"/>
                <a:gd name="T102" fmla="*/ 112 w 134"/>
                <a:gd name="T103" fmla="*/ 126 h 143"/>
                <a:gd name="T104" fmla="*/ 109 w 134"/>
                <a:gd name="T105" fmla="*/ 127 h 143"/>
                <a:gd name="T106" fmla="*/ 116 w 134"/>
                <a:gd name="T107" fmla="*/ 120 h 143"/>
                <a:gd name="T108" fmla="*/ 121 w 134"/>
                <a:gd name="T109" fmla="*/ 134 h 143"/>
                <a:gd name="T110" fmla="*/ 121 w 134"/>
                <a:gd name="T111" fmla="*/ 134 h 143"/>
                <a:gd name="T112" fmla="*/ 129 w 134"/>
                <a:gd name="T113" fmla="*/ 128 h 143"/>
                <a:gd name="T114" fmla="*/ 129 w 134"/>
                <a:gd name="T115" fmla="*/ 128 h 143"/>
                <a:gd name="T116" fmla="*/ 131 w 134"/>
                <a:gd name="T117" fmla="*/ 129 h 143"/>
                <a:gd name="T118" fmla="*/ 121 w 134"/>
                <a:gd name="T1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280206" y="3148807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56779" y="2131258"/>
            <a:ext cx="871174" cy="874617"/>
            <a:chOff x="7562234" y="1947116"/>
            <a:chExt cx="871174" cy="874617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7562234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7">
              <a:hlinkClick r:id="rId2"/>
            </p:cNvPr>
            <p:cNvSpPr/>
            <p:nvPr/>
          </p:nvSpPr>
          <p:spPr bwMode="auto">
            <a:xfrm>
              <a:off x="7748583" y="2149884"/>
              <a:ext cx="500063" cy="465138"/>
            </a:xfrm>
            <a:custGeom>
              <a:avLst/>
              <a:gdLst>
                <a:gd name="T0" fmla="*/ 124 w 133"/>
                <a:gd name="T1" fmla="*/ 84 h 123"/>
                <a:gd name="T2" fmla="*/ 133 w 133"/>
                <a:gd name="T3" fmla="*/ 75 h 123"/>
                <a:gd name="T4" fmla="*/ 124 w 133"/>
                <a:gd name="T5" fmla="*/ 67 h 123"/>
                <a:gd name="T6" fmla="*/ 113 w 133"/>
                <a:gd name="T7" fmla="*/ 67 h 123"/>
                <a:gd name="T8" fmla="*/ 113 w 133"/>
                <a:gd name="T9" fmla="*/ 64 h 123"/>
                <a:gd name="T10" fmla="*/ 124 w 133"/>
                <a:gd name="T11" fmla="*/ 64 h 123"/>
                <a:gd name="T12" fmla="*/ 132 w 133"/>
                <a:gd name="T13" fmla="*/ 56 h 123"/>
                <a:gd name="T14" fmla="*/ 124 w 133"/>
                <a:gd name="T15" fmla="*/ 47 h 123"/>
                <a:gd name="T16" fmla="*/ 90 w 133"/>
                <a:gd name="T17" fmla="*/ 47 h 123"/>
                <a:gd name="T18" fmla="*/ 74 w 133"/>
                <a:gd name="T19" fmla="*/ 23 h 123"/>
                <a:gd name="T20" fmla="*/ 64 w 133"/>
                <a:gd name="T21" fmla="*/ 0 h 123"/>
                <a:gd name="T22" fmla="*/ 54 w 133"/>
                <a:gd name="T23" fmla="*/ 5 h 123"/>
                <a:gd name="T24" fmla="*/ 48 w 133"/>
                <a:gd name="T25" fmla="*/ 33 h 123"/>
                <a:gd name="T26" fmla="*/ 29 w 133"/>
                <a:gd name="T27" fmla="*/ 57 h 123"/>
                <a:gd name="T28" fmla="*/ 0 w 133"/>
                <a:gd name="T29" fmla="*/ 57 h 123"/>
                <a:gd name="T30" fmla="*/ 0 w 133"/>
                <a:gd name="T31" fmla="*/ 114 h 123"/>
                <a:gd name="T32" fmla="*/ 31 w 133"/>
                <a:gd name="T33" fmla="*/ 114 h 123"/>
                <a:gd name="T34" fmla="*/ 54 w 133"/>
                <a:gd name="T35" fmla="*/ 122 h 123"/>
                <a:gd name="T36" fmla="*/ 76 w 133"/>
                <a:gd name="T37" fmla="*/ 123 h 123"/>
                <a:gd name="T38" fmla="*/ 79 w 133"/>
                <a:gd name="T39" fmla="*/ 123 h 123"/>
                <a:gd name="T40" fmla="*/ 105 w 133"/>
                <a:gd name="T41" fmla="*/ 123 h 123"/>
                <a:gd name="T42" fmla="*/ 114 w 133"/>
                <a:gd name="T43" fmla="*/ 114 h 123"/>
                <a:gd name="T44" fmla="*/ 105 w 133"/>
                <a:gd name="T45" fmla="*/ 105 h 123"/>
                <a:gd name="T46" fmla="*/ 103 w 133"/>
                <a:gd name="T47" fmla="*/ 105 h 123"/>
                <a:gd name="T48" fmla="*/ 104 w 133"/>
                <a:gd name="T49" fmla="*/ 103 h 123"/>
                <a:gd name="T50" fmla="*/ 117 w 133"/>
                <a:gd name="T51" fmla="*/ 103 h 123"/>
                <a:gd name="T52" fmla="*/ 125 w 133"/>
                <a:gd name="T53" fmla="*/ 95 h 123"/>
                <a:gd name="T54" fmla="*/ 117 w 133"/>
                <a:gd name="T55" fmla="*/ 86 h 123"/>
                <a:gd name="T56" fmla="*/ 109 w 133"/>
                <a:gd name="T57" fmla="*/ 86 h 123"/>
                <a:gd name="T58" fmla="*/ 110 w 133"/>
                <a:gd name="T59" fmla="*/ 84 h 123"/>
                <a:gd name="T60" fmla="*/ 124 w 133"/>
                <a:gd name="T61" fmla="*/ 8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2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56779" y="3332949"/>
            <a:ext cx="871174" cy="874617"/>
            <a:chOff x="7562234" y="3148807"/>
            <a:chExt cx="871174" cy="874617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7562234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758108" y="3332908"/>
              <a:ext cx="455613" cy="500063"/>
              <a:chOff x="1960563" y="-1427163"/>
              <a:chExt cx="455613" cy="500063"/>
            </a:xfrm>
          </p:grpSpPr>
          <p:sp>
            <p:nvSpPr>
              <p:cNvPr id="47" name="Freeform 19">
                <a:hlinkClick r:id="rId2"/>
              </p:cNvPr>
              <p:cNvSpPr/>
              <p:nvPr/>
            </p:nvSpPr>
            <p:spPr bwMode="auto">
              <a:xfrm>
                <a:off x="2284413" y="-1331913"/>
                <a:ext cx="131763" cy="320675"/>
              </a:xfrm>
              <a:custGeom>
                <a:avLst/>
                <a:gdLst>
                  <a:gd name="T0" fmla="*/ 71 w 83"/>
                  <a:gd name="T1" fmla="*/ 38 h 202"/>
                  <a:gd name="T2" fmla="*/ 42 w 83"/>
                  <a:gd name="T3" fmla="*/ 9 h 202"/>
                  <a:gd name="T4" fmla="*/ 0 w 83"/>
                  <a:gd name="T5" fmla="*/ 52 h 202"/>
                  <a:gd name="T6" fmla="*/ 0 w 83"/>
                  <a:gd name="T7" fmla="*/ 202 h 202"/>
                  <a:gd name="T8" fmla="*/ 83 w 83"/>
                  <a:gd name="T9" fmla="*/ 202 h 202"/>
                  <a:gd name="T10" fmla="*/ 83 w 83"/>
                  <a:gd name="T11" fmla="*/ 0 h 202"/>
                  <a:gd name="T12" fmla="*/ 71 w 83"/>
                  <a:gd name="T13" fmla="*/ 3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02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0">
                <a:hlinkClick r:id="rId2"/>
              </p:cNvPr>
              <p:cNvSpPr/>
              <p:nvPr/>
            </p:nvSpPr>
            <p:spPr bwMode="auto">
              <a:xfrm>
                <a:off x="2122488" y="-1222375"/>
                <a:ext cx="131763" cy="211138"/>
              </a:xfrm>
              <a:custGeom>
                <a:avLst/>
                <a:gdLst>
                  <a:gd name="T0" fmla="*/ 11 w 35"/>
                  <a:gd name="T1" fmla="*/ 9 h 56"/>
                  <a:gd name="T2" fmla="*/ 0 w 35"/>
                  <a:gd name="T3" fmla="*/ 2 h 56"/>
                  <a:gd name="T4" fmla="*/ 0 w 35"/>
                  <a:gd name="T5" fmla="*/ 56 h 56"/>
                  <a:gd name="T6" fmla="*/ 35 w 35"/>
                  <a:gd name="T7" fmla="*/ 56 h 56"/>
                  <a:gd name="T8" fmla="*/ 35 w 35"/>
                  <a:gd name="T9" fmla="*/ 0 h 56"/>
                  <a:gd name="T10" fmla="*/ 26 w 35"/>
                  <a:gd name="T11" fmla="*/ 8 h 56"/>
                  <a:gd name="T12" fmla="*/ 17 w 35"/>
                  <a:gd name="T13" fmla="*/ 11 h 56"/>
                  <a:gd name="T14" fmla="*/ 11 w 35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6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1">
                <a:hlinkClick r:id="rId2"/>
              </p:cNvPr>
              <p:cNvSpPr/>
              <p:nvPr/>
            </p:nvSpPr>
            <p:spPr bwMode="auto">
              <a:xfrm>
                <a:off x="1960563" y="-1252538"/>
                <a:ext cx="131763" cy="241300"/>
              </a:xfrm>
              <a:custGeom>
                <a:avLst/>
                <a:gdLst>
                  <a:gd name="T0" fmla="*/ 83 w 83"/>
                  <a:gd name="T1" fmla="*/ 14 h 152"/>
                  <a:gd name="T2" fmla="*/ 64 w 83"/>
                  <a:gd name="T3" fmla="*/ 0 h 152"/>
                  <a:gd name="T4" fmla="*/ 0 w 83"/>
                  <a:gd name="T5" fmla="*/ 55 h 152"/>
                  <a:gd name="T6" fmla="*/ 0 w 83"/>
                  <a:gd name="T7" fmla="*/ 152 h 152"/>
                  <a:gd name="T8" fmla="*/ 83 w 83"/>
                  <a:gd name="T9" fmla="*/ 152 h 152"/>
                  <a:gd name="T10" fmla="*/ 83 w 83"/>
                  <a:gd name="T1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52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22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960563" y="-976313"/>
                <a:ext cx="455613" cy="49213"/>
              </a:xfrm>
              <a:prstGeom prst="rect">
                <a:avLst/>
              </a:pr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3">
                <a:hlinkClick r:id="rId2"/>
              </p:cNvPr>
              <p:cNvSpPr/>
              <p:nvPr/>
            </p:nvSpPr>
            <p:spPr bwMode="auto">
              <a:xfrm>
                <a:off x="1960563" y="-1427163"/>
                <a:ext cx="450850" cy="223838"/>
              </a:xfrm>
              <a:custGeom>
                <a:avLst/>
                <a:gdLst>
                  <a:gd name="T0" fmla="*/ 9 w 120"/>
                  <a:gd name="T1" fmla="*/ 53 h 59"/>
                  <a:gd name="T2" fmla="*/ 26 w 120"/>
                  <a:gd name="T3" fmla="*/ 38 h 59"/>
                  <a:gd name="T4" fmla="*/ 58 w 120"/>
                  <a:gd name="T5" fmla="*/ 58 h 59"/>
                  <a:gd name="T6" fmla="*/ 60 w 120"/>
                  <a:gd name="T7" fmla="*/ 59 h 59"/>
                  <a:gd name="T8" fmla="*/ 64 w 120"/>
                  <a:gd name="T9" fmla="*/ 58 h 59"/>
                  <a:gd name="T10" fmla="*/ 105 w 120"/>
                  <a:gd name="T11" fmla="*/ 20 h 59"/>
                  <a:gd name="T12" fmla="*/ 112 w 120"/>
                  <a:gd name="T13" fmla="*/ 28 h 59"/>
                  <a:gd name="T14" fmla="*/ 120 w 120"/>
                  <a:gd name="T15" fmla="*/ 0 h 59"/>
                  <a:gd name="T16" fmla="*/ 92 w 120"/>
                  <a:gd name="T17" fmla="*/ 7 h 59"/>
                  <a:gd name="T18" fmla="*/ 97 w 120"/>
                  <a:gd name="T19" fmla="*/ 13 h 59"/>
                  <a:gd name="T20" fmla="*/ 60 w 120"/>
                  <a:gd name="T21" fmla="*/ 48 h 59"/>
                  <a:gd name="T22" fmla="*/ 28 w 120"/>
                  <a:gd name="T23" fmla="*/ 27 h 59"/>
                  <a:gd name="T24" fmla="*/ 22 w 120"/>
                  <a:gd name="T25" fmla="*/ 28 h 59"/>
                  <a:gd name="T26" fmla="*/ 2 w 120"/>
                  <a:gd name="T27" fmla="*/ 45 h 59"/>
                  <a:gd name="T28" fmla="*/ 2 w 120"/>
                  <a:gd name="T29" fmla="*/ 52 h 59"/>
                  <a:gd name="T30" fmla="*/ 9 w 120"/>
                  <a:gd name="T3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59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245532" y="3332949"/>
            <a:ext cx="871174" cy="874617"/>
            <a:chOff x="6517662" y="3148807"/>
            <a:chExt cx="871174" cy="874617"/>
          </a:xfrm>
        </p:grpSpPr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517662" y="3148807"/>
              <a:ext cx="871174" cy="874617"/>
            </a:xfrm>
            <a:prstGeom prst="ellipse">
              <a:avLst/>
            </a:prstGeom>
            <a:noFill/>
            <a:ln>
              <a:solidFill>
                <a:srgbClr val="C20F2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6629217" y="3416252"/>
              <a:ext cx="687388" cy="414338"/>
            </a:xfrm>
            <a:custGeom>
              <a:avLst/>
              <a:gdLst>
                <a:gd name="T0" fmla="*/ 151 w 183"/>
                <a:gd name="T1" fmla="*/ 73 h 110"/>
                <a:gd name="T2" fmla="*/ 124 w 183"/>
                <a:gd name="T3" fmla="*/ 14 h 110"/>
                <a:gd name="T4" fmla="*/ 121 w 183"/>
                <a:gd name="T5" fmla="*/ 17 h 110"/>
                <a:gd name="T6" fmla="*/ 115 w 183"/>
                <a:gd name="T7" fmla="*/ 16 h 110"/>
                <a:gd name="T8" fmla="*/ 69 w 183"/>
                <a:gd name="T9" fmla="*/ 20 h 110"/>
                <a:gd name="T10" fmla="*/ 59 w 183"/>
                <a:gd name="T11" fmla="*/ 14 h 110"/>
                <a:gd name="T12" fmla="*/ 32 w 183"/>
                <a:gd name="T13" fmla="*/ 73 h 110"/>
                <a:gd name="T14" fmla="*/ 39 w 183"/>
                <a:gd name="T15" fmla="*/ 79 h 110"/>
                <a:gd name="T16" fmla="*/ 52 w 183"/>
                <a:gd name="T17" fmla="*/ 86 h 110"/>
                <a:gd name="T18" fmla="*/ 63 w 183"/>
                <a:gd name="T19" fmla="*/ 96 h 110"/>
                <a:gd name="T20" fmla="*/ 74 w 183"/>
                <a:gd name="T21" fmla="*/ 105 h 110"/>
                <a:gd name="T22" fmla="*/ 95 w 183"/>
                <a:gd name="T23" fmla="*/ 108 h 110"/>
                <a:gd name="T24" fmla="*/ 101 w 183"/>
                <a:gd name="T25" fmla="*/ 97 h 110"/>
                <a:gd name="T26" fmla="*/ 114 w 183"/>
                <a:gd name="T27" fmla="*/ 101 h 110"/>
                <a:gd name="T28" fmla="*/ 117 w 183"/>
                <a:gd name="T29" fmla="*/ 89 h 110"/>
                <a:gd name="T30" fmla="*/ 123 w 183"/>
                <a:gd name="T31" fmla="*/ 90 h 110"/>
                <a:gd name="T32" fmla="*/ 130 w 183"/>
                <a:gd name="T33" fmla="*/ 79 h 110"/>
                <a:gd name="T34" fmla="*/ 138 w 183"/>
                <a:gd name="T35" fmla="*/ 80 h 110"/>
                <a:gd name="T36" fmla="*/ 144 w 183"/>
                <a:gd name="T37" fmla="*/ 69 h 110"/>
                <a:gd name="T38" fmla="*/ 8 w 183"/>
                <a:gd name="T39" fmla="*/ 56 h 110"/>
                <a:gd name="T40" fmla="*/ 29 w 183"/>
                <a:gd name="T41" fmla="*/ 66 h 110"/>
                <a:gd name="T42" fmla="*/ 154 w 183"/>
                <a:gd name="T43" fmla="*/ 66 h 110"/>
                <a:gd name="T44" fmla="*/ 85 w 183"/>
                <a:gd name="T45" fmla="*/ 23 h 110"/>
                <a:gd name="T46" fmla="*/ 91 w 183"/>
                <a:gd name="T47" fmla="*/ 21 h 110"/>
                <a:gd name="T48" fmla="*/ 100 w 183"/>
                <a:gd name="T49" fmla="*/ 20 h 110"/>
                <a:gd name="T50" fmla="*/ 114 w 183"/>
                <a:gd name="T51" fmla="*/ 22 h 110"/>
                <a:gd name="T52" fmla="*/ 129 w 183"/>
                <a:gd name="T53" fmla="*/ 25 h 110"/>
                <a:gd name="T54" fmla="*/ 140 w 183"/>
                <a:gd name="T55" fmla="*/ 64 h 110"/>
                <a:gd name="T56" fmla="*/ 99 w 183"/>
                <a:gd name="T57" fmla="*/ 42 h 110"/>
                <a:gd name="T58" fmla="*/ 94 w 183"/>
                <a:gd name="T59" fmla="*/ 40 h 110"/>
                <a:gd name="T60" fmla="*/ 91 w 183"/>
                <a:gd name="T61" fmla="*/ 40 h 110"/>
                <a:gd name="T62" fmla="*/ 87 w 183"/>
                <a:gd name="T63" fmla="*/ 40 h 110"/>
                <a:gd name="T64" fmla="*/ 81 w 183"/>
                <a:gd name="T65" fmla="*/ 41 h 110"/>
                <a:gd name="T66" fmla="*/ 77 w 183"/>
                <a:gd name="T67" fmla="*/ 43 h 110"/>
                <a:gd name="T68" fmla="*/ 61 w 183"/>
                <a:gd name="T69" fmla="*/ 43 h 110"/>
                <a:gd name="T70" fmla="*/ 61 w 183"/>
                <a:gd name="T71" fmla="*/ 34 h 110"/>
                <a:gd name="T72" fmla="*/ 49 w 183"/>
                <a:gd name="T73" fmla="*/ 82 h 110"/>
                <a:gd name="T74" fmla="*/ 48 w 183"/>
                <a:gd name="T75" fmla="*/ 73 h 110"/>
                <a:gd name="T76" fmla="*/ 49 w 183"/>
                <a:gd name="T77" fmla="*/ 82 h 110"/>
                <a:gd name="T78" fmla="*/ 57 w 183"/>
                <a:gd name="T79" fmla="*/ 84 h 110"/>
                <a:gd name="T80" fmla="*/ 66 w 183"/>
                <a:gd name="T81" fmla="*/ 86 h 110"/>
                <a:gd name="T82" fmla="*/ 69 w 183"/>
                <a:gd name="T83" fmla="*/ 96 h 110"/>
                <a:gd name="T84" fmla="*/ 74 w 183"/>
                <a:gd name="T85" fmla="*/ 9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10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2832" y="1279374"/>
            <a:ext cx="3858797" cy="1974657"/>
            <a:chOff x="4973492" y="1427830"/>
            <a:chExt cx="3858797" cy="1974657"/>
          </a:xfrm>
        </p:grpSpPr>
        <p:sp>
          <p:nvSpPr>
            <p:cNvPr id="56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4973492" y="1885035"/>
              <a:ext cx="38587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57" name="矩形 18"/>
            <p:cNvSpPr>
              <a:spLocks noChangeArrowheads="1"/>
            </p:cNvSpPr>
            <p:nvPr/>
          </p:nvSpPr>
          <p:spPr bwMode="auto">
            <a:xfrm>
              <a:off x="4973492" y="2756156"/>
              <a:ext cx="3858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996544" y="1427830"/>
              <a:ext cx="2225058" cy="373091"/>
              <a:chOff x="733287" y="1427830"/>
              <a:chExt cx="2225058" cy="373091"/>
            </a:xfrm>
          </p:grpSpPr>
          <p:sp>
            <p:nvSpPr>
              <p:cNvPr id="59" name="矩形 58">
                <a:hlinkClick r:id="rId2"/>
              </p:cNvPr>
              <p:cNvSpPr/>
              <p:nvPr/>
            </p:nvSpPr>
            <p:spPr>
              <a:xfrm>
                <a:off x="733287" y="1427830"/>
                <a:ext cx="1267801" cy="357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878437" y="1443900"/>
                <a:ext cx="1079908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lnSpc>
                    <a:spcPct val="1500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00250" y="887075"/>
            <a:ext cx="2093189" cy="1416774"/>
            <a:chOff x="2386715" y="858687"/>
            <a:chExt cx="2093189" cy="1416774"/>
          </a:xfrm>
          <a:solidFill>
            <a:srgbClr val="C20F2A"/>
          </a:solidFill>
        </p:grpSpPr>
        <p:sp>
          <p:nvSpPr>
            <p:cNvPr id="20" name="等腰三角形 19">
              <a:hlinkClick r:id="rId2"/>
            </p:cNvPr>
            <p:cNvSpPr/>
            <p:nvPr/>
          </p:nvSpPr>
          <p:spPr>
            <a:xfrm flipH="1" flipV="1">
              <a:off x="2386715" y="858687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037139" y="981159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9688" y="887076"/>
            <a:ext cx="2093189" cy="1416774"/>
            <a:chOff x="3476153" y="858688"/>
            <a:chExt cx="2093189" cy="1416774"/>
          </a:xfrm>
          <a:solidFill>
            <a:srgbClr val="C20F2A"/>
          </a:solidFill>
        </p:grpSpPr>
        <p:sp>
          <p:nvSpPr>
            <p:cNvPr id="23" name="等腰三角形 22">
              <a:hlinkClick r:id="rId2"/>
            </p:cNvPr>
            <p:cNvSpPr/>
            <p:nvPr/>
          </p:nvSpPr>
          <p:spPr>
            <a:xfrm>
              <a:off x="3476153" y="85868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85183" y="1409575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 smtClean="0"/>
                <a:t>02</a:t>
              </a:r>
              <a:endParaRPr lang="zh-CN" altLang="en-US" sz="40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89688" y="2345726"/>
            <a:ext cx="2093189" cy="1416774"/>
            <a:chOff x="3476153" y="2317338"/>
            <a:chExt cx="2093189" cy="1416774"/>
          </a:xfrm>
          <a:solidFill>
            <a:srgbClr val="C20F2A"/>
          </a:solidFill>
        </p:grpSpPr>
        <p:sp>
          <p:nvSpPr>
            <p:cNvPr id="26" name="等腰三角形 25">
              <a:hlinkClick r:id="rId2"/>
            </p:cNvPr>
            <p:cNvSpPr/>
            <p:nvPr/>
          </p:nvSpPr>
          <p:spPr>
            <a:xfrm flipH="1" flipV="1">
              <a:off x="3476153" y="2317338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29048" y="2497551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 smtClean="0"/>
                <a:t>03</a:t>
              </a:r>
              <a:endParaRPr lang="zh-CN" altLang="en-US" sz="40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79125" y="2345727"/>
            <a:ext cx="2093189" cy="1416774"/>
            <a:chOff x="4565590" y="2317339"/>
            <a:chExt cx="2093189" cy="1416774"/>
          </a:xfrm>
          <a:solidFill>
            <a:srgbClr val="C20F2A"/>
          </a:solidFill>
        </p:grpSpPr>
        <p:sp>
          <p:nvSpPr>
            <p:cNvPr id="29" name="等腰三角形 28">
              <a:hlinkClick r:id="rId2"/>
            </p:cNvPr>
            <p:cNvSpPr/>
            <p:nvPr/>
          </p:nvSpPr>
          <p:spPr>
            <a:xfrm>
              <a:off x="4565590" y="2317339"/>
              <a:ext cx="2093189" cy="141677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18485" y="2837636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00" dirty="0" smtClean="0"/>
                <a:t>04</a:t>
              </a:r>
              <a:endParaRPr lang="zh-CN" altLang="en-US" sz="40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27559" y="1445752"/>
            <a:ext cx="1157072" cy="480758"/>
            <a:chOff x="1714024" y="1417364"/>
            <a:chExt cx="1157072" cy="480758"/>
          </a:xfrm>
        </p:grpSpPr>
        <p:sp>
          <p:nvSpPr>
            <p:cNvPr id="32" name="文本框 31"/>
            <p:cNvSpPr txBox="1"/>
            <p:nvPr/>
          </p:nvSpPr>
          <p:spPr>
            <a:xfrm>
              <a:off x="1714024" y="1417364"/>
              <a:ext cx="1157072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 smtClean="0"/>
                <a:t>点击添加内容</a:t>
              </a:r>
              <a:endParaRPr lang="zh-CN" altLang="en-US" sz="1200" spc="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04096" y="1629459"/>
              <a:ext cx="960261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 smtClean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51622" y="1233657"/>
            <a:ext cx="1157072" cy="480758"/>
            <a:chOff x="1076840" y="3734716"/>
            <a:chExt cx="1330024" cy="480758"/>
          </a:xfrm>
        </p:grpSpPr>
        <p:sp>
          <p:nvSpPr>
            <p:cNvPr id="35" name="文本框 34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 smtClean="0"/>
                <a:t>点击添加内容</a:t>
              </a:r>
              <a:endParaRPr lang="zh-CN" altLang="en-US" sz="1200" spc="0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 smtClean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52625" y="2910126"/>
            <a:ext cx="1157072" cy="480758"/>
            <a:chOff x="1076840" y="3734716"/>
            <a:chExt cx="1330024" cy="480758"/>
          </a:xfrm>
        </p:grpSpPr>
        <p:sp>
          <p:nvSpPr>
            <p:cNvPr id="38" name="文本框 37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 smtClean="0"/>
                <a:t>点击添加内容</a:t>
              </a:r>
              <a:endParaRPr lang="zh-CN" altLang="en-US" sz="1200" spc="0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 smtClean="0"/>
                <a:t>Add a tittle</a:t>
              </a:r>
              <a:endParaRPr lang="zh-CN" altLang="en-US" sz="1050" spc="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8694" y="2743663"/>
            <a:ext cx="1157072" cy="480758"/>
            <a:chOff x="1076840" y="3734716"/>
            <a:chExt cx="1330024" cy="480758"/>
          </a:xfrm>
        </p:grpSpPr>
        <p:sp>
          <p:nvSpPr>
            <p:cNvPr id="41" name="文本框 40"/>
            <p:cNvSpPr txBox="1"/>
            <p:nvPr/>
          </p:nvSpPr>
          <p:spPr>
            <a:xfrm>
              <a:off x="1076840" y="3734716"/>
              <a:ext cx="1330024" cy="273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1200" spc="0" dirty="0" smtClean="0"/>
                <a:t>点击添加内容</a:t>
              </a:r>
              <a:endParaRPr lang="zh-CN" altLang="en-US" sz="1200" spc="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80375" y="3946811"/>
              <a:ext cx="1103795" cy="268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buClr>
                  <a:srgbClr val="0070C0"/>
                </a:buClr>
                <a:defRPr sz="1000" spc="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sz="1050" spc="0" dirty="0" smtClean="0"/>
                <a:t>Add a tittle</a:t>
              </a:r>
              <a:endParaRPr lang="zh-CN" altLang="en-US" sz="1050" spc="0" dirty="0"/>
            </a:p>
          </p:txBody>
        </p:sp>
      </p:grpSp>
      <p:sp>
        <p:nvSpPr>
          <p:cNvPr id="43" name="矩形 42">
            <a:hlinkClick r:id="rId2"/>
          </p:cNvPr>
          <p:cNvSpPr/>
          <p:nvPr/>
        </p:nvSpPr>
        <p:spPr>
          <a:xfrm>
            <a:off x="1860430" y="3974595"/>
            <a:ext cx="60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60430" y="4402932"/>
            <a:ext cx="6395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2348" y="3152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8" name="图示 7"/>
          <p:cNvGraphicFramePr/>
          <p:nvPr/>
        </p:nvGraphicFramePr>
        <p:xfrm>
          <a:off x="1918913" y="944502"/>
          <a:ext cx="5320086" cy="354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1075413" y="1002328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3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1075412" y="3474002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91"/>
          <p:cNvSpPr>
            <a:spLocks noChangeArrowheads="1"/>
          </p:cNvSpPr>
          <p:nvPr/>
        </p:nvSpPr>
        <p:spPr bwMode="auto">
          <a:xfrm>
            <a:off x="6000745" y="1002328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9" name="矩形 91">
            <a:hlinkClick r:id="rId2"/>
          </p:cNvPr>
          <p:cNvSpPr>
            <a:spLocks noChangeArrowheads="1"/>
          </p:cNvSpPr>
          <p:nvPr/>
        </p:nvSpPr>
        <p:spPr bwMode="auto">
          <a:xfrm>
            <a:off x="6000745" y="3474002"/>
            <a:ext cx="22578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/>
          <p:nvPr/>
        </p:nvSpPr>
        <p:spPr>
          <a:xfrm>
            <a:off x="0" y="899550"/>
            <a:ext cx="9144000" cy="1911556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b="52297"/>
          <a:stretch>
            <a:fillRect/>
          </a:stretch>
        </p:blipFill>
        <p:spPr>
          <a:xfrm>
            <a:off x="0" y="976011"/>
            <a:ext cx="9144000" cy="1752600"/>
          </a:xfrm>
          <a:prstGeom prst="rect">
            <a:avLst/>
          </a:prstGeom>
        </p:spPr>
      </p:pic>
      <p:sp>
        <p:nvSpPr>
          <p:cNvPr id="11" name="矩形 10">
            <a:hlinkClick r:id="rId2"/>
          </p:cNvPr>
          <p:cNvSpPr>
            <a:spLocks noChangeArrowheads="1"/>
          </p:cNvSpPr>
          <p:nvPr/>
        </p:nvSpPr>
        <p:spPr bwMode="auto">
          <a:xfrm>
            <a:off x="496695" y="3167676"/>
            <a:ext cx="387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6" name="矩形 15">
            <a:hlinkClick r:id="rId2"/>
          </p:cNvPr>
          <p:cNvSpPr>
            <a:spLocks noChangeArrowheads="1"/>
          </p:cNvSpPr>
          <p:nvPr/>
        </p:nvSpPr>
        <p:spPr bwMode="auto">
          <a:xfrm>
            <a:off x="4821640" y="3159265"/>
            <a:ext cx="3861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hlinkClick r:id="rId2"/>
          </p:cNvPr>
          <p:cNvSpPr>
            <a:spLocks noChangeArrowheads="1"/>
          </p:cNvSpPr>
          <p:nvPr/>
        </p:nvSpPr>
        <p:spPr bwMode="auto">
          <a:xfrm>
            <a:off x="578526" y="1956158"/>
            <a:ext cx="4639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8524" y="2654999"/>
            <a:ext cx="4702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CN" altLang="en-US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 algn="just">
              <a:spcBef>
                <a:spcPct val="0"/>
              </a:spcBef>
            </a:pPr>
            <a:endParaRPr lang="en-US" altLang="zh-CN" sz="9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28158" y="1074829"/>
            <a:ext cx="4410086" cy="2940057"/>
            <a:chOff x="4767044" y="1074984"/>
            <a:chExt cx="4410086" cy="2940057"/>
          </a:xfrm>
        </p:grpSpPr>
        <p:graphicFrame>
          <p:nvGraphicFramePr>
            <p:cNvPr id="11" name="图示 10"/>
            <p:cNvGraphicFramePr/>
            <p:nvPr/>
          </p:nvGraphicFramePr>
          <p:xfrm>
            <a:off x="4767044" y="1074984"/>
            <a:ext cx="4410086" cy="2940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文本框 11">
              <a:hlinkClick r:id="rId2"/>
            </p:cNvPr>
            <p:cNvSpPr txBox="1"/>
            <p:nvPr/>
          </p:nvSpPr>
          <p:spPr>
            <a:xfrm>
              <a:off x="5680544" y="1694513"/>
              <a:ext cx="266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spc="1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384" y="1489097"/>
            <a:ext cx="2191565" cy="392415"/>
            <a:chOff x="4024549" y="1733700"/>
            <a:chExt cx="2191565" cy="392415"/>
          </a:xfrm>
        </p:grpSpPr>
        <p:sp>
          <p:nvSpPr>
            <p:cNvPr id="14" name="文本框 13">
              <a:hlinkClick r:id="rId2"/>
            </p:cNvPr>
            <p:cNvSpPr txBox="1"/>
            <p:nvPr/>
          </p:nvSpPr>
          <p:spPr>
            <a:xfrm>
              <a:off x="4024549" y="1733700"/>
              <a:ext cx="1240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36206" y="1749219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06728" y="975952"/>
            <a:ext cx="6137874" cy="1043183"/>
            <a:chOff x="1706728" y="858257"/>
            <a:chExt cx="6137874" cy="1043183"/>
          </a:xfrm>
        </p:grpSpPr>
        <p:grpSp>
          <p:nvGrpSpPr>
            <p:cNvPr id="9" name="组合 8"/>
            <p:cNvGrpSpPr/>
            <p:nvPr/>
          </p:nvGrpSpPr>
          <p:grpSpPr>
            <a:xfrm>
              <a:off x="2454731" y="858257"/>
              <a:ext cx="909655" cy="937201"/>
              <a:chOff x="1252331" y="973457"/>
              <a:chExt cx="909655" cy="937201"/>
            </a:xfrm>
            <a:effectLst/>
          </p:grpSpPr>
          <p:sp>
            <p:nvSpPr>
              <p:cNvPr id="12" name="椭圆形标注 11">
                <a:hlinkClick r:id="rId2"/>
              </p:cNvPr>
              <p:cNvSpPr/>
              <p:nvPr/>
            </p:nvSpPr>
            <p:spPr>
              <a:xfrm>
                <a:off x="1252331" y="1049266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43213" y="973457"/>
                <a:ext cx="818773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38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1706728" y="1140555"/>
              <a:ext cx="416698" cy="416698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1000616"/>
              <a:ext cx="4346714" cy="9008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93476" y="2171829"/>
            <a:ext cx="6073843" cy="940115"/>
            <a:chOff x="1693476" y="2054134"/>
            <a:chExt cx="6073843" cy="940115"/>
          </a:xfrm>
        </p:grpSpPr>
        <p:grpSp>
          <p:nvGrpSpPr>
            <p:cNvPr id="15" name="组合 14"/>
            <p:cNvGrpSpPr/>
            <p:nvPr/>
          </p:nvGrpSpPr>
          <p:grpSpPr>
            <a:xfrm>
              <a:off x="6290456" y="2054134"/>
              <a:ext cx="907774" cy="940115"/>
              <a:chOff x="5037656" y="2169334"/>
              <a:chExt cx="907774" cy="940115"/>
            </a:xfrm>
            <a:effectLst/>
          </p:grpSpPr>
          <p:sp>
            <p:nvSpPr>
              <p:cNvPr id="18" name="椭圆形标注 17">
                <a:hlinkClick r:id="rId2"/>
              </p:cNvPr>
              <p:cNvSpPr/>
              <p:nvPr/>
            </p:nvSpPr>
            <p:spPr>
              <a:xfrm>
                <a:off x="5037656" y="2248057"/>
                <a:ext cx="907774" cy="861392"/>
              </a:xfrm>
              <a:prstGeom prst="wedgeEllipseCallout">
                <a:avLst>
                  <a:gd name="adj1" fmla="val 68947"/>
                  <a:gd name="adj2" fmla="val -577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>
                <a:hlinkClick r:id="rId2"/>
              </p:cNvPr>
              <p:cNvSpPr/>
              <p:nvPr/>
            </p:nvSpPr>
            <p:spPr>
              <a:xfrm>
                <a:off x="5133283" y="2169334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Freeform 30">
              <a:hlinkClick r:id="rId2"/>
            </p:cNvPr>
            <p:cNvSpPr>
              <a:spLocks noEditPoints="1"/>
            </p:cNvSpPr>
            <p:nvPr/>
          </p:nvSpPr>
          <p:spPr bwMode="auto">
            <a:xfrm>
              <a:off x="7478355" y="2330775"/>
              <a:ext cx="288964" cy="464319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693476" y="2236239"/>
              <a:ext cx="4464205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62959" y="3466954"/>
            <a:ext cx="6181643" cy="1080548"/>
            <a:chOff x="1662959" y="3349259"/>
            <a:chExt cx="6181643" cy="1080548"/>
          </a:xfrm>
        </p:grpSpPr>
        <p:grpSp>
          <p:nvGrpSpPr>
            <p:cNvPr id="21" name="组合 20"/>
            <p:cNvGrpSpPr/>
            <p:nvPr/>
          </p:nvGrpSpPr>
          <p:grpSpPr>
            <a:xfrm>
              <a:off x="2454731" y="3349259"/>
              <a:ext cx="907774" cy="945324"/>
              <a:chOff x="1252331" y="3464459"/>
              <a:chExt cx="907774" cy="945324"/>
            </a:xfrm>
            <a:effectLst/>
          </p:grpSpPr>
          <p:sp>
            <p:nvSpPr>
              <p:cNvPr id="24" name="椭圆形标注 23">
                <a:hlinkClick r:id="rId2"/>
              </p:cNvPr>
              <p:cNvSpPr/>
              <p:nvPr/>
            </p:nvSpPr>
            <p:spPr>
              <a:xfrm>
                <a:off x="1252331" y="3548391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C20F2A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矩形 24">
                <a:hlinkClick r:id="rId2"/>
              </p:cNvPr>
              <p:cNvSpPr/>
              <p:nvPr/>
            </p:nvSpPr>
            <p:spPr>
              <a:xfrm>
                <a:off x="1341332" y="3464459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 Box 11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3497888" y="3528983"/>
              <a:ext cx="4346714" cy="9008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>
                <a:spcBef>
                  <a:spcPct val="0"/>
                </a:spcBef>
              </a:pPr>
              <a:endParaRPr lang="en-US" altLang="zh-CN" sz="900" dirty="0"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23" name="Freeform 5">
              <a:hlinkClick r:id="rId2"/>
            </p:cNvPr>
            <p:cNvSpPr/>
            <p:nvPr/>
          </p:nvSpPr>
          <p:spPr bwMode="auto">
            <a:xfrm rot="20729645">
              <a:off x="1662959" y="3642577"/>
              <a:ext cx="504236" cy="42332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rgbClr val="C20F2A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1548" y="289869"/>
            <a:ext cx="3163428" cy="311852"/>
            <a:chOff x="4568231" y="1883352"/>
            <a:chExt cx="3163428" cy="311852"/>
          </a:xfrm>
        </p:grpSpPr>
        <p:sp>
          <p:nvSpPr>
            <p:cNvPr id="5" name="椭圆 4"/>
            <p:cNvSpPr/>
            <p:nvPr/>
          </p:nvSpPr>
          <p:spPr>
            <a:xfrm>
              <a:off x="4568231" y="1935966"/>
              <a:ext cx="125147" cy="125147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9605" y="1910511"/>
              <a:ext cx="1372054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400" kern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400" kern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hlinkClick r:id="rId2"/>
            </p:cNvPr>
            <p:cNvSpPr txBox="1"/>
            <p:nvPr/>
          </p:nvSpPr>
          <p:spPr>
            <a:xfrm>
              <a:off x="4775207" y="1883352"/>
              <a:ext cx="1921726" cy="284693"/>
            </a:xfrm>
            <a:prstGeom prst="rect">
              <a:avLst/>
            </a:prstGeom>
            <a:noFill/>
          </p:spPr>
          <p:txBody>
            <a:bodyPr wrap="square" lIns="72000" spcCol="108000" rtlCol="0">
              <a:spAutoFit/>
            </a:bodyPr>
            <a:lstStyle/>
            <a:p>
              <a:pPr algn="just">
                <a:lnSpc>
                  <a:spcPts val="1500"/>
                </a:lnSpc>
                <a:defRPr/>
              </a:pPr>
              <a:r>
                <a:rPr lang="en-US" altLang="zh-CN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kern="1100" spc="1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kern="1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7577" y="1266313"/>
            <a:ext cx="2509135" cy="2509135"/>
            <a:chOff x="675976" y="1235930"/>
            <a:chExt cx="2509135" cy="2509135"/>
          </a:xfrm>
        </p:grpSpPr>
        <p:sp>
          <p:nvSpPr>
            <p:cNvPr id="9" name="等腰三角形 8">
              <a:hlinkClick r:id="rId2"/>
            </p:cNvPr>
            <p:cNvSpPr/>
            <p:nvPr/>
          </p:nvSpPr>
          <p:spPr>
            <a:xfrm>
              <a:off x="675976" y="1235930"/>
              <a:ext cx="2509135" cy="2509135"/>
            </a:xfrm>
            <a:prstGeom prst="triangle">
              <a:avLst/>
            </a:prstGeom>
            <a:solidFill>
              <a:srgbClr val="C20F2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37">
              <a:hlinkClick r:id="rId2"/>
            </p:cNvPr>
            <p:cNvSpPr/>
            <p:nvPr/>
          </p:nvSpPr>
          <p:spPr bwMode="auto">
            <a:xfrm rot="20458948">
              <a:off x="1329943" y="2344872"/>
              <a:ext cx="934171" cy="547860"/>
            </a:xfrm>
            <a:custGeom>
              <a:avLst/>
              <a:gdLst>
                <a:gd name="T0" fmla="*/ 399 w 399"/>
                <a:gd name="T1" fmla="*/ 0 h 234"/>
                <a:gd name="T2" fmla="*/ 286 w 399"/>
                <a:gd name="T3" fmla="*/ 0 h 234"/>
                <a:gd name="T4" fmla="*/ 334 w 399"/>
                <a:gd name="T5" fmla="*/ 46 h 234"/>
                <a:gd name="T6" fmla="*/ 212 w 399"/>
                <a:gd name="T7" fmla="*/ 152 h 234"/>
                <a:gd name="T8" fmla="*/ 130 w 399"/>
                <a:gd name="T9" fmla="*/ 82 h 234"/>
                <a:gd name="T10" fmla="*/ 0 w 399"/>
                <a:gd name="T11" fmla="*/ 188 h 234"/>
                <a:gd name="T12" fmla="*/ 0 w 399"/>
                <a:gd name="T13" fmla="*/ 234 h 234"/>
                <a:gd name="T14" fmla="*/ 130 w 399"/>
                <a:gd name="T15" fmla="*/ 128 h 234"/>
                <a:gd name="T16" fmla="*/ 212 w 399"/>
                <a:gd name="T17" fmla="*/ 198 h 234"/>
                <a:gd name="T18" fmla="*/ 358 w 399"/>
                <a:gd name="T19" fmla="*/ 73 h 234"/>
                <a:gd name="T20" fmla="*/ 399 w 399"/>
                <a:gd name="T21" fmla="*/ 111 h 234"/>
                <a:gd name="T22" fmla="*/ 399 w 399"/>
                <a:gd name="T2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9" h="234">
                  <a:moveTo>
                    <a:pt x="399" y="0"/>
                  </a:moveTo>
                  <a:lnTo>
                    <a:pt x="286" y="0"/>
                  </a:lnTo>
                  <a:lnTo>
                    <a:pt x="334" y="46"/>
                  </a:lnTo>
                  <a:lnTo>
                    <a:pt x="212" y="152"/>
                  </a:lnTo>
                  <a:lnTo>
                    <a:pt x="130" y="82"/>
                  </a:lnTo>
                  <a:lnTo>
                    <a:pt x="0" y="188"/>
                  </a:lnTo>
                  <a:lnTo>
                    <a:pt x="0" y="234"/>
                  </a:lnTo>
                  <a:lnTo>
                    <a:pt x="130" y="128"/>
                  </a:lnTo>
                  <a:lnTo>
                    <a:pt x="212" y="198"/>
                  </a:lnTo>
                  <a:lnTo>
                    <a:pt x="358" y="73"/>
                  </a:lnTo>
                  <a:lnTo>
                    <a:pt x="399" y="11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hlinkClick r:id="rId2"/>
            </p:cNvPr>
            <p:cNvSpPr txBox="1"/>
            <p:nvPr/>
          </p:nvSpPr>
          <p:spPr>
            <a:xfrm>
              <a:off x="1668273" y="2776576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任意多边形 11">
            <a:hlinkClick r:id="rId2"/>
          </p:cNvPr>
          <p:cNvSpPr/>
          <p:nvPr/>
        </p:nvSpPr>
        <p:spPr>
          <a:xfrm>
            <a:off x="2279817" y="1518574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 smtClean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kern="1200" dirty="0">
              <a:solidFill>
                <a:srgbClr val="C20F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>
            <a:hlinkClick r:id="rId2"/>
          </p:cNvPr>
          <p:cNvSpPr/>
          <p:nvPr/>
        </p:nvSpPr>
        <p:spPr>
          <a:xfrm>
            <a:off x="2279817" y="2186778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sp>
        <p:nvSpPr>
          <p:cNvPr id="14" name="任意多边形 13">
            <a:hlinkClick r:id="rId2"/>
          </p:cNvPr>
          <p:cNvSpPr/>
          <p:nvPr/>
        </p:nvSpPr>
        <p:spPr>
          <a:xfrm>
            <a:off x="2279817" y="2854982"/>
            <a:ext cx="1630937" cy="593959"/>
          </a:xfrm>
          <a:custGeom>
            <a:avLst/>
            <a:gdLst>
              <a:gd name="connsiteX0" fmla="*/ 0 w 1630937"/>
              <a:gd name="connsiteY0" fmla="*/ 98995 h 593959"/>
              <a:gd name="connsiteX1" fmla="*/ 98995 w 1630937"/>
              <a:gd name="connsiteY1" fmla="*/ 0 h 593959"/>
              <a:gd name="connsiteX2" fmla="*/ 1531942 w 1630937"/>
              <a:gd name="connsiteY2" fmla="*/ 0 h 593959"/>
              <a:gd name="connsiteX3" fmla="*/ 1630937 w 1630937"/>
              <a:gd name="connsiteY3" fmla="*/ 98995 h 593959"/>
              <a:gd name="connsiteX4" fmla="*/ 1630937 w 1630937"/>
              <a:gd name="connsiteY4" fmla="*/ 494964 h 593959"/>
              <a:gd name="connsiteX5" fmla="*/ 1531942 w 1630937"/>
              <a:gd name="connsiteY5" fmla="*/ 593959 h 593959"/>
              <a:gd name="connsiteX6" fmla="*/ 98995 w 1630937"/>
              <a:gd name="connsiteY6" fmla="*/ 593959 h 593959"/>
              <a:gd name="connsiteX7" fmla="*/ 0 w 1630937"/>
              <a:gd name="connsiteY7" fmla="*/ 494964 h 593959"/>
              <a:gd name="connsiteX8" fmla="*/ 0 w 1630937"/>
              <a:gd name="connsiteY8" fmla="*/ 98995 h 5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37" h="593959">
                <a:moveTo>
                  <a:pt x="0" y="98995"/>
                </a:moveTo>
                <a:cubicBezTo>
                  <a:pt x="0" y="44322"/>
                  <a:pt x="44322" y="0"/>
                  <a:pt x="98995" y="0"/>
                </a:cubicBezTo>
                <a:lnTo>
                  <a:pt x="1531942" y="0"/>
                </a:lnTo>
                <a:cubicBezTo>
                  <a:pt x="1586615" y="0"/>
                  <a:pt x="1630937" y="44322"/>
                  <a:pt x="1630937" y="98995"/>
                </a:cubicBezTo>
                <a:lnTo>
                  <a:pt x="1630937" y="494964"/>
                </a:lnTo>
                <a:cubicBezTo>
                  <a:pt x="1630937" y="549637"/>
                  <a:pt x="1586615" y="593959"/>
                  <a:pt x="1531942" y="593959"/>
                </a:cubicBezTo>
                <a:lnTo>
                  <a:pt x="98995" y="593959"/>
                </a:lnTo>
                <a:cubicBezTo>
                  <a:pt x="44322" y="593959"/>
                  <a:pt x="0" y="549637"/>
                  <a:pt x="0" y="494964"/>
                </a:cubicBezTo>
                <a:lnTo>
                  <a:pt x="0" y="9899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20F2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955" tIns="89955" rIns="89955" bIns="899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dirty="0">
                <a:solidFill>
                  <a:srgbClr val="C20F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116168" y="2005235"/>
            <a:ext cx="4611702" cy="1315745"/>
            <a:chOff x="4241896" y="1447197"/>
            <a:chExt cx="4631760" cy="1315745"/>
          </a:xfrm>
        </p:grpSpPr>
        <p:sp>
          <p:nvSpPr>
            <p:cNvPr id="16" name="矩形 15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7" y="1447197"/>
              <a:ext cx="46317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7" name="矩形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4241896" y="2116611"/>
              <a:ext cx="46317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请在此处填入你需要的内容。请在此处填入你需要的内容。请在此处填入你需要的内容。请在此处填入你需要的内容。</a:t>
              </a: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  <a:p>
              <a:pPr algn="just">
                <a:spcBef>
                  <a:spcPct val="0"/>
                </a:spcBef>
              </a:pPr>
              <a:endParaRPr lang="en-US" altLang="zh-CN" sz="9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6168" y="1536156"/>
            <a:ext cx="2191565" cy="392415"/>
            <a:chOff x="4024549" y="1733700"/>
            <a:chExt cx="2191565" cy="392415"/>
          </a:xfrm>
        </p:grpSpPr>
        <p:sp>
          <p:nvSpPr>
            <p:cNvPr id="19" name="文本框 18">
              <a:hlinkClick r:id="rId2"/>
            </p:cNvPr>
            <p:cNvSpPr txBox="1"/>
            <p:nvPr/>
          </p:nvSpPr>
          <p:spPr>
            <a:xfrm>
              <a:off x="4024549" y="1733700"/>
              <a:ext cx="124074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0" name="文本框 19">
              <a:hlinkClick r:id="rId2"/>
            </p:cNvPr>
            <p:cNvSpPr txBox="1"/>
            <p:nvPr/>
          </p:nvSpPr>
          <p:spPr>
            <a:xfrm>
              <a:off x="5136206" y="1749219"/>
              <a:ext cx="1079908" cy="35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</a:pPr>
              <a:r>
                <a:rPr lang="en-US" altLang="zh-CN" sz="1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1084</Words>
  <Application>Microsoft Office PowerPoint</Application>
  <PresentationFormat>全屏显示(16:9)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微软雅黑</vt:lpstr>
      <vt:lpstr>Arial</vt:lpstr>
      <vt:lpstr>迷你简卡通</vt:lpstr>
      <vt:lpstr>Calibri Light</vt:lpstr>
      <vt:lpstr>Calibri</vt:lpstr>
      <vt:lpstr>方正中等线简体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2021-07-07T00:59:45Z</dcterms:created>
  <dcterms:modified xsi:type="dcterms:W3CDTF">2023-01-10T06:11:34Z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645AD1EBB71941EEB89AB9FE86093514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