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22140-8AD1-42B6-979E-E0C754AFF5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291EB-0F5B-4A4A-932B-0F500D4F5F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fontAlgn="base">
              <a:buFont typeface="Arial" panose="020B0604020202020204" pitchFamily="34" charset="0"/>
              <a:buNone/>
              <a:defRPr noProof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F284C7-B06E-4D31-A67A-5BD8BB10C486}" type="datetime1">
              <a:rPr lang="zh-CN" altLang="en-US"/>
              <a:t>2023-01-17</a:t>
            </a:fld>
            <a:endParaRPr lang="zh-CN" altLang="en-US" sz="180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ln>
            <a:miter lim="800000"/>
          </a:ln>
        </p:spPr>
        <p:txBody>
          <a:bodyPr wrap="square" numCol="1" anchor="t" anchorCtr="0" compatLnSpc="1"/>
          <a:lstStyle>
            <a:lvl1pPr>
              <a:defRPr sz="1400" dirty="0">
                <a:latin typeface="+mn-lt"/>
                <a:ea typeface="+mn-ea"/>
              </a:defRPr>
            </a:lvl1pPr>
          </a:lstStyle>
          <a:p>
            <a:r>
              <a:rPr lang="zh-CN" altLang="zh-CN"/>
              <a:t>http://cai.7cxk.net 中小学课件站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</a:ln>
        </p:spPr>
        <p:txBody>
          <a:bodyPr anchor="t"/>
          <a:lstStyle>
            <a:lvl1pPr>
              <a:defRPr sz="1400"/>
            </a:lvl1pPr>
          </a:lstStyle>
          <a:p>
            <a:fld id="{EF8F3D19-E2A7-4088-A7B6-C5661760FE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248C-669F-489E-98D1-CE028BE359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ECCA1-2CC3-408D-9465-649400BFE0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FA800-4502-49CF-B546-AB0CFE535A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56DD7-78D2-4066-B9C7-FB210C33E9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3BC62-9DCE-4B2D-81EF-0F5E15BC28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32D35-B0CC-4825-B3F2-DDCAFBE942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D5B83-A2D9-4AB6-8628-50A3D1711E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87F04-A804-4D56-B956-95F93BCE23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0D6CF4-33B2-404E-AB49-76C0CC4F209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3"/>
          <p:cNvSpPr>
            <a:spLocks noGrp="1" noChangeArrowheads="1"/>
          </p:cNvSpPr>
          <p:nvPr>
            <p:ph type="ctrTitle"/>
          </p:nvPr>
        </p:nvSpPr>
        <p:spPr>
          <a:xfrm>
            <a:off x="0" y="2149861"/>
            <a:ext cx="9144000" cy="1470025"/>
          </a:xfrm>
        </p:spPr>
        <p:txBody>
          <a:bodyPr/>
          <a:lstStyle/>
          <a:p>
            <a:pPr algn="ctr"/>
            <a:r>
              <a:rPr lang="en-US" altLang="zh-CN" sz="4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Unit 2 She looks cute.</a:t>
            </a:r>
            <a:endParaRPr lang="zh-CN" altLang="en-US" sz="4800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15916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1619250" y="1268413"/>
            <a:ext cx="6635750" cy="331311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i="1" dirty="0" smtClean="0">
                <a:latin typeface="Times New Roman" panose="02020603050405020304" pitchFamily="18" charset="0"/>
                <a:sym typeface="Times New Roman" panose="02020603050405020304" pitchFamily="18" charset="0"/>
              </a:rPr>
              <a:t>Introduce  yourselves .</a:t>
            </a:r>
            <a:endParaRPr lang="zh-CN" altLang="en-US" sz="4000" b="1" i="1" dirty="0" smtClean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My name is …/ I’m …</a:t>
            </a:r>
            <a:endParaRPr lang="zh-CN" altLang="en-US" dirty="0" smtClean="0">
              <a:solidFill>
                <a:srgbClr val="00B0F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I’m …</a:t>
            </a:r>
            <a:endParaRPr lang="zh-CN" altLang="en-US" dirty="0" smtClean="0">
              <a:solidFill>
                <a:srgbClr val="00B0F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 come from …(I’m  from… )</a:t>
            </a:r>
            <a:endParaRPr lang="zh-CN" altLang="en-US" dirty="0" smtClean="0">
              <a:solidFill>
                <a:srgbClr val="00B0F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 live in / on …</a:t>
            </a:r>
            <a:endParaRPr lang="zh-CN" altLang="en-US" dirty="0" smtClean="0">
              <a:solidFill>
                <a:srgbClr val="00B0F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8"/>
          <p:cNvSpPr>
            <a:spLocks noChangeArrowheads="1"/>
          </p:cNvSpPr>
          <p:nvPr/>
        </p:nvSpPr>
        <p:spPr bwMode="auto">
          <a:xfrm>
            <a:off x="468313" y="1341438"/>
            <a:ext cx="25209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Let’s say </a:t>
            </a:r>
            <a:r>
              <a:rPr lang="en-US" altLang="zh-CN" sz="4000" i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zh-CN" altLang="en-US" sz="4000" i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08175" y="2997200"/>
            <a:ext cx="15255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clever</a:t>
            </a:r>
          </a:p>
        </p:txBody>
      </p:sp>
      <p:pic>
        <p:nvPicPr>
          <p:cNvPr id="5124" name="Picture 4" descr="20140629142742_eXe5f_thumb_700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773238"/>
            <a:ext cx="3481388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clever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971550" y="1412875"/>
            <a:ext cx="3095625" cy="3074988"/>
          </a:xfrm>
        </p:spPr>
      </p:pic>
      <p:sp>
        <p:nvSpPr>
          <p:cNvPr id="6148" name="TextBox 4"/>
          <p:cNvSpPr>
            <a:spLocks noChangeArrowheads="1"/>
          </p:cNvSpPr>
          <p:nvPr/>
        </p:nvSpPr>
        <p:spPr bwMode="auto">
          <a:xfrm>
            <a:off x="3348038" y="4508500"/>
            <a:ext cx="3529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Who's this boy?</a:t>
            </a:r>
          </a:p>
          <a:p>
            <a:r>
              <a:rPr lang="zh-CN" altLang="en-US" sz="3200" b="1" i="1" dirty="0">
                <a:solidFill>
                  <a:srgbClr val="00B0F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He's ...</a:t>
            </a:r>
          </a:p>
        </p:txBody>
      </p:sp>
      <p:sp>
        <p:nvSpPr>
          <p:cNvPr id="6149" name="TextBox 5"/>
          <p:cNvSpPr>
            <a:spLocks noChangeArrowheads="1"/>
          </p:cNvSpPr>
          <p:nvPr/>
        </p:nvSpPr>
        <p:spPr bwMode="auto">
          <a:xfrm>
            <a:off x="4427538" y="2349500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Arial" panose="020B0604020202020204" pitchFamily="34" charset="0"/>
                <a:sym typeface="Times New Roman" panose="02020603050405020304" pitchFamily="18" charset="0"/>
              </a:rPr>
              <a:t>clever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8ee3d6d55fbb2fb88a7052a4c4a20a44623dc7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60475" y="3070225"/>
            <a:ext cx="2014538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732588" y="36449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300788" y="4654550"/>
            <a:ext cx="1368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cute</a:t>
            </a:r>
          </a:p>
        </p:txBody>
      </p:sp>
      <p:pic>
        <p:nvPicPr>
          <p:cNvPr id="7173" name="Picture 5" descr="20140808150000_rtSYR_thumb_700_0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188" y="333375"/>
            <a:ext cx="19446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20140821000952_RxSYX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19475" y="1557338"/>
            <a:ext cx="194468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64163" y="2282825"/>
            <a:ext cx="36004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What's her name?</a:t>
            </a:r>
          </a:p>
          <a:p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Her name is sister.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F:\pretty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763713" y="1412875"/>
            <a:ext cx="2951162" cy="3168650"/>
          </a:xfrm>
        </p:spPr>
      </p:pic>
      <p:sp>
        <p:nvSpPr>
          <p:cNvPr id="8196" name="TextBox 5"/>
          <p:cNvSpPr>
            <a:spLocks noChangeArrowheads="1"/>
          </p:cNvSpPr>
          <p:nvPr/>
        </p:nvSpPr>
        <p:spPr bwMode="auto">
          <a:xfrm>
            <a:off x="3492500" y="4797425"/>
            <a:ext cx="5184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She has big eyes and long hair .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She’s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pretty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.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197" name="TextBox 6"/>
          <p:cNvSpPr>
            <a:spLocks noChangeArrowheads="1"/>
          </p:cNvSpPr>
          <p:nvPr/>
        </p:nvSpPr>
        <p:spPr bwMode="auto">
          <a:xfrm>
            <a:off x="5435600" y="2133600"/>
            <a:ext cx="2232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Arial Rounded MT Bold" panose="020F0704030504030204" charset="0"/>
                <a:ea typeface="黑体" panose="02010609060101010101" pitchFamily="49" charset="-122"/>
                <a:sym typeface="Arial Rounded MT Bold" panose="020F0704030504030204" charset="0"/>
              </a:rPr>
              <a:t>pretty</a:t>
            </a:r>
            <a:endParaRPr lang="zh-CN" altLang="en-US" sz="4000" dirty="0">
              <a:solidFill>
                <a:srgbClr val="FF0000"/>
              </a:solidFill>
              <a:latin typeface="Arial Rounded MT Bold" panose="020F0704030504030204" charset="0"/>
              <a:ea typeface="黑体" panose="02010609060101010101" pitchFamily="49" charset="-122"/>
              <a:sym typeface="Arial Rounded MT Bold" panose="020F07040305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smtClean="0">
                <a:latin typeface="Times New Roman" panose="02020603050405020304" pitchFamily="18" charset="0"/>
                <a:sym typeface="Times New Roman" panose="02020603050405020304" pitchFamily="18" charset="0"/>
              </a:rPr>
              <a:t>Let’s learn .</a:t>
            </a:r>
            <a:endParaRPr lang="zh-CN" altLang="en-US" smtClean="0"/>
          </a:p>
        </p:txBody>
      </p:sp>
      <p:pic>
        <p:nvPicPr>
          <p:cNvPr id="9219" name="Picture 2" descr="F:\Just talk 0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132138" y="1351004"/>
            <a:ext cx="5976937" cy="550699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全屏显示(4:3)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黑体</vt:lpstr>
      <vt:lpstr>宋体</vt:lpstr>
      <vt:lpstr>微软雅黑</vt:lpstr>
      <vt:lpstr>Arial</vt:lpstr>
      <vt:lpstr>Arial Black</vt:lpstr>
      <vt:lpstr>Arial Rounded MT Bold</vt:lpstr>
      <vt:lpstr>Calibri</vt:lpstr>
      <vt:lpstr>Calibri Light</vt:lpstr>
      <vt:lpstr>Times New Roman</vt:lpstr>
      <vt:lpstr>WWW.2PPT.COM
</vt:lpstr>
      <vt:lpstr>Unit 2 She looks cute.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Let’s learn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2016-12-13T01:48:00Z</dcterms:created>
  <dcterms:modified xsi:type="dcterms:W3CDTF">2023-01-16T20:25:00Z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F5111FAFE5DE433F8D3AF0CC851086B4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