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05" r:id="rId2"/>
    <p:sldId id="331" r:id="rId3"/>
    <p:sldId id="332" r:id="rId4"/>
    <p:sldId id="330" r:id="rId5"/>
    <p:sldId id="333" r:id="rId6"/>
    <p:sldId id="334" r:id="rId7"/>
    <p:sldId id="344" r:id="rId8"/>
    <p:sldId id="340" r:id="rId9"/>
    <p:sldId id="336" r:id="rId10"/>
    <p:sldId id="335" r:id="rId11"/>
    <p:sldId id="337" r:id="rId12"/>
    <p:sldId id="338" r:id="rId13"/>
    <p:sldId id="339" r:id="rId14"/>
    <p:sldId id="341" r:id="rId15"/>
    <p:sldId id="345" r:id="rId16"/>
    <p:sldId id="342" r:id="rId17"/>
    <p:sldId id="343" r:id="rId18"/>
    <p:sldId id="329"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BD537"/>
    <a:srgbClr val="F7F6FB"/>
    <a:srgbClr val="F6F5FA"/>
    <a:srgbClr val="85BAFE"/>
    <a:srgbClr val="DFE0F3"/>
    <a:srgbClr val="93B7FA"/>
    <a:srgbClr val="C7CBE8"/>
    <a:srgbClr val="3D415B"/>
    <a:srgbClr val="4747CC"/>
    <a:srgbClr val="583B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7" autoAdjust="0"/>
    <p:restoredTop sz="94660"/>
  </p:normalViewPr>
  <p:slideViewPr>
    <p:cSldViewPr snapToGrid="0" showGuides="1">
      <p:cViewPr varScale="1">
        <p:scale>
          <a:sx n="114" d="100"/>
          <a:sy n="114" d="100"/>
        </p:scale>
        <p:origin x="324" y="108"/>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9359B15-EE70-443C-8C52-A154520CCE0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2563E4-6648-4854-9DE7-09726C666FA7}"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wdDnDiag">
          <a:fgClr>
            <a:srgbClr val="F7F6FB"/>
          </a:fgClr>
          <a:bgClr>
            <a:schemeClr val="bg1"/>
          </a:bgClr>
        </a:patt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defRPr>
            </a:lvl1pPr>
          </a:lstStyle>
          <a:p>
            <a:fld id="{39359B15-EE70-443C-8C52-A154520CCE02}" type="datetimeFigureOut">
              <a:rPr lang="zh-CN" altLang="en-US" smtClean="0"/>
              <a:t>2023-01-10</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defRPr>
            </a:lvl1pPr>
          </a:lstStyle>
          <a:p>
            <a:fld id="{542563E4-6648-4854-9DE7-09726C666FA7}"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宋体" panose="02010600030101010101" pitchFamily="2" charset="-122"/>
          <a:ea typeface="宋体"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098386" y="2267327"/>
            <a:ext cx="5451154" cy="1323439"/>
          </a:xfrm>
          <a:prstGeom prst="rect">
            <a:avLst/>
          </a:prstGeom>
          <a:noFill/>
        </p:spPr>
        <p:txBody>
          <a:bodyPr wrap="square" rtlCol="0" anchor="ctr" anchorCtr="0">
            <a:spAutoFit/>
          </a:bodyPr>
          <a:lstStyle/>
          <a:p>
            <a:r>
              <a:rPr lang="zh-CN" altLang="en-US" sz="8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个人简历</a:t>
            </a:r>
          </a:p>
        </p:txBody>
      </p:sp>
      <p:sp>
        <p:nvSpPr>
          <p:cNvPr id="33" name="文本框 32"/>
          <p:cNvSpPr txBox="1"/>
          <p:nvPr/>
        </p:nvSpPr>
        <p:spPr>
          <a:xfrm>
            <a:off x="1098386" y="3894207"/>
            <a:ext cx="4126027" cy="460375"/>
          </a:xfrm>
          <a:prstGeom prst="rect">
            <a:avLst/>
          </a:prstGeom>
          <a:noFill/>
        </p:spPr>
        <p:txBody>
          <a:bodyPr wrap="square" rtlCol="0" anchor="ctr" anchorCtr="0">
            <a:spAutoFit/>
          </a:bodyPr>
          <a:lstStyle/>
          <a:p>
            <a:r>
              <a:rPr lang="zh-CN" altLang="en-US" sz="2400" smtClean="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求职人：</a:t>
            </a:r>
            <a:r>
              <a:rPr lang="en-US" altLang="zh-CN" sz="2400" smtClean="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PPT818</a:t>
            </a:r>
            <a:endParaRPr lang="en-US" altLang="zh-CN" sz="2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2" name="椭圆 1"/>
          <p:cNvSpPr/>
          <p:nvPr/>
        </p:nvSpPr>
        <p:spPr>
          <a:xfrm>
            <a:off x="6096000" y="1108814"/>
            <a:ext cx="5202285" cy="4884971"/>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 name="椭圆 9"/>
          <p:cNvSpPr/>
          <p:nvPr/>
        </p:nvSpPr>
        <p:spPr>
          <a:xfrm>
            <a:off x="7092672" y="2044695"/>
            <a:ext cx="3199681" cy="30045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6" name="组合 5"/>
          <p:cNvGrpSpPr/>
          <p:nvPr/>
        </p:nvGrpSpPr>
        <p:grpSpPr>
          <a:xfrm>
            <a:off x="1475270" y="4824647"/>
            <a:ext cx="1449389" cy="1360984"/>
            <a:chOff x="1186235" y="5089346"/>
            <a:chExt cx="2359362" cy="2215453"/>
          </a:xfrm>
        </p:grpSpPr>
        <p:sp>
          <p:nvSpPr>
            <p:cNvPr id="11" name="椭圆 10"/>
            <p:cNvSpPr/>
            <p:nvPr/>
          </p:nvSpPr>
          <p:spPr>
            <a:xfrm>
              <a:off x="1186235" y="5089346"/>
              <a:ext cx="2359362" cy="2215453"/>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椭圆 11"/>
            <p:cNvSpPr/>
            <p:nvPr/>
          </p:nvSpPr>
          <p:spPr>
            <a:xfrm>
              <a:off x="1640350" y="5515762"/>
              <a:ext cx="1451133" cy="13626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14" name="椭圆 13"/>
          <p:cNvSpPr/>
          <p:nvPr/>
        </p:nvSpPr>
        <p:spPr>
          <a:xfrm>
            <a:off x="330269" y="616884"/>
            <a:ext cx="1229809" cy="1154797"/>
          </a:xfrm>
          <a:prstGeom prst="ellipse">
            <a:avLst/>
          </a:prstGeom>
          <a:solidFill>
            <a:srgbClr val="FBD537">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pic>
        <p:nvPicPr>
          <p:cNvPr id="7" name="图形 6"/>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7546212" y="2044695"/>
            <a:ext cx="1938913" cy="4942326"/>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transition="in" filter="fade">
                                      <p:cBhvr>
                                        <p:cTn id="15" dur="500"/>
                                        <p:tgtEl>
                                          <p:spTgt spid="10"/>
                                        </p:tgtEl>
                                      </p:cBhvr>
                                    </p:animEffect>
                                  </p:childTnLst>
                                </p:cTn>
                              </p:par>
                            </p:childTnLst>
                          </p:cTn>
                        </p:par>
                        <p:par>
                          <p:cTn id="16" fill="hold">
                            <p:stCondLst>
                              <p:cond delay="1000"/>
                            </p:stCondLst>
                            <p:childTnLst>
                              <p:par>
                                <p:cTn id="17" presetID="10"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Effect transition="in" filter="fade">
                                      <p:cBhvr>
                                        <p:cTn id="31" dur="500"/>
                                        <p:tgtEl>
                                          <p:spTgt spid="6"/>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left)">
                                      <p:cBhvr>
                                        <p:cTn id="35" dur="500"/>
                                        <p:tgtEl>
                                          <p:spTgt spid="3"/>
                                        </p:tgtEl>
                                      </p:cBhvr>
                                    </p:animEffect>
                                  </p:childTnLst>
                                </p:cTn>
                              </p:par>
                            </p:childTnLst>
                          </p:cTn>
                        </p:par>
                        <p:par>
                          <p:cTn id="36" fill="hold">
                            <p:stCondLst>
                              <p:cond delay="3000"/>
                            </p:stCondLst>
                            <p:childTnLst>
                              <p:par>
                                <p:cTn id="37" presetID="22" presetClass="entr" presetSubtype="8" fill="hold" grpId="0" nodeType="after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wipe(left)">
                                      <p:cBhvr>
                                        <p:cTn id="39"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3" grpId="0"/>
      <p:bldP spid="2" grpId="0" animBg="1"/>
      <p:bldP spid="10" grpId="0" animBg="1"/>
      <p:bldP spid="1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4368" y="281409"/>
            <a:ext cx="7366487" cy="646331"/>
            <a:chOff x="334368" y="281409"/>
            <a:chExt cx="7366487" cy="646331"/>
          </a:xfrm>
        </p:grpSpPr>
        <p:grpSp>
          <p:nvGrpSpPr>
            <p:cNvPr id="3" name="组合 2"/>
            <p:cNvGrpSpPr/>
            <p:nvPr/>
          </p:nvGrpSpPr>
          <p:grpSpPr>
            <a:xfrm flipV="1">
              <a:off x="334368" y="288922"/>
              <a:ext cx="672312" cy="631305"/>
              <a:chOff x="1186235" y="5089346"/>
              <a:chExt cx="2359362" cy="2215453"/>
            </a:xfrm>
          </p:grpSpPr>
          <p:sp>
            <p:nvSpPr>
              <p:cNvPr id="5" name="椭圆 4"/>
              <p:cNvSpPr/>
              <p:nvPr/>
            </p:nvSpPr>
            <p:spPr>
              <a:xfrm>
                <a:off x="1186235" y="5089346"/>
                <a:ext cx="2359362" cy="2215453"/>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1640350" y="5515762"/>
                <a:ext cx="1451133" cy="13626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1121636" y="281409"/>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16" name="组合 15"/>
          <p:cNvGrpSpPr/>
          <p:nvPr/>
        </p:nvGrpSpPr>
        <p:grpSpPr>
          <a:xfrm>
            <a:off x="0" y="2483709"/>
            <a:ext cx="8035406" cy="2450456"/>
            <a:chOff x="0" y="2483709"/>
            <a:chExt cx="8035406" cy="2450456"/>
          </a:xfrm>
        </p:grpSpPr>
        <p:sp>
          <p:nvSpPr>
            <p:cNvPr id="7" name="í$ľíḑé"/>
            <p:cNvSpPr/>
            <p:nvPr/>
          </p:nvSpPr>
          <p:spPr>
            <a:xfrm rot="5400000" flipH="1">
              <a:off x="1393623" y="2701412"/>
              <a:ext cx="1203044" cy="767637"/>
            </a:xfrm>
            <a:prstGeom prst="bentArrow">
              <a:avLst>
                <a:gd name="adj1" fmla="val 26389"/>
                <a:gd name="adj2" fmla="val 27778"/>
                <a:gd name="adj3" fmla="val 50000"/>
                <a:gd name="adj4" fmla="val 75694"/>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en-US" dirty="0">
                <a:solidFill>
                  <a:schemeClr val="tx1"/>
                </a:solidFill>
                <a:latin typeface="宋体" panose="02010600030101010101" pitchFamily="2" charset="-122"/>
              </a:endParaRPr>
            </a:p>
          </p:txBody>
        </p:sp>
        <p:sp>
          <p:nvSpPr>
            <p:cNvPr id="8" name="íšľiḋè"/>
            <p:cNvSpPr/>
            <p:nvPr/>
          </p:nvSpPr>
          <p:spPr>
            <a:xfrm rot="5400000" flipH="1">
              <a:off x="3712527" y="2701412"/>
              <a:ext cx="1203044" cy="767637"/>
            </a:xfrm>
            <a:prstGeom prst="bentArrow">
              <a:avLst>
                <a:gd name="adj1" fmla="val 26389"/>
                <a:gd name="adj2" fmla="val 27778"/>
                <a:gd name="adj3" fmla="val 50000"/>
                <a:gd name="adj4" fmla="val 75694"/>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en-US" dirty="0">
                <a:solidFill>
                  <a:schemeClr val="tx1"/>
                </a:solidFill>
                <a:latin typeface="宋体" panose="02010600030101010101" pitchFamily="2" charset="-122"/>
              </a:endParaRPr>
            </a:p>
          </p:txBody>
        </p:sp>
        <p:sp>
          <p:nvSpPr>
            <p:cNvPr id="9" name="îslïḍê"/>
            <p:cNvSpPr/>
            <p:nvPr/>
          </p:nvSpPr>
          <p:spPr>
            <a:xfrm rot="16200000" flipH="1" flipV="1">
              <a:off x="632176" y="3980808"/>
              <a:ext cx="1139075" cy="767637"/>
            </a:xfrm>
            <a:prstGeom prst="bentArrow">
              <a:avLst>
                <a:gd name="adj1" fmla="val 26389"/>
                <a:gd name="adj2" fmla="val 27778"/>
                <a:gd name="adj3" fmla="val 50000"/>
                <a:gd name="adj4" fmla="val 75694"/>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en-US" dirty="0">
                <a:solidFill>
                  <a:schemeClr val="tx1"/>
                </a:solidFill>
                <a:latin typeface="宋体" panose="02010600030101010101" pitchFamily="2" charset="-122"/>
              </a:endParaRPr>
            </a:p>
          </p:txBody>
        </p:sp>
        <p:sp>
          <p:nvSpPr>
            <p:cNvPr id="10" name="iS1îḑé"/>
            <p:cNvSpPr/>
            <p:nvPr/>
          </p:nvSpPr>
          <p:spPr>
            <a:xfrm rot="16200000" flipH="1" flipV="1">
              <a:off x="2830880" y="3980808"/>
              <a:ext cx="1139076" cy="767637"/>
            </a:xfrm>
            <a:prstGeom prst="bentArrow">
              <a:avLst>
                <a:gd name="adj1" fmla="val 26389"/>
                <a:gd name="adj2" fmla="val 27778"/>
                <a:gd name="adj3" fmla="val 50000"/>
                <a:gd name="adj4" fmla="val 75694"/>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en-US" dirty="0">
                <a:solidFill>
                  <a:schemeClr val="tx1"/>
                </a:solidFill>
                <a:latin typeface="宋体" panose="02010600030101010101" pitchFamily="2" charset="-122"/>
              </a:endParaRPr>
            </a:p>
          </p:txBody>
        </p:sp>
        <p:sp>
          <p:nvSpPr>
            <p:cNvPr id="11" name="î$ľîḋè"/>
            <p:cNvSpPr/>
            <p:nvPr/>
          </p:nvSpPr>
          <p:spPr>
            <a:xfrm>
              <a:off x="1" y="3483493"/>
              <a:ext cx="6313104" cy="203259"/>
            </a:xfrm>
            <a:prstGeom prst="rect">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40000" lnSpcReduction="20000"/>
            </a:bodyPr>
            <a:lstStyle/>
            <a:p>
              <a:pPr algn="ctr"/>
              <a:endParaRPr lang="ru-RU" dirty="0"/>
            </a:p>
          </p:txBody>
        </p:sp>
        <p:sp>
          <p:nvSpPr>
            <p:cNvPr id="12" name="íşļiḋè"/>
            <p:cNvSpPr/>
            <p:nvPr/>
          </p:nvSpPr>
          <p:spPr>
            <a:xfrm rot="5400000" flipH="1">
              <a:off x="6031433" y="2701412"/>
              <a:ext cx="1203044" cy="767637"/>
            </a:xfrm>
            <a:prstGeom prst="bentArrow">
              <a:avLst>
                <a:gd name="adj1" fmla="val 26389"/>
                <a:gd name="adj2" fmla="val 27778"/>
                <a:gd name="adj3" fmla="val 50000"/>
                <a:gd name="adj4" fmla="val 75694"/>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en-US" dirty="0">
                <a:latin typeface="宋体" panose="02010600030101010101" pitchFamily="2" charset="-122"/>
              </a:endParaRPr>
            </a:p>
          </p:txBody>
        </p:sp>
        <p:sp>
          <p:nvSpPr>
            <p:cNvPr id="13" name="îşľiḋé"/>
            <p:cNvSpPr/>
            <p:nvPr/>
          </p:nvSpPr>
          <p:spPr>
            <a:xfrm>
              <a:off x="0" y="3795087"/>
              <a:ext cx="8035406" cy="205740"/>
            </a:xfrm>
            <a:prstGeom prst="rect">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fontScale="47500" lnSpcReduction="20000"/>
            </a:bodyPr>
            <a:lstStyle/>
            <a:p>
              <a:pPr algn="ctr"/>
              <a:endParaRPr lang="ru-RU" dirty="0"/>
            </a:p>
          </p:txBody>
        </p:sp>
      </p:grpSp>
      <p:sp>
        <p:nvSpPr>
          <p:cNvPr id="15" name="椭圆 14"/>
          <p:cNvSpPr/>
          <p:nvPr/>
        </p:nvSpPr>
        <p:spPr>
          <a:xfrm>
            <a:off x="8711514" y="2271572"/>
            <a:ext cx="2662592" cy="2662592"/>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配图</a:t>
            </a:r>
          </a:p>
        </p:txBody>
      </p:sp>
      <p:grpSp>
        <p:nvGrpSpPr>
          <p:cNvPr id="17" name="组合 16"/>
          <p:cNvGrpSpPr/>
          <p:nvPr/>
        </p:nvGrpSpPr>
        <p:grpSpPr>
          <a:xfrm>
            <a:off x="797915" y="1341868"/>
            <a:ext cx="2655858" cy="969616"/>
            <a:chOff x="589197" y="5129537"/>
            <a:chExt cx="2655858" cy="969616"/>
          </a:xfrm>
        </p:grpSpPr>
        <p:sp>
          <p:nvSpPr>
            <p:cNvPr id="18" name="文本框 17"/>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9" name="文本框 18"/>
            <p:cNvSpPr txBox="1"/>
            <p:nvPr/>
          </p:nvSpPr>
          <p:spPr>
            <a:xfrm>
              <a:off x="607762" y="5729821"/>
              <a:ext cx="2618729" cy="369332"/>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23" name="组合 22"/>
          <p:cNvGrpSpPr/>
          <p:nvPr/>
        </p:nvGrpSpPr>
        <p:grpSpPr>
          <a:xfrm>
            <a:off x="3060397" y="1341868"/>
            <a:ext cx="2655858" cy="969616"/>
            <a:chOff x="589197" y="5129537"/>
            <a:chExt cx="2655858" cy="969616"/>
          </a:xfrm>
        </p:grpSpPr>
        <p:sp>
          <p:nvSpPr>
            <p:cNvPr id="24" name="文本框 23"/>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5" name="文本框 24"/>
            <p:cNvSpPr txBox="1"/>
            <p:nvPr/>
          </p:nvSpPr>
          <p:spPr>
            <a:xfrm>
              <a:off x="607762" y="5729821"/>
              <a:ext cx="2618729" cy="369332"/>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26" name="组合 25"/>
          <p:cNvGrpSpPr/>
          <p:nvPr/>
        </p:nvGrpSpPr>
        <p:grpSpPr>
          <a:xfrm>
            <a:off x="-53893" y="5395121"/>
            <a:ext cx="2655858" cy="969616"/>
            <a:chOff x="589197" y="5129537"/>
            <a:chExt cx="2655858" cy="969616"/>
          </a:xfrm>
        </p:grpSpPr>
        <p:sp>
          <p:nvSpPr>
            <p:cNvPr id="27" name="文本框 26"/>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8" name="文本框 27"/>
            <p:cNvSpPr txBox="1"/>
            <p:nvPr/>
          </p:nvSpPr>
          <p:spPr>
            <a:xfrm>
              <a:off x="607762" y="5729821"/>
              <a:ext cx="2618729" cy="369332"/>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29" name="组合 28"/>
          <p:cNvGrpSpPr/>
          <p:nvPr/>
        </p:nvGrpSpPr>
        <p:grpSpPr>
          <a:xfrm>
            <a:off x="2335080" y="5395121"/>
            <a:ext cx="2655858" cy="969616"/>
            <a:chOff x="589197" y="5129537"/>
            <a:chExt cx="2655858" cy="969616"/>
          </a:xfrm>
        </p:grpSpPr>
        <p:sp>
          <p:nvSpPr>
            <p:cNvPr id="30" name="文本框 29"/>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1" name="文本框 30"/>
            <p:cNvSpPr txBox="1"/>
            <p:nvPr/>
          </p:nvSpPr>
          <p:spPr>
            <a:xfrm>
              <a:off x="607762" y="5729821"/>
              <a:ext cx="2618729" cy="369332"/>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grpSp>
        <p:nvGrpSpPr>
          <p:cNvPr id="32" name="组合 31"/>
          <p:cNvGrpSpPr/>
          <p:nvPr/>
        </p:nvGrpSpPr>
        <p:grpSpPr>
          <a:xfrm>
            <a:off x="5508234" y="1341868"/>
            <a:ext cx="2655858" cy="969616"/>
            <a:chOff x="589197" y="5129537"/>
            <a:chExt cx="2655858" cy="969616"/>
          </a:xfrm>
        </p:grpSpPr>
        <p:sp>
          <p:nvSpPr>
            <p:cNvPr id="33" name="文本框 32"/>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4" name="文本框 33"/>
            <p:cNvSpPr txBox="1"/>
            <p:nvPr/>
          </p:nvSpPr>
          <p:spPr>
            <a:xfrm>
              <a:off x="607762" y="5729821"/>
              <a:ext cx="2618729" cy="369332"/>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500"/>
                                        <p:tgtEl>
                                          <p:spTgt spid="16"/>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
                                          </p:val>
                                        </p:tav>
                                        <p:tav tm="100000">
                                          <p:val>
                                            <p:strVal val="#ppt_w"/>
                                          </p:val>
                                        </p:tav>
                                      </p:tavLst>
                                    </p:anim>
                                    <p:anim calcmode="lin" valueType="num">
                                      <p:cBhvr>
                                        <p:cTn id="16" dur="500" fill="hold"/>
                                        <p:tgtEl>
                                          <p:spTgt spid="15"/>
                                        </p:tgtEl>
                                        <p:attrNameLst>
                                          <p:attrName>ppt_h</p:attrName>
                                        </p:attrNameLst>
                                      </p:cBhvr>
                                      <p:tavLst>
                                        <p:tav tm="0">
                                          <p:val>
                                            <p:fltVal val="0"/>
                                          </p:val>
                                        </p:tav>
                                        <p:tav tm="100000">
                                          <p:val>
                                            <p:strVal val="#ppt_h"/>
                                          </p:val>
                                        </p:tav>
                                      </p:tavLst>
                                    </p:anim>
                                    <p:animEffect transition="in" filter="fade">
                                      <p:cBhvr>
                                        <p:cTn id="17" dur="500"/>
                                        <p:tgtEl>
                                          <p:spTgt spid="15"/>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p:cTn id="21" dur="500" fill="hold"/>
                                        <p:tgtEl>
                                          <p:spTgt spid="17"/>
                                        </p:tgtEl>
                                        <p:attrNameLst>
                                          <p:attrName>ppt_w</p:attrName>
                                        </p:attrNameLst>
                                      </p:cBhvr>
                                      <p:tavLst>
                                        <p:tav tm="0">
                                          <p:val>
                                            <p:fltVal val="0"/>
                                          </p:val>
                                        </p:tav>
                                        <p:tav tm="100000">
                                          <p:val>
                                            <p:strVal val="#ppt_w"/>
                                          </p:val>
                                        </p:tav>
                                      </p:tavLst>
                                    </p:anim>
                                    <p:anim calcmode="lin" valueType="num">
                                      <p:cBhvr>
                                        <p:cTn id="22" dur="500" fill="hold"/>
                                        <p:tgtEl>
                                          <p:spTgt spid="17"/>
                                        </p:tgtEl>
                                        <p:attrNameLst>
                                          <p:attrName>ppt_h</p:attrName>
                                        </p:attrNameLst>
                                      </p:cBhvr>
                                      <p:tavLst>
                                        <p:tav tm="0">
                                          <p:val>
                                            <p:fltVal val="0"/>
                                          </p:val>
                                        </p:tav>
                                        <p:tav tm="100000">
                                          <p:val>
                                            <p:strVal val="#ppt_h"/>
                                          </p:val>
                                        </p:tav>
                                      </p:tavLst>
                                    </p:anim>
                                    <p:animEffect transition="in" filter="fade">
                                      <p:cBhvr>
                                        <p:cTn id="23" dur="500"/>
                                        <p:tgtEl>
                                          <p:spTgt spid="17"/>
                                        </p:tgtEl>
                                      </p:cBhvr>
                                    </p:animEffect>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500" fill="hold"/>
                                        <p:tgtEl>
                                          <p:spTgt spid="23"/>
                                        </p:tgtEl>
                                        <p:attrNameLst>
                                          <p:attrName>ppt_w</p:attrName>
                                        </p:attrNameLst>
                                      </p:cBhvr>
                                      <p:tavLst>
                                        <p:tav tm="0">
                                          <p:val>
                                            <p:fltVal val="0"/>
                                          </p:val>
                                        </p:tav>
                                        <p:tav tm="100000">
                                          <p:val>
                                            <p:strVal val="#ppt_w"/>
                                          </p:val>
                                        </p:tav>
                                      </p:tavLst>
                                    </p:anim>
                                    <p:anim calcmode="lin" valueType="num">
                                      <p:cBhvr>
                                        <p:cTn id="28" dur="500" fill="hold"/>
                                        <p:tgtEl>
                                          <p:spTgt spid="23"/>
                                        </p:tgtEl>
                                        <p:attrNameLst>
                                          <p:attrName>ppt_h</p:attrName>
                                        </p:attrNameLst>
                                      </p:cBhvr>
                                      <p:tavLst>
                                        <p:tav tm="0">
                                          <p:val>
                                            <p:fltVal val="0"/>
                                          </p:val>
                                        </p:tav>
                                        <p:tav tm="100000">
                                          <p:val>
                                            <p:strVal val="#ppt_h"/>
                                          </p:val>
                                        </p:tav>
                                      </p:tavLst>
                                    </p:anim>
                                    <p:animEffect transition="in" filter="fade">
                                      <p:cBhvr>
                                        <p:cTn id="29" dur="500"/>
                                        <p:tgtEl>
                                          <p:spTgt spid="23"/>
                                        </p:tgtEl>
                                      </p:cBhvr>
                                    </p:animEffect>
                                  </p:childTnLst>
                                </p:cTn>
                              </p:par>
                            </p:childTnLst>
                          </p:cTn>
                        </p:par>
                        <p:par>
                          <p:cTn id="30" fill="hold">
                            <p:stCondLst>
                              <p:cond delay="2500"/>
                            </p:stCondLst>
                            <p:childTnLst>
                              <p:par>
                                <p:cTn id="31" presetID="53" presetClass="entr" presetSubtype="16" fill="hold" nodeType="afterEffect">
                                  <p:stCondLst>
                                    <p:cond delay="0"/>
                                  </p:stCondLst>
                                  <p:childTnLst>
                                    <p:set>
                                      <p:cBhvr>
                                        <p:cTn id="32" dur="1" fill="hold">
                                          <p:stCondLst>
                                            <p:cond delay="0"/>
                                          </p:stCondLst>
                                        </p:cTn>
                                        <p:tgtEl>
                                          <p:spTgt spid="26"/>
                                        </p:tgtEl>
                                        <p:attrNameLst>
                                          <p:attrName>style.visibility</p:attrName>
                                        </p:attrNameLst>
                                      </p:cBhvr>
                                      <p:to>
                                        <p:strVal val="visible"/>
                                      </p:to>
                                    </p:set>
                                    <p:anim calcmode="lin" valueType="num">
                                      <p:cBhvr>
                                        <p:cTn id="33" dur="500" fill="hold"/>
                                        <p:tgtEl>
                                          <p:spTgt spid="26"/>
                                        </p:tgtEl>
                                        <p:attrNameLst>
                                          <p:attrName>ppt_w</p:attrName>
                                        </p:attrNameLst>
                                      </p:cBhvr>
                                      <p:tavLst>
                                        <p:tav tm="0">
                                          <p:val>
                                            <p:fltVal val="0"/>
                                          </p:val>
                                        </p:tav>
                                        <p:tav tm="100000">
                                          <p:val>
                                            <p:strVal val="#ppt_w"/>
                                          </p:val>
                                        </p:tav>
                                      </p:tavLst>
                                    </p:anim>
                                    <p:anim calcmode="lin" valueType="num">
                                      <p:cBhvr>
                                        <p:cTn id="34" dur="500" fill="hold"/>
                                        <p:tgtEl>
                                          <p:spTgt spid="26"/>
                                        </p:tgtEl>
                                        <p:attrNameLst>
                                          <p:attrName>ppt_h</p:attrName>
                                        </p:attrNameLst>
                                      </p:cBhvr>
                                      <p:tavLst>
                                        <p:tav tm="0">
                                          <p:val>
                                            <p:fltVal val="0"/>
                                          </p:val>
                                        </p:tav>
                                        <p:tav tm="100000">
                                          <p:val>
                                            <p:strVal val="#ppt_h"/>
                                          </p:val>
                                        </p:tav>
                                      </p:tavLst>
                                    </p:anim>
                                    <p:animEffect transition="in" filter="fade">
                                      <p:cBhvr>
                                        <p:cTn id="35" dur="500"/>
                                        <p:tgtEl>
                                          <p:spTgt spid="26"/>
                                        </p:tgtEl>
                                      </p:cBhvr>
                                    </p:animEffect>
                                  </p:childTnLst>
                                </p:cTn>
                              </p:par>
                            </p:childTnLst>
                          </p:cTn>
                        </p:par>
                        <p:par>
                          <p:cTn id="36" fill="hold">
                            <p:stCondLst>
                              <p:cond delay="3000"/>
                            </p:stCondLst>
                            <p:childTnLst>
                              <p:par>
                                <p:cTn id="37" presetID="53" presetClass="entr" presetSubtype="16" fill="hold" nodeType="afterEffect">
                                  <p:stCondLst>
                                    <p:cond delay="0"/>
                                  </p:stCondLst>
                                  <p:childTnLst>
                                    <p:set>
                                      <p:cBhvr>
                                        <p:cTn id="38" dur="1" fill="hold">
                                          <p:stCondLst>
                                            <p:cond delay="0"/>
                                          </p:stCondLst>
                                        </p:cTn>
                                        <p:tgtEl>
                                          <p:spTgt spid="29"/>
                                        </p:tgtEl>
                                        <p:attrNameLst>
                                          <p:attrName>style.visibility</p:attrName>
                                        </p:attrNameLst>
                                      </p:cBhvr>
                                      <p:to>
                                        <p:strVal val="visible"/>
                                      </p:to>
                                    </p:set>
                                    <p:anim calcmode="lin" valueType="num">
                                      <p:cBhvr>
                                        <p:cTn id="39" dur="500" fill="hold"/>
                                        <p:tgtEl>
                                          <p:spTgt spid="29"/>
                                        </p:tgtEl>
                                        <p:attrNameLst>
                                          <p:attrName>ppt_w</p:attrName>
                                        </p:attrNameLst>
                                      </p:cBhvr>
                                      <p:tavLst>
                                        <p:tav tm="0">
                                          <p:val>
                                            <p:fltVal val="0"/>
                                          </p:val>
                                        </p:tav>
                                        <p:tav tm="100000">
                                          <p:val>
                                            <p:strVal val="#ppt_w"/>
                                          </p:val>
                                        </p:tav>
                                      </p:tavLst>
                                    </p:anim>
                                    <p:anim calcmode="lin" valueType="num">
                                      <p:cBhvr>
                                        <p:cTn id="40" dur="500" fill="hold"/>
                                        <p:tgtEl>
                                          <p:spTgt spid="29"/>
                                        </p:tgtEl>
                                        <p:attrNameLst>
                                          <p:attrName>ppt_h</p:attrName>
                                        </p:attrNameLst>
                                      </p:cBhvr>
                                      <p:tavLst>
                                        <p:tav tm="0">
                                          <p:val>
                                            <p:fltVal val="0"/>
                                          </p:val>
                                        </p:tav>
                                        <p:tav tm="100000">
                                          <p:val>
                                            <p:strVal val="#ppt_h"/>
                                          </p:val>
                                        </p:tav>
                                      </p:tavLst>
                                    </p:anim>
                                    <p:animEffect transition="in" filter="fade">
                                      <p:cBhvr>
                                        <p:cTn id="41" dur="500"/>
                                        <p:tgtEl>
                                          <p:spTgt spid="29"/>
                                        </p:tgtEl>
                                      </p:cBhvr>
                                    </p:animEffect>
                                  </p:childTnLst>
                                </p:cTn>
                              </p:par>
                            </p:childTnLst>
                          </p:cTn>
                        </p:par>
                        <p:par>
                          <p:cTn id="42" fill="hold">
                            <p:stCondLst>
                              <p:cond delay="3500"/>
                            </p:stCondLst>
                            <p:childTnLst>
                              <p:par>
                                <p:cTn id="43" presetID="53" presetClass="entr" presetSubtype="16" fill="hold" nodeType="after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p:cTn id="45" dur="500" fill="hold"/>
                                        <p:tgtEl>
                                          <p:spTgt spid="32"/>
                                        </p:tgtEl>
                                        <p:attrNameLst>
                                          <p:attrName>ppt_w</p:attrName>
                                        </p:attrNameLst>
                                      </p:cBhvr>
                                      <p:tavLst>
                                        <p:tav tm="0">
                                          <p:val>
                                            <p:fltVal val="0"/>
                                          </p:val>
                                        </p:tav>
                                        <p:tav tm="100000">
                                          <p:val>
                                            <p:strVal val="#ppt_w"/>
                                          </p:val>
                                        </p:tav>
                                      </p:tavLst>
                                    </p:anim>
                                    <p:anim calcmode="lin" valueType="num">
                                      <p:cBhvr>
                                        <p:cTn id="46" dur="500" fill="hold"/>
                                        <p:tgtEl>
                                          <p:spTgt spid="32"/>
                                        </p:tgtEl>
                                        <p:attrNameLst>
                                          <p:attrName>ppt_h</p:attrName>
                                        </p:attrNameLst>
                                      </p:cBhvr>
                                      <p:tavLst>
                                        <p:tav tm="0">
                                          <p:val>
                                            <p:fltVal val="0"/>
                                          </p:val>
                                        </p:tav>
                                        <p:tav tm="100000">
                                          <p:val>
                                            <p:strVal val="#ppt_h"/>
                                          </p:val>
                                        </p:tav>
                                      </p:tavLst>
                                    </p:anim>
                                    <p:animEffect transition="in" filter="fade">
                                      <p:cBhvr>
                                        <p:cTn id="4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4368" y="281409"/>
            <a:ext cx="7366487" cy="646331"/>
            <a:chOff x="334368" y="281409"/>
            <a:chExt cx="7366487" cy="646331"/>
          </a:xfrm>
        </p:grpSpPr>
        <p:grpSp>
          <p:nvGrpSpPr>
            <p:cNvPr id="3" name="组合 2"/>
            <p:cNvGrpSpPr/>
            <p:nvPr/>
          </p:nvGrpSpPr>
          <p:grpSpPr>
            <a:xfrm flipV="1">
              <a:off x="334368" y="288922"/>
              <a:ext cx="672312" cy="631305"/>
              <a:chOff x="1186235" y="5089346"/>
              <a:chExt cx="2359362" cy="2215453"/>
            </a:xfrm>
          </p:grpSpPr>
          <p:sp>
            <p:nvSpPr>
              <p:cNvPr id="5" name="椭圆 4"/>
              <p:cNvSpPr/>
              <p:nvPr/>
            </p:nvSpPr>
            <p:spPr>
              <a:xfrm>
                <a:off x="1186235" y="5089346"/>
                <a:ext cx="2359362" cy="2215453"/>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1640350" y="5515762"/>
                <a:ext cx="1451133" cy="13626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1121636" y="281409"/>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25" name="组合 24"/>
          <p:cNvGrpSpPr/>
          <p:nvPr/>
        </p:nvGrpSpPr>
        <p:grpSpPr>
          <a:xfrm>
            <a:off x="556337" y="1643446"/>
            <a:ext cx="11079327" cy="2359795"/>
            <a:chOff x="556337" y="1841156"/>
            <a:chExt cx="11079327" cy="2359795"/>
          </a:xfrm>
        </p:grpSpPr>
        <p:sp>
          <p:nvSpPr>
            <p:cNvPr id="7" name="矩形 6"/>
            <p:cNvSpPr>
              <a:spLocks noChangeArrowheads="1"/>
            </p:cNvSpPr>
            <p:nvPr/>
          </p:nvSpPr>
          <p:spPr bwMode="auto">
            <a:xfrm>
              <a:off x="1330661" y="2955401"/>
              <a:ext cx="568078" cy="1159837"/>
            </a:xfrm>
            <a:prstGeom prst="rect">
              <a:avLst/>
            </a:prstGeom>
            <a:solidFill>
              <a:srgbClr val="FBD537"/>
            </a:solidFill>
            <a:ln w="12700" algn="ctr">
              <a:noFill/>
              <a:miter lim="800000"/>
            </a:ln>
          </p:spPr>
          <p:txBody>
            <a:bodyPr lIns="0" tIns="53067" rIns="0" bIns="33698"/>
            <a:lstStyle/>
            <a:p>
              <a:pPr algn="ctr" defTabSz="673735"/>
              <a:r>
                <a:rPr lang="en-US" altLang="zh-CN"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000T</a:t>
              </a:r>
              <a:endParaRPr lang="zh-CN" altLang="en-US"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8" name="矩形 7"/>
            <p:cNvSpPr>
              <a:spLocks noChangeArrowheads="1"/>
            </p:cNvSpPr>
            <p:nvPr/>
          </p:nvSpPr>
          <p:spPr bwMode="auto">
            <a:xfrm>
              <a:off x="2146594" y="2680032"/>
              <a:ext cx="566269" cy="1435207"/>
            </a:xfrm>
            <a:prstGeom prst="rect">
              <a:avLst/>
            </a:prstGeom>
            <a:solidFill>
              <a:srgbClr val="FBD537"/>
            </a:solidFill>
            <a:ln w="12700" algn="ctr">
              <a:noFill/>
              <a:miter lim="800000"/>
            </a:ln>
          </p:spPr>
          <p:txBody>
            <a:bodyPr lIns="0" tIns="53067" rIns="0" bIns="33698"/>
            <a:lstStyle/>
            <a:p>
              <a:pPr algn="ctr" defTabSz="673735"/>
              <a:r>
                <a:rPr lang="en-US" altLang="zh-CN"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000T</a:t>
              </a:r>
              <a:endParaRPr lang="zh-CN" altLang="en-US"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9" name="矩形 8"/>
            <p:cNvSpPr>
              <a:spLocks noChangeArrowheads="1"/>
            </p:cNvSpPr>
            <p:nvPr/>
          </p:nvSpPr>
          <p:spPr bwMode="auto">
            <a:xfrm>
              <a:off x="2960718" y="2760272"/>
              <a:ext cx="568078" cy="1354967"/>
            </a:xfrm>
            <a:prstGeom prst="rect">
              <a:avLst/>
            </a:prstGeom>
            <a:solidFill>
              <a:srgbClr val="FBD537"/>
            </a:solidFill>
            <a:ln w="12700" algn="ctr">
              <a:noFill/>
              <a:miter lim="800000"/>
            </a:ln>
          </p:spPr>
          <p:txBody>
            <a:bodyPr lIns="0" tIns="53067" rIns="0" bIns="33698"/>
            <a:lstStyle/>
            <a:p>
              <a:pPr algn="ctr" defTabSz="673735"/>
              <a:r>
                <a:rPr lang="en-US" altLang="zh-CN"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000T</a:t>
              </a:r>
              <a:endParaRPr lang="zh-CN" altLang="en-US"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0" name="矩形 9"/>
            <p:cNvSpPr>
              <a:spLocks noChangeArrowheads="1"/>
            </p:cNvSpPr>
            <p:nvPr/>
          </p:nvSpPr>
          <p:spPr bwMode="auto">
            <a:xfrm>
              <a:off x="3774842" y="3185181"/>
              <a:ext cx="568078" cy="930057"/>
            </a:xfrm>
            <a:prstGeom prst="rect">
              <a:avLst/>
            </a:prstGeom>
            <a:solidFill>
              <a:srgbClr val="FBD537"/>
            </a:solidFill>
            <a:ln w="12700" algn="ctr">
              <a:noFill/>
              <a:miter lim="800000"/>
            </a:ln>
          </p:spPr>
          <p:txBody>
            <a:bodyPr lIns="0" tIns="53067" rIns="0" bIns="33698"/>
            <a:lstStyle/>
            <a:p>
              <a:pPr algn="ctr" defTabSz="673735"/>
              <a:r>
                <a:rPr lang="en-US" altLang="zh-CN"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000T</a:t>
              </a:r>
              <a:endParaRPr lang="zh-CN" altLang="en-US"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1" name="矩形 10"/>
            <p:cNvSpPr>
              <a:spLocks noChangeArrowheads="1"/>
            </p:cNvSpPr>
            <p:nvPr/>
          </p:nvSpPr>
          <p:spPr bwMode="auto">
            <a:xfrm>
              <a:off x="4590776" y="2484903"/>
              <a:ext cx="566269" cy="1630337"/>
            </a:xfrm>
            <a:prstGeom prst="rect">
              <a:avLst/>
            </a:prstGeom>
            <a:solidFill>
              <a:srgbClr val="FBD537"/>
            </a:solidFill>
            <a:ln w="12700" algn="ctr">
              <a:noFill/>
              <a:miter lim="800000"/>
            </a:ln>
          </p:spPr>
          <p:txBody>
            <a:bodyPr lIns="0" tIns="53067" rIns="0" bIns="33698"/>
            <a:lstStyle/>
            <a:p>
              <a:pPr algn="ctr" defTabSz="673735"/>
              <a:r>
                <a:rPr lang="en-US" altLang="zh-CN"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000T</a:t>
              </a:r>
              <a:endParaRPr lang="zh-CN" altLang="en-US"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2" name="矩形 11"/>
            <p:cNvSpPr>
              <a:spLocks noChangeArrowheads="1"/>
            </p:cNvSpPr>
            <p:nvPr/>
          </p:nvSpPr>
          <p:spPr bwMode="auto">
            <a:xfrm>
              <a:off x="5404900" y="2404663"/>
              <a:ext cx="566269" cy="1710577"/>
            </a:xfrm>
            <a:prstGeom prst="rect">
              <a:avLst/>
            </a:prstGeom>
            <a:solidFill>
              <a:srgbClr val="FBD537"/>
            </a:solidFill>
            <a:ln w="12700" algn="ctr">
              <a:noFill/>
              <a:miter lim="800000"/>
            </a:ln>
          </p:spPr>
          <p:txBody>
            <a:bodyPr lIns="0" tIns="53067" rIns="0" bIns="33698"/>
            <a:lstStyle/>
            <a:p>
              <a:pPr algn="ctr" defTabSz="673735"/>
              <a:r>
                <a:rPr lang="en-US" altLang="zh-CN"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000T</a:t>
              </a:r>
              <a:endParaRPr lang="zh-CN" altLang="en-US"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3" name="矩形 12"/>
            <p:cNvSpPr>
              <a:spLocks noChangeArrowheads="1"/>
            </p:cNvSpPr>
            <p:nvPr/>
          </p:nvSpPr>
          <p:spPr bwMode="auto">
            <a:xfrm>
              <a:off x="6220834" y="2760272"/>
              <a:ext cx="566269" cy="1354967"/>
            </a:xfrm>
            <a:prstGeom prst="rect">
              <a:avLst/>
            </a:prstGeom>
            <a:solidFill>
              <a:srgbClr val="FBD537"/>
            </a:solidFill>
            <a:ln w="12700" algn="ctr">
              <a:noFill/>
              <a:miter lim="800000"/>
            </a:ln>
          </p:spPr>
          <p:txBody>
            <a:bodyPr lIns="0" tIns="53067" rIns="0" bIns="33698"/>
            <a:lstStyle/>
            <a:p>
              <a:pPr algn="ctr" defTabSz="673735"/>
              <a:r>
                <a:rPr lang="en-US" altLang="zh-CN"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000T</a:t>
              </a:r>
              <a:endParaRPr lang="zh-CN" altLang="en-US"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4" name="矩形 13"/>
            <p:cNvSpPr>
              <a:spLocks noChangeArrowheads="1"/>
            </p:cNvSpPr>
            <p:nvPr/>
          </p:nvSpPr>
          <p:spPr bwMode="auto">
            <a:xfrm>
              <a:off x="7034958" y="2955401"/>
              <a:ext cx="566269" cy="1159837"/>
            </a:xfrm>
            <a:prstGeom prst="rect">
              <a:avLst/>
            </a:prstGeom>
            <a:solidFill>
              <a:srgbClr val="FBD537"/>
            </a:solidFill>
            <a:ln w="12700" algn="ctr">
              <a:noFill/>
              <a:miter lim="800000"/>
            </a:ln>
          </p:spPr>
          <p:txBody>
            <a:bodyPr lIns="0" tIns="53067" rIns="0" bIns="33698"/>
            <a:lstStyle/>
            <a:p>
              <a:pPr algn="ctr" defTabSz="673735"/>
              <a:r>
                <a:rPr lang="en-US" altLang="zh-CN"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000T</a:t>
              </a:r>
              <a:endParaRPr lang="zh-CN" altLang="en-US"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5" name="矩形 14"/>
            <p:cNvSpPr>
              <a:spLocks noChangeArrowheads="1"/>
            </p:cNvSpPr>
            <p:nvPr/>
          </p:nvSpPr>
          <p:spPr bwMode="auto">
            <a:xfrm>
              <a:off x="7849083" y="2680032"/>
              <a:ext cx="568078" cy="1435207"/>
            </a:xfrm>
            <a:prstGeom prst="rect">
              <a:avLst/>
            </a:prstGeom>
            <a:solidFill>
              <a:srgbClr val="FBD537"/>
            </a:solidFill>
            <a:ln w="12700" algn="ctr">
              <a:noFill/>
              <a:miter lim="800000"/>
            </a:ln>
          </p:spPr>
          <p:txBody>
            <a:bodyPr lIns="0" tIns="53067" rIns="0" bIns="33698"/>
            <a:lstStyle/>
            <a:p>
              <a:pPr algn="ctr" defTabSz="673735"/>
              <a:r>
                <a:rPr lang="en-US" altLang="zh-CN"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000T</a:t>
              </a:r>
              <a:endParaRPr lang="zh-CN" altLang="en-US"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6" name="矩形 15"/>
            <p:cNvSpPr>
              <a:spLocks noChangeArrowheads="1"/>
            </p:cNvSpPr>
            <p:nvPr/>
          </p:nvSpPr>
          <p:spPr bwMode="auto">
            <a:xfrm>
              <a:off x="8663207" y="1841156"/>
              <a:ext cx="568078" cy="2274082"/>
            </a:xfrm>
            <a:prstGeom prst="rect">
              <a:avLst/>
            </a:prstGeom>
            <a:solidFill>
              <a:srgbClr val="FBD537"/>
            </a:solidFill>
            <a:ln w="12700" algn="ctr">
              <a:noFill/>
              <a:miter lim="800000"/>
            </a:ln>
          </p:spPr>
          <p:txBody>
            <a:bodyPr lIns="0" tIns="53067" rIns="0" bIns="33698"/>
            <a:lstStyle/>
            <a:p>
              <a:pPr algn="ctr" defTabSz="673735"/>
              <a:r>
                <a:rPr lang="en-US" altLang="zh-CN"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000T</a:t>
              </a:r>
              <a:endParaRPr lang="zh-CN" altLang="en-US"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7" name="矩形 16"/>
            <p:cNvSpPr>
              <a:spLocks noChangeArrowheads="1"/>
            </p:cNvSpPr>
            <p:nvPr/>
          </p:nvSpPr>
          <p:spPr bwMode="auto">
            <a:xfrm>
              <a:off x="9479139" y="2140233"/>
              <a:ext cx="566269" cy="1975005"/>
            </a:xfrm>
            <a:prstGeom prst="rect">
              <a:avLst/>
            </a:prstGeom>
            <a:solidFill>
              <a:srgbClr val="FBD537"/>
            </a:solidFill>
            <a:ln w="12700" algn="ctr">
              <a:noFill/>
              <a:miter lim="800000"/>
            </a:ln>
          </p:spPr>
          <p:txBody>
            <a:bodyPr lIns="0" tIns="53067" rIns="0" bIns="33698"/>
            <a:lstStyle/>
            <a:p>
              <a:pPr algn="ctr" defTabSz="673735"/>
              <a:r>
                <a:rPr lang="en-US" altLang="zh-CN"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000T</a:t>
              </a:r>
              <a:endParaRPr lang="zh-CN" altLang="en-US"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8" name="矩形 17"/>
            <p:cNvSpPr>
              <a:spLocks noChangeArrowheads="1"/>
            </p:cNvSpPr>
            <p:nvPr/>
          </p:nvSpPr>
          <p:spPr bwMode="auto">
            <a:xfrm>
              <a:off x="10293264" y="2404663"/>
              <a:ext cx="568078" cy="1710577"/>
            </a:xfrm>
            <a:prstGeom prst="rect">
              <a:avLst/>
            </a:prstGeom>
            <a:solidFill>
              <a:srgbClr val="FBD537"/>
            </a:solidFill>
            <a:ln w="12700" algn="ctr">
              <a:noFill/>
              <a:miter lim="800000"/>
            </a:ln>
          </p:spPr>
          <p:txBody>
            <a:bodyPr lIns="0" tIns="53067" rIns="0" bIns="33698"/>
            <a:lstStyle/>
            <a:p>
              <a:pPr algn="ctr" defTabSz="673735"/>
              <a:r>
                <a:rPr lang="en-US" altLang="zh-CN"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000T</a:t>
              </a:r>
              <a:endParaRPr lang="zh-CN" altLang="en-US" sz="900" b="0" dirty="0">
                <a:solidFill>
                  <a:srgbClr val="FFFFFF"/>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19" name="矩形 18"/>
            <p:cNvSpPr>
              <a:spLocks noChangeArrowheads="1"/>
            </p:cNvSpPr>
            <p:nvPr/>
          </p:nvSpPr>
          <p:spPr bwMode="auto">
            <a:xfrm>
              <a:off x="556337" y="4115240"/>
              <a:ext cx="11079327" cy="85711"/>
            </a:xfrm>
            <a:prstGeom prst="rect">
              <a:avLst/>
            </a:prstGeom>
            <a:solidFill>
              <a:srgbClr val="FBD537"/>
            </a:solidFill>
            <a:ln w="12700" algn="ctr">
              <a:noFill/>
              <a:miter lim="800000"/>
            </a:ln>
          </p:spPr>
          <p:txBody>
            <a:bodyPr lIns="67395" tIns="33698" rIns="67395" bIns="33698" anchor="ctr"/>
            <a:lstStyle/>
            <a:p>
              <a:pPr algn="ctr" defTabSz="673735"/>
              <a:endParaRPr lang="zh-CN" altLang="en-US" sz="900" b="0" dirty="0">
                <a:solidFill>
                  <a:srgbClr val="FFFFFF"/>
                </a:solidFill>
                <a:latin typeface="宋体" panose="02010600030101010101" pitchFamily="2" charset="-122"/>
                <a:ea typeface="宋体" panose="02010600030101010101" pitchFamily="2" charset="-122"/>
              </a:endParaRPr>
            </a:p>
          </p:txBody>
        </p:sp>
      </p:grpSp>
      <p:grpSp>
        <p:nvGrpSpPr>
          <p:cNvPr id="24" name="组合 23"/>
          <p:cNvGrpSpPr/>
          <p:nvPr/>
        </p:nvGrpSpPr>
        <p:grpSpPr>
          <a:xfrm>
            <a:off x="853158" y="4743486"/>
            <a:ext cx="10485684" cy="1394539"/>
            <a:chOff x="853158" y="4867056"/>
            <a:chExt cx="10485684" cy="1394539"/>
          </a:xfrm>
        </p:grpSpPr>
        <p:sp>
          <p:nvSpPr>
            <p:cNvPr id="21" name="文本框 20"/>
            <p:cNvSpPr txBox="1"/>
            <p:nvPr/>
          </p:nvSpPr>
          <p:spPr>
            <a:xfrm>
              <a:off x="5134373" y="4867056"/>
              <a:ext cx="1923254"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3" name="文本框 22"/>
            <p:cNvSpPr txBox="1"/>
            <p:nvPr/>
          </p:nvSpPr>
          <p:spPr>
            <a:xfrm>
              <a:off x="853158" y="5615264"/>
              <a:ext cx="10485684"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wipe(down)">
                                      <p:cBhvr>
                                        <p:cTn id="11" dur="500"/>
                                        <p:tgtEl>
                                          <p:spTgt spid="25"/>
                                        </p:tgtEl>
                                      </p:cBhvr>
                                    </p:animEffect>
                                  </p:childTnLst>
                                </p:cTn>
                              </p:par>
                            </p:childTnLst>
                          </p:cTn>
                        </p:par>
                        <p:par>
                          <p:cTn id="12" fill="hold">
                            <p:stCondLst>
                              <p:cond delay="1000"/>
                            </p:stCondLst>
                            <p:childTnLst>
                              <p:par>
                                <p:cTn id="13" presetID="2" presetClass="entr" presetSubtype="4" fill="hold" nodeType="afterEffect">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cBhvr additive="base">
                                        <p:cTn id="15" dur="500" fill="hold"/>
                                        <p:tgtEl>
                                          <p:spTgt spid="24"/>
                                        </p:tgtEl>
                                        <p:attrNameLst>
                                          <p:attrName>ppt_x</p:attrName>
                                        </p:attrNameLst>
                                      </p:cBhvr>
                                      <p:tavLst>
                                        <p:tav tm="0">
                                          <p:val>
                                            <p:strVal val="#ppt_x"/>
                                          </p:val>
                                        </p:tav>
                                        <p:tav tm="100000">
                                          <p:val>
                                            <p:strVal val="#ppt_x"/>
                                          </p:val>
                                        </p:tav>
                                      </p:tavLst>
                                    </p:anim>
                                    <p:anim calcmode="lin" valueType="num">
                                      <p:cBhvr additive="base">
                                        <p:cTn id="1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4368" y="281409"/>
            <a:ext cx="7366487" cy="646331"/>
            <a:chOff x="334368" y="281409"/>
            <a:chExt cx="7366487" cy="646331"/>
          </a:xfrm>
        </p:grpSpPr>
        <p:grpSp>
          <p:nvGrpSpPr>
            <p:cNvPr id="3" name="组合 2"/>
            <p:cNvGrpSpPr/>
            <p:nvPr/>
          </p:nvGrpSpPr>
          <p:grpSpPr>
            <a:xfrm flipV="1">
              <a:off x="334368" y="288922"/>
              <a:ext cx="672312" cy="631305"/>
              <a:chOff x="1186235" y="5089346"/>
              <a:chExt cx="2359362" cy="2215453"/>
            </a:xfrm>
          </p:grpSpPr>
          <p:sp>
            <p:nvSpPr>
              <p:cNvPr id="5" name="椭圆 4"/>
              <p:cNvSpPr/>
              <p:nvPr/>
            </p:nvSpPr>
            <p:spPr>
              <a:xfrm>
                <a:off x="1186235" y="5089346"/>
                <a:ext cx="2359362" cy="2215453"/>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1640350" y="5515762"/>
                <a:ext cx="1451133" cy="13626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1121636" y="281409"/>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38" name="组合 37"/>
          <p:cNvGrpSpPr/>
          <p:nvPr/>
        </p:nvGrpSpPr>
        <p:grpSpPr>
          <a:xfrm>
            <a:off x="1764353" y="1342142"/>
            <a:ext cx="1584870" cy="3310928"/>
            <a:chOff x="1764353" y="1342142"/>
            <a:chExt cx="1584870" cy="3310928"/>
          </a:xfrm>
        </p:grpSpPr>
        <p:sp>
          <p:nvSpPr>
            <p:cNvPr id="10" name="AutoShape 21"/>
            <p:cNvSpPr>
              <a:spLocks noChangeArrowheads="1"/>
            </p:cNvSpPr>
            <p:nvPr/>
          </p:nvSpPr>
          <p:spPr bwMode="auto">
            <a:xfrm rot="16200000">
              <a:off x="901324" y="2205171"/>
              <a:ext cx="3310928" cy="1584870"/>
            </a:xfrm>
            <a:custGeom>
              <a:avLst/>
              <a:gdLst>
                <a:gd name="T0" fmla="*/ 3003032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rgbClr val="FBD537"/>
            </a:solidFill>
            <a:ln w="9525">
              <a:noFill/>
              <a:miter lim="800000"/>
            </a:ln>
            <a:effectLst/>
          </p:spPr>
          <p:txBody>
            <a:bodyPr wrap="none" lIns="84902" tIns="42451" rIns="84902" bIns="42451" anchor="ctr"/>
            <a:lstStyle/>
            <a:p>
              <a:pPr>
                <a:defRPr/>
              </a:pPr>
              <a:endParaRPr lang="zh-CN" altLang="en-US" b="0" dirty="0">
                <a:latin typeface="宋体" panose="02010600030101010101" pitchFamily="2" charset="-122"/>
                <a:ea typeface="宋体" panose="02010600030101010101" pitchFamily="2" charset="-122"/>
              </a:endParaRPr>
            </a:p>
          </p:txBody>
        </p:sp>
        <p:grpSp>
          <p:nvGrpSpPr>
            <p:cNvPr id="34" name="组合 33"/>
            <p:cNvGrpSpPr/>
            <p:nvPr/>
          </p:nvGrpSpPr>
          <p:grpSpPr>
            <a:xfrm>
              <a:off x="2071414" y="2168283"/>
              <a:ext cx="970748" cy="1787758"/>
              <a:chOff x="2071414" y="2168283"/>
              <a:chExt cx="970748" cy="1787758"/>
            </a:xfrm>
          </p:grpSpPr>
          <p:sp>
            <p:nvSpPr>
              <p:cNvPr id="12" name="KSO_Shape"/>
              <p:cNvSpPr/>
              <p:nvPr/>
            </p:nvSpPr>
            <p:spPr bwMode="auto">
              <a:xfrm>
                <a:off x="2142647" y="2168283"/>
                <a:ext cx="828283" cy="809353"/>
              </a:xfrm>
              <a:custGeom>
                <a:avLst/>
                <a:gdLst>
                  <a:gd name="T0" fmla="*/ 2147483647 w 6140"/>
                  <a:gd name="T1" fmla="*/ 2147483647 h 6040"/>
                  <a:gd name="T2" fmla="*/ 2147483647 w 6140"/>
                  <a:gd name="T3" fmla="*/ 2147483647 h 6040"/>
                  <a:gd name="T4" fmla="*/ 2147483647 w 6140"/>
                  <a:gd name="T5" fmla="*/ 2147483647 h 6040"/>
                  <a:gd name="T6" fmla="*/ 2147483647 w 6140"/>
                  <a:gd name="T7" fmla="*/ 2147483647 h 6040"/>
                  <a:gd name="T8" fmla="*/ 2147483647 w 6140"/>
                  <a:gd name="T9" fmla="*/ 2147483647 h 6040"/>
                  <a:gd name="T10" fmla="*/ 2147483647 w 6140"/>
                  <a:gd name="T11" fmla="*/ 2147483647 h 6040"/>
                  <a:gd name="T12" fmla="*/ 2147483647 w 6140"/>
                  <a:gd name="T13" fmla="*/ 2147483647 h 6040"/>
                  <a:gd name="T14" fmla="*/ 2147483647 w 6140"/>
                  <a:gd name="T15" fmla="*/ 2147483647 h 6040"/>
                  <a:gd name="T16" fmla="*/ 2147483647 w 6140"/>
                  <a:gd name="T17" fmla="*/ 2147483647 h 6040"/>
                  <a:gd name="T18" fmla="*/ 2147483647 w 6140"/>
                  <a:gd name="T19" fmla="*/ 2147483647 h 6040"/>
                  <a:gd name="T20" fmla="*/ 2147483647 w 6140"/>
                  <a:gd name="T21" fmla="*/ 2147483647 h 6040"/>
                  <a:gd name="T22" fmla="*/ 2147483647 w 6140"/>
                  <a:gd name="T23" fmla="*/ 2147483647 h 6040"/>
                  <a:gd name="T24" fmla="*/ 2147483647 w 6140"/>
                  <a:gd name="T25" fmla="*/ 2147483647 h 6040"/>
                  <a:gd name="T26" fmla="*/ 2147483647 w 6140"/>
                  <a:gd name="T27" fmla="*/ 2147483647 h 6040"/>
                  <a:gd name="T28" fmla="*/ 2147483647 w 6140"/>
                  <a:gd name="T29" fmla="*/ 2147483647 h 6040"/>
                  <a:gd name="T30" fmla="*/ 2147483647 w 6140"/>
                  <a:gd name="T31" fmla="*/ 2147483647 h 6040"/>
                  <a:gd name="T32" fmla="*/ 2147483647 w 6140"/>
                  <a:gd name="T33" fmla="*/ 2147483647 h 6040"/>
                  <a:gd name="T34" fmla="*/ 2147483647 w 6140"/>
                  <a:gd name="T35" fmla="*/ 2147483647 h 6040"/>
                  <a:gd name="T36" fmla="*/ 2147483647 w 6140"/>
                  <a:gd name="T37" fmla="*/ 2147483647 h 6040"/>
                  <a:gd name="T38" fmla="*/ 2147483647 w 6140"/>
                  <a:gd name="T39" fmla="*/ 2147483647 h 6040"/>
                  <a:gd name="T40" fmla="*/ 2147483647 w 6140"/>
                  <a:gd name="T41" fmla="*/ 2147483647 h 6040"/>
                  <a:gd name="T42" fmla="*/ 2147483647 w 6140"/>
                  <a:gd name="T43" fmla="*/ 2147483647 h 6040"/>
                  <a:gd name="T44" fmla="*/ 2147483647 w 6140"/>
                  <a:gd name="T45" fmla="*/ 2147483647 h 6040"/>
                  <a:gd name="T46" fmla="*/ 2147483647 w 6140"/>
                  <a:gd name="T47" fmla="*/ 2147483647 h 6040"/>
                  <a:gd name="T48" fmla="*/ 2147483647 w 6140"/>
                  <a:gd name="T49" fmla="*/ 2147483647 h 6040"/>
                  <a:gd name="T50" fmla="*/ 2147483647 w 6140"/>
                  <a:gd name="T51" fmla="*/ 2147483647 h 6040"/>
                  <a:gd name="T52" fmla="*/ 2147483647 w 6140"/>
                  <a:gd name="T53" fmla="*/ 2147483647 h 6040"/>
                  <a:gd name="T54" fmla="*/ 2147483647 w 6140"/>
                  <a:gd name="T55" fmla="*/ 2147483647 h 6040"/>
                  <a:gd name="T56" fmla="*/ 2147483647 w 6140"/>
                  <a:gd name="T57" fmla="*/ 2147483647 h 6040"/>
                  <a:gd name="T58" fmla="*/ 2147483647 w 6140"/>
                  <a:gd name="T59" fmla="*/ 2147483647 h 6040"/>
                  <a:gd name="T60" fmla="*/ 2147483647 w 6140"/>
                  <a:gd name="T61" fmla="*/ 2147483647 h 6040"/>
                  <a:gd name="T62" fmla="*/ 2147483647 w 6140"/>
                  <a:gd name="T63" fmla="*/ 2147483647 h 6040"/>
                  <a:gd name="T64" fmla="*/ 2147483647 w 6140"/>
                  <a:gd name="T65" fmla="*/ 2147483647 h 6040"/>
                  <a:gd name="T66" fmla="*/ 2147483647 w 6140"/>
                  <a:gd name="T67" fmla="*/ 2147483647 h 6040"/>
                  <a:gd name="T68" fmla="*/ 2147483647 w 6140"/>
                  <a:gd name="T69" fmla="*/ 2147483647 h 6040"/>
                  <a:gd name="T70" fmla="*/ 2147483647 w 6140"/>
                  <a:gd name="T71" fmla="*/ 2147483647 h 6040"/>
                  <a:gd name="T72" fmla="*/ 2147483647 w 6140"/>
                  <a:gd name="T73" fmla="*/ 2147483647 h 6040"/>
                  <a:gd name="T74" fmla="*/ 2147483647 w 6140"/>
                  <a:gd name="T75" fmla="*/ 2147483647 h 6040"/>
                  <a:gd name="T76" fmla="*/ 2147483647 w 6140"/>
                  <a:gd name="T77" fmla="*/ 2147483647 h 6040"/>
                  <a:gd name="T78" fmla="*/ 2147483647 w 6140"/>
                  <a:gd name="T79" fmla="*/ 2147483647 h 6040"/>
                  <a:gd name="T80" fmla="*/ 2147483647 w 6140"/>
                  <a:gd name="T81" fmla="*/ 2147483647 h 6040"/>
                  <a:gd name="T82" fmla="*/ 2147483647 w 6140"/>
                  <a:gd name="T83" fmla="*/ 2147483647 h 6040"/>
                  <a:gd name="T84" fmla="*/ 2147483647 w 6140"/>
                  <a:gd name="T85" fmla="*/ 2147483647 h 6040"/>
                  <a:gd name="T86" fmla="*/ 2147483647 w 6140"/>
                  <a:gd name="T87" fmla="*/ 2147483647 h 6040"/>
                  <a:gd name="T88" fmla="*/ 2147483647 w 6140"/>
                  <a:gd name="T89" fmla="*/ 2147483647 h 6040"/>
                  <a:gd name="T90" fmla="*/ 2147483647 w 6140"/>
                  <a:gd name="T91" fmla="*/ 2147483647 h 6040"/>
                  <a:gd name="T92" fmla="*/ 2147483647 w 6140"/>
                  <a:gd name="T93" fmla="*/ 2147483647 h 6040"/>
                  <a:gd name="T94" fmla="*/ 2147483647 w 6140"/>
                  <a:gd name="T95" fmla="*/ 2147483647 h 6040"/>
                  <a:gd name="T96" fmla="*/ 2147483647 w 6140"/>
                  <a:gd name="T97" fmla="*/ 2147483647 h 6040"/>
                  <a:gd name="T98" fmla="*/ 2147483647 w 6140"/>
                  <a:gd name="T99" fmla="*/ 2147483647 h 6040"/>
                  <a:gd name="T100" fmla="*/ 2147483647 w 6140"/>
                  <a:gd name="T101" fmla="*/ 2147483647 h 6040"/>
                  <a:gd name="T102" fmla="*/ 2147483647 w 6140"/>
                  <a:gd name="T103" fmla="*/ 2147483647 h 6040"/>
                  <a:gd name="T104" fmla="*/ 2147483647 w 6140"/>
                  <a:gd name="T105" fmla="*/ 2147483647 h 6040"/>
                  <a:gd name="T106" fmla="*/ 2147483647 w 6140"/>
                  <a:gd name="T107" fmla="*/ 2147483647 h 6040"/>
                  <a:gd name="T108" fmla="*/ 2147483647 w 6140"/>
                  <a:gd name="T109" fmla="*/ 2147483647 h 6040"/>
                  <a:gd name="T110" fmla="*/ 2147483647 w 6140"/>
                  <a:gd name="T111" fmla="*/ 2147483647 h 6040"/>
                  <a:gd name="T112" fmla="*/ 2147483647 w 6140"/>
                  <a:gd name="T113" fmla="*/ 2147483647 h 6040"/>
                  <a:gd name="T114" fmla="*/ 2147483647 w 6140"/>
                  <a:gd name="T115" fmla="*/ 2147483647 h 6040"/>
                  <a:gd name="T116" fmla="*/ 2147483647 w 6140"/>
                  <a:gd name="T117" fmla="*/ 2147483647 h 6040"/>
                  <a:gd name="T118" fmla="*/ 2147483647 w 6140"/>
                  <a:gd name="T119" fmla="*/ 2147483647 h 604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140"/>
                  <a:gd name="T181" fmla="*/ 0 h 6040"/>
                  <a:gd name="T182" fmla="*/ 6140 w 6140"/>
                  <a:gd name="T183" fmla="*/ 6040 h 604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140" h="6040">
                    <a:moveTo>
                      <a:pt x="3011" y="554"/>
                    </a:moveTo>
                    <a:lnTo>
                      <a:pt x="5433" y="554"/>
                    </a:lnTo>
                    <a:lnTo>
                      <a:pt x="5469" y="555"/>
                    </a:lnTo>
                    <a:lnTo>
                      <a:pt x="5505" y="557"/>
                    </a:lnTo>
                    <a:lnTo>
                      <a:pt x="5540" y="562"/>
                    </a:lnTo>
                    <a:lnTo>
                      <a:pt x="5575" y="567"/>
                    </a:lnTo>
                    <a:lnTo>
                      <a:pt x="5608" y="576"/>
                    </a:lnTo>
                    <a:lnTo>
                      <a:pt x="5642" y="586"/>
                    </a:lnTo>
                    <a:lnTo>
                      <a:pt x="5676" y="597"/>
                    </a:lnTo>
                    <a:lnTo>
                      <a:pt x="5707" y="609"/>
                    </a:lnTo>
                    <a:lnTo>
                      <a:pt x="5738" y="623"/>
                    </a:lnTo>
                    <a:lnTo>
                      <a:pt x="5768" y="639"/>
                    </a:lnTo>
                    <a:lnTo>
                      <a:pt x="5799" y="656"/>
                    </a:lnTo>
                    <a:lnTo>
                      <a:pt x="5828" y="674"/>
                    </a:lnTo>
                    <a:lnTo>
                      <a:pt x="5854" y="694"/>
                    </a:lnTo>
                    <a:lnTo>
                      <a:pt x="5881" y="716"/>
                    </a:lnTo>
                    <a:lnTo>
                      <a:pt x="5908" y="738"/>
                    </a:lnTo>
                    <a:lnTo>
                      <a:pt x="5932" y="761"/>
                    </a:lnTo>
                    <a:lnTo>
                      <a:pt x="5955" y="786"/>
                    </a:lnTo>
                    <a:lnTo>
                      <a:pt x="5977" y="811"/>
                    </a:lnTo>
                    <a:lnTo>
                      <a:pt x="5998" y="838"/>
                    </a:lnTo>
                    <a:lnTo>
                      <a:pt x="6018" y="866"/>
                    </a:lnTo>
                    <a:lnTo>
                      <a:pt x="6037" y="895"/>
                    </a:lnTo>
                    <a:lnTo>
                      <a:pt x="6054" y="924"/>
                    </a:lnTo>
                    <a:lnTo>
                      <a:pt x="6069" y="955"/>
                    </a:lnTo>
                    <a:lnTo>
                      <a:pt x="6084" y="987"/>
                    </a:lnTo>
                    <a:lnTo>
                      <a:pt x="6097" y="1018"/>
                    </a:lnTo>
                    <a:lnTo>
                      <a:pt x="6107" y="1051"/>
                    </a:lnTo>
                    <a:lnTo>
                      <a:pt x="6117" y="1084"/>
                    </a:lnTo>
                    <a:lnTo>
                      <a:pt x="6125" y="1119"/>
                    </a:lnTo>
                    <a:lnTo>
                      <a:pt x="6132" y="1154"/>
                    </a:lnTo>
                    <a:lnTo>
                      <a:pt x="6136" y="1189"/>
                    </a:lnTo>
                    <a:lnTo>
                      <a:pt x="6139" y="1225"/>
                    </a:lnTo>
                    <a:lnTo>
                      <a:pt x="6140" y="1261"/>
                    </a:lnTo>
                    <a:lnTo>
                      <a:pt x="6140" y="5331"/>
                    </a:lnTo>
                    <a:lnTo>
                      <a:pt x="6139" y="5369"/>
                    </a:lnTo>
                    <a:lnTo>
                      <a:pt x="6136" y="5405"/>
                    </a:lnTo>
                    <a:lnTo>
                      <a:pt x="6132" y="5439"/>
                    </a:lnTo>
                    <a:lnTo>
                      <a:pt x="6125" y="5474"/>
                    </a:lnTo>
                    <a:lnTo>
                      <a:pt x="6117" y="5508"/>
                    </a:lnTo>
                    <a:lnTo>
                      <a:pt x="6107" y="5542"/>
                    </a:lnTo>
                    <a:lnTo>
                      <a:pt x="6097" y="5574"/>
                    </a:lnTo>
                    <a:lnTo>
                      <a:pt x="6084" y="5607"/>
                    </a:lnTo>
                    <a:lnTo>
                      <a:pt x="6069" y="5638"/>
                    </a:lnTo>
                    <a:lnTo>
                      <a:pt x="6054" y="5668"/>
                    </a:lnTo>
                    <a:lnTo>
                      <a:pt x="6037" y="5698"/>
                    </a:lnTo>
                    <a:lnTo>
                      <a:pt x="6018" y="5726"/>
                    </a:lnTo>
                    <a:lnTo>
                      <a:pt x="5998" y="5754"/>
                    </a:lnTo>
                    <a:lnTo>
                      <a:pt x="5977" y="5781"/>
                    </a:lnTo>
                    <a:lnTo>
                      <a:pt x="5955" y="5806"/>
                    </a:lnTo>
                    <a:lnTo>
                      <a:pt x="5932" y="5832"/>
                    </a:lnTo>
                    <a:lnTo>
                      <a:pt x="5908" y="5855"/>
                    </a:lnTo>
                    <a:lnTo>
                      <a:pt x="5881" y="5877"/>
                    </a:lnTo>
                    <a:lnTo>
                      <a:pt x="5854" y="5898"/>
                    </a:lnTo>
                    <a:lnTo>
                      <a:pt x="5828" y="5918"/>
                    </a:lnTo>
                    <a:lnTo>
                      <a:pt x="5799" y="5936"/>
                    </a:lnTo>
                    <a:lnTo>
                      <a:pt x="5768" y="5954"/>
                    </a:lnTo>
                    <a:lnTo>
                      <a:pt x="5738" y="5969"/>
                    </a:lnTo>
                    <a:lnTo>
                      <a:pt x="5707" y="5983"/>
                    </a:lnTo>
                    <a:lnTo>
                      <a:pt x="5676" y="5996"/>
                    </a:lnTo>
                    <a:lnTo>
                      <a:pt x="5642" y="6007"/>
                    </a:lnTo>
                    <a:lnTo>
                      <a:pt x="5608" y="6016"/>
                    </a:lnTo>
                    <a:lnTo>
                      <a:pt x="5575" y="6025"/>
                    </a:lnTo>
                    <a:lnTo>
                      <a:pt x="5540" y="6030"/>
                    </a:lnTo>
                    <a:lnTo>
                      <a:pt x="5505" y="6035"/>
                    </a:lnTo>
                    <a:lnTo>
                      <a:pt x="5469" y="6039"/>
                    </a:lnTo>
                    <a:lnTo>
                      <a:pt x="5433" y="6040"/>
                    </a:lnTo>
                    <a:lnTo>
                      <a:pt x="3011" y="6040"/>
                    </a:lnTo>
                    <a:lnTo>
                      <a:pt x="2981" y="6039"/>
                    </a:lnTo>
                    <a:lnTo>
                      <a:pt x="2951" y="6036"/>
                    </a:lnTo>
                    <a:lnTo>
                      <a:pt x="2921" y="6033"/>
                    </a:lnTo>
                    <a:lnTo>
                      <a:pt x="2892" y="6029"/>
                    </a:lnTo>
                    <a:lnTo>
                      <a:pt x="2863" y="6023"/>
                    </a:lnTo>
                    <a:lnTo>
                      <a:pt x="2834" y="6016"/>
                    </a:lnTo>
                    <a:lnTo>
                      <a:pt x="2806" y="6008"/>
                    </a:lnTo>
                    <a:lnTo>
                      <a:pt x="2778" y="5999"/>
                    </a:lnTo>
                    <a:lnTo>
                      <a:pt x="2750" y="5989"/>
                    </a:lnTo>
                    <a:lnTo>
                      <a:pt x="2723" y="5978"/>
                    </a:lnTo>
                    <a:lnTo>
                      <a:pt x="2698" y="5965"/>
                    </a:lnTo>
                    <a:lnTo>
                      <a:pt x="2672" y="5951"/>
                    </a:lnTo>
                    <a:lnTo>
                      <a:pt x="2647" y="5938"/>
                    </a:lnTo>
                    <a:lnTo>
                      <a:pt x="2623" y="5922"/>
                    </a:lnTo>
                    <a:lnTo>
                      <a:pt x="2599" y="5906"/>
                    </a:lnTo>
                    <a:lnTo>
                      <a:pt x="2577" y="5889"/>
                    </a:lnTo>
                    <a:lnTo>
                      <a:pt x="2554" y="5870"/>
                    </a:lnTo>
                    <a:lnTo>
                      <a:pt x="2533" y="5852"/>
                    </a:lnTo>
                    <a:lnTo>
                      <a:pt x="2512" y="5832"/>
                    </a:lnTo>
                    <a:lnTo>
                      <a:pt x="2492" y="5811"/>
                    </a:lnTo>
                    <a:lnTo>
                      <a:pt x="2474" y="5790"/>
                    </a:lnTo>
                    <a:lnTo>
                      <a:pt x="2455" y="5768"/>
                    </a:lnTo>
                    <a:lnTo>
                      <a:pt x="2438" y="5745"/>
                    </a:lnTo>
                    <a:lnTo>
                      <a:pt x="2421" y="5722"/>
                    </a:lnTo>
                    <a:lnTo>
                      <a:pt x="2406" y="5697"/>
                    </a:lnTo>
                    <a:lnTo>
                      <a:pt x="2392" y="5672"/>
                    </a:lnTo>
                    <a:lnTo>
                      <a:pt x="2378" y="5646"/>
                    </a:lnTo>
                    <a:lnTo>
                      <a:pt x="2366" y="5621"/>
                    </a:lnTo>
                    <a:lnTo>
                      <a:pt x="2355" y="5594"/>
                    </a:lnTo>
                    <a:lnTo>
                      <a:pt x="2345" y="5567"/>
                    </a:lnTo>
                    <a:lnTo>
                      <a:pt x="2336" y="5539"/>
                    </a:lnTo>
                    <a:lnTo>
                      <a:pt x="2327" y="5510"/>
                    </a:lnTo>
                    <a:lnTo>
                      <a:pt x="2315" y="5509"/>
                    </a:lnTo>
                    <a:lnTo>
                      <a:pt x="2259" y="5501"/>
                    </a:lnTo>
                    <a:lnTo>
                      <a:pt x="2203" y="5493"/>
                    </a:lnTo>
                    <a:lnTo>
                      <a:pt x="2147" y="5484"/>
                    </a:lnTo>
                    <a:lnTo>
                      <a:pt x="2092" y="5474"/>
                    </a:lnTo>
                    <a:lnTo>
                      <a:pt x="2037" y="5463"/>
                    </a:lnTo>
                    <a:lnTo>
                      <a:pt x="1983" y="5451"/>
                    </a:lnTo>
                    <a:lnTo>
                      <a:pt x="1929" y="5439"/>
                    </a:lnTo>
                    <a:lnTo>
                      <a:pt x="1876" y="5427"/>
                    </a:lnTo>
                    <a:lnTo>
                      <a:pt x="1824" y="5413"/>
                    </a:lnTo>
                    <a:lnTo>
                      <a:pt x="1771" y="5398"/>
                    </a:lnTo>
                    <a:lnTo>
                      <a:pt x="1719" y="5383"/>
                    </a:lnTo>
                    <a:lnTo>
                      <a:pt x="1668" y="5366"/>
                    </a:lnTo>
                    <a:lnTo>
                      <a:pt x="1618" y="5350"/>
                    </a:lnTo>
                    <a:lnTo>
                      <a:pt x="1568" y="5333"/>
                    </a:lnTo>
                    <a:lnTo>
                      <a:pt x="1519" y="5314"/>
                    </a:lnTo>
                    <a:lnTo>
                      <a:pt x="1471" y="5295"/>
                    </a:lnTo>
                    <a:lnTo>
                      <a:pt x="1423" y="5276"/>
                    </a:lnTo>
                    <a:lnTo>
                      <a:pt x="1375" y="5255"/>
                    </a:lnTo>
                    <a:lnTo>
                      <a:pt x="1329" y="5234"/>
                    </a:lnTo>
                    <a:lnTo>
                      <a:pt x="1283" y="5213"/>
                    </a:lnTo>
                    <a:lnTo>
                      <a:pt x="1237" y="5190"/>
                    </a:lnTo>
                    <a:lnTo>
                      <a:pt x="1193" y="5167"/>
                    </a:lnTo>
                    <a:lnTo>
                      <a:pt x="1150" y="5143"/>
                    </a:lnTo>
                    <a:lnTo>
                      <a:pt x="1107" y="5119"/>
                    </a:lnTo>
                    <a:lnTo>
                      <a:pt x="1064" y="5093"/>
                    </a:lnTo>
                    <a:lnTo>
                      <a:pt x="1024" y="5067"/>
                    </a:lnTo>
                    <a:lnTo>
                      <a:pt x="983" y="5041"/>
                    </a:lnTo>
                    <a:lnTo>
                      <a:pt x="944" y="5013"/>
                    </a:lnTo>
                    <a:lnTo>
                      <a:pt x="905" y="4985"/>
                    </a:lnTo>
                    <a:lnTo>
                      <a:pt x="867" y="4956"/>
                    </a:lnTo>
                    <a:lnTo>
                      <a:pt x="830" y="4927"/>
                    </a:lnTo>
                    <a:lnTo>
                      <a:pt x="794" y="4897"/>
                    </a:lnTo>
                    <a:lnTo>
                      <a:pt x="757" y="4866"/>
                    </a:lnTo>
                    <a:lnTo>
                      <a:pt x="721" y="4832"/>
                    </a:lnTo>
                    <a:lnTo>
                      <a:pt x="686" y="4800"/>
                    </a:lnTo>
                    <a:lnTo>
                      <a:pt x="652" y="4765"/>
                    </a:lnTo>
                    <a:lnTo>
                      <a:pt x="620" y="4730"/>
                    </a:lnTo>
                    <a:lnTo>
                      <a:pt x="588" y="4695"/>
                    </a:lnTo>
                    <a:lnTo>
                      <a:pt x="557" y="4658"/>
                    </a:lnTo>
                    <a:lnTo>
                      <a:pt x="528" y="4622"/>
                    </a:lnTo>
                    <a:lnTo>
                      <a:pt x="500" y="4584"/>
                    </a:lnTo>
                    <a:lnTo>
                      <a:pt x="472" y="4547"/>
                    </a:lnTo>
                    <a:lnTo>
                      <a:pt x="447" y="4507"/>
                    </a:lnTo>
                    <a:lnTo>
                      <a:pt x="422" y="4468"/>
                    </a:lnTo>
                    <a:lnTo>
                      <a:pt x="398" y="4428"/>
                    </a:lnTo>
                    <a:lnTo>
                      <a:pt x="376" y="4386"/>
                    </a:lnTo>
                    <a:lnTo>
                      <a:pt x="355" y="4346"/>
                    </a:lnTo>
                    <a:lnTo>
                      <a:pt x="335" y="4304"/>
                    </a:lnTo>
                    <a:lnTo>
                      <a:pt x="317" y="4261"/>
                    </a:lnTo>
                    <a:lnTo>
                      <a:pt x="299" y="4218"/>
                    </a:lnTo>
                    <a:lnTo>
                      <a:pt x="283" y="4174"/>
                    </a:lnTo>
                    <a:lnTo>
                      <a:pt x="269" y="4130"/>
                    </a:lnTo>
                    <a:lnTo>
                      <a:pt x="255" y="4084"/>
                    </a:lnTo>
                    <a:lnTo>
                      <a:pt x="243" y="4038"/>
                    </a:lnTo>
                    <a:lnTo>
                      <a:pt x="233" y="3993"/>
                    </a:lnTo>
                    <a:lnTo>
                      <a:pt x="224" y="3945"/>
                    </a:lnTo>
                    <a:lnTo>
                      <a:pt x="217" y="3897"/>
                    </a:lnTo>
                    <a:lnTo>
                      <a:pt x="210" y="3850"/>
                    </a:lnTo>
                    <a:lnTo>
                      <a:pt x="205" y="3801"/>
                    </a:lnTo>
                    <a:lnTo>
                      <a:pt x="203" y="3752"/>
                    </a:lnTo>
                    <a:lnTo>
                      <a:pt x="201" y="3702"/>
                    </a:lnTo>
                    <a:lnTo>
                      <a:pt x="201" y="3651"/>
                    </a:lnTo>
                    <a:lnTo>
                      <a:pt x="202" y="3601"/>
                    </a:lnTo>
                    <a:lnTo>
                      <a:pt x="204" y="3549"/>
                    </a:lnTo>
                    <a:lnTo>
                      <a:pt x="209" y="3500"/>
                    </a:lnTo>
                    <a:lnTo>
                      <a:pt x="216" y="3445"/>
                    </a:lnTo>
                    <a:lnTo>
                      <a:pt x="221" y="3403"/>
                    </a:lnTo>
                    <a:lnTo>
                      <a:pt x="228" y="3360"/>
                    </a:lnTo>
                    <a:lnTo>
                      <a:pt x="235" y="3317"/>
                    </a:lnTo>
                    <a:lnTo>
                      <a:pt x="245" y="3274"/>
                    </a:lnTo>
                    <a:lnTo>
                      <a:pt x="255" y="3231"/>
                    </a:lnTo>
                    <a:lnTo>
                      <a:pt x="267" y="3187"/>
                    </a:lnTo>
                    <a:lnTo>
                      <a:pt x="278" y="3143"/>
                    </a:lnTo>
                    <a:lnTo>
                      <a:pt x="292" y="3099"/>
                    </a:lnTo>
                    <a:lnTo>
                      <a:pt x="306" y="3053"/>
                    </a:lnTo>
                    <a:lnTo>
                      <a:pt x="322" y="3009"/>
                    </a:lnTo>
                    <a:lnTo>
                      <a:pt x="339" y="2964"/>
                    </a:lnTo>
                    <a:lnTo>
                      <a:pt x="356" y="2919"/>
                    </a:lnTo>
                    <a:lnTo>
                      <a:pt x="376" y="2872"/>
                    </a:lnTo>
                    <a:lnTo>
                      <a:pt x="396" y="2826"/>
                    </a:lnTo>
                    <a:lnTo>
                      <a:pt x="416" y="2779"/>
                    </a:lnTo>
                    <a:lnTo>
                      <a:pt x="440" y="2733"/>
                    </a:lnTo>
                    <a:lnTo>
                      <a:pt x="398" y="2695"/>
                    </a:lnTo>
                    <a:lnTo>
                      <a:pt x="357" y="2654"/>
                    </a:lnTo>
                    <a:lnTo>
                      <a:pt x="319" y="2614"/>
                    </a:lnTo>
                    <a:lnTo>
                      <a:pt x="282" y="2573"/>
                    </a:lnTo>
                    <a:lnTo>
                      <a:pt x="247" y="2531"/>
                    </a:lnTo>
                    <a:lnTo>
                      <a:pt x="214" y="2489"/>
                    </a:lnTo>
                    <a:lnTo>
                      <a:pt x="184" y="2445"/>
                    </a:lnTo>
                    <a:lnTo>
                      <a:pt x="155" y="2401"/>
                    </a:lnTo>
                    <a:lnTo>
                      <a:pt x="129" y="2356"/>
                    </a:lnTo>
                    <a:lnTo>
                      <a:pt x="104" y="2310"/>
                    </a:lnTo>
                    <a:lnTo>
                      <a:pt x="82" y="2263"/>
                    </a:lnTo>
                    <a:lnTo>
                      <a:pt x="62" y="2215"/>
                    </a:lnTo>
                    <a:lnTo>
                      <a:pt x="46" y="2165"/>
                    </a:lnTo>
                    <a:lnTo>
                      <a:pt x="38" y="2141"/>
                    </a:lnTo>
                    <a:lnTo>
                      <a:pt x="31" y="2115"/>
                    </a:lnTo>
                    <a:lnTo>
                      <a:pt x="25" y="2090"/>
                    </a:lnTo>
                    <a:lnTo>
                      <a:pt x="19" y="2064"/>
                    </a:lnTo>
                    <a:lnTo>
                      <a:pt x="14" y="2037"/>
                    </a:lnTo>
                    <a:lnTo>
                      <a:pt x="10" y="2011"/>
                    </a:lnTo>
                    <a:lnTo>
                      <a:pt x="7" y="1984"/>
                    </a:lnTo>
                    <a:lnTo>
                      <a:pt x="3" y="1957"/>
                    </a:lnTo>
                    <a:lnTo>
                      <a:pt x="1" y="1929"/>
                    </a:lnTo>
                    <a:lnTo>
                      <a:pt x="0" y="1902"/>
                    </a:lnTo>
                    <a:lnTo>
                      <a:pt x="0" y="1874"/>
                    </a:lnTo>
                    <a:lnTo>
                      <a:pt x="0" y="1846"/>
                    </a:lnTo>
                    <a:lnTo>
                      <a:pt x="0" y="1817"/>
                    </a:lnTo>
                    <a:lnTo>
                      <a:pt x="2" y="1788"/>
                    </a:lnTo>
                    <a:lnTo>
                      <a:pt x="4" y="1758"/>
                    </a:lnTo>
                    <a:lnTo>
                      <a:pt x="7" y="1729"/>
                    </a:lnTo>
                    <a:lnTo>
                      <a:pt x="11" y="1698"/>
                    </a:lnTo>
                    <a:lnTo>
                      <a:pt x="16" y="1667"/>
                    </a:lnTo>
                    <a:lnTo>
                      <a:pt x="21" y="1637"/>
                    </a:lnTo>
                    <a:lnTo>
                      <a:pt x="28" y="1606"/>
                    </a:lnTo>
                    <a:lnTo>
                      <a:pt x="35" y="1573"/>
                    </a:lnTo>
                    <a:lnTo>
                      <a:pt x="43" y="1542"/>
                    </a:lnTo>
                    <a:lnTo>
                      <a:pt x="51" y="1509"/>
                    </a:lnTo>
                    <a:lnTo>
                      <a:pt x="61" y="1475"/>
                    </a:lnTo>
                    <a:lnTo>
                      <a:pt x="72" y="1443"/>
                    </a:lnTo>
                    <a:lnTo>
                      <a:pt x="83" y="1409"/>
                    </a:lnTo>
                    <a:lnTo>
                      <a:pt x="109" y="1340"/>
                    </a:lnTo>
                    <a:lnTo>
                      <a:pt x="138" y="1270"/>
                    </a:lnTo>
                    <a:lnTo>
                      <a:pt x="170" y="1198"/>
                    </a:lnTo>
                    <a:lnTo>
                      <a:pt x="207" y="1124"/>
                    </a:lnTo>
                    <a:lnTo>
                      <a:pt x="247" y="1048"/>
                    </a:lnTo>
                    <a:lnTo>
                      <a:pt x="291" y="970"/>
                    </a:lnTo>
                    <a:lnTo>
                      <a:pt x="232" y="930"/>
                    </a:lnTo>
                    <a:lnTo>
                      <a:pt x="966" y="3"/>
                    </a:lnTo>
                    <a:lnTo>
                      <a:pt x="977" y="2"/>
                    </a:lnTo>
                    <a:lnTo>
                      <a:pt x="1011" y="1"/>
                    </a:lnTo>
                    <a:lnTo>
                      <a:pt x="1062" y="0"/>
                    </a:lnTo>
                    <a:lnTo>
                      <a:pt x="1092" y="1"/>
                    </a:lnTo>
                    <a:lnTo>
                      <a:pt x="1126" y="2"/>
                    </a:lnTo>
                    <a:lnTo>
                      <a:pt x="1161" y="4"/>
                    </a:lnTo>
                    <a:lnTo>
                      <a:pt x="1198" y="9"/>
                    </a:lnTo>
                    <a:lnTo>
                      <a:pt x="1236" y="14"/>
                    </a:lnTo>
                    <a:lnTo>
                      <a:pt x="1276" y="22"/>
                    </a:lnTo>
                    <a:lnTo>
                      <a:pt x="1314" y="31"/>
                    </a:lnTo>
                    <a:lnTo>
                      <a:pt x="1352" y="43"/>
                    </a:lnTo>
                    <a:lnTo>
                      <a:pt x="1372" y="48"/>
                    </a:lnTo>
                    <a:lnTo>
                      <a:pt x="1390" y="57"/>
                    </a:lnTo>
                    <a:lnTo>
                      <a:pt x="1408" y="65"/>
                    </a:lnTo>
                    <a:lnTo>
                      <a:pt x="1426" y="73"/>
                    </a:lnTo>
                    <a:lnTo>
                      <a:pt x="1461" y="93"/>
                    </a:lnTo>
                    <a:lnTo>
                      <a:pt x="1495" y="114"/>
                    </a:lnTo>
                    <a:lnTo>
                      <a:pt x="1527" y="136"/>
                    </a:lnTo>
                    <a:lnTo>
                      <a:pt x="1559" y="159"/>
                    </a:lnTo>
                    <a:lnTo>
                      <a:pt x="1588" y="182"/>
                    </a:lnTo>
                    <a:lnTo>
                      <a:pt x="1616" y="205"/>
                    </a:lnTo>
                    <a:lnTo>
                      <a:pt x="1642" y="230"/>
                    </a:lnTo>
                    <a:lnTo>
                      <a:pt x="1666" y="252"/>
                    </a:lnTo>
                    <a:lnTo>
                      <a:pt x="1707" y="293"/>
                    </a:lnTo>
                    <a:lnTo>
                      <a:pt x="1739" y="327"/>
                    </a:lnTo>
                    <a:lnTo>
                      <a:pt x="1759" y="350"/>
                    </a:lnTo>
                    <a:lnTo>
                      <a:pt x="1765" y="359"/>
                    </a:lnTo>
                    <a:lnTo>
                      <a:pt x="1153" y="1011"/>
                    </a:lnTo>
                    <a:lnTo>
                      <a:pt x="985" y="843"/>
                    </a:lnTo>
                    <a:lnTo>
                      <a:pt x="714" y="1251"/>
                    </a:lnTo>
                    <a:lnTo>
                      <a:pt x="630" y="1196"/>
                    </a:lnTo>
                    <a:lnTo>
                      <a:pt x="603" y="1246"/>
                    </a:lnTo>
                    <a:lnTo>
                      <a:pt x="578" y="1294"/>
                    </a:lnTo>
                    <a:lnTo>
                      <a:pt x="556" y="1342"/>
                    </a:lnTo>
                    <a:lnTo>
                      <a:pt x="535" y="1390"/>
                    </a:lnTo>
                    <a:lnTo>
                      <a:pt x="516" y="1435"/>
                    </a:lnTo>
                    <a:lnTo>
                      <a:pt x="500" y="1480"/>
                    </a:lnTo>
                    <a:lnTo>
                      <a:pt x="485" y="1524"/>
                    </a:lnTo>
                    <a:lnTo>
                      <a:pt x="472" y="1567"/>
                    </a:lnTo>
                    <a:lnTo>
                      <a:pt x="462" y="1609"/>
                    </a:lnTo>
                    <a:lnTo>
                      <a:pt x="452" y="1650"/>
                    </a:lnTo>
                    <a:lnTo>
                      <a:pt x="445" y="1690"/>
                    </a:lnTo>
                    <a:lnTo>
                      <a:pt x="440" y="1729"/>
                    </a:lnTo>
                    <a:lnTo>
                      <a:pt x="436" y="1768"/>
                    </a:lnTo>
                    <a:lnTo>
                      <a:pt x="435" y="1805"/>
                    </a:lnTo>
                    <a:lnTo>
                      <a:pt x="434" y="1842"/>
                    </a:lnTo>
                    <a:lnTo>
                      <a:pt x="436" y="1878"/>
                    </a:lnTo>
                    <a:lnTo>
                      <a:pt x="439" y="1913"/>
                    </a:lnTo>
                    <a:lnTo>
                      <a:pt x="443" y="1948"/>
                    </a:lnTo>
                    <a:lnTo>
                      <a:pt x="450" y="1982"/>
                    </a:lnTo>
                    <a:lnTo>
                      <a:pt x="457" y="2014"/>
                    </a:lnTo>
                    <a:lnTo>
                      <a:pt x="466" y="2047"/>
                    </a:lnTo>
                    <a:lnTo>
                      <a:pt x="477" y="2079"/>
                    </a:lnTo>
                    <a:lnTo>
                      <a:pt x="488" y="2111"/>
                    </a:lnTo>
                    <a:lnTo>
                      <a:pt x="502" y="2141"/>
                    </a:lnTo>
                    <a:lnTo>
                      <a:pt x="516" y="2171"/>
                    </a:lnTo>
                    <a:lnTo>
                      <a:pt x="533" y="2200"/>
                    </a:lnTo>
                    <a:lnTo>
                      <a:pt x="550" y="2229"/>
                    </a:lnTo>
                    <a:lnTo>
                      <a:pt x="569" y="2257"/>
                    </a:lnTo>
                    <a:lnTo>
                      <a:pt x="587" y="2285"/>
                    </a:lnTo>
                    <a:lnTo>
                      <a:pt x="608" y="2313"/>
                    </a:lnTo>
                    <a:lnTo>
                      <a:pt x="630" y="2339"/>
                    </a:lnTo>
                    <a:lnTo>
                      <a:pt x="652" y="2366"/>
                    </a:lnTo>
                    <a:lnTo>
                      <a:pt x="682" y="2322"/>
                    </a:lnTo>
                    <a:lnTo>
                      <a:pt x="713" y="2278"/>
                    </a:lnTo>
                    <a:lnTo>
                      <a:pt x="745" y="2234"/>
                    </a:lnTo>
                    <a:lnTo>
                      <a:pt x="778" y="2188"/>
                    </a:lnTo>
                    <a:lnTo>
                      <a:pt x="811" y="2144"/>
                    </a:lnTo>
                    <a:lnTo>
                      <a:pt x="846" y="2099"/>
                    </a:lnTo>
                    <a:lnTo>
                      <a:pt x="883" y="2054"/>
                    </a:lnTo>
                    <a:lnTo>
                      <a:pt x="920" y="2007"/>
                    </a:lnTo>
                    <a:lnTo>
                      <a:pt x="957" y="1962"/>
                    </a:lnTo>
                    <a:lnTo>
                      <a:pt x="997" y="1916"/>
                    </a:lnTo>
                    <a:lnTo>
                      <a:pt x="1038" y="1870"/>
                    </a:lnTo>
                    <a:lnTo>
                      <a:pt x="1079" y="1824"/>
                    </a:lnTo>
                    <a:lnTo>
                      <a:pt x="1166" y="1730"/>
                    </a:lnTo>
                    <a:lnTo>
                      <a:pt x="1257" y="1636"/>
                    </a:lnTo>
                    <a:lnTo>
                      <a:pt x="1247" y="1611"/>
                    </a:lnTo>
                    <a:lnTo>
                      <a:pt x="1237" y="1586"/>
                    </a:lnTo>
                    <a:lnTo>
                      <a:pt x="1230" y="1560"/>
                    </a:lnTo>
                    <a:lnTo>
                      <a:pt x="1223" y="1534"/>
                    </a:lnTo>
                    <a:lnTo>
                      <a:pt x="1219" y="1507"/>
                    </a:lnTo>
                    <a:lnTo>
                      <a:pt x="1215" y="1479"/>
                    </a:lnTo>
                    <a:lnTo>
                      <a:pt x="1213" y="1451"/>
                    </a:lnTo>
                    <a:lnTo>
                      <a:pt x="1212" y="1423"/>
                    </a:lnTo>
                    <a:lnTo>
                      <a:pt x="1213" y="1397"/>
                    </a:lnTo>
                    <a:lnTo>
                      <a:pt x="1214" y="1370"/>
                    </a:lnTo>
                    <a:lnTo>
                      <a:pt x="1218" y="1344"/>
                    </a:lnTo>
                    <a:lnTo>
                      <a:pt x="1222" y="1319"/>
                    </a:lnTo>
                    <a:lnTo>
                      <a:pt x="1228" y="1293"/>
                    </a:lnTo>
                    <a:lnTo>
                      <a:pt x="1235" y="1269"/>
                    </a:lnTo>
                    <a:lnTo>
                      <a:pt x="1243" y="1244"/>
                    </a:lnTo>
                    <a:lnTo>
                      <a:pt x="1252" y="1221"/>
                    </a:lnTo>
                    <a:lnTo>
                      <a:pt x="1263" y="1198"/>
                    </a:lnTo>
                    <a:lnTo>
                      <a:pt x="1274" y="1175"/>
                    </a:lnTo>
                    <a:lnTo>
                      <a:pt x="1287" y="1154"/>
                    </a:lnTo>
                    <a:lnTo>
                      <a:pt x="1301" y="1132"/>
                    </a:lnTo>
                    <a:lnTo>
                      <a:pt x="1315" y="1112"/>
                    </a:lnTo>
                    <a:lnTo>
                      <a:pt x="1331" y="1092"/>
                    </a:lnTo>
                    <a:lnTo>
                      <a:pt x="1348" y="1073"/>
                    </a:lnTo>
                    <a:lnTo>
                      <a:pt x="1365" y="1055"/>
                    </a:lnTo>
                    <a:lnTo>
                      <a:pt x="1365" y="1054"/>
                    </a:lnTo>
                    <a:lnTo>
                      <a:pt x="1384" y="1037"/>
                    </a:lnTo>
                    <a:lnTo>
                      <a:pt x="1402" y="1020"/>
                    </a:lnTo>
                    <a:lnTo>
                      <a:pt x="1422" y="1005"/>
                    </a:lnTo>
                    <a:lnTo>
                      <a:pt x="1443" y="990"/>
                    </a:lnTo>
                    <a:lnTo>
                      <a:pt x="1464" y="977"/>
                    </a:lnTo>
                    <a:lnTo>
                      <a:pt x="1486" y="965"/>
                    </a:lnTo>
                    <a:lnTo>
                      <a:pt x="1508" y="953"/>
                    </a:lnTo>
                    <a:lnTo>
                      <a:pt x="1531" y="943"/>
                    </a:lnTo>
                    <a:lnTo>
                      <a:pt x="1554" y="933"/>
                    </a:lnTo>
                    <a:lnTo>
                      <a:pt x="1579" y="925"/>
                    </a:lnTo>
                    <a:lnTo>
                      <a:pt x="1603" y="918"/>
                    </a:lnTo>
                    <a:lnTo>
                      <a:pt x="1628" y="912"/>
                    </a:lnTo>
                    <a:lnTo>
                      <a:pt x="1654" y="908"/>
                    </a:lnTo>
                    <a:lnTo>
                      <a:pt x="1681" y="904"/>
                    </a:lnTo>
                    <a:lnTo>
                      <a:pt x="1706" y="902"/>
                    </a:lnTo>
                    <a:lnTo>
                      <a:pt x="1733" y="902"/>
                    </a:lnTo>
                    <a:lnTo>
                      <a:pt x="1760" y="902"/>
                    </a:lnTo>
                    <a:lnTo>
                      <a:pt x="1786" y="904"/>
                    </a:lnTo>
                    <a:lnTo>
                      <a:pt x="1813" y="908"/>
                    </a:lnTo>
                    <a:lnTo>
                      <a:pt x="1839" y="912"/>
                    </a:lnTo>
                    <a:lnTo>
                      <a:pt x="1863" y="918"/>
                    </a:lnTo>
                    <a:lnTo>
                      <a:pt x="1889" y="925"/>
                    </a:lnTo>
                    <a:lnTo>
                      <a:pt x="1913" y="933"/>
                    </a:lnTo>
                    <a:lnTo>
                      <a:pt x="1936" y="943"/>
                    </a:lnTo>
                    <a:lnTo>
                      <a:pt x="1959" y="953"/>
                    </a:lnTo>
                    <a:lnTo>
                      <a:pt x="1981" y="965"/>
                    </a:lnTo>
                    <a:lnTo>
                      <a:pt x="2003" y="977"/>
                    </a:lnTo>
                    <a:lnTo>
                      <a:pt x="2024" y="990"/>
                    </a:lnTo>
                    <a:lnTo>
                      <a:pt x="2045" y="1005"/>
                    </a:lnTo>
                    <a:lnTo>
                      <a:pt x="2065" y="1020"/>
                    </a:lnTo>
                    <a:lnTo>
                      <a:pt x="2084" y="1037"/>
                    </a:lnTo>
                    <a:lnTo>
                      <a:pt x="2102" y="1054"/>
                    </a:lnTo>
                    <a:lnTo>
                      <a:pt x="2102" y="1055"/>
                    </a:lnTo>
                    <a:lnTo>
                      <a:pt x="2118" y="1073"/>
                    </a:lnTo>
                    <a:lnTo>
                      <a:pt x="2136" y="1091"/>
                    </a:lnTo>
                    <a:lnTo>
                      <a:pt x="2151" y="1111"/>
                    </a:lnTo>
                    <a:lnTo>
                      <a:pt x="2165" y="1132"/>
                    </a:lnTo>
                    <a:lnTo>
                      <a:pt x="2179" y="1153"/>
                    </a:lnTo>
                    <a:lnTo>
                      <a:pt x="2192" y="1175"/>
                    </a:lnTo>
                    <a:lnTo>
                      <a:pt x="2203" y="1197"/>
                    </a:lnTo>
                    <a:lnTo>
                      <a:pt x="2214" y="1220"/>
                    </a:lnTo>
                    <a:lnTo>
                      <a:pt x="2223" y="1244"/>
                    </a:lnTo>
                    <a:lnTo>
                      <a:pt x="2231" y="1269"/>
                    </a:lnTo>
                    <a:lnTo>
                      <a:pt x="2238" y="1293"/>
                    </a:lnTo>
                    <a:lnTo>
                      <a:pt x="2244" y="1319"/>
                    </a:lnTo>
                    <a:lnTo>
                      <a:pt x="2248" y="1344"/>
                    </a:lnTo>
                    <a:lnTo>
                      <a:pt x="2252" y="1370"/>
                    </a:lnTo>
                    <a:lnTo>
                      <a:pt x="2254" y="1397"/>
                    </a:lnTo>
                    <a:lnTo>
                      <a:pt x="2254" y="1423"/>
                    </a:lnTo>
                    <a:lnTo>
                      <a:pt x="2254" y="1450"/>
                    </a:lnTo>
                    <a:lnTo>
                      <a:pt x="2252" y="1477"/>
                    </a:lnTo>
                    <a:lnTo>
                      <a:pt x="2248" y="1502"/>
                    </a:lnTo>
                    <a:lnTo>
                      <a:pt x="2244" y="1528"/>
                    </a:lnTo>
                    <a:lnTo>
                      <a:pt x="2238" y="1553"/>
                    </a:lnTo>
                    <a:lnTo>
                      <a:pt x="2231" y="1578"/>
                    </a:lnTo>
                    <a:lnTo>
                      <a:pt x="2223" y="1602"/>
                    </a:lnTo>
                    <a:lnTo>
                      <a:pt x="2214" y="1626"/>
                    </a:lnTo>
                    <a:lnTo>
                      <a:pt x="2203" y="1648"/>
                    </a:lnTo>
                    <a:lnTo>
                      <a:pt x="2192" y="1672"/>
                    </a:lnTo>
                    <a:lnTo>
                      <a:pt x="2179" y="1694"/>
                    </a:lnTo>
                    <a:lnTo>
                      <a:pt x="2166" y="1715"/>
                    </a:lnTo>
                    <a:lnTo>
                      <a:pt x="2151" y="1734"/>
                    </a:lnTo>
                    <a:lnTo>
                      <a:pt x="2136" y="1754"/>
                    </a:lnTo>
                    <a:lnTo>
                      <a:pt x="2120" y="1774"/>
                    </a:lnTo>
                    <a:lnTo>
                      <a:pt x="2102" y="1791"/>
                    </a:lnTo>
                    <a:lnTo>
                      <a:pt x="2084" y="1809"/>
                    </a:lnTo>
                    <a:lnTo>
                      <a:pt x="2065" y="1825"/>
                    </a:lnTo>
                    <a:lnTo>
                      <a:pt x="2045" y="1841"/>
                    </a:lnTo>
                    <a:lnTo>
                      <a:pt x="2024" y="1855"/>
                    </a:lnTo>
                    <a:lnTo>
                      <a:pt x="2003" y="1869"/>
                    </a:lnTo>
                    <a:lnTo>
                      <a:pt x="1981" y="1882"/>
                    </a:lnTo>
                    <a:lnTo>
                      <a:pt x="1959" y="1893"/>
                    </a:lnTo>
                    <a:lnTo>
                      <a:pt x="1936" y="1904"/>
                    </a:lnTo>
                    <a:lnTo>
                      <a:pt x="1913" y="1913"/>
                    </a:lnTo>
                    <a:lnTo>
                      <a:pt x="1889" y="1921"/>
                    </a:lnTo>
                    <a:lnTo>
                      <a:pt x="1863" y="1928"/>
                    </a:lnTo>
                    <a:lnTo>
                      <a:pt x="1839" y="1934"/>
                    </a:lnTo>
                    <a:lnTo>
                      <a:pt x="1813" y="1939"/>
                    </a:lnTo>
                    <a:lnTo>
                      <a:pt x="1786" y="1942"/>
                    </a:lnTo>
                    <a:lnTo>
                      <a:pt x="1760" y="1943"/>
                    </a:lnTo>
                    <a:lnTo>
                      <a:pt x="1733" y="1945"/>
                    </a:lnTo>
                    <a:lnTo>
                      <a:pt x="1710" y="1943"/>
                    </a:lnTo>
                    <a:lnTo>
                      <a:pt x="1685" y="1942"/>
                    </a:lnTo>
                    <a:lnTo>
                      <a:pt x="1662" y="1940"/>
                    </a:lnTo>
                    <a:lnTo>
                      <a:pt x="1640" y="1936"/>
                    </a:lnTo>
                    <a:lnTo>
                      <a:pt x="1617" y="1932"/>
                    </a:lnTo>
                    <a:lnTo>
                      <a:pt x="1595" y="1926"/>
                    </a:lnTo>
                    <a:lnTo>
                      <a:pt x="1573" y="1919"/>
                    </a:lnTo>
                    <a:lnTo>
                      <a:pt x="1552" y="1912"/>
                    </a:lnTo>
                    <a:lnTo>
                      <a:pt x="1465" y="2000"/>
                    </a:lnTo>
                    <a:lnTo>
                      <a:pt x="1384" y="2089"/>
                    </a:lnTo>
                    <a:lnTo>
                      <a:pt x="1306" y="2177"/>
                    </a:lnTo>
                    <a:lnTo>
                      <a:pt x="1233" y="2263"/>
                    </a:lnTo>
                    <a:lnTo>
                      <a:pt x="1164" y="2349"/>
                    </a:lnTo>
                    <a:lnTo>
                      <a:pt x="1099" y="2433"/>
                    </a:lnTo>
                    <a:lnTo>
                      <a:pt x="1069" y="2475"/>
                    </a:lnTo>
                    <a:lnTo>
                      <a:pt x="1039" y="2517"/>
                    </a:lnTo>
                    <a:lnTo>
                      <a:pt x="1011" y="2558"/>
                    </a:lnTo>
                    <a:lnTo>
                      <a:pt x="983" y="2599"/>
                    </a:lnTo>
                    <a:lnTo>
                      <a:pt x="961" y="2633"/>
                    </a:lnTo>
                    <a:lnTo>
                      <a:pt x="1020" y="2674"/>
                    </a:lnTo>
                    <a:lnTo>
                      <a:pt x="1081" y="2714"/>
                    </a:lnTo>
                    <a:lnTo>
                      <a:pt x="1143" y="2755"/>
                    </a:lnTo>
                    <a:lnTo>
                      <a:pt x="1207" y="2796"/>
                    </a:lnTo>
                    <a:lnTo>
                      <a:pt x="1341" y="2878"/>
                    </a:lnTo>
                    <a:lnTo>
                      <a:pt x="1479" y="2962"/>
                    </a:lnTo>
                    <a:lnTo>
                      <a:pt x="1583" y="3026"/>
                    </a:lnTo>
                    <a:lnTo>
                      <a:pt x="1689" y="3089"/>
                    </a:lnTo>
                    <a:lnTo>
                      <a:pt x="1795" y="3156"/>
                    </a:lnTo>
                    <a:lnTo>
                      <a:pt x="1900" y="3223"/>
                    </a:lnTo>
                    <a:lnTo>
                      <a:pt x="2003" y="3293"/>
                    </a:lnTo>
                    <a:lnTo>
                      <a:pt x="2056" y="3329"/>
                    </a:lnTo>
                    <a:lnTo>
                      <a:pt x="2107" y="3365"/>
                    </a:lnTo>
                    <a:lnTo>
                      <a:pt x="2157" y="3402"/>
                    </a:lnTo>
                    <a:lnTo>
                      <a:pt x="2207" y="3439"/>
                    </a:lnTo>
                    <a:lnTo>
                      <a:pt x="2255" y="3477"/>
                    </a:lnTo>
                    <a:lnTo>
                      <a:pt x="2304" y="3517"/>
                    </a:lnTo>
                    <a:lnTo>
                      <a:pt x="2304" y="1261"/>
                    </a:lnTo>
                    <a:lnTo>
                      <a:pt x="2305" y="1225"/>
                    </a:lnTo>
                    <a:lnTo>
                      <a:pt x="2308" y="1189"/>
                    </a:lnTo>
                    <a:lnTo>
                      <a:pt x="2312" y="1154"/>
                    </a:lnTo>
                    <a:lnTo>
                      <a:pt x="2319" y="1119"/>
                    </a:lnTo>
                    <a:lnTo>
                      <a:pt x="2326" y="1084"/>
                    </a:lnTo>
                    <a:lnTo>
                      <a:pt x="2337" y="1051"/>
                    </a:lnTo>
                    <a:lnTo>
                      <a:pt x="2347" y="1018"/>
                    </a:lnTo>
                    <a:lnTo>
                      <a:pt x="2360" y="987"/>
                    </a:lnTo>
                    <a:lnTo>
                      <a:pt x="2374" y="955"/>
                    </a:lnTo>
                    <a:lnTo>
                      <a:pt x="2390" y="924"/>
                    </a:lnTo>
                    <a:lnTo>
                      <a:pt x="2407" y="895"/>
                    </a:lnTo>
                    <a:lnTo>
                      <a:pt x="2425" y="866"/>
                    </a:lnTo>
                    <a:lnTo>
                      <a:pt x="2445" y="838"/>
                    </a:lnTo>
                    <a:lnTo>
                      <a:pt x="2467" y="811"/>
                    </a:lnTo>
                    <a:lnTo>
                      <a:pt x="2489" y="786"/>
                    </a:lnTo>
                    <a:lnTo>
                      <a:pt x="2512" y="761"/>
                    </a:lnTo>
                    <a:lnTo>
                      <a:pt x="2536" y="738"/>
                    </a:lnTo>
                    <a:lnTo>
                      <a:pt x="2562" y="716"/>
                    </a:lnTo>
                    <a:lnTo>
                      <a:pt x="2589" y="694"/>
                    </a:lnTo>
                    <a:lnTo>
                      <a:pt x="2616" y="674"/>
                    </a:lnTo>
                    <a:lnTo>
                      <a:pt x="2645" y="656"/>
                    </a:lnTo>
                    <a:lnTo>
                      <a:pt x="2674" y="639"/>
                    </a:lnTo>
                    <a:lnTo>
                      <a:pt x="2706" y="623"/>
                    </a:lnTo>
                    <a:lnTo>
                      <a:pt x="2737" y="609"/>
                    </a:lnTo>
                    <a:lnTo>
                      <a:pt x="2769" y="597"/>
                    </a:lnTo>
                    <a:lnTo>
                      <a:pt x="2802" y="586"/>
                    </a:lnTo>
                    <a:lnTo>
                      <a:pt x="2835" y="576"/>
                    </a:lnTo>
                    <a:lnTo>
                      <a:pt x="2870" y="567"/>
                    </a:lnTo>
                    <a:lnTo>
                      <a:pt x="2904" y="562"/>
                    </a:lnTo>
                    <a:lnTo>
                      <a:pt x="2939" y="557"/>
                    </a:lnTo>
                    <a:lnTo>
                      <a:pt x="2975" y="555"/>
                    </a:lnTo>
                    <a:lnTo>
                      <a:pt x="3011" y="554"/>
                    </a:lnTo>
                    <a:close/>
                    <a:moveTo>
                      <a:pt x="1887" y="1269"/>
                    </a:moveTo>
                    <a:lnTo>
                      <a:pt x="1887" y="1269"/>
                    </a:lnTo>
                    <a:lnTo>
                      <a:pt x="1871" y="1255"/>
                    </a:lnTo>
                    <a:lnTo>
                      <a:pt x="1855" y="1242"/>
                    </a:lnTo>
                    <a:lnTo>
                      <a:pt x="1837" y="1232"/>
                    </a:lnTo>
                    <a:lnTo>
                      <a:pt x="1818" y="1222"/>
                    </a:lnTo>
                    <a:lnTo>
                      <a:pt x="1798" y="1215"/>
                    </a:lnTo>
                    <a:lnTo>
                      <a:pt x="1777" y="1210"/>
                    </a:lnTo>
                    <a:lnTo>
                      <a:pt x="1755" y="1206"/>
                    </a:lnTo>
                    <a:lnTo>
                      <a:pt x="1733" y="1205"/>
                    </a:lnTo>
                    <a:lnTo>
                      <a:pt x="1711" y="1206"/>
                    </a:lnTo>
                    <a:lnTo>
                      <a:pt x="1689" y="1210"/>
                    </a:lnTo>
                    <a:lnTo>
                      <a:pt x="1668" y="1215"/>
                    </a:lnTo>
                    <a:lnTo>
                      <a:pt x="1648" y="1222"/>
                    </a:lnTo>
                    <a:lnTo>
                      <a:pt x="1630" y="1232"/>
                    </a:lnTo>
                    <a:lnTo>
                      <a:pt x="1611" y="1242"/>
                    </a:lnTo>
                    <a:lnTo>
                      <a:pt x="1595" y="1255"/>
                    </a:lnTo>
                    <a:lnTo>
                      <a:pt x="1580" y="1269"/>
                    </a:lnTo>
                    <a:lnTo>
                      <a:pt x="1579" y="1269"/>
                    </a:lnTo>
                    <a:lnTo>
                      <a:pt x="1565" y="1284"/>
                    </a:lnTo>
                    <a:lnTo>
                      <a:pt x="1552" y="1301"/>
                    </a:lnTo>
                    <a:lnTo>
                      <a:pt x="1541" y="1319"/>
                    </a:lnTo>
                    <a:lnTo>
                      <a:pt x="1532" y="1338"/>
                    </a:lnTo>
                    <a:lnTo>
                      <a:pt x="1525" y="1358"/>
                    </a:lnTo>
                    <a:lnTo>
                      <a:pt x="1519" y="1379"/>
                    </a:lnTo>
                    <a:lnTo>
                      <a:pt x="1517" y="1401"/>
                    </a:lnTo>
                    <a:lnTo>
                      <a:pt x="1516" y="1423"/>
                    </a:lnTo>
                    <a:lnTo>
                      <a:pt x="1517" y="1445"/>
                    </a:lnTo>
                    <a:lnTo>
                      <a:pt x="1519" y="1467"/>
                    </a:lnTo>
                    <a:lnTo>
                      <a:pt x="1525" y="1488"/>
                    </a:lnTo>
                    <a:lnTo>
                      <a:pt x="1532" y="1508"/>
                    </a:lnTo>
                    <a:lnTo>
                      <a:pt x="1541" y="1527"/>
                    </a:lnTo>
                    <a:lnTo>
                      <a:pt x="1553" y="1545"/>
                    </a:lnTo>
                    <a:lnTo>
                      <a:pt x="1565" y="1561"/>
                    </a:lnTo>
                    <a:lnTo>
                      <a:pt x="1580" y="1576"/>
                    </a:lnTo>
                    <a:lnTo>
                      <a:pt x="1580" y="1578"/>
                    </a:lnTo>
                    <a:lnTo>
                      <a:pt x="1595" y="1592"/>
                    </a:lnTo>
                    <a:lnTo>
                      <a:pt x="1611" y="1604"/>
                    </a:lnTo>
                    <a:lnTo>
                      <a:pt x="1630" y="1615"/>
                    </a:lnTo>
                    <a:lnTo>
                      <a:pt x="1648" y="1624"/>
                    </a:lnTo>
                    <a:lnTo>
                      <a:pt x="1668" y="1631"/>
                    </a:lnTo>
                    <a:lnTo>
                      <a:pt x="1689" y="1637"/>
                    </a:lnTo>
                    <a:lnTo>
                      <a:pt x="1711" y="1639"/>
                    </a:lnTo>
                    <a:lnTo>
                      <a:pt x="1733" y="1640"/>
                    </a:lnTo>
                    <a:lnTo>
                      <a:pt x="1755" y="1639"/>
                    </a:lnTo>
                    <a:lnTo>
                      <a:pt x="1777" y="1637"/>
                    </a:lnTo>
                    <a:lnTo>
                      <a:pt x="1798" y="1631"/>
                    </a:lnTo>
                    <a:lnTo>
                      <a:pt x="1818" y="1624"/>
                    </a:lnTo>
                    <a:lnTo>
                      <a:pt x="1837" y="1615"/>
                    </a:lnTo>
                    <a:lnTo>
                      <a:pt x="1855" y="1603"/>
                    </a:lnTo>
                    <a:lnTo>
                      <a:pt x="1871" y="1592"/>
                    </a:lnTo>
                    <a:lnTo>
                      <a:pt x="1887" y="1576"/>
                    </a:lnTo>
                    <a:lnTo>
                      <a:pt x="1901" y="1561"/>
                    </a:lnTo>
                    <a:lnTo>
                      <a:pt x="1914" y="1545"/>
                    </a:lnTo>
                    <a:lnTo>
                      <a:pt x="1925" y="1527"/>
                    </a:lnTo>
                    <a:lnTo>
                      <a:pt x="1934" y="1508"/>
                    </a:lnTo>
                    <a:lnTo>
                      <a:pt x="1941" y="1488"/>
                    </a:lnTo>
                    <a:lnTo>
                      <a:pt x="1947" y="1467"/>
                    </a:lnTo>
                    <a:lnTo>
                      <a:pt x="1950" y="1445"/>
                    </a:lnTo>
                    <a:lnTo>
                      <a:pt x="1951" y="1423"/>
                    </a:lnTo>
                    <a:lnTo>
                      <a:pt x="1950" y="1401"/>
                    </a:lnTo>
                    <a:lnTo>
                      <a:pt x="1947" y="1379"/>
                    </a:lnTo>
                    <a:lnTo>
                      <a:pt x="1941" y="1358"/>
                    </a:lnTo>
                    <a:lnTo>
                      <a:pt x="1934" y="1338"/>
                    </a:lnTo>
                    <a:lnTo>
                      <a:pt x="1925" y="1319"/>
                    </a:lnTo>
                    <a:lnTo>
                      <a:pt x="1914" y="1301"/>
                    </a:lnTo>
                    <a:lnTo>
                      <a:pt x="1901" y="1284"/>
                    </a:lnTo>
                    <a:lnTo>
                      <a:pt x="1887" y="1269"/>
                    </a:lnTo>
                    <a:close/>
                    <a:moveTo>
                      <a:pt x="2304" y="5100"/>
                    </a:moveTo>
                    <a:lnTo>
                      <a:pt x="2304" y="4074"/>
                    </a:lnTo>
                    <a:lnTo>
                      <a:pt x="2277" y="4045"/>
                    </a:lnTo>
                    <a:lnTo>
                      <a:pt x="2251" y="4017"/>
                    </a:lnTo>
                    <a:lnTo>
                      <a:pt x="2224" y="3989"/>
                    </a:lnTo>
                    <a:lnTo>
                      <a:pt x="2195" y="3961"/>
                    </a:lnTo>
                    <a:lnTo>
                      <a:pt x="2138" y="3908"/>
                    </a:lnTo>
                    <a:lnTo>
                      <a:pt x="2078" y="3856"/>
                    </a:lnTo>
                    <a:lnTo>
                      <a:pt x="2016" y="3805"/>
                    </a:lnTo>
                    <a:lnTo>
                      <a:pt x="1952" y="3755"/>
                    </a:lnTo>
                    <a:lnTo>
                      <a:pt x="1887" y="3706"/>
                    </a:lnTo>
                    <a:lnTo>
                      <a:pt x="1821" y="3659"/>
                    </a:lnTo>
                    <a:lnTo>
                      <a:pt x="1754" y="3613"/>
                    </a:lnTo>
                    <a:lnTo>
                      <a:pt x="1687" y="3567"/>
                    </a:lnTo>
                    <a:lnTo>
                      <a:pt x="1617" y="3522"/>
                    </a:lnTo>
                    <a:lnTo>
                      <a:pt x="1548" y="3478"/>
                    </a:lnTo>
                    <a:lnTo>
                      <a:pt x="1409" y="3392"/>
                    </a:lnTo>
                    <a:lnTo>
                      <a:pt x="1270" y="3308"/>
                    </a:lnTo>
                    <a:lnTo>
                      <a:pt x="1140" y="3230"/>
                    </a:lnTo>
                    <a:lnTo>
                      <a:pt x="1012" y="3151"/>
                    </a:lnTo>
                    <a:lnTo>
                      <a:pt x="949" y="3111"/>
                    </a:lnTo>
                    <a:lnTo>
                      <a:pt x="888" y="3071"/>
                    </a:lnTo>
                    <a:lnTo>
                      <a:pt x="826" y="3030"/>
                    </a:lnTo>
                    <a:lnTo>
                      <a:pt x="765" y="2988"/>
                    </a:lnTo>
                    <a:lnTo>
                      <a:pt x="737" y="3056"/>
                    </a:lnTo>
                    <a:lnTo>
                      <a:pt x="710" y="3122"/>
                    </a:lnTo>
                    <a:lnTo>
                      <a:pt x="687" y="3186"/>
                    </a:lnTo>
                    <a:lnTo>
                      <a:pt x="667" y="3250"/>
                    </a:lnTo>
                    <a:lnTo>
                      <a:pt x="650" y="3313"/>
                    </a:lnTo>
                    <a:lnTo>
                      <a:pt x="636" y="3375"/>
                    </a:lnTo>
                    <a:lnTo>
                      <a:pt x="624" y="3435"/>
                    </a:lnTo>
                    <a:lnTo>
                      <a:pt x="615" y="3496"/>
                    </a:lnTo>
                    <a:lnTo>
                      <a:pt x="612" y="3533"/>
                    </a:lnTo>
                    <a:lnTo>
                      <a:pt x="608" y="3577"/>
                    </a:lnTo>
                    <a:lnTo>
                      <a:pt x="606" y="3615"/>
                    </a:lnTo>
                    <a:lnTo>
                      <a:pt x="605" y="3652"/>
                    </a:lnTo>
                    <a:lnTo>
                      <a:pt x="605" y="3691"/>
                    </a:lnTo>
                    <a:lnTo>
                      <a:pt x="606" y="3728"/>
                    </a:lnTo>
                    <a:lnTo>
                      <a:pt x="609" y="3765"/>
                    </a:lnTo>
                    <a:lnTo>
                      <a:pt x="613" y="3801"/>
                    </a:lnTo>
                    <a:lnTo>
                      <a:pt x="617" y="3837"/>
                    </a:lnTo>
                    <a:lnTo>
                      <a:pt x="623" y="3873"/>
                    </a:lnTo>
                    <a:lnTo>
                      <a:pt x="630" y="3908"/>
                    </a:lnTo>
                    <a:lnTo>
                      <a:pt x="638" y="3943"/>
                    </a:lnTo>
                    <a:lnTo>
                      <a:pt x="646" y="3976"/>
                    </a:lnTo>
                    <a:lnTo>
                      <a:pt x="657" y="4010"/>
                    </a:lnTo>
                    <a:lnTo>
                      <a:pt x="668" y="4044"/>
                    </a:lnTo>
                    <a:lnTo>
                      <a:pt x="680" y="4076"/>
                    </a:lnTo>
                    <a:lnTo>
                      <a:pt x="693" y="4109"/>
                    </a:lnTo>
                    <a:lnTo>
                      <a:pt x="707" y="4141"/>
                    </a:lnTo>
                    <a:lnTo>
                      <a:pt x="722" y="4173"/>
                    </a:lnTo>
                    <a:lnTo>
                      <a:pt x="738" y="4204"/>
                    </a:lnTo>
                    <a:lnTo>
                      <a:pt x="755" y="4234"/>
                    </a:lnTo>
                    <a:lnTo>
                      <a:pt x="773" y="4264"/>
                    </a:lnTo>
                    <a:lnTo>
                      <a:pt x="791" y="4295"/>
                    </a:lnTo>
                    <a:lnTo>
                      <a:pt x="811" y="4324"/>
                    </a:lnTo>
                    <a:lnTo>
                      <a:pt x="832" y="4353"/>
                    </a:lnTo>
                    <a:lnTo>
                      <a:pt x="853" y="4380"/>
                    </a:lnTo>
                    <a:lnTo>
                      <a:pt x="875" y="4408"/>
                    </a:lnTo>
                    <a:lnTo>
                      <a:pt x="898" y="4436"/>
                    </a:lnTo>
                    <a:lnTo>
                      <a:pt x="923" y="4463"/>
                    </a:lnTo>
                    <a:lnTo>
                      <a:pt x="947" y="4488"/>
                    </a:lnTo>
                    <a:lnTo>
                      <a:pt x="973" y="4515"/>
                    </a:lnTo>
                    <a:lnTo>
                      <a:pt x="999" y="4540"/>
                    </a:lnTo>
                    <a:lnTo>
                      <a:pt x="1027" y="4565"/>
                    </a:lnTo>
                    <a:lnTo>
                      <a:pt x="1055" y="4589"/>
                    </a:lnTo>
                    <a:lnTo>
                      <a:pt x="1084" y="4614"/>
                    </a:lnTo>
                    <a:lnTo>
                      <a:pt x="1114" y="4637"/>
                    </a:lnTo>
                    <a:lnTo>
                      <a:pt x="1144" y="4660"/>
                    </a:lnTo>
                    <a:lnTo>
                      <a:pt x="1176" y="4684"/>
                    </a:lnTo>
                    <a:lnTo>
                      <a:pt x="1208" y="4706"/>
                    </a:lnTo>
                    <a:lnTo>
                      <a:pt x="1242" y="4728"/>
                    </a:lnTo>
                    <a:lnTo>
                      <a:pt x="1276" y="4749"/>
                    </a:lnTo>
                    <a:lnTo>
                      <a:pt x="1309" y="4769"/>
                    </a:lnTo>
                    <a:lnTo>
                      <a:pt x="1344" y="4789"/>
                    </a:lnTo>
                    <a:lnTo>
                      <a:pt x="1380" y="4809"/>
                    </a:lnTo>
                    <a:lnTo>
                      <a:pt x="1416" y="4829"/>
                    </a:lnTo>
                    <a:lnTo>
                      <a:pt x="1453" y="4847"/>
                    </a:lnTo>
                    <a:lnTo>
                      <a:pt x="1490" y="4865"/>
                    </a:lnTo>
                    <a:lnTo>
                      <a:pt x="1529" y="4882"/>
                    </a:lnTo>
                    <a:lnTo>
                      <a:pt x="1568" y="4899"/>
                    </a:lnTo>
                    <a:lnTo>
                      <a:pt x="1608" y="4916"/>
                    </a:lnTo>
                    <a:lnTo>
                      <a:pt x="1647" y="4931"/>
                    </a:lnTo>
                    <a:lnTo>
                      <a:pt x="1688" y="4947"/>
                    </a:lnTo>
                    <a:lnTo>
                      <a:pt x="1728" y="4961"/>
                    </a:lnTo>
                    <a:lnTo>
                      <a:pt x="1770" y="4975"/>
                    </a:lnTo>
                    <a:lnTo>
                      <a:pt x="1855" y="5002"/>
                    </a:lnTo>
                    <a:lnTo>
                      <a:pt x="1941" y="5026"/>
                    </a:lnTo>
                    <a:lnTo>
                      <a:pt x="2029" y="5048"/>
                    </a:lnTo>
                    <a:lnTo>
                      <a:pt x="2120" y="5068"/>
                    </a:lnTo>
                    <a:lnTo>
                      <a:pt x="2211" y="5085"/>
                    </a:lnTo>
                    <a:lnTo>
                      <a:pt x="2304" y="5100"/>
                    </a:lnTo>
                    <a:close/>
                    <a:moveTo>
                      <a:pt x="2991" y="1292"/>
                    </a:moveTo>
                    <a:lnTo>
                      <a:pt x="2991" y="3627"/>
                    </a:lnTo>
                    <a:lnTo>
                      <a:pt x="5477" y="3627"/>
                    </a:lnTo>
                    <a:lnTo>
                      <a:pt x="5477" y="1292"/>
                    </a:lnTo>
                    <a:lnTo>
                      <a:pt x="2991" y="1292"/>
                    </a:lnTo>
                    <a:close/>
                    <a:moveTo>
                      <a:pt x="4212" y="3997"/>
                    </a:moveTo>
                    <a:lnTo>
                      <a:pt x="4212" y="3997"/>
                    </a:lnTo>
                    <a:lnTo>
                      <a:pt x="4181" y="3998"/>
                    </a:lnTo>
                    <a:lnTo>
                      <a:pt x="4150" y="4000"/>
                    </a:lnTo>
                    <a:lnTo>
                      <a:pt x="4120" y="4003"/>
                    </a:lnTo>
                    <a:lnTo>
                      <a:pt x="4090" y="4007"/>
                    </a:lnTo>
                    <a:lnTo>
                      <a:pt x="4060" y="4012"/>
                    </a:lnTo>
                    <a:lnTo>
                      <a:pt x="4030" y="4018"/>
                    </a:lnTo>
                    <a:lnTo>
                      <a:pt x="4001" y="4026"/>
                    </a:lnTo>
                    <a:lnTo>
                      <a:pt x="3974" y="4034"/>
                    </a:lnTo>
                    <a:lnTo>
                      <a:pt x="3946" y="4044"/>
                    </a:lnTo>
                    <a:lnTo>
                      <a:pt x="3918" y="4054"/>
                    </a:lnTo>
                    <a:lnTo>
                      <a:pt x="3891" y="4066"/>
                    </a:lnTo>
                    <a:lnTo>
                      <a:pt x="3864" y="4079"/>
                    </a:lnTo>
                    <a:lnTo>
                      <a:pt x="3839" y="4091"/>
                    </a:lnTo>
                    <a:lnTo>
                      <a:pt x="3813" y="4105"/>
                    </a:lnTo>
                    <a:lnTo>
                      <a:pt x="3789" y="4120"/>
                    </a:lnTo>
                    <a:lnTo>
                      <a:pt x="3765" y="4137"/>
                    </a:lnTo>
                    <a:lnTo>
                      <a:pt x="4227" y="4599"/>
                    </a:lnTo>
                    <a:lnTo>
                      <a:pt x="4676" y="4149"/>
                    </a:lnTo>
                    <a:lnTo>
                      <a:pt x="4652" y="4132"/>
                    </a:lnTo>
                    <a:lnTo>
                      <a:pt x="4626" y="4116"/>
                    </a:lnTo>
                    <a:lnTo>
                      <a:pt x="4599" y="4100"/>
                    </a:lnTo>
                    <a:lnTo>
                      <a:pt x="4573" y="4086"/>
                    </a:lnTo>
                    <a:lnTo>
                      <a:pt x="4546" y="4072"/>
                    </a:lnTo>
                    <a:lnTo>
                      <a:pt x="4518" y="4059"/>
                    </a:lnTo>
                    <a:lnTo>
                      <a:pt x="4489" y="4048"/>
                    </a:lnTo>
                    <a:lnTo>
                      <a:pt x="4460" y="4038"/>
                    </a:lnTo>
                    <a:lnTo>
                      <a:pt x="4431" y="4029"/>
                    </a:lnTo>
                    <a:lnTo>
                      <a:pt x="4401" y="4021"/>
                    </a:lnTo>
                    <a:lnTo>
                      <a:pt x="4371" y="4014"/>
                    </a:lnTo>
                    <a:lnTo>
                      <a:pt x="4339" y="4008"/>
                    </a:lnTo>
                    <a:lnTo>
                      <a:pt x="4308" y="4003"/>
                    </a:lnTo>
                    <a:lnTo>
                      <a:pt x="4277" y="4000"/>
                    </a:lnTo>
                    <a:lnTo>
                      <a:pt x="4244" y="3998"/>
                    </a:lnTo>
                    <a:lnTo>
                      <a:pt x="4212" y="3997"/>
                    </a:lnTo>
                    <a:close/>
                    <a:moveTo>
                      <a:pt x="4858" y="4335"/>
                    </a:moveTo>
                    <a:lnTo>
                      <a:pt x="4411" y="4783"/>
                    </a:lnTo>
                    <a:lnTo>
                      <a:pt x="4859" y="5233"/>
                    </a:lnTo>
                    <a:lnTo>
                      <a:pt x="4876" y="5208"/>
                    </a:lnTo>
                    <a:lnTo>
                      <a:pt x="4891" y="5184"/>
                    </a:lnTo>
                    <a:lnTo>
                      <a:pt x="4906" y="5158"/>
                    </a:lnTo>
                    <a:lnTo>
                      <a:pt x="4919" y="5133"/>
                    </a:lnTo>
                    <a:lnTo>
                      <a:pt x="4931" y="5106"/>
                    </a:lnTo>
                    <a:lnTo>
                      <a:pt x="4943" y="5079"/>
                    </a:lnTo>
                    <a:lnTo>
                      <a:pt x="4953" y="5052"/>
                    </a:lnTo>
                    <a:lnTo>
                      <a:pt x="4963" y="5024"/>
                    </a:lnTo>
                    <a:lnTo>
                      <a:pt x="4971" y="4995"/>
                    </a:lnTo>
                    <a:lnTo>
                      <a:pt x="4978" y="4967"/>
                    </a:lnTo>
                    <a:lnTo>
                      <a:pt x="4985" y="4937"/>
                    </a:lnTo>
                    <a:lnTo>
                      <a:pt x="4989" y="4908"/>
                    </a:lnTo>
                    <a:lnTo>
                      <a:pt x="4994" y="4877"/>
                    </a:lnTo>
                    <a:lnTo>
                      <a:pt x="4996" y="4847"/>
                    </a:lnTo>
                    <a:lnTo>
                      <a:pt x="4999" y="4816"/>
                    </a:lnTo>
                    <a:lnTo>
                      <a:pt x="5000" y="4786"/>
                    </a:lnTo>
                    <a:lnTo>
                      <a:pt x="4999" y="4754"/>
                    </a:lnTo>
                    <a:lnTo>
                      <a:pt x="4996" y="4723"/>
                    </a:lnTo>
                    <a:lnTo>
                      <a:pt x="4994" y="4693"/>
                    </a:lnTo>
                    <a:lnTo>
                      <a:pt x="4989" y="4663"/>
                    </a:lnTo>
                    <a:lnTo>
                      <a:pt x="4985" y="4632"/>
                    </a:lnTo>
                    <a:lnTo>
                      <a:pt x="4978" y="4603"/>
                    </a:lnTo>
                    <a:lnTo>
                      <a:pt x="4971" y="4574"/>
                    </a:lnTo>
                    <a:lnTo>
                      <a:pt x="4963" y="4545"/>
                    </a:lnTo>
                    <a:lnTo>
                      <a:pt x="4952" y="4517"/>
                    </a:lnTo>
                    <a:lnTo>
                      <a:pt x="4942" y="4490"/>
                    </a:lnTo>
                    <a:lnTo>
                      <a:pt x="4930" y="4463"/>
                    </a:lnTo>
                    <a:lnTo>
                      <a:pt x="4917" y="4436"/>
                    </a:lnTo>
                    <a:lnTo>
                      <a:pt x="4905" y="4411"/>
                    </a:lnTo>
                    <a:lnTo>
                      <a:pt x="4890" y="4385"/>
                    </a:lnTo>
                    <a:lnTo>
                      <a:pt x="4874" y="4360"/>
                    </a:lnTo>
                    <a:lnTo>
                      <a:pt x="4858" y="4335"/>
                    </a:lnTo>
                    <a:close/>
                    <a:moveTo>
                      <a:pt x="4678" y="5420"/>
                    </a:moveTo>
                    <a:lnTo>
                      <a:pt x="4227" y="4968"/>
                    </a:lnTo>
                    <a:lnTo>
                      <a:pt x="3762" y="5431"/>
                    </a:lnTo>
                    <a:lnTo>
                      <a:pt x="3787" y="5448"/>
                    </a:lnTo>
                    <a:lnTo>
                      <a:pt x="3811" y="5464"/>
                    </a:lnTo>
                    <a:lnTo>
                      <a:pt x="3837" y="5478"/>
                    </a:lnTo>
                    <a:lnTo>
                      <a:pt x="3863" y="5492"/>
                    </a:lnTo>
                    <a:lnTo>
                      <a:pt x="3890" y="5503"/>
                    </a:lnTo>
                    <a:lnTo>
                      <a:pt x="3917" y="5515"/>
                    </a:lnTo>
                    <a:lnTo>
                      <a:pt x="3945" y="5526"/>
                    </a:lnTo>
                    <a:lnTo>
                      <a:pt x="3972" y="5536"/>
                    </a:lnTo>
                    <a:lnTo>
                      <a:pt x="4000" y="5544"/>
                    </a:lnTo>
                    <a:lnTo>
                      <a:pt x="4029" y="5552"/>
                    </a:lnTo>
                    <a:lnTo>
                      <a:pt x="4060" y="5558"/>
                    </a:lnTo>
                    <a:lnTo>
                      <a:pt x="4089" y="5564"/>
                    </a:lnTo>
                    <a:lnTo>
                      <a:pt x="4119" y="5567"/>
                    </a:lnTo>
                    <a:lnTo>
                      <a:pt x="4150" y="5571"/>
                    </a:lnTo>
                    <a:lnTo>
                      <a:pt x="4180" y="5572"/>
                    </a:lnTo>
                    <a:lnTo>
                      <a:pt x="4212" y="5573"/>
                    </a:lnTo>
                    <a:lnTo>
                      <a:pt x="4244" y="5572"/>
                    </a:lnTo>
                    <a:lnTo>
                      <a:pt x="4277" y="5569"/>
                    </a:lnTo>
                    <a:lnTo>
                      <a:pt x="4308" y="5567"/>
                    </a:lnTo>
                    <a:lnTo>
                      <a:pt x="4340" y="5562"/>
                    </a:lnTo>
                    <a:lnTo>
                      <a:pt x="4371" y="5557"/>
                    </a:lnTo>
                    <a:lnTo>
                      <a:pt x="4402" y="5550"/>
                    </a:lnTo>
                    <a:lnTo>
                      <a:pt x="4432" y="5542"/>
                    </a:lnTo>
                    <a:lnTo>
                      <a:pt x="4461" y="5532"/>
                    </a:lnTo>
                    <a:lnTo>
                      <a:pt x="4490" y="5522"/>
                    </a:lnTo>
                    <a:lnTo>
                      <a:pt x="4519" y="5510"/>
                    </a:lnTo>
                    <a:lnTo>
                      <a:pt x="4547" y="5497"/>
                    </a:lnTo>
                    <a:lnTo>
                      <a:pt x="4575" y="5485"/>
                    </a:lnTo>
                    <a:lnTo>
                      <a:pt x="4602" y="5470"/>
                    </a:lnTo>
                    <a:lnTo>
                      <a:pt x="4627" y="5454"/>
                    </a:lnTo>
                    <a:lnTo>
                      <a:pt x="4653" y="5437"/>
                    </a:lnTo>
                    <a:lnTo>
                      <a:pt x="4678" y="5420"/>
                    </a:lnTo>
                    <a:close/>
                    <a:moveTo>
                      <a:pt x="3575" y="5249"/>
                    </a:moveTo>
                    <a:lnTo>
                      <a:pt x="4042" y="4783"/>
                    </a:lnTo>
                    <a:lnTo>
                      <a:pt x="3578" y="4319"/>
                    </a:lnTo>
                    <a:lnTo>
                      <a:pt x="3560" y="4343"/>
                    </a:lnTo>
                    <a:lnTo>
                      <a:pt x="3543" y="4369"/>
                    </a:lnTo>
                    <a:lnTo>
                      <a:pt x="3528" y="4396"/>
                    </a:lnTo>
                    <a:lnTo>
                      <a:pt x="3513" y="4422"/>
                    </a:lnTo>
                    <a:lnTo>
                      <a:pt x="3499" y="4450"/>
                    </a:lnTo>
                    <a:lnTo>
                      <a:pt x="3487" y="4478"/>
                    </a:lnTo>
                    <a:lnTo>
                      <a:pt x="3476" y="4506"/>
                    </a:lnTo>
                    <a:lnTo>
                      <a:pt x="3465" y="4536"/>
                    </a:lnTo>
                    <a:lnTo>
                      <a:pt x="3456" y="4565"/>
                    </a:lnTo>
                    <a:lnTo>
                      <a:pt x="3448" y="4595"/>
                    </a:lnTo>
                    <a:lnTo>
                      <a:pt x="3441" y="4625"/>
                    </a:lnTo>
                    <a:lnTo>
                      <a:pt x="3435" y="4657"/>
                    </a:lnTo>
                    <a:lnTo>
                      <a:pt x="3430" y="4688"/>
                    </a:lnTo>
                    <a:lnTo>
                      <a:pt x="3427" y="4721"/>
                    </a:lnTo>
                    <a:lnTo>
                      <a:pt x="3426" y="4752"/>
                    </a:lnTo>
                    <a:lnTo>
                      <a:pt x="3424" y="4786"/>
                    </a:lnTo>
                    <a:lnTo>
                      <a:pt x="3426" y="4817"/>
                    </a:lnTo>
                    <a:lnTo>
                      <a:pt x="3427" y="4850"/>
                    </a:lnTo>
                    <a:lnTo>
                      <a:pt x="3430" y="4881"/>
                    </a:lnTo>
                    <a:lnTo>
                      <a:pt x="3435" y="4912"/>
                    </a:lnTo>
                    <a:lnTo>
                      <a:pt x="3441" y="4944"/>
                    </a:lnTo>
                    <a:lnTo>
                      <a:pt x="3448" y="4974"/>
                    </a:lnTo>
                    <a:lnTo>
                      <a:pt x="3456" y="5004"/>
                    </a:lnTo>
                    <a:lnTo>
                      <a:pt x="3464" y="5033"/>
                    </a:lnTo>
                    <a:lnTo>
                      <a:pt x="3474" y="5062"/>
                    </a:lnTo>
                    <a:lnTo>
                      <a:pt x="3486" y="5091"/>
                    </a:lnTo>
                    <a:lnTo>
                      <a:pt x="3499" y="5119"/>
                    </a:lnTo>
                    <a:lnTo>
                      <a:pt x="3512" y="5147"/>
                    </a:lnTo>
                    <a:lnTo>
                      <a:pt x="3527" y="5174"/>
                    </a:lnTo>
                    <a:lnTo>
                      <a:pt x="3542" y="5199"/>
                    </a:lnTo>
                    <a:lnTo>
                      <a:pt x="3558" y="5225"/>
                    </a:lnTo>
                    <a:lnTo>
                      <a:pt x="3575" y="5249"/>
                    </a:lnTo>
                    <a:close/>
                  </a:path>
                </a:pathLst>
              </a:custGeom>
              <a:solidFill>
                <a:schemeClr val="bg1"/>
              </a:solidFill>
              <a:ln w="9525">
                <a:noFill/>
                <a:round/>
              </a:ln>
            </p:spPr>
            <p:txBody>
              <a:bodyPr lIns="84902" tIns="42451" rIns="84902" bIns="42451"/>
              <a:lstStyle/>
              <a:p>
                <a:endParaRPr lang="zh-CN" altLang="en-US" dirty="0">
                  <a:latin typeface="宋体" panose="02010600030101010101" pitchFamily="2" charset="-122"/>
                  <a:ea typeface="宋体" panose="02010600030101010101" pitchFamily="2" charset="-122"/>
                </a:endParaRPr>
              </a:p>
            </p:txBody>
          </p:sp>
          <p:sp>
            <p:nvSpPr>
              <p:cNvPr id="17" name="文本框 16"/>
              <p:cNvSpPr txBox="1"/>
              <p:nvPr/>
            </p:nvSpPr>
            <p:spPr>
              <a:xfrm>
                <a:off x="2071414" y="3432821"/>
                <a:ext cx="970748" cy="523220"/>
              </a:xfrm>
              <a:prstGeom prst="rect">
                <a:avLst/>
              </a:prstGeom>
              <a:noFill/>
            </p:spPr>
            <p:txBody>
              <a:bodyPr wrap="square" rtlCol="0" anchor="ctr" anchorCtr="0">
                <a:spAutoFit/>
              </a:bodyPr>
              <a:lstStyle/>
              <a:p>
                <a:pPr algn="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a:t>
                </a:r>
              </a:p>
            </p:txBody>
          </p:sp>
        </p:grpSp>
      </p:grpSp>
      <p:grpSp>
        <p:nvGrpSpPr>
          <p:cNvPr id="35" name="组合 34"/>
          <p:cNvGrpSpPr/>
          <p:nvPr/>
        </p:nvGrpSpPr>
        <p:grpSpPr>
          <a:xfrm>
            <a:off x="4127790" y="1322173"/>
            <a:ext cx="1586851" cy="3310928"/>
            <a:chOff x="4127790" y="1322173"/>
            <a:chExt cx="1586851" cy="3310928"/>
          </a:xfrm>
        </p:grpSpPr>
        <p:sp>
          <p:nvSpPr>
            <p:cNvPr id="7" name="AutoShape 25"/>
            <p:cNvSpPr>
              <a:spLocks noChangeArrowheads="1"/>
            </p:cNvSpPr>
            <p:nvPr/>
          </p:nvSpPr>
          <p:spPr bwMode="auto">
            <a:xfrm rot="16200000">
              <a:off x="3265752" y="2184211"/>
              <a:ext cx="3310928" cy="1586851"/>
            </a:xfrm>
            <a:custGeom>
              <a:avLst/>
              <a:gdLst>
                <a:gd name="T0" fmla="*/ 3003033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rgbClr val="FBD537"/>
            </a:solidFill>
            <a:ln w="9525">
              <a:noFill/>
              <a:miter lim="800000"/>
            </a:ln>
            <a:effectLst/>
          </p:spPr>
          <p:txBody>
            <a:bodyPr wrap="none" lIns="84902" tIns="42451" rIns="84902" bIns="42451" anchor="ctr"/>
            <a:lstStyle/>
            <a:p>
              <a:pPr>
                <a:defRPr/>
              </a:pPr>
              <a:endParaRPr lang="zh-CN" altLang="en-US" b="0" dirty="0">
                <a:latin typeface="宋体" panose="02010600030101010101" pitchFamily="2" charset="-122"/>
                <a:ea typeface="宋体" panose="02010600030101010101" pitchFamily="2" charset="-122"/>
              </a:endParaRPr>
            </a:p>
          </p:txBody>
        </p:sp>
        <p:sp>
          <p:nvSpPr>
            <p:cNvPr id="13" name="KSO_Shape"/>
            <p:cNvSpPr/>
            <p:nvPr/>
          </p:nvSpPr>
          <p:spPr bwMode="auto">
            <a:xfrm>
              <a:off x="4608581" y="2004423"/>
              <a:ext cx="625270" cy="984196"/>
            </a:xfrm>
            <a:custGeom>
              <a:avLst/>
              <a:gdLst>
                <a:gd name="T0" fmla="*/ 2147483647 w 3864"/>
                <a:gd name="T1" fmla="*/ 2147483647 h 6111"/>
                <a:gd name="T2" fmla="*/ 2147483647 w 3864"/>
                <a:gd name="T3" fmla="*/ 2147483647 h 6111"/>
                <a:gd name="T4" fmla="*/ 2147483647 w 3864"/>
                <a:gd name="T5" fmla="*/ 2147483647 h 6111"/>
                <a:gd name="T6" fmla="*/ 2147483647 w 3864"/>
                <a:gd name="T7" fmla="*/ 2147483647 h 6111"/>
                <a:gd name="T8" fmla="*/ 2147483647 w 3864"/>
                <a:gd name="T9" fmla="*/ 2147483647 h 6111"/>
                <a:gd name="T10" fmla="*/ 2147483647 w 3864"/>
                <a:gd name="T11" fmla="*/ 2147483647 h 6111"/>
                <a:gd name="T12" fmla="*/ 2147483647 w 3864"/>
                <a:gd name="T13" fmla="*/ 2147483647 h 6111"/>
                <a:gd name="T14" fmla="*/ 2147483647 w 3864"/>
                <a:gd name="T15" fmla="*/ 2147483647 h 6111"/>
                <a:gd name="T16" fmla="*/ 2147483647 w 3864"/>
                <a:gd name="T17" fmla="*/ 2147483647 h 6111"/>
                <a:gd name="T18" fmla="*/ 2147483647 w 3864"/>
                <a:gd name="T19" fmla="*/ 2147483647 h 6111"/>
                <a:gd name="T20" fmla="*/ 2147483647 w 3864"/>
                <a:gd name="T21" fmla="*/ 2147483647 h 6111"/>
                <a:gd name="T22" fmla="*/ 2147483647 w 3864"/>
                <a:gd name="T23" fmla="*/ 2147483647 h 6111"/>
                <a:gd name="T24" fmla="*/ 2147483647 w 3864"/>
                <a:gd name="T25" fmla="*/ 2147483647 h 6111"/>
                <a:gd name="T26" fmla="*/ 2147483647 w 3864"/>
                <a:gd name="T27" fmla="*/ 2147483647 h 6111"/>
                <a:gd name="T28" fmla="*/ 2147483647 w 3864"/>
                <a:gd name="T29" fmla="*/ 2147483647 h 6111"/>
                <a:gd name="T30" fmla="*/ 2147483647 w 3864"/>
                <a:gd name="T31" fmla="*/ 2147483647 h 6111"/>
                <a:gd name="T32" fmla="*/ 2147483647 w 3864"/>
                <a:gd name="T33" fmla="*/ 2147483647 h 6111"/>
                <a:gd name="T34" fmla="*/ 2147483647 w 3864"/>
                <a:gd name="T35" fmla="*/ 2147483647 h 6111"/>
                <a:gd name="T36" fmla="*/ 2147483647 w 3864"/>
                <a:gd name="T37" fmla="*/ 2147483647 h 6111"/>
                <a:gd name="T38" fmla="*/ 2147483647 w 3864"/>
                <a:gd name="T39" fmla="*/ 2147483647 h 6111"/>
                <a:gd name="T40" fmla="*/ 2147483647 w 3864"/>
                <a:gd name="T41" fmla="*/ 2147483647 h 6111"/>
                <a:gd name="T42" fmla="*/ 2147483647 w 3864"/>
                <a:gd name="T43" fmla="*/ 2147483647 h 6111"/>
                <a:gd name="T44" fmla="*/ 2147483647 w 3864"/>
                <a:gd name="T45" fmla="*/ 2147483647 h 6111"/>
                <a:gd name="T46" fmla="*/ 2147483647 w 3864"/>
                <a:gd name="T47" fmla="*/ 2147483647 h 6111"/>
                <a:gd name="T48" fmla="*/ 2147483647 w 3864"/>
                <a:gd name="T49" fmla="*/ 2147483647 h 6111"/>
                <a:gd name="T50" fmla="*/ 2147483647 w 3864"/>
                <a:gd name="T51" fmla="*/ 2147483647 h 6111"/>
                <a:gd name="T52" fmla="*/ 2147483647 w 3864"/>
                <a:gd name="T53" fmla="*/ 2147483647 h 6111"/>
                <a:gd name="T54" fmla="*/ 2147483647 w 3864"/>
                <a:gd name="T55" fmla="*/ 2147483647 h 6111"/>
                <a:gd name="T56" fmla="*/ 2147483647 w 3864"/>
                <a:gd name="T57" fmla="*/ 2147483647 h 6111"/>
                <a:gd name="T58" fmla="*/ 2147483647 w 3864"/>
                <a:gd name="T59" fmla="*/ 2147483647 h 6111"/>
                <a:gd name="T60" fmla="*/ 2147483647 w 3864"/>
                <a:gd name="T61" fmla="*/ 2147483647 h 6111"/>
                <a:gd name="T62" fmla="*/ 2147483647 w 3864"/>
                <a:gd name="T63" fmla="*/ 2147483647 h 6111"/>
                <a:gd name="T64" fmla="*/ 2147483647 w 3864"/>
                <a:gd name="T65" fmla="*/ 2147483647 h 6111"/>
                <a:gd name="T66" fmla="*/ 2147483647 w 3864"/>
                <a:gd name="T67" fmla="*/ 2147483647 h 6111"/>
                <a:gd name="T68" fmla="*/ 2147483647 w 3864"/>
                <a:gd name="T69" fmla="*/ 2147483647 h 6111"/>
                <a:gd name="T70" fmla="*/ 2147483647 w 3864"/>
                <a:gd name="T71" fmla="*/ 2147483647 h 6111"/>
                <a:gd name="T72" fmla="*/ 2147483647 w 3864"/>
                <a:gd name="T73" fmla="*/ 2147483647 h 6111"/>
                <a:gd name="T74" fmla="*/ 2147483647 w 3864"/>
                <a:gd name="T75" fmla="*/ 2147483647 h 6111"/>
                <a:gd name="T76" fmla="*/ 2147483647 w 3864"/>
                <a:gd name="T77" fmla="*/ 2147483647 h 6111"/>
                <a:gd name="T78" fmla="*/ 2147483647 w 3864"/>
                <a:gd name="T79" fmla="*/ 2147483647 h 6111"/>
                <a:gd name="T80" fmla="*/ 2147483647 w 3864"/>
                <a:gd name="T81" fmla="*/ 2147483647 h 6111"/>
                <a:gd name="T82" fmla="*/ 2147483647 w 3864"/>
                <a:gd name="T83" fmla="*/ 2147483647 h 6111"/>
                <a:gd name="T84" fmla="*/ 2147483647 w 3864"/>
                <a:gd name="T85" fmla="*/ 2147483647 h 6111"/>
                <a:gd name="T86" fmla="*/ 2147483647 w 3864"/>
                <a:gd name="T87" fmla="*/ 2147483647 h 6111"/>
                <a:gd name="T88" fmla="*/ 2147483647 w 3864"/>
                <a:gd name="T89" fmla="*/ 2147483647 h 6111"/>
                <a:gd name="T90" fmla="*/ 2147483647 w 3864"/>
                <a:gd name="T91" fmla="*/ 2147483647 h 6111"/>
                <a:gd name="T92" fmla="*/ 2147483647 w 3864"/>
                <a:gd name="T93" fmla="*/ 2147483647 h 6111"/>
                <a:gd name="T94" fmla="*/ 2147483647 w 3864"/>
                <a:gd name="T95" fmla="*/ 2147483647 h 6111"/>
                <a:gd name="T96" fmla="*/ 2147483647 w 3864"/>
                <a:gd name="T97" fmla="*/ 2147483647 h 6111"/>
                <a:gd name="T98" fmla="*/ 2147483647 w 3864"/>
                <a:gd name="T99" fmla="*/ 2147483647 h 6111"/>
                <a:gd name="T100" fmla="*/ 2147483647 w 3864"/>
                <a:gd name="T101" fmla="*/ 2147483647 h 6111"/>
                <a:gd name="T102" fmla="*/ 2147483647 w 3864"/>
                <a:gd name="T103" fmla="*/ 2147483647 h 6111"/>
                <a:gd name="T104" fmla="*/ 2147483647 w 3864"/>
                <a:gd name="T105" fmla="*/ 2147483647 h 6111"/>
                <a:gd name="T106" fmla="*/ 2147483647 w 3864"/>
                <a:gd name="T107" fmla="*/ 2147483647 h 6111"/>
                <a:gd name="T108" fmla="*/ 2147483647 w 3864"/>
                <a:gd name="T109" fmla="*/ 2147483647 h 6111"/>
                <a:gd name="T110" fmla="*/ 2147483647 w 3864"/>
                <a:gd name="T111" fmla="*/ 2147483647 h 6111"/>
                <a:gd name="T112" fmla="*/ 2147483647 w 3864"/>
                <a:gd name="T113" fmla="*/ 2147483647 h 6111"/>
                <a:gd name="T114" fmla="*/ 2147483647 w 3864"/>
                <a:gd name="T115" fmla="*/ 2147483647 h 6111"/>
                <a:gd name="T116" fmla="*/ 2147483647 w 3864"/>
                <a:gd name="T117" fmla="*/ 2147483647 h 6111"/>
                <a:gd name="T118" fmla="*/ 2147483647 w 3864"/>
                <a:gd name="T119" fmla="*/ 2147483647 h 611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64"/>
                <a:gd name="T181" fmla="*/ 0 h 6111"/>
                <a:gd name="T182" fmla="*/ 3864 w 3864"/>
                <a:gd name="T183" fmla="*/ 6111 h 611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64" h="6111">
                  <a:moveTo>
                    <a:pt x="1932" y="0"/>
                  </a:moveTo>
                  <a:lnTo>
                    <a:pt x="1932" y="0"/>
                  </a:lnTo>
                  <a:lnTo>
                    <a:pt x="1982" y="0"/>
                  </a:lnTo>
                  <a:lnTo>
                    <a:pt x="2031" y="2"/>
                  </a:lnTo>
                  <a:lnTo>
                    <a:pt x="2081" y="5"/>
                  </a:lnTo>
                  <a:lnTo>
                    <a:pt x="2129" y="9"/>
                  </a:lnTo>
                  <a:lnTo>
                    <a:pt x="2178" y="15"/>
                  </a:lnTo>
                  <a:lnTo>
                    <a:pt x="2226" y="22"/>
                  </a:lnTo>
                  <a:lnTo>
                    <a:pt x="2273" y="30"/>
                  </a:lnTo>
                  <a:lnTo>
                    <a:pt x="2321" y="39"/>
                  </a:lnTo>
                  <a:lnTo>
                    <a:pt x="2367" y="48"/>
                  </a:lnTo>
                  <a:lnTo>
                    <a:pt x="2415" y="60"/>
                  </a:lnTo>
                  <a:lnTo>
                    <a:pt x="2460" y="73"/>
                  </a:lnTo>
                  <a:lnTo>
                    <a:pt x="2507" y="87"/>
                  </a:lnTo>
                  <a:lnTo>
                    <a:pt x="2551" y="101"/>
                  </a:lnTo>
                  <a:lnTo>
                    <a:pt x="2596" y="117"/>
                  </a:lnTo>
                  <a:lnTo>
                    <a:pt x="2640" y="133"/>
                  </a:lnTo>
                  <a:lnTo>
                    <a:pt x="2683" y="152"/>
                  </a:lnTo>
                  <a:lnTo>
                    <a:pt x="2727" y="170"/>
                  </a:lnTo>
                  <a:lnTo>
                    <a:pt x="2769" y="190"/>
                  </a:lnTo>
                  <a:lnTo>
                    <a:pt x="2811" y="211"/>
                  </a:lnTo>
                  <a:lnTo>
                    <a:pt x="2853" y="233"/>
                  </a:lnTo>
                  <a:lnTo>
                    <a:pt x="2893" y="255"/>
                  </a:lnTo>
                  <a:lnTo>
                    <a:pt x="2934" y="279"/>
                  </a:lnTo>
                  <a:lnTo>
                    <a:pt x="2973" y="304"/>
                  </a:lnTo>
                  <a:lnTo>
                    <a:pt x="3012" y="329"/>
                  </a:lnTo>
                  <a:lnTo>
                    <a:pt x="3050" y="356"/>
                  </a:lnTo>
                  <a:lnTo>
                    <a:pt x="3087" y="383"/>
                  </a:lnTo>
                  <a:lnTo>
                    <a:pt x="3124" y="412"/>
                  </a:lnTo>
                  <a:lnTo>
                    <a:pt x="3160" y="441"/>
                  </a:lnTo>
                  <a:lnTo>
                    <a:pt x="3196" y="471"/>
                  </a:lnTo>
                  <a:lnTo>
                    <a:pt x="3231" y="501"/>
                  </a:lnTo>
                  <a:lnTo>
                    <a:pt x="3265" y="532"/>
                  </a:lnTo>
                  <a:lnTo>
                    <a:pt x="3297" y="565"/>
                  </a:lnTo>
                  <a:lnTo>
                    <a:pt x="3330" y="599"/>
                  </a:lnTo>
                  <a:lnTo>
                    <a:pt x="3362" y="632"/>
                  </a:lnTo>
                  <a:lnTo>
                    <a:pt x="3393" y="667"/>
                  </a:lnTo>
                  <a:lnTo>
                    <a:pt x="3423" y="702"/>
                  </a:lnTo>
                  <a:lnTo>
                    <a:pt x="3452" y="739"/>
                  </a:lnTo>
                  <a:lnTo>
                    <a:pt x="3480" y="775"/>
                  </a:lnTo>
                  <a:lnTo>
                    <a:pt x="3507" y="813"/>
                  </a:lnTo>
                  <a:lnTo>
                    <a:pt x="3534" y="852"/>
                  </a:lnTo>
                  <a:lnTo>
                    <a:pt x="3560" y="890"/>
                  </a:lnTo>
                  <a:lnTo>
                    <a:pt x="3584" y="930"/>
                  </a:lnTo>
                  <a:lnTo>
                    <a:pt x="3607" y="970"/>
                  </a:lnTo>
                  <a:lnTo>
                    <a:pt x="3631" y="1011"/>
                  </a:lnTo>
                  <a:lnTo>
                    <a:pt x="3653" y="1051"/>
                  </a:lnTo>
                  <a:lnTo>
                    <a:pt x="3674" y="1094"/>
                  </a:lnTo>
                  <a:lnTo>
                    <a:pt x="3693" y="1136"/>
                  </a:lnTo>
                  <a:lnTo>
                    <a:pt x="3712" y="1179"/>
                  </a:lnTo>
                  <a:lnTo>
                    <a:pt x="3729" y="1223"/>
                  </a:lnTo>
                  <a:lnTo>
                    <a:pt x="3747" y="1267"/>
                  </a:lnTo>
                  <a:lnTo>
                    <a:pt x="3762" y="1312"/>
                  </a:lnTo>
                  <a:lnTo>
                    <a:pt x="3777" y="1357"/>
                  </a:lnTo>
                  <a:lnTo>
                    <a:pt x="3791" y="1402"/>
                  </a:lnTo>
                  <a:lnTo>
                    <a:pt x="3802" y="1449"/>
                  </a:lnTo>
                  <a:lnTo>
                    <a:pt x="3814" y="1495"/>
                  </a:lnTo>
                  <a:lnTo>
                    <a:pt x="3824" y="1543"/>
                  </a:lnTo>
                  <a:lnTo>
                    <a:pt x="3834" y="1589"/>
                  </a:lnTo>
                  <a:lnTo>
                    <a:pt x="3842" y="1638"/>
                  </a:lnTo>
                  <a:lnTo>
                    <a:pt x="3848" y="1685"/>
                  </a:lnTo>
                  <a:lnTo>
                    <a:pt x="3853" y="1734"/>
                  </a:lnTo>
                  <a:lnTo>
                    <a:pt x="3858" y="1783"/>
                  </a:lnTo>
                  <a:lnTo>
                    <a:pt x="3862" y="1832"/>
                  </a:lnTo>
                  <a:lnTo>
                    <a:pt x="3863" y="1882"/>
                  </a:lnTo>
                  <a:lnTo>
                    <a:pt x="3864" y="1932"/>
                  </a:lnTo>
                  <a:lnTo>
                    <a:pt x="3863" y="1999"/>
                  </a:lnTo>
                  <a:lnTo>
                    <a:pt x="3859" y="2065"/>
                  </a:lnTo>
                  <a:lnTo>
                    <a:pt x="3853" y="2130"/>
                  </a:lnTo>
                  <a:lnTo>
                    <a:pt x="3845" y="2195"/>
                  </a:lnTo>
                  <a:lnTo>
                    <a:pt x="3836" y="2260"/>
                  </a:lnTo>
                  <a:lnTo>
                    <a:pt x="3823" y="2324"/>
                  </a:lnTo>
                  <a:lnTo>
                    <a:pt x="3809" y="2387"/>
                  </a:lnTo>
                  <a:lnTo>
                    <a:pt x="3793" y="2449"/>
                  </a:lnTo>
                  <a:lnTo>
                    <a:pt x="3776" y="2511"/>
                  </a:lnTo>
                  <a:lnTo>
                    <a:pt x="3755" y="2571"/>
                  </a:lnTo>
                  <a:lnTo>
                    <a:pt x="3733" y="2631"/>
                  </a:lnTo>
                  <a:lnTo>
                    <a:pt x="3709" y="2690"/>
                  </a:lnTo>
                  <a:lnTo>
                    <a:pt x="3683" y="2747"/>
                  </a:lnTo>
                  <a:lnTo>
                    <a:pt x="3656" y="2804"/>
                  </a:lnTo>
                  <a:lnTo>
                    <a:pt x="3626" y="2859"/>
                  </a:lnTo>
                  <a:lnTo>
                    <a:pt x="3596" y="2914"/>
                  </a:lnTo>
                  <a:lnTo>
                    <a:pt x="3566" y="2963"/>
                  </a:lnTo>
                  <a:lnTo>
                    <a:pt x="3534" y="3011"/>
                  </a:lnTo>
                  <a:lnTo>
                    <a:pt x="3502" y="3058"/>
                  </a:lnTo>
                  <a:lnTo>
                    <a:pt x="3467" y="3103"/>
                  </a:lnTo>
                  <a:lnTo>
                    <a:pt x="3432" y="3148"/>
                  </a:lnTo>
                  <a:lnTo>
                    <a:pt x="3395" y="3193"/>
                  </a:lnTo>
                  <a:lnTo>
                    <a:pt x="3358" y="3234"/>
                  </a:lnTo>
                  <a:lnTo>
                    <a:pt x="3318" y="3276"/>
                  </a:lnTo>
                  <a:lnTo>
                    <a:pt x="3278" y="3317"/>
                  </a:lnTo>
                  <a:lnTo>
                    <a:pt x="3237" y="3356"/>
                  </a:lnTo>
                  <a:lnTo>
                    <a:pt x="3194" y="3393"/>
                  </a:lnTo>
                  <a:lnTo>
                    <a:pt x="3150" y="3431"/>
                  </a:lnTo>
                  <a:lnTo>
                    <a:pt x="3106" y="3465"/>
                  </a:lnTo>
                  <a:lnTo>
                    <a:pt x="3059" y="3500"/>
                  </a:lnTo>
                  <a:lnTo>
                    <a:pt x="3013" y="3533"/>
                  </a:lnTo>
                  <a:lnTo>
                    <a:pt x="2965" y="3564"/>
                  </a:lnTo>
                  <a:lnTo>
                    <a:pt x="2965" y="3763"/>
                  </a:lnTo>
                  <a:lnTo>
                    <a:pt x="3040" y="3756"/>
                  </a:lnTo>
                  <a:lnTo>
                    <a:pt x="3184" y="3744"/>
                  </a:lnTo>
                  <a:lnTo>
                    <a:pt x="3240" y="3879"/>
                  </a:lnTo>
                  <a:lnTo>
                    <a:pt x="3257" y="3921"/>
                  </a:lnTo>
                  <a:lnTo>
                    <a:pt x="3272" y="3961"/>
                  </a:lnTo>
                  <a:lnTo>
                    <a:pt x="3283" y="4003"/>
                  </a:lnTo>
                  <a:lnTo>
                    <a:pt x="3293" y="4044"/>
                  </a:lnTo>
                  <a:lnTo>
                    <a:pt x="3301" y="4084"/>
                  </a:lnTo>
                  <a:lnTo>
                    <a:pt x="3305" y="4125"/>
                  </a:lnTo>
                  <a:lnTo>
                    <a:pt x="3309" y="4166"/>
                  </a:lnTo>
                  <a:lnTo>
                    <a:pt x="3310" y="4206"/>
                  </a:lnTo>
                  <a:lnTo>
                    <a:pt x="3309" y="4248"/>
                  </a:lnTo>
                  <a:lnTo>
                    <a:pt x="3305" y="4289"/>
                  </a:lnTo>
                  <a:lnTo>
                    <a:pt x="3300" y="4329"/>
                  </a:lnTo>
                  <a:lnTo>
                    <a:pt x="3292" y="4370"/>
                  </a:lnTo>
                  <a:lnTo>
                    <a:pt x="3282" y="4409"/>
                  </a:lnTo>
                  <a:lnTo>
                    <a:pt x="3269" y="4449"/>
                  </a:lnTo>
                  <a:lnTo>
                    <a:pt x="3256" y="4487"/>
                  </a:lnTo>
                  <a:lnTo>
                    <a:pt x="3239" y="4527"/>
                  </a:lnTo>
                  <a:lnTo>
                    <a:pt x="3224" y="4560"/>
                  </a:lnTo>
                  <a:lnTo>
                    <a:pt x="3240" y="4600"/>
                  </a:lnTo>
                  <a:lnTo>
                    <a:pt x="3257" y="4642"/>
                  </a:lnTo>
                  <a:lnTo>
                    <a:pt x="3272" y="4682"/>
                  </a:lnTo>
                  <a:lnTo>
                    <a:pt x="3283" y="4724"/>
                  </a:lnTo>
                  <a:lnTo>
                    <a:pt x="3293" y="4765"/>
                  </a:lnTo>
                  <a:lnTo>
                    <a:pt x="3301" y="4805"/>
                  </a:lnTo>
                  <a:lnTo>
                    <a:pt x="3305" y="4846"/>
                  </a:lnTo>
                  <a:lnTo>
                    <a:pt x="3309" y="4888"/>
                  </a:lnTo>
                  <a:lnTo>
                    <a:pt x="3310" y="4927"/>
                  </a:lnTo>
                  <a:lnTo>
                    <a:pt x="3309" y="4969"/>
                  </a:lnTo>
                  <a:lnTo>
                    <a:pt x="3305" y="5010"/>
                  </a:lnTo>
                  <a:lnTo>
                    <a:pt x="3300" y="5050"/>
                  </a:lnTo>
                  <a:lnTo>
                    <a:pt x="3292" y="5091"/>
                  </a:lnTo>
                  <a:lnTo>
                    <a:pt x="3282" y="5130"/>
                  </a:lnTo>
                  <a:lnTo>
                    <a:pt x="3269" y="5170"/>
                  </a:lnTo>
                  <a:lnTo>
                    <a:pt x="3256" y="5209"/>
                  </a:lnTo>
                  <a:lnTo>
                    <a:pt x="3239" y="5248"/>
                  </a:lnTo>
                  <a:lnTo>
                    <a:pt x="3191" y="5356"/>
                  </a:lnTo>
                  <a:lnTo>
                    <a:pt x="3073" y="5366"/>
                  </a:lnTo>
                  <a:lnTo>
                    <a:pt x="886" y="5559"/>
                  </a:lnTo>
                  <a:lnTo>
                    <a:pt x="735" y="5573"/>
                  </a:lnTo>
                  <a:lnTo>
                    <a:pt x="681" y="5430"/>
                  </a:lnTo>
                  <a:lnTo>
                    <a:pt x="668" y="5395"/>
                  </a:lnTo>
                  <a:lnTo>
                    <a:pt x="656" y="5359"/>
                  </a:lnTo>
                  <a:lnTo>
                    <a:pt x="646" y="5323"/>
                  </a:lnTo>
                  <a:lnTo>
                    <a:pt x="636" y="5286"/>
                  </a:lnTo>
                  <a:lnTo>
                    <a:pt x="628" y="5249"/>
                  </a:lnTo>
                  <a:lnTo>
                    <a:pt x="623" y="5210"/>
                  </a:lnTo>
                  <a:lnTo>
                    <a:pt x="618" y="5172"/>
                  </a:lnTo>
                  <a:lnTo>
                    <a:pt x="616" y="5133"/>
                  </a:lnTo>
                  <a:lnTo>
                    <a:pt x="614" y="5091"/>
                  </a:lnTo>
                  <a:lnTo>
                    <a:pt x="617" y="5049"/>
                  </a:lnTo>
                  <a:lnTo>
                    <a:pt x="621" y="5006"/>
                  </a:lnTo>
                  <a:lnTo>
                    <a:pt x="628" y="4963"/>
                  </a:lnTo>
                  <a:lnTo>
                    <a:pt x="633" y="4941"/>
                  </a:lnTo>
                  <a:lnTo>
                    <a:pt x="638" y="4919"/>
                  </a:lnTo>
                  <a:lnTo>
                    <a:pt x="645" y="4897"/>
                  </a:lnTo>
                  <a:lnTo>
                    <a:pt x="652" y="4875"/>
                  </a:lnTo>
                  <a:lnTo>
                    <a:pt x="659" y="4853"/>
                  </a:lnTo>
                  <a:lnTo>
                    <a:pt x="668" y="4831"/>
                  </a:lnTo>
                  <a:lnTo>
                    <a:pt x="677" y="4808"/>
                  </a:lnTo>
                  <a:lnTo>
                    <a:pt x="688" y="4786"/>
                  </a:lnTo>
                  <a:lnTo>
                    <a:pt x="700" y="4759"/>
                  </a:lnTo>
                  <a:lnTo>
                    <a:pt x="681" y="4709"/>
                  </a:lnTo>
                  <a:lnTo>
                    <a:pt x="668" y="4674"/>
                  </a:lnTo>
                  <a:lnTo>
                    <a:pt x="656" y="4638"/>
                  </a:lnTo>
                  <a:lnTo>
                    <a:pt x="646" y="4602"/>
                  </a:lnTo>
                  <a:lnTo>
                    <a:pt x="636" y="4565"/>
                  </a:lnTo>
                  <a:lnTo>
                    <a:pt x="628" y="4528"/>
                  </a:lnTo>
                  <a:lnTo>
                    <a:pt x="623" y="4489"/>
                  </a:lnTo>
                  <a:lnTo>
                    <a:pt x="618" y="4451"/>
                  </a:lnTo>
                  <a:lnTo>
                    <a:pt x="616" y="4412"/>
                  </a:lnTo>
                  <a:lnTo>
                    <a:pt x="614" y="4370"/>
                  </a:lnTo>
                  <a:lnTo>
                    <a:pt x="617" y="4327"/>
                  </a:lnTo>
                  <a:lnTo>
                    <a:pt x="621" y="4285"/>
                  </a:lnTo>
                  <a:lnTo>
                    <a:pt x="628" y="4242"/>
                  </a:lnTo>
                  <a:lnTo>
                    <a:pt x="633" y="4220"/>
                  </a:lnTo>
                  <a:lnTo>
                    <a:pt x="638" y="4198"/>
                  </a:lnTo>
                  <a:lnTo>
                    <a:pt x="645" y="4176"/>
                  </a:lnTo>
                  <a:lnTo>
                    <a:pt x="652" y="4154"/>
                  </a:lnTo>
                  <a:lnTo>
                    <a:pt x="659" y="4132"/>
                  </a:lnTo>
                  <a:lnTo>
                    <a:pt x="668" y="4110"/>
                  </a:lnTo>
                  <a:lnTo>
                    <a:pt x="677" y="4087"/>
                  </a:lnTo>
                  <a:lnTo>
                    <a:pt x="688" y="4064"/>
                  </a:lnTo>
                  <a:lnTo>
                    <a:pt x="736" y="3960"/>
                  </a:lnTo>
                  <a:lnTo>
                    <a:pt x="851" y="3950"/>
                  </a:lnTo>
                  <a:lnTo>
                    <a:pt x="934" y="3943"/>
                  </a:lnTo>
                  <a:lnTo>
                    <a:pt x="934" y="3586"/>
                  </a:lnTo>
                  <a:lnTo>
                    <a:pt x="885" y="3555"/>
                  </a:lnTo>
                  <a:lnTo>
                    <a:pt x="836" y="3522"/>
                  </a:lnTo>
                  <a:lnTo>
                    <a:pt x="789" y="3489"/>
                  </a:lnTo>
                  <a:lnTo>
                    <a:pt x="742" y="3454"/>
                  </a:lnTo>
                  <a:lnTo>
                    <a:pt x="697" y="3417"/>
                  </a:lnTo>
                  <a:lnTo>
                    <a:pt x="653" y="3378"/>
                  </a:lnTo>
                  <a:lnTo>
                    <a:pt x="610" y="3340"/>
                  </a:lnTo>
                  <a:lnTo>
                    <a:pt x="568" y="3299"/>
                  </a:lnTo>
                  <a:lnTo>
                    <a:pt x="527" y="3258"/>
                  </a:lnTo>
                  <a:lnTo>
                    <a:pt x="488" y="3215"/>
                  </a:lnTo>
                  <a:lnTo>
                    <a:pt x="450" y="3170"/>
                  </a:lnTo>
                  <a:lnTo>
                    <a:pt x="414" y="3125"/>
                  </a:lnTo>
                  <a:lnTo>
                    <a:pt x="378" y="3079"/>
                  </a:lnTo>
                  <a:lnTo>
                    <a:pt x="344" y="3031"/>
                  </a:lnTo>
                  <a:lnTo>
                    <a:pt x="311" y="2982"/>
                  </a:lnTo>
                  <a:lnTo>
                    <a:pt x="280" y="2934"/>
                  </a:lnTo>
                  <a:lnTo>
                    <a:pt x="248" y="2878"/>
                  </a:lnTo>
                  <a:lnTo>
                    <a:pt x="217" y="2821"/>
                  </a:lnTo>
                  <a:lnTo>
                    <a:pt x="188" y="2763"/>
                  </a:lnTo>
                  <a:lnTo>
                    <a:pt x="162" y="2705"/>
                  </a:lnTo>
                  <a:lnTo>
                    <a:pt x="136" y="2644"/>
                  </a:lnTo>
                  <a:lnTo>
                    <a:pt x="113" y="2584"/>
                  </a:lnTo>
                  <a:lnTo>
                    <a:pt x="92" y="2523"/>
                  </a:lnTo>
                  <a:lnTo>
                    <a:pt x="73" y="2460"/>
                  </a:lnTo>
                  <a:lnTo>
                    <a:pt x="56" y="2396"/>
                  </a:lnTo>
                  <a:lnTo>
                    <a:pt x="42" y="2332"/>
                  </a:lnTo>
                  <a:lnTo>
                    <a:pt x="29" y="2267"/>
                  </a:lnTo>
                  <a:lnTo>
                    <a:pt x="19" y="2201"/>
                  </a:lnTo>
                  <a:lnTo>
                    <a:pt x="11" y="2135"/>
                  </a:lnTo>
                  <a:lnTo>
                    <a:pt x="5" y="2067"/>
                  </a:lnTo>
                  <a:lnTo>
                    <a:pt x="1" y="2000"/>
                  </a:lnTo>
                  <a:lnTo>
                    <a:pt x="0" y="1932"/>
                  </a:lnTo>
                  <a:lnTo>
                    <a:pt x="0" y="1882"/>
                  </a:lnTo>
                  <a:lnTo>
                    <a:pt x="3" y="1832"/>
                  </a:lnTo>
                  <a:lnTo>
                    <a:pt x="5" y="1783"/>
                  </a:lnTo>
                  <a:lnTo>
                    <a:pt x="10" y="1734"/>
                  </a:lnTo>
                  <a:lnTo>
                    <a:pt x="15" y="1685"/>
                  </a:lnTo>
                  <a:lnTo>
                    <a:pt x="22" y="1638"/>
                  </a:lnTo>
                  <a:lnTo>
                    <a:pt x="30" y="1589"/>
                  </a:lnTo>
                  <a:lnTo>
                    <a:pt x="39" y="1543"/>
                  </a:lnTo>
                  <a:lnTo>
                    <a:pt x="49" y="1495"/>
                  </a:lnTo>
                  <a:lnTo>
                    <a:pt x="61" y="1449"/>
                  </a:lnTo>
                  <a:lnTo>
                    <a:pt x="73" y="1402"/>
                  </a:lnTo>
                  <a:lnTo>
                    <a:pt x="86" y="1357"/>
                  </a:lnTo>
                  <a:lnTo>
                    <a:pt x="101" y="1312"/>
                  </a:lnTo>
                  <a:lnTo>
                    <a:pt x="118" y="1267"/>
                  </a:lnTo>
                  <a:lnTo>
                    <a:pt x="134" y="1223"/>
                  </a:lnTo>
                  <a:lnTo>
                    <a:pt x="151" y="1179"/>
                  </a:lnTo>
                  <a:lnTo>
                    <a:pt x="171" y="1136"/>
                  </a:lnTo>
                  <a:lnTo>
                    <a:pt x="191" y="1094"/>
                  </a:lnTo>
                  <a:lnTo>
                    <a:pt x="212" y="1051"/>
                  </a:lnTo>
                  <a:lnTo>
                    <a:pt x="232" y="1011"/>
                  </a:lnTo>
                  <a:lnTo>
                    <a:pt x="256" y="970"/>
                  </a:lnTo>
                  <a:lnTo>
                    <a:pt x="279" y="930"/>
                  </a:lnTo>
                  <a:lnTo>
                    <a:pt x="304" y="890"/>
                  </a:lnTo>
                  <a:lnTo>
                    <a:pt x="330" y="852"/>
                  </a:lnTo>
                  <a:lnTo>
                    <a:pt x="357" y="813"/>
                  </a:lnTo>
                  <a:lnTo>
                    <a:pt x="383" y="775"/>
                  </a:lnTo>
                  <a:lnTo>
                    <a:pt x="411" y="739"/>
                  </a:lnTo>
                  <a:lnTo>
                    <a:pt x="441" y="702"/>
                  </a:lnTo>
                  <a:lnTo>
                    <a:pt x="470" y="667"/>
                  </a:lnTo>
                  <a:lnTo>
                    <a:pt x="502" y="632"/>
                  </a:lnTo>
                  <a:lnTo>
                    <a:pt x="533" y="599"/>
                  </a:lnTo>
                  <a:lnTo>
                    <a:pt x="566" y="565"/>
                  </a:lnTo>
                  <a:lnTo>
                    <a:pt x="599" y="532"/>
                  </a:lnTo>
                  <a:lnTo>
                    <a:pt x="633" y="501"/>
                  </a:lnTo>
                  <a:lnTo>
                    <a:pt x="668" y="471"/>
                  </a:lnTo>
                  <a:lnTo>
                    <a:pt x="703" y="441"/>
                  </a:lnTo>
                  <a:lnTo>
                    <a:pt x="739" y="412"/>
                  </a:lnTo>
                  <a:lnTo>
                    <a:pt x="776" y="383"/>
                  </a:lnTo>
                  <a:lnTo>
                    <a:pt x="813" y="356"/>
                  </a:lnTo>
                  <a:lnTo>
                    <a:pt x="851" y="329"/>
                  </a:lnTo>
                  <a:lnTo>
                    <a:pt x="891" y="304"/>
                  </a:lnTo>
                  <a:lnTo>
                    <a:pt x="930" y="279"/>
                  </a:lnTo>
                  <a:lnTo>
                    <a:pt x="970" y="255"/>
                  </a:lnTo>
                  <a:lnTo>
                    <a:pt x="1010" y="233"/>
                  </a:lnTo>
                  <a:lnTo>
                    <a:pt x="1052" y="211"/>
                  </a:lnTo>
                  <a:lnTo>
                    <a:pt x="1094" y="190"/>
                  </a:lnTo>
                  <a:lnTo>
                    <a:pt x="1137" y="170"/>
                  </a:lnTo>
                  <a:lnTo>
                    <a:pt x="1180" y="152"/>
                  </a:lnTo>
                  <a:lnTo>
                    <a:pt x="1224" y="133"/>
                  </a:lnTo>
                  <a:lnTo>
                    <a:pt x="1268" y="117"/>
                  </a:lnTo>
                  <a:lnTo>
                    <a:pt x="1312" y="101"/>
                  </a:lnTo>
                  <a:lnTo>
                    <a:pt x="1357" y="87"/>
                  </a:lnTo>
                  <a:lnTo>
                    <a:pt x="1403" y="73"/>
                  </a:lnTo>
                  <a:lnTo>
                    <a:pt x="1449" y="60"/>
                  </a:lnTo>
                  <a:lnTo>
                    <a:pt x="1496" y="48"/>
                  </a:lnTo>
                  <a:lnTo>
                    <a:pt x="1542" y="39"/>
                  </a:lnTo>
                  <a:lnTo>
                    <a:pt x="1590" y="30"/>
                  </a:lnTo>
                  <a:lnTo>
                    <a:pt x="1637" y="22"/>
                  </a:lnTo>
                  <a:lnTo>
                    <a:pt x="1686" y="15"/>
                  </a:lnTo>
                  <a:lnTo>
                    <a:pt x="1735" y="9"/>
                  </a:lnTo>
                  <a:lnTo>
                    <a:pt x="1783" y="5"/>
                  </a:lnTo>
                  <a:lnTo>
                    <a:pt x="1832" y="2"/>
                  </a:lnTo>
                  <a:lnTo>
                    <a:pt x="1882" y="0"/>
                  </a:lnTo>
                  <a:lnTo>
                    <a:pt x="1932" y="0"/>
                  </a:lnTo>
                  <a:close/>
                  <a:moveTo>
                    <a:pt x="1507" y="2300"/>
                  </a:moveTo>
                  <a:lnTo>
                    <a:pt x="1507" y="2300"/>
                  </a:lnTo>
                  <a:lnTo>
                    <a:pt x="1533" y="2310"/>
                  </a:lnTo>
                  <a:lnTo>
                    <a:pt x="1557" y="2318"/>
                  </a:lnTo>
                  <a:lnTo>
                    <a:pt x="1569" y="2321"/>
                  </a:lnTo>
                  <a:lnTo>
                    <a:pt x="1580" y="2323"/>
                  </a:lnTo>
                  <a:lnTo>
                    <a:pt x="1592" y="2324"/>
                  </a:lnTo>
                  <a:lnTo>
                    <a:pt x="1604" y="2324"/>
                  </a:lnTo>
                  <a:lnTo>
                    <a:pt x="1619" y="2324"/>
                  </a:lnTo>
                  <a:lnTo>
                    <a:pt x="1633" y="2322"/>
                  </a:lnTo>
                  <a:lnTo>
                    <a:pt x="1648" y="2318"/>
                  </a:lnTo>
                  <a:lnTo>
                    <a:pt x="1663" y="2314"/>
                  </a:lnTo>
                  <a:lnTo>
                    <a:pt x="1677" y="2308"/>
                  </a:lnTo>
                  <a:lnTo>
                    <a:pt x="1691" y="2300"/>
                  </a:lnTo>
                  <a:lnTo>
                    <a:pt x="1705" y="2289"/>
                  </a:lnTo>
                  <a:lnTo>
                    <a:pt x="1718" y="2279"/>
                  </a:lnTo>
                  <a:lnTo>
                    <a:pt x="1750" y="2251"/>
                  </a:lnTo>
                  <a:lnTo>
                    <a:pt x="1782" y="2276"/>
                  </a:lnTo>
                  <a:lnTo>
                    <a:pt x="1801" y="2290"/>
                  </a:lnTo>
                  <a:lnTo>
                    <a:pt x="1819" y="2303"/>
                  </a:lnTo>
                  <a:lnTo>
                    <a:pt x="1838" y="2314"/>
                  </a:lnTo>
                  <a:lnTo>
                    <a:pt x="1855" y="2323"/>
                  </a:lnTo>
                  <a:lnTo>
                    <a:pt x="1873" y="2330"/>
                  </a:lnTo>
                  <a:lnTo>
                    <a:pt x="1890" y="2336"/>
                  </a:lnTo>
                  <a:lnTo>
                    <a:pt x="1908" y="2339"/>
                  </a:lnTo>
                  <a:lnTo>
                    <a:pt x="1924" y="2340"/>
                  </a:lnTo>
                  <a:lnTo>
                    <a:pt x="1939" y="2340"/>
                  </a:lnTo>
                  <a:lnTo>
                    <a:pt x="1954" y="2338"/>
                  </a:lnTo>
                  <a:lnTo>
                    <a:pt x="1969" y="2333"/>
                  </a:lnTo>
                  <a:lnTo>
                    <a:pt x="1984" y="2328"/>
                  </a:lnTo>
                  <a:lnTo>
                    <a:pt x="1999" y="2319"/>
                  </a:lnTo>
                  <a:lnTo>
                    <a:pt x="2013" y="2309"/>
                  </a:lnTo>
                  <a:lnTo>
                    <a:pt x="2028" y="2296"/>
                  </a:lnTo>
                  <a:lnTo>
                    <a:pt x="2044" y="2282"/>
                  </a:lnTo>
                  <a:lnTo>
                    <a:pt x="2077" y="2246"/>
                  </a:lnTo>
                  <a:lnTo>
                    <a:pt x="2113" y="2279"/>
                  </a:lnTo>
                  <a:lnTo>
                    <a:pt x="2134" y="2295"/>
                  </a:lnTo>
                  <a:lnTo>
                    <a:pt x="2154" y="2308"/>
                  </a:lnTo>
                  <a:lnTo>
                    <a:pt x="2175" y="2319"/>
                  </a:lnTo>
                  <a:lnTo>
                    <a:pt x="2194" y="2326"/>
                  </a:lnTo>
                  <a:lnTo>
                    <a:pt x="2215" y="2332"/>
                  </a:lnTo>
                  <a:lnTo>
                    <a:pt x="2235" y="2336"/>
                  </a:lnTo>
                  <a:lnTo>
                    <a:pt x="2255" y="2337"/>
                  </a:lnTo>
                  <a:lnTo>
                    <a:pt x="2275" y="2336"/>
                  </a:lnTo>
                  <a:lnTo>
                    <a:pt x="2291" y="2333"/>
                  </a:lnTo>
                  <a:lnTo>
                    <a:pt x="2308" y="2330"/>
                  </a:lnTo>
                  <a:lnTo>
                    <a:pt x="2324" y="2325"/>
                  </a:lnTo>
                  <a:lnTo>
                    <a:pt x="2342" y="2319"/>
                  </a:lnTo>
                  <a:lnTo>
                    <a:pt x="2359" y="2314"/>
                  </a:lnTo>
                  <a:lnTo>
                    <a:pt x="2377" y="2307"/>
                  </a:lnTo>
                  <a:lnTo>
                    <a:pt x="2412" y="2290"/>
                  </a:lnTo>
                  <a:lnTo>
                    <a:pt x="2484" y="2175"/>
                  </a:lnTo>
                  <a:lnTo>
                    <a:pt x="2653" y="2281"/>
                  </a:lnTo>
                  <a:lnTo>
                    <a:pt x="2239" y="2948"/>
                  </a:lnTo>
                  <a:lnTo>
                    <a:pt x="2239" y="3826"/>
                  </a:lnTo>
                  <a:lnTo>
                    <a:pt x="2564" y="3799"/>
                  </a:lnTo>
                  <a:lnTo>
                    <a:pt x="2564" y="3450"/>
                  </a:lnTo>
                  <a:lnTo>
                    <a:pt x="2564" y="3332"/>
                  </a:lnTo>
                  <a:lnTo>
                    <a:pt x="2668" y="3274"/>
                  </a:lnTo>
                  <a:lnTo>
                    <a:pt x="2712" y="3248"/>
                  </a:lnTo>
                  <a:lnTo>
                    <a:pt x="2756" y="3222"/>
                  </a:lnTo>
                  <a:lnTo>
                    <a:pt x="2799" y="3194"/>
                  </a:lnTo>
                  <a:lnTo>
                    <a:pt x="2841" y="3163"/>
                  </a:lnTo>
                  <a:lnTo>
                    <a:pt x="2882" y="3132"/>
                  </a:lnTo>
                  <a:lnTo>
                    <a:pt x="2921" y="3100"/>
                  </a:lnTo>
                  <a:lnTo>
                    <a:pt x="2960" y="3066"/>
                  </a:lnTo>
                  <a:lnTo>
                    <a:pt x="2997" y="3031"/>
                  </a:lnTo>
                  <a:lnTo>
                    <a:pt x="3033" y="2995"/>
                  </a:lnTo>
                  <a:lnTo>
                    <a:pt x="3067" y="2958"/>
                  </a:lnTo>
                  <a:lnTo>
                    <a:pt x="3101" y="2918"/>
                  </a:lnTo>
                  <a:lnTo>
                    <a:pt x="3134" y="2879"/>
                  </a:lnTo>
                  <a:lnTo>
                    <a:pt x="3165" y="2838"/>
                  </a:lnTo>
                  <a:lnTo>
                    <a:pt x="3195" y="2797"/>
                  </a:lnTo>
                  <a:lnTo>
                    <a:pt x="3223" y="2754"/>
                  </a:lnTo>
                  <a:lnTo>
                    <a:pt x="3250" y="2711"/>
                  </a:lnTo>
                  <a:lnTo>
                    <a:pt x="3275" y="2667"/>
                  </a:lnTo>
                  <a:lnTo>
                    <a:pt x="3299" y="2624"/>
                  </a:lnTo>
                  <a:lnTo>
                    <a:pt x="3319" y="2578"/>
                  </a:lnTo>
                  <a:lnTo>
                    <a:pt x="3340" y="2533"/>
                  </a:lnTo>
                  <a:lnTo>
                    <a:pt x="3359" y="2487"/>
                  </a:lnTo>
                  <a:lnTo>
                    <a:pt x="3376" y="2439"/>
                  </a:lnTo>
                  <a:lnTo>
                    <a:pt x="3393" y="2391"/>
                  </a:lnTo>
                  <a:lnTo>
                    <a:pt x="3406" y="2343"/>
                  </a:lnTo>
                  <a:lnTo>
                    <a:pt x="3419" y="2293"/>
                  </a:lnTo>
                  <a:lnTo>
                    <a:pt x="3431" y="2243"/>
                  </a:lnTo>
                  <a:lnTo>
                    <a:pt x="3440" y="2193"/>
                  </a:lnTo>
                  <a:lnTo>
                    <a:pt x="3448" y="2142"/>
                  </a:lnTo>
                  <a:lnTo>
                    <a:pt x="3454" y="2089"/>
                  </a:lnTo>
                  <a:lnTo>
                    <a:pt x="3459" y="2037"/>
                  </a:lnTo>
                  <a:lnTo>
                    <a:pt x="3461" y="1985"/>
                  </a:lnTo>
                  <a:lnTo>
                    <a:pt x="3462" y="1932"/>
                  </a:lnTo>
                  <a:lnTo>
                    <a:pt x="3462" y="1892"/>
                  </a:lnTo>
                  <a:lnTo>
                    <a:pt x="3460" y="1853"/>
                  </a:lnTo>
                  <a:lnTo>
                    <a:pt x="3458" y="1814"/>
                  </a:lnTo>
                  <a:lnTo>
                    <a:pt x="3454" y="1775"/>
                  </a:lnTo>
                  <a:lnTo>
                    <a:pt x="3449" y="1737"/>
                  </a:lnTo>
                  <a:lnTo>
                    <a:pt x="3445" y="1698"/>
                  </a:lnTo>
                  <a:lnTo>
                    <a:pt x="3438" y="1661"/>
                  </a:lnTo>
                  <a:lnTo>
                    <a:pt x="3431" y="1623"/>
                  </a:lnTo>
                  <a:lnTo>
                    <a:pt x="3423" y="1586"/>
                  </a:lnTo>
                  <a:lnTo>
                    <a:pt x="3415" y="1548"/>
                  </a:lnTo>
                  <a:lnTo>
                    <a:pt x="3404" y="1512"/>
                  </a:lnTo>
                  <a:lnTo>
                    <a:pt x="3394" y="1476"/>
                  </a:lnTo>
                  <a:lnTo>
                    <a:pt x="3382" y="1440"/>
                  </a:lnTo>
                  <a:lnTo>
                    <a:pt x="3369" y="1406"/>
                  </a:lnTo>
                  <a:lnTo>
                    <a:pt x="3357" y="1371"/>
                  </a:lnTo>
                  <a:lnTo>
                    <a:pt x="3341" y="1336"/>
                  </a:lnTo>
                  <a:lnTo>
                    <a:pt x="3328" y="1301"/>
                  </a:lnTo>
                  <a:lnTo>
                    <a:pt x="3311" y="1267"/>
                  </a:lnTo>
                  <a:lnTo>
                    <a:pt x="3295" y="1235"/>
                  </a:lnTo>
                  <a:lnTo>
                    <a:pt x="3278" y="1202"/>
                  </a:lnTo>
                  <a:lnTo>
                    <a:pt x="3259" y="1170"/>
                  </a:lnTo>
                  <a:lnTo>
                    <a:pt x="3240" y="1137"/>
                  </a:lnTo>
                  <a:lnTo>
                    <a:pt x="3221" y="1106"/>
                  </a:lnTo>
                  <a:lnTo>
                    <a:pt x="3201" y="1076"/>
                  </a:lnTo>
                  <a:lnTo>
                    <a:pt x="3180" y="1046"/>
                  </a:lnTo>
                  <a:lnTo>
                    <a:pt x="3158" y="1015"/>
                  </a:lnTo>
                  <a:lnTo>
                    <a:pt x="3136" y="986"/>
                  </a:lnTo>
                  <a:lnTo>
                    <a:pt x="3113" y="957"/>
                  </a:lnTo>
                  <a:lnTo>
                    <a:pt x="3090" y="930"/>
                  </a:lnTo>
                  <a:lnTo>
                    <a:pt x="3065" y="902"/>
                  </a:lnTo>
                  <a:lnTo>
                    <a:pt x="3040" y="875"/>
                  </a:lnTo>
                  <a:lnTo>
                    <a:pt x="3014" y="849"/>
                  </a:lnTo>
                  <a:lnTo>
                    <a:pt x="2987" y="824"/>
                  </a:lnTo>
                  <a:lnTo>
                    <a:pt x="2961" y="798"/>
                  </a:lnTo>
                  <a:lnTo>
                    <a:pt x="2934" y="774"/>
                  </a:lnTo>
                  <a:lnTo>
                    <a:pt x="2905" y="751"/>
                  </a:lnTo>
                  <a:lnTo>
                    <a:pt x="2877" y="728"/>
                  </a:lnTo>
                  <a:lnTo>
                    <a:pt x="2848" y="704"/>
                  </a:lnTo>
                  <a:lnTo>
                    <a:pt x="2818" y="683"/>
                  </a:lnTo>
                  <a:lnTo>
                    <a:pt x="2788" y="663"/>
                  </a:lnTo>
                  <a:lnTo>
                    <a:pt x="2756" y="642"/>
                  </a:lnTo>
                  <a:lnTo>
                    <a:pt x="2725" y="622"/>
                  </a:lnTo>
                  <a:lnTo>
                    <a:pt x="2694" y="603"/>
                  </a:lnTo>
                  <a:lnTo>
                    <a:pt x="2661" y="586"/>
                  </a:lnTo>
                  <a:lnTo>
                    <a:pt x="2629" y="568"/>
                  </a:lnTo>
                  <a:lnTo>
                    <a:pt x="2595" y="552"/>
                  </a:lnTo>
                  <a:lnTo>
                    <a:pt x="2561" y="536"/>
                  </a:lnTo>
                  <a:lnTo>
                    <a:pt x="2528" y="521"/>
                  </a:lnTo>
                  <a:lnTo>
                    <a:pt x="2493" y="507"/>
                  </a:lnTo>
                  <a:lnTo>
                    <a:pt x="2458" y="494"/>
                  </a:lnTo>
                  <a:lnTo>
                    <a:pt x="2423" y="481"/>
                  </a:lnTo>
                  <a:lnTo>
                    <a:pt x="2387" y="470"/>
                  </a:lnTo>
                  <a:lnTo>
                    <a:pt x="2351" y="459"/>
                  </a:lnTo>
                  <a:lnTo>
                    <a:pt x="2314" y="449"/>
                  </a:lnTo>
                  <a:lnTo>
                    <a:pt x="2277" y="440"/>
                  </a:lnTo>
                  <a:lnTo>
                    <a:pt x="2240" y="431"/>
                  </a:lnTo>
                  <a:lnTo>
                    <a:pt x="2203" y="424"/>
                  </a:lnTo>
                  <a:lnTo>
                    <a:pt x="2164" y="419"/>
                  </a:lnTo>
                  <a:lnTo>
                    <a:pt x="2127" y="413"/>
                  </a:lnTo>
                  <a:lnTo>
                    <a:pt x="2088" y="408"/>
                  </a:lnTo>
                  <a:lnTo>
                    <a:pt x="2049" y="405"/>
                  </a:lnTo>
                  <a:lnTo>
                    <a:pt x="2011" y="402"/>
                  </a:lnTo>
                  <a:lnTo>
                    <a:pt x="1972" y="401"/>
                  </a:lnTo>
                  <a:lnTo>
                    <a:pt x="1932" y="401"/>
                  </a:lnTo>
                  <a:lnTo>
                    <a:pt x="1893" y="401"/>
                  </a:lnTo>
                  <a:lnTo>
                    <a:pt x="1853" y="402"/>
                  </a:lnTo>
                  <a:lnTo>
                    <a:pt x="1814" y="405"/>
                  </a:lnTo>
                  <a:lnTo>
                    <a:pt x="1775" y="408"/>
                  </a:lnTo>
                  <a:lnTo>
                    <a:pt x="1737" y="413"/>
                  </a:lnTo>
                  <a:lnTo>
                    <a:pt x="1699" y="419"/>
                  </a:lnTo>
                  <a:lnTo>
                    <a:pt x="1660" y="424"/>
                  </a:lnTo>
                  <a:lnTo>
                    <a:pt x="1623" y="431"/>
                  </a:lnTo>
                  <a:lnTo>
                    <a:pt x="1586" y="440"/>
                  </a:lnTo>
                  <a:lnTo>
                    <a:pt x="1549" y="449"/>
                  </a:lnTo>
                  <a:lnTo>
                    <a:pt x="1513" y="459"/>
                  </a:lnTo>
                  <a:lnTo>
                    <a:pt x="1477" y="470"/>
                  </a:lnTo>
                  <a:lnTo>
                    <a:pt x="1441" y="481"/>
                  </a:lnTo>
                  <a:lnTo>
                    <a:pt x="1405" y="494"/>
                  </a:lnTo>
                  <a:lnTo>
                    <a:pt x="1370" y="507"/>
                  </a:lnTo>
                  <a:lnTo>
                    <a:pt x="1335" y="521"/>
                  </a:lnTo>
                  <a:lnTo>
                    <a:pt x="1302" y="536"/>
                  </a:lnTo>
                  <a:lnTo>
                    <a:pt x="1268" y="552"/>
                  </a:lnTo>
                  <a:lnTo>
                    <a:pt x="1234" y="568"/>
                  </a:lnTo>
                  <a:lnTo>
                    <a:pt x="1202" y="586"/>
                  </a:lnTo>
                  <a:lnTo>
                    <a:pt x="1169" y="603"/>
                  </a:lnTo>
                  <a:lnTo>
                    <a:pt x="1138" y="622"/>
                  </a:lnTo>
                  <a:lnTo>
                    <a:pt x="1107" y="642"/>
                  </a:lnTo>
                  <a:lnTo>
                    <a:pt x="1076" y="663"/>
                  </a:lnTo>
                  <a:lnTo>
                    <a:pt x="1045" y="683"/>
                  </a:lnTo>
                  <a:lnTo>
                    <a:pt x="1016" y="704"/>
                  </a:lnTo>
                  <a:lnTo>
                    <a:pt x="987" y="728"/>
                  </a:lnTo>
                  <a:lnTo>
                    <a:pt x="958" y="751"/>
                  </a:lnTo>
                  <a:lnTo>
                    <a:pt x="930" y="774"/>
                  </a:lnTo>
                  <a:lnTo>
                    <a:pt x="902" y="798"/>
                  </a:lnTo>
                  <a:lnTo>
                    <a:pt x="876" y="824"/>
                  </a:lnTo>
                  <a:lnTo>
                    <a:pt x="849" y="849"/>
                  </a:lnTo>
                  <a:lnTo>
                    <a:pt x="823" y="875"/>
                  </a:lnTo>
                  <a:lnTo>
                    <a:pt x="799" y="902"/>
                  </a:lnTo>
                  <a:lnTo>
                    <a:pt x="775" y="930"/>
                  </a:lnTo>
                  <a:lnTo>
                    <a:pt x="750" y="957"/>
                  </a:lnTo>
                  <a:lnTo>
                    <a:pt x="728" y="986"/>
                  </a:lnTo>
                  <a:lnTo>
                    <a:pt x="705" y="1015"/>
                  </a:lnTo>
                  <a:lnTo>
                    <a:pt x="684" y="1046"/>
                  </a:lnTo>
                  <a:lnTo>
                    <a:pt x="662" y="1076"/>
                  </a:lnTo>
                  <a:lnTo>
                    <a:pt x="642" y="1106"/>
                  </a:lnTo>
                  <a:lnTo>
                    <a:pt x="623" y="1137"/>
                  </a:lnTo>
                  <a:lnTo>
                    <a:pt x="604" y="1170"/>
                  </a:lnTo>
                  <a:lnTo>
                    <a:pt x="585" y="1202"/>
                  </a:lnTo>
                  <a:lnTo>
                    <a:pt x="569" y="1235"/>
                  </a:lnTo>
                  <a:lnTo>
                    <a:pt x="552" y="1267"/>
                  </a:lnTo>
                  <a:lnTo>
                    <a:pt x="537" y="1301"/>
                  </a:lnTo>
                  <a:lnTo>
                    <a:pt x="522" y="1336"/>
                  </a:lnTo>
                  <a:lnTo>
                    <a:pt x="508" y="1371"/>
                  </a:lnTo>
                  <a:lnTo>
                    <a:pt x="494" y="1406"/>
                  </a:lnTo>
                  <a:lnTo>
                    <a:pt x="482" y="1440"/>
                  </a:lnTo>
                  <a:lnTo>
                    <a:pt x="470" y="1476"/>
                  </a:lnTo>
                  <a:lnTo>
                    <a:pt x="459" y="1512"/>
                  </a:lnTo>
                  <a:lnTo>
                    <a:pt x="450" y="1548"/>
                  </a:lnTo>
                  <a:lnTo>
                    <a:pt x="440" y="1586"/>
                  </a:lnTo>
                  <a:lnTo>
                    <a:pt x="432" y="1623"/>
                  </a:lnTo>
                  <a:lnTo>
                    <a:pt x="425" y="1661"/>
                  </a:lnTo>
                  <a:lnTo>
                    <a:pt x="418" y="1698"/>
                  </a:lnTo>
                  <a:lnTo>
                    <a:pt x="414" y="1737"/>
                  </a:lnTo>
                  <a:lnTo>
                    <a:pt x="409" y="1775"/>
                  </a:lnTo>
                  <a:lnTo>
                    <a:pt x="405" y="1814"/>
                  </a:lnTo>
                  <a:lnTo>
                    <a:pt x="403" y="1853"/>
                  </a:lnTo>
                  <a:lnTo>
                    <a:pt x="402" y="1892"/>
                  </a:lnTo>
                  <a:lnTo>
                    <a:pt x="401" y="1932"/>
                  </a:lnTo>
                  <a:lnTo>
                    <a:pt x="402" y="1986"/>
                  </a:lnTo>
                  <a:lnTo>
                    <a:pt x="405" y="2040"/>
                  </a:lnTo>
                  <a:lnTo>
                    <a:pt x="410" y="2093"/>
                  </a:lnTo>
                  <a:lnTo>
                    <a:pt x="416" y="2146"/>
                  </a:lnTo>
                  <a:lnTo>
                    <a:pt x="424" y="2199"/>
                  </a:lnTo>
                  <a:lnTo>
                    <a:pt x="434" y="2251"/>
                  </a:lnTo>
                  <a:lnTo>
                    <a:pt x="446" y="2301"/>
                  </a:lnTo>
                  <a:lnTo>
                    <a:pt x="459" y="2352"/>
                  </a:lnTo>
                  <a:lnTo>
                    <a:pt x="474" y="2402"/>
                  </a:lnTo>
                  <a:lnTo>
                    <a:pt x="490" y="2451"/>
                  </a:lnTo>
                  <a:lnTo>
                    <a:pt x="509" y="2498"/>
                  </a:lnTo>
                  <a:lnTo>
                    <a:pt x="529" y="2546"/>
                  </a:lnTo>
                  <a:lnTo>
                    <a:pt x="549" y="2592"/>
                  </a:lnTo>
                  <a:lnTo>
                    <a:pt x="573" y="2638"/>
                  </a:lnTo>
                  <a:lnTo>
                    <a:pt x="597" y="2682"/>
                  </a:lnTo>
                  <a:lnTo>
                    <a:pt x="623" y="2726"/>
                  </a:lnTo>
                  <a:lnTo>
                    <a:pt x="650" y="2770"/>
                  </a:lnTo>
                  <a:lnTo>
                    <a:pt x="679" y="2814"/>
                  </a:lnTo>
                  <a:lnTo>
                    <a:pt x="711" y="2856"/>
                  </a:lnTo>
                  <a:lnTo>
                    <a:pt x="743" y="2896"/>
                  </a:lnTo>
                  <a:lnTo>
                    <a:pt x="777" y="2937"/>
                  </a:lnTo>
                  <a:lnTo>
                    <a:pt x="812" y="2975"/>
                  </a:lnTo>
                  <a:lnTo>
                    <a:pt x="848" y="3014"/>
                  </a:lnTo>
                  <a:lnTo>
                    <a:pt x="885" y="3050"/>
                  </a:lnTo>
                  <a:lnTo>
                    <a:pt x="924" y="3085"/>
                  </a:lnTo>
                  <a:lnTo>
                    <a:pt x="964" y="3118"/>
                  </a:lnTo>
                  <a:lnTo>
                    <a:pt x="1004" y="3151"/>
                  </a:lnTo>
                  <a:lnTo>
                    <a:pt x="1047" y="3182"/>
                  </a:lnTo>
                  <a:lnTo>
                    <a:pt x="1090" y="3211"/>
                  </a:lnTo>
                  <a:lnTo>
                    <a:pt x="1135" y="3239"/>
                  </a:lnTo>
                  <a:lnTo>
                    <a:pt x="1180" y="3266"/>
                  </a:lnTo>
                  <a:lnTo>
                    <a:pt x="1226" y="3291"/>
                  </a:lnTo>
                  <a:lnTo>
                    <a:pt x="1335" y="3348"/>
                  </a:lnTo>
                  <a:lnTo>
                    <a:pt x="1335" y="3469"/>
                  </a:lnTo>
                  <a:lnTo>
                    <a:pt x="1335" y="3838"/>
                  </a:lnTo>
                  <a:lnTo>
                    <a:pt x="1674" y="3838"/>
                  </a:lnTo>
                  <a:lnTo>
                    <a:pt x="1674" y="2948"/>
                  </a:lnTo>
                  <a:lnTo>
                    <a:pt x="1260" y="2281"/>
                  </a:lnTo>
                  <a:lnTo>
                    <a:pt x="1431" y="2175"/>
                  </a:lnTo>
                  <a:lnTo>
                    <a:pt x="1507" y="2300"/>
                  </a:lnTo>
                  <a:close/>
                  <a:moveTo>
                    <a:pt x="2326" y="2429"/>
                  </a:moveTo>
                  <a:lnTo>
                    <a:pt x="2326" y="2429"/>
                  </a:lnTo>
                  <a:lnTo>
                    <a:pt x="2305" y="2432"/>
                  </a:lnTo>
                  <a:lnTo>
                    <a:pt x="2284" y="2435"/>
                  </a:lnTo>
                  <a:lnTo>
                    <a:pt x="2258" y="2437"/>
                  </a:lnTo>
                  <a:lnTo>
                    <a:pt x="2234" y="2437"/>
                  </a:lnTo>
                  <a:lnTo>
                    <a:pt x="2208" y="2433"/>
                  </a:lnTo>
                  <a:lnTo>
                    <a:pt x="2184" y="2429"/>
                  </a:lnTo>
                  <a:lnTo>
                    <a:pt x="2158" y="2420"/>
                  </a:lnTo>
                  <a:lnTo>
                    <a:pt x="2134" y="2411"/>
                  </a:lnTo>
                  <a:lnTo>
                    <a:pt x="2109" y="2397"/>
                  </a:lnTo>
                  <a:lnTo>
                    <a:pt x="2083" y="2382"/>
                  </a:lnTo>
                  <a:lnTo>
                    <a:pt x="2063" y="2396"/>
                  </a:lnTo>
                  <a:lnTo>
                    <a:pt x="2045" y="2409"/>
                  </a:lnTo>
                  <a:lnTo>
                    <a:pt x="2024" y="2419"/>
                  </a:lnTo>
                  <a:lnTo>
                    <a:pt x="2004" y="2427"/>
                  </a:lnTo>
                  <a:lnTo>
                    <a:pt x="1983" y="2434"/>
                  </a:lnTo>
                  <a:lnTo>
                    <a:pt x="1962" y="2438"/>
                  </a:lnTo>
                  <a:lnTo>
                    <a:pt x="1941" y="2440"/>
                  </a:lnTo>
                  <a:lnTo>
                    <a:pt x="1920" y="2440"/>
                  </a:lnTo>
                  <a:lnTo>
                    <a:pt x="1900" y="2439"/>
                  </a:lnTo>
                  <a:lnTo>
                    <a:pt x="1879" y="2435"/>
                  </a:lnTo>
                  <a:lnTo>
                    <a:pt x="1858" y="2430"/>
                  </a:lnTo>
                  <a:lnTo>
                    <a:pt x="1837" y="2423"/>
                  </a:lnTo>
                  <a:lnTo>
                    <a:pt x="1816" y="2415"/>
                  </a:lnTo>
                  <a:lnTo>
                    <a:pt x="1794" y="2404"/>
                  </a:lnTo>
                  <a:lnTo>
                    <a:pt x="1773" y="2393"/>
                  </a:lnTo>
                  <a:lnTo>
                    <a:pt x="1752" y="2379"/>
                  </a:lnTo>
                  <a:lnTo>
                    <a:pt x="1735" y="2390"/>
                  </a:lnTo>
                  <a:lnTo>
                    <a:pt x="1716" y="2399"/>
                  </a:lnTo>
                  <a:lnTo>
                    <a:pt x="1699" y="2408"/>
                  </a:lnTo>
                  <a:lnTo>
                    <a:pt x="1679" y="2413"/>
                  </a:lnTo>
                  <a:lnTo>
                    <a:pt x="1660" y="2418"/>
                  </a:lnTo>
                  <a:lnTo>
                    <a:pt x="1642" y="2422"/>
                  </a:lnTo>
                  <a:lnTo>
                    <a:pt x="1622" y="2424"/>
                  </a:lnTo>
                  <a:lnTo>
                    <a:pt x="1602" y="2424"/>
                  </a:lnTo>
                  <a:lnTo>
                    <a:pt x="1585" y="2424"/>
                  </a:lnTo>
                  <a:lnTo>
                    <a:pt x="1860" y="2866"/>
                  </a:lnTo>
                  <a:lnTo>
                    <a:pt x="1875" y="2891"/>
                  </a:lnTo>
                  <a:lnTo>
                    <a:pt x="1875" y="2918"/>
                  </a:lnTo>
                  <a:lnTo>
                    <a:pt x="1875" y="3838"/>
                  </a:lnTo>
                  <a:lnTo>
                    <a:pt x="2038" y="3838"/>
                  </a:lnTo>
                  <a:lnTo>
                    <a:pt x="2038" y="2918"/>
                  </a:lnTo>
                  <a:lnTo>
                    <a:pt x="2038" y="2891"/>
                  </a:lnTo>
                  <a:lnTo>
                    <a:pt x="2053" y="2866"/>
                  </a:lnTo>
                  <a:lnTo>
                    <a:pt x="2326" y="2429"/>
                  </a:lnTo>
                  <a:close/>
                  <a:moveTo>
                    <a:pt x="2506" y="5533"/>
                  </a:moveTo>
                  <a:lnTo>
                    <a:pt x="1402" y="5631"/>
                  </a:lnTo>
                  <a:lnTo>
                    <a:pt x="1405" y="5656"/>
                  </a:lnTo>
                  <a:lnTo>
                    <a:pt x="1410" y="5681"/>
                  </a:lnTo>
                  <a:lnTo>
                    <a:pt x="1417" y="5705"/>
                  </a:lnTo>
                  <a:lnTo>
                    <a:pt x="1424" y="5729"/>
                  </a:lnTo>
                  <a:lnTo>
                    <a:pt x="1432" y="5753"/>
                  </a:lnTo>
                  <a:lnTo>
                    <a:pt x="1441" y="5776"/>
                  </a:lnTo>
                  <a:lnTo>
                    <a:pt x="1451" y="5798"/>
                  </a:lnTo>
                  <a:lnTo>
                    <a:pt x="1463" y="5820"/>
                  </a:lnTo>
                  <a:lnTo>
                    <a:pt x="1475" y="5842"/>
                  </a:lnTo>
                  <a:lnTo>
                    <a:pt x="1489" y="5862"/>
                  </a:lnTo>
                  <a:lnTo>
                    <a:pt x="1503" y="5883"/>
                  </a:lnTo>
                  <a:lnTo>
                    <a:pt x="1516" y="5902"/>
                  </a:lnTo>
                  <a:lnTo>
                    <a:pt x="1533" y="5921"/>
                  </a:lnTo>
                  <a:lnTo>
                    <a:pt x="1549" y="5938"/>
                  </a:lnTo>
                  <a:lnTo>
                    <a:pt x="1566" y="5956"/>
                  </a:lnTo>
                  <a:lnTo>
                    <a:pt x="1584" y="5973"/>
                  </a:lnTo>
                  <a:lnTo>
                    <a:pt x="1602" y="5988"/>
                  </a:lnTo>
                  <a:lnTo>
                    <a:pt x="1622" y="6003"/>
                  </a:lnTo>
                  <a:lnTo>
                    <a:pt x="1642" y="6017"/>
                  </a:lnTo>
                  <a:lnTo>
                    <a:pt x="1663" y="6031"/>
                  </a:lnTo>
                  <a:lnTo>
                    <a:pt x="1685" y="6043"/>
                  </a:lnTo>
                  <a:lnTo>
                    <a:pt x="1706" y="6055"/>
                  </a:lnTo>
                  <a:lnTo>
                    <a:pt x="1729" y="6065"/>
                  </a:lnTo>
                  <a:lnTo>
                    <a:pt x="1752" y="6074"/>
                  </a:lnTo>
                  <a:lnTo>
                    <a:pt x="1775" y="6082"/>
                  </a:lnTo>
                  <a:lnTo>
                    <a:pt x="1799" y="6091"/>
                  </a:lnTo>
                  <a:lnTo>
                    <a:pt x="1823" y="6096"/>
                  </a:lnTo>
                  <a:lnTo>
                    <a:pt x="1849" y="6102"/>
                  </a:lnTo>
                  <a:lnTo>
                    <a:pt x="1873" y="6106"/>
                  </a:lnTo>
                  <a:lnTo>
                    <a:pt x="1900" y="6109"/>
                  </a:lnTo>
                  <a:lnTo>
                    <a:pt x="1925" y="6110"/>
                  </a:lnTo>
                  <a:lnTo>
                    <a:pt x="1951" y="6111"/>
                  </a:lnTo>
                  <a:lnTo>
                    <a:pt x="1980" y="6110"/>
                  </a:lnTo>
                  <a:lnTo>
                    <a:pt x="2008" y="6109"/>
                  </a:lnTo>
                  <a:lnTo>
                    <a:pt x="2035" y="6106"/>
                  </a:lnTo>
                  <a:lnTo>
                    <a:pt x="2063" y="6100"/>
                  </a:lnTo>
                  <a:lnTo>
                    <a:pt x="2090" y="6094"/>
                  </a:lnTo>
                  <a:lnTo>
                    <a:pt x="2117" y="6087"/>
                  </a:lnTo>
                  <a:lnTo>
                    <a:pt x="2142" y="6078"/>
                  </a:lnTo>
                  <a:lnTo>
                    <a:pt x="2168" y="6067"/>
                  </a:lnTo>
                  <a:lnTo>
                    <a:pt x="2192" y="6057"/>
                  </a:lnTo>
                  <a:lnTo>
                    <a:pt x="2215" y="6044"/>
                  </a:lnTo>
                  <a:lnTo>
                    <a:pt x="2239" y="6031"/>
                  </a:lnTo>
                  <a:lnTo>
                    <a:pt x="2262" y="6016"/>
                  </a:lnTo>
                  <a:lnTo>
                    <a:pt x="2284" y="6001"/>
                  </a:lnTo>
                  <a:lnTo>
                    <a:pt x="2305" y="5985"/>
                  </a:lnTo>
                  <a:lnTo>
                    <a:pt x="2324" y="5968"/>
                  </a:lnTo>
                  <a:lnTo>
                    <a:pt x="2344" y="5949"/>
                  </a:lnTo>
                  <a:lnTo>
                    <a:pt x="2362" y="5929"/>
                  </a:lnTo>
                  <a:lnTo>
                    <a:pt x="2379" y="5909"/>
                  </a:lnTo>
                  <a:lnTo>
                    <a:pt x="2396" y="5889"/>
                  </a:lnTo>
                  <a:lnTo>
                    <a:pt x="2412" y="5866"/>
                  </a:lnTo>
                  <a:lnTo>
                    <a:pt x="2425" y="5844"/>
                  </a:lnTo>
                  <a:lnTo>
                    <a:pt x="2439" y="5821"/>
                  </a:lnTo>
                  <a:lnTo>
                    <a:pt x="2451" y="5797"/>
                  </a:lnTo>
                  <a:lnTo>
                    <a:pt x="2463" y="5772"/>
                  </a:lnTo>
                  <a:lnTo>
                    <a:pt x="2473" y="5747"/>
                  </a:lnTo>
                  <a:lnTo>
                    <a:pt x="2481" y="5721"/>
                  </a:lnTo>
                  <a:lnTo>
                    <a:pt x="2489" y="5695"/>
                  </a:lnTo>
                  <a:lnTo>
                    <a:pt x="2495" y="5668"/>
                  </a:lnTo>
                  <a:lnTo>
                    <a:pt x="2500" y="5641"/>
                  </a:lnTo>
                  <a:lnTo>
                    <a:pt x="2503" y="5613"/>
                  </a:lnTo>
                  <a:lnTo>
                    <a:pt x="2506" y="5584"/>
                  </a:lnTo>
                  <a:lnTo>
                    <a:pt x="2507" y="5556"/>
                  </a:lnTo>
                  <a:lnTo>
                    <a:pt x="2506" y="5533"/>
                  </a:lnTo>
                  <a:close/>
                  <a:moveTo>
                    <a:pt x="2908" y="4892"/>
                  </a:moveTo>
                  <a:lnTo>
                    <a:pt x="1018" y="5060"/>
                  </a:lnTo>
                  <a:lnTo>
                    <a:pt x="1015" y="5089"/>
                  </a:lnTo>
                  <a:lnTo>
                    <a:pt x="1015" y="5118"/>
                  </a:lnTo>
                  <a:lnTo>
                    <a:pt x="1017" y="5144"/>
                  </a:lnTo>
                  <a:lnTo>
                    <a:pt x="2906" y="4978"/>
                  </a:lnTo>
                  <a:lnTo>
                    <a:pt x="2908" y="4953"/>
                  </a:lnTo>
                  <a:lnTo>
                    <a:pt x="2910" y="4927"/>
                  </a:lnTo>
                  <a:lnTo>
                    <a:pt x="2910" y="4910"/>
                  </a:lnTo>
                  <a:lnTo>
                    <a:pt x="2908" y="4892"/>
                  </a:lnTo>
                  <a:close/>
                  <a:moveTo>
                    <a:pt x="2908" y="4171"/>
                  </a:moveTo>
                  <a:lnTo>
                    <a:pt x="1018" y="4337"/>
                  </a:lnTo>
                  <a:lnTo>
                    <a:pt x="1015" y="4368"/>
                  </a:lnTo>
                  <a:lnTo>
                    <a:pt x="1015" y="4397"/>
                  </a:lnTo>
                  <a:lnTo>
                    <a:pt x="1017" y="4423"/>
                  </a:lnTo>
                  <a:lnTo>
                    <a:pt x="2906" y="4257"/>
                  </a:lnTo>
                  <a:lnTo>
                    <a:pt x="2908" y="4232"/>
                  </a:lnTo>
                  <a:lnTo>
                    <a:pt x="2910" y="4206"/>
                  </a:lnTo>
                  <a:lnTo>
                    <a:pt x="2910" y="4189"/>
                  </a:lnTo>
                  <a:lnTo>
                    <a:pt x="2908" y="4171"/>
                  </a:lnTo>
                  <a:close/>
                </a:path>
              </a:pathLst>
            </a:custGeom>
            <a:solidFill>
              <a:schemeClr val="bg1"/>
            </a:solidFill>
            <a:ln w="9525">
              <a:noFill/>
              <a:round/>
            </a:ln>
          </p:spPr>
          <p:txBody>
            <a:bodyPr lIns="84902" tIns="42451" rIns="84902" bIns="42451"/>
            <a:lstStyle/>
            <a:p>
              <a:endParaRPr lang="zh-CN" altLang="en-US" dirty="0">
                <a:latin typeface="宋体" panose="02010600030101010101" pitchFamily="2" charset="-122"/>
                <a:ea typeface="宋体" panose="02010600030101010101" pitchFamily="2" charset="-122"/>
              </a:endParaRPr>
            </a:p>
          </p:txBody>
        </p:sp>
        <p:sp>
          <p:nvSpPr>
            <p:cNvPr id="18" name="文本框 17"/>
            <p:cNvSpPr txBox="1"/>
            <p:nvPr/>
          </p:nvSpPr>
          <p:spPr>
            <a:xfrm>
              <a:off x="4435842" y="3432821"/>
              <a:ext cx="970748" cy="523220"/>
            </a:xfrm>
            <a:prstGeom prst="rect">
              <a:avLst/>
            </a:prstGeom>
            <a:noFill/>
          </p:spPr>
          <p:txBody>
            <a:bodyPr wrap="square" rtlCol="0" anchor="ctr" anchorCtr="0">
              <a:spAutoFit/>
            </a:bodyPr>
            <a:lstStyle/>
            <a:p>
              <a:pPr algn="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a:t>
              </a:r>
            </a:p>
          </p:txBody>
        </p:sp>
      </p:grpSp>
      <p:grpSp>
        <p:nvGrpSpPr>
          <p:cNvPr id="36" name="组合 35"/>
          <p:cNvGrpSpPr/>
          <p:nvPr/>
        </p:nvGrpSpPr>
        <p:grpSpPr>
          <a:xfrm>
            <a:off x="6477358" y="1334155"/>
            <a:ext cx="1586851" cy="3308930"/>
            <a:chOff x="6477358" y="1334155"/>
            <a:chExt cx="1586851" cy="3308930"/>
          </a:xfrm>
        </p:grpSpPr>
        <p:sp>
          <p:nvSpPr>
            <p:cNvPr id="8" name="AutoShape 26"/>
            <p:cNvSpPr>
              <a:spLocks noChangeArrowheads="1"/>
            </p:cNvSpPr>
            <p:nvPr/>
          </p:nvSpPr>
          <p:spPr bwMode="auto">
            <a:xfrm rot="16200000">
              <a:off x="5616319" y="2195194"/>
              <a:ext cx="3308930" cy="1586851"/>
            </a:xfrm>
            <a:custGeom>
              <a:avLst/>
              <a:gdLst>
                <a:gd name="T0" fmla="*/ 3003032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rgbClr val="FBD537"/>
            </a:solidFill>
            <a:ln w="9525">
              <a:noFill/>
              <a:miter lim="800000"/>
            </a:ln>
            <a:effectLst/>
          </p:spPr>
          <p:txBody>
            <a:bodyPr wrap="none" lIns="84902" tIns="42451" rIns="84902" bIns="42451" anchor="ctr"/>
            <a:lstStyle/>
            <a:p>
              <a:pPr>
                <a:defRPr/>
              </a:pPr>
              <a:endParaRPr lang="zh-CN" altLang="en-US" b="0" dirty="0">
                <a:latin typeface="宋体" panose="02010600030101010101" pitchFamily="2" charset="-122"/>
                <a:ea typeface="宋体" panose="02010600030101010101" pitchFamily="2" charset="-122"/>
              </a:endParaRPr>
            </a:p>
          </p:txBody>
        </p:sp>
        <p:sp>
          <p:nvSpPr>
            <p:cNvPr id="14" name="KSO_Shape"/>
            <p:cNvSpPr/>
            <p:nvPr/>
          </p:nvSpPr>
          <p:spPr bwMode="auto">
            <a:xfrm>
              <a:off x="7053464" y="2091602"/>
              <a:ext cx="434641" cy="852933"/>
            </a:xfrm>
            <a:custGeom>
              <a:avLst/>
              <a:gdLst>
                <a:gd name="T0" fmla="*/ 2147483647 w 3408"/>
                <a:gd name="T1" fmla="*/ 2147483647 h 6695"/>
                <a:gd name="T2" fmla="*/ 2147483647 w 3408"/>
                <a:gd name="T3" fmla="*/ 2147483647 h 6695"/>
                <a:gd name="T4" fmla="*/ 0 w 3408"/>
                <a:gd name="T5" fmla="*/ 2147483647 h 6695"/>
                <a:gd name="T6" fmla="*/ 0 w 3408"/>
                <a:gd name="T7" fmla="*/ 2147483647 h 6695"/>
                <a:gd name="T8" fmla="*/ 2147483647 w 3408"/>
                <a:gd name="T9" fmla="*/ 2147483647 h 6695"/>
                <a:gd name="T10" fmla="*/ 2147483647 w 3408"/>
                <a:gd name="T11" fmla="*/ 2147483647 h 6695"/>
                <a:gd name="T12" fmla="*/ 2147483647 w 3408"/>
                <a:gd name="T13" fmla="*/ 2147483647 h 6695"/>
                <a:gd name="T14" fmla="*/ 2147483647 w 3408"/>
                <a:gd name="T15" fmla="*/ 2147483647 h 6695"/>
                <a:gd name="T16" fmla="*/ 2147483647 w 3408"/>
                <a:gd name="T17" fmla="*/ 2147483647 h 6695"/>
                <a:gd name="T18" fmla="*/ 2147483647 w 3408"/>
                <a:gd name="T19" fmla="*/ 2147483647 h 6695"/>
                <a:gd name="T20" fmla="*/ 2147483647 w 3408"/>
                <a:gd name="T21" fmla="*/ 2147483647 h 6695"/>
                <a:gd name="T22" fmla="*/ 2147483647 w 3408"/>
                <a:gd name="T23" fmla="*/ 2147483647 h 6695"/>
                <a:gd name="T24" fmla="*/ 2147483647 w 3408"/>
                <a:gd name="T25" fmla="*/ 2147483647 h 6695"/>
                <a:gd name="T26" fmla="*/ 2147483647 w 3408"/>
                <a:gd name="T27" fmla="*/ 2147483647 h 6695"/>
                <a:gd name="T28" fmla="*/ 2147483647 w 3408"/>
                <a:gd name="T29" fmla="*/ 2147483647 h 6695"/>
                <a:gd name="T30" fmla="*/ 2147483647 w 3408"/>
                <a:gd name="T31" fmla="*/ 2147483647 h 6695"/>
                <a:gd name="T32" fmla="*/ 2147483647 w 3408"/>
                <a:gd name="T33" fmla="*/ 2147483647 h 6695"/>
                <a:gd name="T34" fmla="*/ 2147483647 w 3408"/>
                <a:gd name="T35" fmla="*/ 2147483647 h 6695"/>
                <a:gd name="T36" fmla="*/ 2147483647 w 3408"/>
                <a:gd name="T37" fmla="*/ 2147483647 h 6695"/>
                <a:gd name="T38" fmla="*/ 2147483647 w 3408"/>
                <a:gd name="T39" fmla="*/ 2147483647 h 6695"/>
                <a:gd name="T40" fmla="*/ 2147483647 w 3408"/>
                <a:gd name="T41" fmla="*/ 2147483647 h 6695"/>
                <a:gd name="T42" fmla="*/ 2147483647 w 3408"/>
                <a:gd name="T43" fmla="*/ 2147483647 h 6695"/>
                <a:gd name="T44" fmla="*/ 2147483647 w 3408"/>
                <a:gd name="T45" fmla="*/ 2147483647 h 6695"/>
                <a:gd name="T46" fmla="*/ 2147483647 w 3408"/>
                <a:gd name="T47" fmla="*/ 2147483647 h 6695"/>
                <a:gd name="T48" fmla="*/ 2147483647 w 3408"/>
                <a:gd name="T49" fmla="*/ 2147483647 h 6695"/>
                <a:gd name="T50" fmla="*/ 2147483647 w 3408"/>
                <a:gd name="T51" fmla="*/ 2147483647 h 6695"/>
                <a:gd name="T52" fmla="*/ 2147483647 w 3408"/>
                <a:gd name="T53" fmla="*/ 2147483647 h 6695"/>
                <a:gd name="T54" fmla="*/ 2147483647 w 3408"/>
                <a:gd name="T55" fmla="*/ 2147483647 h 6695"/>
                <a:gd name="T56" fmla="*/ 2147483647 w 3408"/>
                <a:gd name="T57" fmla="*/ 2147483647 h 6695"/>
                <a:gd name="T58" fmla="*/ 2147483647 w 3408"/>
                <a:gd name="T59" fmla="*/ 2147483647 h 6695"/>
                <a:gd name="T60" fmla="*/ 2147483647 w 3408"/>
                <a:gd name="T61" fmla="*/ 2147483647 h 6695"/>
                <a:gd name="T62" fmla="*/ 2147483647 w 3408"/>
                <a:gd name="T63" fmla="*/ 2147483647 h 6695"/>
                <a:gd name="T64" fmla="*/ 2147483647 w 3408"/>
                <a:gd name="T65" fmla="*/ 2147483647 h 6695"/>
                <a:gd name="T66" fmla="*/ 2147483647 w 3408"/>
                <a:gd name="T67" fmla="*/ 2147483647 h 6695"/>
                <a:gd name="T68" fmla="*/ 2147483647 w 3408"/>
                <a:gd name="T69" fmla="*/ 2147483647 h 6695"/>
                <a:gd name="T70" fmla="*/ 2147483647 w 3408"/>
                <a:gd name="T71" fmla="*/ 2147483647 h 6695"/>
                <a:gd name="T72" fmla="*/ 2147483647 w 3408"/>
                <a:gd name="T73" fmla="*/ 2147483647 h 6695"/>
                <a:gd name="T74" fmla="*/ 2147483647 w 3408"/>
                <a:gd name="T75" fmla="*/ 2147483647 h 6695"/>
                <a:gd name="T76" fmla="*/ 2147483647 w 3408"/>
                <a:gd name="T77" fmla="*/ 2147483647 h 6695"/>
                <a:gd name="T78" fmla="*/ 2147483647 w 3408"/>
                <a:gd name="T79" fmla="*/ 2147483647 h 6695"/>
                <a:gd name="T80" fmla="*/ 2147483647 w 3408"/>
                <a:gd name="T81" fmla="*/ 2147483647 h 6695"/>
                <a:gd name="T82" fmla="*/ 2147483647 w 3408"/>
                <a:gd name="T83" fmla="*/ 2147483647 h 6695"/>
                <a:gd name="T84" fmla="*/ 2147483647 w 3408"/>
                <a:gd name="T85" fmla="*/ 2147483647 h 6695"/>
                <a:gd name="T86" fmla="*/ 2147483647 w 3408"/>
                <a:gd name="T87" fmla="*/ 2147483647 h 6695"/>
                <a:gd name="T88" fmla="*/ 2147483647 w 3408"/>
                <a:gd name="T89" fmla="*/ 2147483647 h 6695"/>
                <a:gd name="T90" fmla="*/ 2147483647 w 3408"/>
                <a:gd name="T91" fmla="*/ 2147483647 h 6695"/>
                <a:gd name="T92" fmla="*/ 2147483647 w 3408"/>
                <a:gd name="T93" fmla="*/ 2147483647 h 669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408"/>
                <a:gd name="T142" fmla="*/ 0 h 6695"/>
                <a:gd name="T143" fmla="*/ 3408 w 3408"/>
                <a:gd name="T144" fmla="*/ 6695 h 669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408" h="6695">
                  <a:moveTo>
                    <a:pt x="0" y="2326"/>
                  </a:moveTo>
                  <a:lnTo>
                    <a:pt x="847" y="2730"/>
                  </a:lnTo>
                  <a:lnTo>
                    <a:pt x="847" y="6545"/>
                  </a:lnTo>
                  <a:lnTo>
                    <a:pt x="0" y="6143"/>
                  </a:lnTo>
                  <a:lnTo>
                    <a:pt x="0" y="2326"/>
                  </a:lnTo>
                  <a:close/>
                  <a:moveTo>
                    <a:pt x="2010" y="1223"/>
                  </a:moveTo>
                  <a:lnTo>
                    <a:pt x="2318" y="1123"/>
                  </a:lnTo>
                  <a:lnTo>
                    <a:pt x="2318" y="1310"/>
                  </a:lnTo>
                  <a:lnTo>
                    <a:pt x="2010" y="1410"/>
                  </a:lnTo>
                  <a:lnTo>
                    <a:pt x="2010" y="1223"/>
                  </a:lnTo>
                  <a:close/>
                  <a:moveTo>
                    <a:pt x="1413" y="1403"/>
                  </a:moveTo>
                  <a:lnTo>
                    <a:pt x="1721" y="1303"/>
                  </a:lnTo>
                  <a:lnTo>
                    <a:pt x="1721" y="1491"/>
                  </a:lnTo>
                  <a:lnTo>
                    <a:pt x="1413" y="1591"/>
                  </a:lnTo>
                  <a:lnTo>
                    <a:pt x="1413" y="1403"/>
                  </a:lnTo>
                  <a:close/>
                  <a:moveTo>
                    <a:pt x="1084" y="764"/>
                  </a:moveTo>
                  <a:lnTo>
                    <a:pt x="1086" y="774"/>
                  </a:lnTo>
                  <a:lnTo>
                    <a:pt x="728" y="604"/>
                  </a:lnTo>
                  <a:lnTo>
                    <a:pt x="739" y="2014"/>
                  </a:lnTo>
                  <a:lnTo>
                    <a:pt x="754" y="2022"/>
                  </a:lnTo>
                  <a:lnTo>
                    <a:pt x="388" y="2123"/>
                  </a:lnTo>
                  <a:lnTo>
                    <a:pt x="1179" y="2522"/>
                  </a:lnTo>
                  <a:lnTo>
                    <a:pt x="1164" y="6588"/>
                  </a:lnTo>
                  <a:lnTo>
                    <a:pt x="1200" y="6601"/>
                  </a:lnTo>
                  <a:lnTo>
                    <a:pt x="1236" y="6613"/>
                  </a:lnTo>
                  <a:lnTo>
                    <a:pt x="1272" y="6623"/>
                  </a:lnTo>
                  <a:lnTo>
                    <a:pt x="1308" y="6634"/>
                  </a:lnTo>
                  <a:lnTo>
                    <a:pt x="1344" y="6643"/>
                  </a:lnTo>
                  <a:lnTo>
                    <a:pt x="1380" y="6652"/>
                  </a:lnTo>
                  <a:lnTo>
                    <a:pt x="1414" y="6659"/>
                  </a:lnTo>
                  <a:lnTo>
                    <a:pt x="1450" y="6666"/>
                  </a:lnTo>
                  <a:lnTo>
                    <a:pt x="1486" y="6673"/>
                  </a:lnTo>
                  <a:lnTo>
                    <a:pt x="1522" y="6679"/>
                  </a:lnTo>
                  <a:lnTo>
                    <a:pt x="1557" y="6684"/>
                  </a:lnTo>
                  <a:lnTo>
                    <a:pt x="1593" y="6687"/>
                  </a:lnTo>
                  <a:lnTo>
                    <a:pt x="1629" y="6691"/>
                  </a:lnTo>
                  <a:lnTo>
                    <a:pt x="1664" y="6693"/>
                  </a:lnTo>
                  <a:lnTo>
                    <a:pt x="1700" y="6694"/>
                  </a:lnTo>
                  <a:lnTo>
                    <a:pt x="1735" y="6695"/>
                  </a:lnTo>
                  <a:lnTo>
                    <a:pt x="1771" y="6695"/>
                  </a:lnTo>
                  <a:lnTo>
                    <a:pt x="1806" y="6695"/>
                  </a:lnTo>
                  <a:lnTo>
                    <a:pt x="1842" y="6694"/>
                  </a:lnTo>
                  <a:lnTo>
                    <a:pt x="1877" y="6692"/>
                  </a:lnTo>
                  <a:lnTo>
                    <a:pt x="1912" y="6689"/>
                  </a:lnTo>
                  <a:lnTo>
                    <a:pt x="1947" y="6686"/>
                  </a:lnTo>
                  <a:lnTo>
                    <a:pt x="1983" y="6681"/>
                  </a:lnTo>
                  <a:lnTo>
                    <a:pt x="2018" y="6677"/>
                  </a:lnTo>
                  <a:lnTo>
                    <a:pt x="2053" y="6671"/>
                  </a:lnTo>
                  <a:lnTo>
                    <a:pt x="2089" y="6664"/>
                  </a:lnTo>
                  <a:lnTo>
                    <a:pt x="2159" y="6650"/>
                  </a:lnTo>
                  <a:lnTo>
                    <a:pt x="2229" y="6633"/>
                  </a:lnTo>
                  <a:lnTo>
                    <a:pt x="2299" y="6612"/>
                  </a:lnTo>
                  <a:lnTo>
                    <a:pt x="2369" y="6588"/>
                  </a:lnTo>
                  <a:lnTo>
                    <a:pt x="2440" y="6563"/>
                  </a:lnTo>
                  <a:lnTo>
                    <a:pt x="2509" y="6535"/>
                  </a:lnTo>
                  <a:lnTo>
                    <a:pt x="2579" y="6504"/>
                  </a:lnTo>
                  <a:lnTo>
                    <a:pt x="2649" y="6470"/>
                  </a:lnTo>
                  <a:lnTo>
                    <a:pt x="2718" y="6434"/>
                  </a:lnTo>
                  <a:lnTo>
                    <a:pt x="2787" y="6396"/>
                  </a:lnTo>
                  <a:lnTo>
                    <a:pt x="2856" y="6354"/>
                  </a:lnTo>
                  <a:lnTo>
                    <a:pt x="2926" y="6311"/>
                  </a:lnTo>
                  <a:lnTo>
                    <a:pt x="2994" y="6264"/>
                  </a:lnTo>
                  <a:lnTo>
                    <a:pt x="3064" y="6216"/>
                  </a:lnTo>
                  <a:lnTo>
                    <a:pt x="3133" y="6165"/>
                  </a:lnTo>
                  <a:lnTo>
                    <a:pt x="3201" y="6112"/>
                  </a:lnTo>
                  <a:lnTo>
                    <a:pt x="3271" y="6057"/>
                  </a:lnTo>
                  <a:lnTo>
                    <a:pt x="3339" y="5999"/>
                  </a:lnTo>
                  <a:lnTo>
                    <a:pt x="3408" y="5939"/>
                  </a:lnTo>
                  <a:lnTo>
                    <a:pt x="3408" y="2146"/>
                  </a:lnTo>
                  <a:lnTo>
                    <a:pt x="1402" y="2803"/>
                  </a:lnTo>
                  <a:lnTo>
                    <a:pt x="1402" y="2555"/>
                  </a:lnTo>
                  <a:lnTo>
                    <a:pt x="3408" y="1899"/>
                  </a:lnTo>
                  <a:lnTo>
                    <a:pt x="3408" y="1887"/>
                  </a:lnTo>
                  <a:lnTo>
                    <a:pt x="2673" y="1570"/>
                  </a:lnTo>
                  <a:lnTo>
                    <a:pt x="2668" y="301"/>
                  </a:lnTo>
                  <a:lnTo>
                    <a:pt x="2147" y="23"/>
                  </a:lnTo>
                  <a:lnTo>
                    <a:pt x="2109" y="0"/>
                  </a:lnTo>
                  <a:lnTo>
                    <a:pt x="2068" y="13"/>
                  </a:lnTo>
                  <a:lnTo>
                    <a:pt x="843" y="442"/>
                  </a:lnTo>
                  <a:lnTo>
                    <a:pt x="1075" y="583"/>
                  </a:lnTo>
                  <a:lnTo>
                    <a:pt x="2084" y="219"/>
                  </a:lnTo>
                  <a:lnTo>
                    <a:pt x="2320" y="356"/>
                  </a:lnTo>
                  <a:lnTo>
                    <a:pt x="1084" y="764"/>
                  </a:lnTo>
                  <a:close/>
                  <a:moveTo>
                    <a:pt x="2470" y="538"/>
                  </a:moveTo>
                  <a:lnTo>
                    <a:pt x="1224" y="936"/>
                  </a:lnTo>
                  <a:lnTo>
                    <a:pt x="1230" y="2298"/>
                  </a:lnTo>
                  <a:lnTo>
                    <a:pt x="2470" y="1885"/>
                  </a:lnTo>
                  <a:lnTo>
                    <a:pt x="2470" y="538"/>
                  </a:lnTo>
                  <a:close/>
                </a:path>
              </a:pathLst>
            </a:custGeom>
            <a:solidFill>
              <a:schemeClr val="bg1"/>
            </a:solidFill>
            <a:ln w="9525">
              <a:noFill/>
              <a:round/>
            </a:ln>
          </p:spPr>
          <p:txBody>
            <a:bodyPr lIns="84902" tIns="42451" rIns="84902" bIns="42451"/>
            <a:lstStyle/>
            <a:p>
              <a:endParaRPr lang="zh-CN" altLang="en-US" dirty="0">
                <a:latin typeface="宋体" panose="02010600030101010101" pitchFamily="2" charset="-122"/>
                <a:ea typeface="宋体" panose="02010600030101010101" pitchFamily="2" charset="-122"/>
              </a:endParaRPr>
            </a:p>
          </p:txBody>
        </p:sp>
        <p:sp>
          <p:nvSpPr>
            <p:cNvPr id="19" name="文本框 18"/>
            <p:cNvSpPr txBox="1"/>
            <p:nvPr/>
          </p:nvSpPr>
          <p:spPr>
            <a:xfrm>
              <a:off x="6785410" y="3432821"/>
              <a:ext cx="970748" cy="523220"/>
            </a:xfrm>
            <a:prstGeom prst="rect">
              <a:avLst/>
            </a:prstGeom>
            <a:noFill/>
          </p:spPr>
          <p:txBody>
            <a:bodyPr wrap="square" rtlCol="0" anchor="ctr" anchorCtr="0">
              <a:spAutoFit/>
            </a:bodyPr>
            <a:lstStyle/>
            <a:p>
              <a:pPr algn="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a:t>
              </a:r>
            </a:p>
          </p:txBody>
        </p:sp>
      </p:grpSp>
      <p:grpSp>
        <p:nvGrpSpPr>
          <p:cNvPr id="37" name="组合 36"/>
          <p:cNvGrpSpPr/>
          <p:nvPr/>
        </p:nvGrpSpPr>
        <p:grpSpPr>
          <a:xfrm>
            <a:off x="8842777" y="1360114"/>
            <a:ext cx="1584870" cy="3310928"/>
            <a:chOff x="8842777" y="1360114"/>
            <a:chExt cx="1584870" cy="3310928"/>
          </a:xfrm>
        </p:grpSpPr>
        <p:sp>
          <p:nvSpPr>
            <p:cNvPr id="9" name="AutoShape 27"/>
            <p:cNvSpPr>
              <a:spLocks noChangeArrowheads="1"/>
            </p:cNvSpPr>
            <p:nvPr/>
          </p:nvSpPr>
          <p:spPr bwMode="auto">
            <a:xfrm rot="16200000">
              <a:off x="7979748" y="2223143"/>
              <a:ext cx="3310928" cy="1584870"/>
            </a:xfrm>
            <a:custGeom>
              <a:avLst/>
              <a:gdLst>
                <a:gd name="T0" fmla="*/ 3003033 w 21600"/>
                <a:gd name="T1" fmla="*/ 796925 h 21600"/>
                <a:gd name="T2" fmla="*/ 1670844 w 21600"/>
                <a:gd name="T3" fmla="*/ 1593850 h 21600"/>
                <a:gd name="T4" fmla="*/ 338655 w 21600"/>
                <a:gd name="T5" fmla="*/ 796925 h 21600"/>
                <a:gd name="T6" fmla="*/ 1670844 w 21600"/>
                <a:gd name="T7" fmla="*/ 0 h 21600"/>
                <a:gd name="T8" fmla="*/ 0 60000 65536"/>
                <a:gd name="T9" fmla="*/ 0 60000 65536"/>
                <a:gd name="T10" fmla="*/ 0 60000 65536"/>
                <a:gd name="T11" fmla="*/ 0 60000 65536"/>
                <a:gd name="T12" fmla="*/ 3989 w 21600"/>
                <a:gd name="T13" fmla="*/ 3989 h 21600"/>
                <a:gd name="T14" fmla="*/ 17611 w 21600"/>
                <a:gd name="T15" fmla="*/ 17611 h 21600"/>
              </a:gdLst>
              <a:ahLst/>
              <a:cxnLst>
                <a:cxn ang="T8">
                  <a:pos x="T0" y="T1"/>
                </a:cxn>
                <a:cxn ang="T9">
                  <a:pos x="T2" y="T3"/>
                </a:cxn>
                <a:cxn ang="T10">
                  <a:pos x="T4" y="T5"/>
                </a:cxn>
                <a:cxn ang="T11">
                  <a:pos x="T6" y="T7"/>
                </a:cxn>
              </a:cxnLst>
              <a:rect l="T12" t="T13" r="T14" b="T15"/>
              <a:pathLst>
                <a:path w="21600" h="21600">
                  <a:moveTo>
                    <a:pt x="0" y="0"/>
                  </a:moveTo>
                  <a:lnTo>
                    <a:pt x="4378" y="21600"/>
                  </a:lnTo>
                  <a:lnTo>
                    <a:pt x="17222" y="21600"/>
                  </a:lnTo>
                  <a:lnTo>
                    <a:pt x="21600" y="0"/>
                  </a:lnTo>
                  <a:close/>
                </a:path>
              </a:pathLst>
            </a:custGeom>
            <a:solidFill>
              <a:srgbClr val="FBD537"/>
            </a:solidFill>
            <a:ln w="9525">
              <a:noFill/>
              <a:miter lim="800000"/>
            </a:ln>
            <a:effectLst/>
          </p:spPr>
          <p:txBody>
            <a:bodyPr wrap="none" lIns="84902" tIns="42451" rIns="84902" bIns="42451" anchor="ctr"/>
            <a:lstStyle/>
            <a:p>
              <a:pPr>
                <a:defRPr/>
              </a:pPr>
              <a:endParaRPr lang="zh-CN" altLang="en-US" b="0" dirty="0">
                <a:latin typeface="宋体" panose="02010600030101010101" pitchFamily="2" charset="-122"/>
                <a:ea typeface="宋体" panose="02010600030101010101" pitchFamily="2" charset="-122"/>
              </a:endParaRPr>
            </a:p>
          </p:txBody>
        </p:sp>
        <p:sp>
          <p:nvSpPr>
            <p:cNvPr id="15" name="KSO_Shape"/>
            <p:cNvSpPr/>
            <p:nvPr/>
          </p:nvSpPr>
          <p:spPr bwMode="auto">
            <a:xfrm>
              <a:off x="9277925" y="2168283"/>
              <a:ext cx="714575" cy="718193"/>
            </a:xfrm>
            <a:custGeom>
              <a:avLst/>
              <a:gdLst>
                <a:gd name="T0" fmla="*/ 2147483647 w 4218"/>
                <a:gd name="T1" fmla="*/ 2147483647 h 4267"/>
                <a:gd name="T2" fmla="*/ 2147483647 w 4218"/>
                <a:gd name="T3" fmla="*/ 2147483647 h 4267"/>
                <a:gd name="T4" fmla="*/ 2147483647 w 4218"/>
                <a:gd name="T5" fmla="*/ 2147483647 h 4267"/>
                <a:gd name="T6" fmla="*/ 2147483647 w 4218"/>
                <a:gd name="T7" fmla="*/ 2147483647 h 4267"/>
                <a:gd name="T8" fmla="*/ 2147483647 w 4218"/>
                <a:gd name="T9" fmla="*/ 2147483647 h 4267"/>
                <a:gd name="T10" fmla="*/ 2147483647 w 4218"/>
                <a:gd name="T11" fmla="*/ 2147483647 h 4267"/>
                <a:gd name="T12" fmla="*/ 2147483647 w 4218"/>
                <a:gd name="T13" fmla="*/ 2147483647 h 4267"/>
                <a:gd name="T14" fmla="*/ 2147483647 w 4218"/>
                <a:gd name="T15" fmla="*/ 2147483647 h 4267"/>
                <a:gd name="T16" fmla="*/ 2147483647 w 4218"/>
                <a:gd name="T17" fmla="*/ 2147483647 h 4267"/>
                <a:gd name="T18" fmla="*/ 2147483647 w 4218"/>
                <a:gd name="T19" fmla="*/ 2147483647 h 4267"/>
                <a:gd name="T20" fmla="*/ 2147483647 w 4218"/>
                <a:gd name="T21" fmla="*/ 2147483647 h 4267"/>
                <a:gd name="T22" fmla="*/ 2147483647 w 4218"/>
                <a:gd name="T23" fmla="*/ 2147483647 h 4267"/>
                <a:gd name="T24" fmla="*/ 2147483647 w 4218"/>
                <a:gd name="T25" fmla="*/ 2147483647 h 4267"/>
                <a:gd name="T26" fmla="*/ 2147483647 w 4218"/>
                <a:gd name="T27" fmla="*/ 2147483647 h 4267"/>
                <a:gd name="T28" fmla="*/ 2147483647 w 4218"/>
                <a:gd name="T29" fmla="*/ 2147483647 h 4267"/>
                <a:gd name="T30" fmla="*/ 2147483647 w 4218"/>
                <a:gd name="T31" fmla="*/ 2147483647 h 4267"/>
                <a:gd name="T32" fmla="*/ 2147483647 w 4218"/>
                <a:gd name="T33" fmla="*/ 2147483647 h 4267"/>
                <a:gd name="T34" fmla="*/ 2147483647 w 4218"/>
                <a:gd name="T35" fmla="*/ 2147483647 h 4267"/>
                <a:gd name="T36" fmla="*/ 2147483647 w 4218"/>
                <a:gd name="T37" fmla="*/ 2147483647 h 4267"/>
                <a:gd name="T38" fmla="*/ 2147483647 w 4218"/>
                <a:gd name="T39" fmla="*/ 2147483647 h 4267"/>
                <a:gd name="T40" fmla="*/ 2147483647 w 4218"/>
                <a:gd name="T41" fmla="*/ 2147483647 h 4267"/>
                <a:gd name="T42" fmla="*/ 2147483647 w 4218"/>
                <a:gd name="T43" fmla="*/ 2147483647 h 4267"/>
                <a:gd name="T44" fmla="*/ 2147483647 w 4218"/>
                <a:gd name="T45" fmla="*/ 2147483647 h 4267"/>
                <a:gd name="T46" fmla="*/ 2147483647 w 4218"/>
                <a:gd name="T47" fmla="*/ 2147483647 h 4267"/>
                <a:gd name="T48" fmla="*/ 2147483647 w 4218"/>
                <a:gd name="T49" fmla="*/ 2147483647 h 4267"/>
                <a:gd name="T50" fmla="*/ 2147483647 w 4218"/>
                <a:gd name="T51" fmla="*/ 2147483647 h 4267"/>
                <a:gd name="T52" fmla="*/ 2147483647 w 4218"/>
                <a:gd name="T53" fmla="*/ 2147483647 h 4267"/>
                <a:gd name="T54" fmla="*/ 2147483647 w 4218"/>
                <a:gd name="T55" fmla="*/ 2147483647 h 4267"/>
                <a:gd name="T56" fmla="*/ 2147483647 w 4218"/>
                <a:gd name="T57" fmla="*/ 2147483647 h 4267"/>
                <a:gd name="T58" fmla="*/ 2147483647 w 4218"/>
                <a:gd name="T59" fmla="*/ 2147483647 h 4267"/>
                <a:gd name="T60" fmla="*/ 2147483647 w 4218"/>
                <a:gd name="T61" fmla="*/ 2147483647 h 4267"/>
                <a:gd name="T62" fmla="*/ 2147483647 w 4218"/>
                <a:gd name="T63" fmla="*/ 2147483647 h 4267"/>
                <a:gd name="T64" fmla="*/ 2147483647 w 4218"/>
                <a:gd name="T65" fmla="*/ 2147483647 h 4267"/>
                <a:gd name="T66" fmla="*/ 2147483647 w 4218"/>
                <a:gd name="T67" fmla="*/ 2147483647 h 4267"/>
                <a:gd name="T68" fmla="*/ 2147483647 w 4218"/>
                <a:gd name="T69" fmla="*/ 2147483647 h 4267"/>
                <a:gd name="T70" fmla="*/ 2147483647 w 4218"/>
                <a:gd name="T71" fmla="*/ 2147483647 h 4267"/>
                <a:gd name="T72" fmla="*/ 2147483647 w 4218"/>
                <a:gd name="T73" fmla="*/ 2147483647 h 4267"/>
                <a:gd name="T74" fmla="*/ 2147483647 w 4218"/>
                <a:gd name="T75" fmla="*/ 2147483647 h 4267"/>
                <a:gd name="T76" fmla="*/ 2147483647 w 4218"/>
                <a:gd name="T77" fmla="*/ 2147483647 h 4267"/>
                <a:gd name="T78" fmla="*/ 2147483647 w 4218"/>
                <a:gd name="T79" fmla="*/ 2147483647 h 4267"/>
                <a:gd name="T80" fmla="*/ 2147483647 w 4218"/>
                <a:gd name="T81" fmla="*/ 2147483647 h 4267"/>
                <a:gd name="T82" fmla="*/ 2147483647 w 4218"/>
                <a:gd name="T83" fmla="*/ 2147483647 h 4267"/>
                <a:gd name="T84" fmla="*/ 2147483647 w 4218"/>
                <a:gd name="T85" fmla="*/ 2147483647 h 4267"/>
                <a:gd name="T86" fmla="*/ 2147483647 w 4218"/>
                <a:gd name="T87" fmla="*/ 2147483647 h 4267"/>
                <a:gd name="T88" fmla="*/ 2147483647 w 4218"/>
                <a:gd name="T89" fmla="*/ 2147483647 h 4267"/>
                <a:gd name="T90" fmla="*/ 2147483647 w 4218"/>
                <a:gd name="T91" fmla="*/ 2147483647 h 4267"/>
                <a:gd name="T92" fmla="*/ 2147483647 w 4218"/>
                <a:gd name="T93" fmla="*/ 2147483647 h 4267"/>
                <a:gd name="T94" fmla="*/ 2147483647 w 4218"/>
                <a:gd name="T95" fmla="*/ 2147483647 h 4267"/>
                <a:gd name="T96" fmla="*/ 2147483647 w 4218"/>
                <a:gd name="T97" fmla="*/ 2147483647 h 4267"/>
                <a:gd name="T98" fmla="*/ 2147483647 w 4218"/>
                <a:gd name="T99" fmla="*/ 2147483647 h 4267"/>
                <a:gd name="T100" fmla="*/ 2147483647 w 4218"/>
                <a:gd name="T101" fmla="*/ 2147483647 h 4267"/>
                <a:gd name="T102" fmla="*/ 2147483647 w 4218"/>
                <a:gd name="T103" fmla="*/ 2147483647 h 4267"/>
                <a:gd name="T104" fmla="*/ 2147483647 w 4218"/>
                <a:gd name="T105" fmla="*/ 2147483647 h 426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4218"/>
                <a:gd name="T160" fmla="*/ 0 h 4267"/>
                <a:gd name="T161" fmla="*/ 4218 w 4218"/>
                <a:gd name="T162" fmla="*/ 4267 h 426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4218" h="4267">
                  <a:moveTo>
                    <a:pt x="276" y="0"/>
                  </a:moveTo>
                  <a:lnTo>
                    <a:pt x="309" y="188"/>
                  </a:lnTo>
                  <a:lnTo>
                    <a:pt x="363" y="500"/>
                  </a:lnTo>
                  <a:lnTo>
                    <a:pt x="488" y="1217"/>
                  </a:lnTo>
                  <a:lnTo>
                    <a:pt x="563" y="1641"/>
                  </a:lnTo>
                  <a:lnTo>
                    <a:pt x="638" y="2060"/>
                  </a:lnTo>
                  <a:lnTo>
                    <a:pt x="706" y="2439"/>
                  </a:lnTo>
                  <a:lnTo>
                    <a:pt x="762" y="2745"/>
                  </a:lnTo>
                  <a:lnTo>
                    <a:pt x="770" y="2785"/>
                  </a:lnTo>
                  <a:lnTo>
                    <a:pt x="779" y="2828"/>
                  </a:lnTo>
                  <a:lnTo>
                    <a:pt x="790" y="2874"/>
                  </a:lnTo>
                  <a:lnTo>
                    <a:pt x="803" y="2921"/>
                  </a:lnTo>
                  <a:lnTo>
                    <a:pt x="811" y="2945"/>
                  </a:lnTo>
                  <a:lnTo>
                    <a:pt x="818" y="2968"/>
                  </a:lnTo>
                  <a:lnTo>
                    <a:pt x="828" y="2993"/>
                  </a:lnTo>
                  <a:lnTo>
                    <a:pt x="838" y="3017"/>
                  </a:lnTo>
                  <a:lnTo>
                    <a:pt x="849" y="3041"/>
                  </a:lnTo>
                  <a:lnTo>
                    <a:pt x="861" y="3064"/>
                  </a:lnTo>
                  <a:lnTo>
                    <a:pt x="874" y="3087"/>
                  </a:lnTo>
                  <a:lnTo>
                    <a:pt x="890" y="3110"/>
                  </a:lnTo>
                  <a:lnTo>
                    <a:pt x="905" y="3132"/>
                  </a:lnTo>
                  <a:lnTo>
                    <a:pt x="923" y="3154"/>
                  </a:lnTo>
                  <a:lnTo>
                    <a:pt x="940" y="3174"/>
                  </a:lnTo>
                  <a:lnTo>
                    <a:pt x="961" y="3194"/>
                  </a:lnTo>
                  <a:lnTo>
                    <a:pt x="982" y="3213"/>
                  </a:lnTo>
                  <a:lnTo>
                    <a:pt x="1005" y="3231"/>
                  </a:lnTo>
                  <a:lnTo>
                    <a:pt x="1031" y="3248"/>
                  </a:lnTo>
                  <a:lnTo>
                    <a:pt x="1057" y="3262"/>
                  </a:lnTo>
                  <a:lnTo>
                    <a:pt x="1085" y="3276"/>
                  </a:lnTo>
                  <a:lnTo>
                    <a:pt x="1115" y="3289"/>
                  </a:lnTo>
                  <a:lnTo>
                    <a:pt x="1147" y="3300"/>
                  </a:lnTo>
                  <a:lnTo>
                    <a:pt x="1181" y="3308"/>
                  </a:lnTo>
                  <a:lnTo>
                    <a:pt x="1217" y="3316"/>
                  </a:lnTo>
                  <a:lnTo>
                    <a:pt x="1255" y="3322"/>
                  </a:lnTo>
                  <a:lnTo>
                    <a:pt x="1296" y="3325"/>
                  </a:lnTo>
                  <a:lnTo>
                    <a:pt x="1338" y="3326"/>
                  </a:lnTo>
                  <a:lnTo>
                    <a:pt x="2594" y="3326"/>
                  </a:lnTo>
                  <a:lnTo>
                    <a:pt x="2637" y="3325"/>
                  </a:lnTo>
                  <a:lnTo>
                    <a:pt x="2677" y="3322"/>
                  </a:lnTo>
                  <a:lnTo>
                    <a:pt x="2715" y="3316"/>
                  </a:lnTo>
                  <a:lnTo>
                    <a:pt x="2751" y="3308"/>
                  </a:lnTo>
                  <a:lnTo>
                    <a:pt x="2785" y="3300"/>
                  </a:lnTo>
                  <a:lnTo>
                    <a:pt x="2817" y="3289"/>
                  </a:lnTo>
                  <a:lnTo>
                    <a:pt x="2847" y="3276"/>
                  </a:lnTo>
                  <a:lnTo>
                    <a:pt x="2875" y="3262"/>
                  </a:lnTo>
                  <a:lnTo>
                    <a:pt x="2901" y="3248"/>
                  </a:lnTo>
                  <a:lnTo>
                    <a:pt x="2926" y="3231"/>
                  </a:lnTo>
                  <a:lnTo>
                    <a:pt x="2949" y="3213"/>
                  </a:lnTo>
                  <a:lnTo>
                    <a:pt x="2970" y="3194"/>
                  </a:lnTo>
                  <a:lnTo>
                    <a:pt x="2990" y="3174"/>
                  </a:lnTo>
                  <a:lnTo>
                    <a:pt x="3009" y="3154"/>
                  </a:lnTo>
                  <a:lnTo>
                    <a:pt x="3026" y="3132"/>
                  </a:lnTo>
                  <a:lnTo>
                    <a:pt x="3042" y="3110"/>
                  </a:lnTo>
                  <a:lnTo>
                    <a:pt x="3056" y="3087"/>
                  </a:lnTo>
                  <a:lnTo>
                    <a:pt x="3069" y="3064"/>
                  </a:lnTo>
                  <a:lnTo>
                    <a:pt x="3081" y="3041"/>
                  </a:lnTo>
                  <a:lnTo>
                    <a:pt x="3094" y="3017"/>
                  </a:lnTo>
                  <a:lnTo>
                    <a:pt x="3103" y="2993"/>
                  </a:lnTo>
                  <a:lnTo>
                    <a:pt x="3112" y="2968"/>
                  </a:lnTo>
                  <a:lnTo>
                    <a:pt x="3121" y="2945"/>
                  </a:lnTo>
                  <a:lnTo>
                    <a:pt x="3129" y="2921"/>
                  </a:lnTo>
                  <a:lnTo>
                    <a:pt x="3142" y="2874"/>
                  </a:lnTo>
                  <a:lnTo>
                    <a:pt x="3152" y="2828"/>
                  </a:lnTo>
                  <a:lnTo>
                    <a:pt x="3161" y="2785"/>
                  </a:lnTo>
                  <a:lnTo>
                    <a:pt x="3168" y="2745"/>
                  </a:lnTo>
                  <a:lnTo>
                    <a:pt x="3226" y="2439"/>
                  </a:lnTo>
                  <a:lnTo>
                    <a:pt x="3294" y="2060"/>
                  </a:lnTo>
                  <a:lnTo>
                    <a:pt x="3367" y="1641"/>
                  </a:lnTo>
                  <a:lnTo>
                    <a:pt x="3442" y="1217"/>
                  </a:lnTo>
                  <a:lnTo>
                    <a:pt x="3568" y="500"/>
                  </a:lnTo>
                  <a:lnTo>
                    <a:pt x="3623" y="188"/>
                  </a:lnTo>
                  <a:lnTo>
                    <a:pt x="3655" y="0"/>
                  </a:lnTo>
                  <a:lnTo>
                    <a:pt x="276" y="0"/>
                  </a:lnTo>
                  <a:close/>
                  <a:moveTo>
                    <a:pt x="3143" y="1066"/>
                  </a:moveTo>
                  <a:lnTo>
                    <a:pt x="787" y="1066"/>
                  </a:lnTo>
                  <a:lnTo>
                    <a:pt x="658" y="320"/>
                  </a:lnTo>
                  <a:lnTo>
                    <a:pt x="3274" y="320"/>
                  </a:lnTo>
                  <a:lnTo>
                    <a:pt x="3143" y="1066"/>
                  </a:lnTo>
                  <a:close/>
                  <a:moveTo>
                    <a:pt x="4209" y="1156"/>
                  </a:moveTo>
                  <a:lnTo>
                    <a:pt x="4209" y="1156"/>
                  </a:lnTo>
                  <a:lnTo>
                    <a:pt x="4192" y="1251"/>
                  </a:lnTo>
                  <a:lnTo>
                    <a:pt x="4168" y="1369"/>
                  </a:lnTo>
                  <a:lnTo>
                    <a:pt x="4113" y="1645"/>
                  </a:lnTo>
                  <a:lnTo>
                    <a:pt x="4053" y="1936"/>
                  </a:lnTo>
                  <a:lnTo>
                    <a:pt x="4000" y="2191"/>
                  </a:lnTo>
                  <a:lnTo>
                    <a:pt x="3991" y="2228"/>
                  </a:lnTo>
                  <a:lnTo>
                    <a:pt x="3986" y="2250"/>
                  </a:lnTo>
                  <a:lnTo>
                    <a:pt x="3978" y="2273"/>
                  </a:lnTo>
                  <a:lnTo>
                    <a:pt x="3969" y="2297"/>
                  </a:lnTo>
                  <a:lnTo>
                    <a:pt x="3958" y="2322"/>
                  </a:lnTo>
                  <a:lnTo>
                    <a:pt x="3945" y="2346"/>
                  </a:lnTo>
                  <a:lnTo>
                    <a:pt x="3937" y="2358"/>
                  </a:lnTo>
                  <a:lnTo>
                    <a:pt x="3929" y="2369"/>
                  </a:lnTo>
                  <a:lnTo>
                    <a:pt x="3920" y="2381"/>
                  </a:lnTo>
                  <a:lnTo>
                    <a:pt x="3910" y="2392"/>
                  </a:lnTo>
                  <a:lnTo>
                    <a:pt x="3900" y="2403"/>
                  </a:lnTo>
                  <a:lnTo>
                    <a:pt x="3888" y="2413"/>
                  </a:lnTo>
                  <a:lnTo>
                    <a:pt x="3876" y="2423"/>
                  </a:lnTo>
                  <a:lnTo>
                    <a:pt x="3863" y="2433"/>
                  </a:lnTo>
                  <a:lnTo>
                    <a:pt x="3848" y="2441"/>
                  </a:lnTo>
                  <a:lnTo>
                    <a:pt x="3834" y="2449"/>
                  </a:lnTo>
                  <a:lnTo>
                    <a:pt x="3817" y="2457"/>
                  </a:lnTo>
                  <a:lnTo>
                    <a:pt x="3800" y="2463"/>
                  </a:lnTo>
                  <a:lnTo>
                    <a:pt x="3782" y="2469"/>
                  </a:lnTo>
                  <a:lnTo>
                    <a:pt x="3762" y="2474"/>
                  </a:lnTo>
                  <a:lnTo>
                    <a:pt x="3743" y="2478"/>
                  </a:lnTo>
                  <a:lnTo>
                    <a:pt x="3721" y="2481"/>
                  </a:lnTo>
                  <a:lnTo>
                    <a:pt x="3698" y="2482"/>
                  </a:lnTo>
                  <a:lnTo>
                    <a:pt x="3673" y="2483"/>
                  </a:lnTo>
                  <a:lnTo>
                    <a:pt x="3381" y="2483"/>
                  </a:lnTo>
                  <a:lnTo>
                    <a:pt x="3430" y="2208"/>
                  </a:lnTo>
                  <a:lnTo>
                    <a:pt x="3673" y="2208"/>
                  </a:lnTo>
                  <a:lnTo>
                    <a:pt x="3690" y="2207"/>
                  </a:lnTo>
                  <a:lnTo>
                    <a:pt x="3702" y="2206"/>
                  </a:lnTo>
                  <a:lnTo>
                    <a:pt x="3707" y="2204"/>
                  </a:lnTo>
                  <a:lnTo>
                    <a:pt x="3710" y="2204"/>
                  </a:lnTo>
                  <a:lnTo>
                    <a:pt x="3712" y="2199"/>
                  </a:lnTo>
                  <a:lnTo>
                    <a:pt x="3716" y="2188"/>
                  </a:lnTo>
                  <a:lnTo>
                    <a:pt x="3723" y="2167"/>
                  </a:lnTo>
                  <a:lnTo>
                    <a:pt x="3731" y="2133"/>
                  </a:lnTo>
                  <a:lnTo>
                    <a:pt x="3783" y="1881"/>
                  </a:lnTo>
                  <a:lnTo>
                    <a:pt x="3844" y="1592"/>
                  </a:lnTo>
                  <a:lnTo>
                    <a:pt x="3899" y="1318"/>
                  </a:lnTo>
                  <a:lnTo>
                    <a:pt x="3921" y="1203"/>
                  </a:lnTo>
                  <a:lnTo>
                    <a:pt x="3937" y="1109"/>
                  </a:lnTo>
                  <a:lnTo>
                    <a:pt x="3941" y="1093"/>
                  </a:lnTo>
                  <a:lnTo>
                    <a:pt x="3942" y="1075"/>
                  </a:lnTo>
                  <a:lnTo>
                    <a:pt x="3943" y="1057"/>
                  </a:lnTo>
                  <a:lnTo>
                    <a:pt x="3943" y="1039"/>
                  </a:lnTo>
                  <a:lnTo>
                    <a:pt x="3941" y="1021"/>
                  </a:lnTo>
                  <a:lnTo>
                    <a:pt x="3936" y="1004"/>
                  </a:lnTo>
                  <a:lnTo>
                    <a:pt x="3934" y="996"/>
                  </a:lnTo>
                  <a:lnTo>
                    <a:pt x="3931" y="988"/>
                  </a:lnTo>
                  <a:lnTo>
                    <a:pt x="3926" y="980"/>
                  </a:lnTo>
                  <a:lnTo>
                    <a:pt x="3922" y="974"/>
                  </a:lnTo>
                  <a:lnTo>
                    <a:pt x="3914" y="965"/>
                  </a:lnTo>
                  <a:lnTo>
                    <a:pt x="3906" y="957"/>
                  </a:lnTo>
                  <a:lnTo>
                    <a:pt x="3897" y="951"/>
                  </a:lnTo>
                  <a:lnTo>
                    <a:pt x="3889" y="945"/>
                  </a:lnTo>
                  <a:lnTo>
                    <a:pt x="3873" y="938"/>
                  </a:lnTo>
                  <a:lnTo>
                    <a:pt x="3860" y="933"/>
                  </a:lnTo>
                  <a:lnTo>
                    <a:pt x="3655" y="933"/>
                  </a:lnTo>
                  <a:lnTo>
                    <a:pt x="3703" y="659"/>
                  </a:lnTo>
                  <a:lnTo>
                    <a:pt x="3892" y="659"/>
                  </a:lnTo>
                  <a:lnTo>
                    <a:pt x="3904" y="661"/>
                  </a:lnTo>
                  <a:lnTo>
                    <a:pt x="3925" y="666"/>
                  </a:lnTo>
                  <a:lnTo>
                    <a:pt x="3955" y="675"/>
                  </a:lnTo>
                  <a:lnTo>
                    <a:pt x="3972" y="681"/>
                  </a:lnTo>
                  <a:lnTo>
                    <a:pt x="3989" y="689"/>
                  </a:lnTo>
                  <a:lnTo>
                    <a:pt x="4008" y="698"/>
                  </a:lnTo>
                  <a:lnTo>
                    <a:pt x="4028" y="708"/>
                  </a:lnTo>
                  <a:lnTo>
                    <a:pt x="4047" y="720"/>
                  </a:lnTo>
                  <a:lnTo>
                    <a:pt x="4067" y="734"/>
                  </a:lnTo>
                  <a:lnTo>
                    <a:pt x="4087" y="751"/>
                  </a:lnTo>
                  <a:lnTo>
                    <a:pt x="4107" y="768"/>
                  </a:lnTo>
                  <a:lnTo>
                    <a:pt x="4126" y="788"/>
                  </a:lnTo>
                  <a:lnTo>
                    <a:pt x="4143" y="811"/>
                  </a:lnTo>
                  <a:lnTo>
                    <a:pt x="4152" y="823"/>
                  </a:lnTo>
                  <a:lnTo>
                    <a:pt x="4161" y="836"/>
                  </a:lnTo>
                  <a:lnTo>
                    <a:pt x="4170" y="852"/>
                  </a:lnTo>
                  <a:lnTo>
                    <a:pt x="4177" y="867"/>
                  </a:lnTo>
                  <a:lnTo>
                    <a:pt x="4185" y="885"/>
                  </a:lnTo>
                  <a:lnTo>
                    <a:pt x="4193" y="902"/>
                  </a:lnTo>
                  <a:lnTo>
                    <a:pt x="4199" y="922"/>
                  </a:lnTo>
                  <a:lnTo>
                    <a:pt x="4205" y="943"/>
                  </a:lnTo>
                  <a:lnTo>
                    <a:pt x="4209" y="965"/>
                  </a:lnTo>
                  <a:lnTo>
                    <a:pt x="4214" y="988"/>
                  </a:lnTo>
                  <a:lnTo>
                    <a:pt x="4216" y="1012"/>
                  </a:lnTo>
                  <a:lnTo>
                    <a:pt x="4218" y="1039"/>
                  </a:lnTo>
                  <a:lnTo>
                    <a:pt x="4218" y="1066"/>
                  </a:lnTo>
                  <a:lnTo>
                    <a:pt x="4217" y="1095"/>
                  </a:lnTo>
                  <a:lnTo>
                    <a:pt x="4214" y="1125"/>
                  </a:lnTo>
                  <a:lnTo>
                    <a:pt x="4209" y="1156"/>
                  </a:lnTo>
                  <a:close/>
                  <a:moveTo>
                    <a:pt x="3771" y="3532"/>
                  </a:moveTo>
                  <a:lnTo>
                    <a:pt x="160" y="3532"/>
                  </a:lnTo>
                  <a:lnTo>
                    <a:pt x="144" y="3533"/>
                  </a:lnTo>
                  <a:lnTo>
                    <a:pt x="127" y="3535"/>
                  </a:lnTo>
                  <a:lnTo>
                    <a:pt x="112" y="3539"/>
                  </a:lnTo>
                  <a:lnTo>
                    <a:pt x="98" y="3545"/>
                  </a:lnTo>
                  <a:lnTo>
                    <a:pt x="83" y="3551"/>
                  </a:lnTo>
                  <a:lnTo>
                    <a:pt x="70" y="3559"/>
                  </a:lnTo>
                  <a:lnTo>
                    <a:pt x="58" y="3569"/>
                  </a:lnTo>
                  <a:lnTo>
                    <a:pt x="47" y="3579"/>
                  </a:lnTo>
                  <a:lnTo>
                    <a:pt x="36" y="3590"/>
                  </a:lnTo>
                  <a:lnTo>
                    <a:pt x="27" y="3603"/>
                  </a:lnTo>
                  <a:lnTo>
                    <a:pt x="19" y="3616"/>
                  </a:lnTo>
                  <a:lnTo>
                    <a:pt x="13" y="3631"/>
                  </a:lnTo>
                  <a:lnTo>
                    <a:pt x="7" y="3645"/>
                  </a:lnTo>
                  <a:lnTo>
                    <a:pt x="3" y="3660"/>
                  </a:lnTo>
                  <a:lnTo>
                    <a:pt x="1" y="3676"/>
                  </a:lnTo>
                  <a:lnTo>
                    <a:pt x="0" y="3692"/>
                  </a:lnTo>
                  <a:lnTo>
                    <a:pt x="1" y="3709"/>
                  </a:lnTo>
                  <a:lnTo>
                    <a:pt x="3" y="3725"/>
                  </a:lnTo>
                  <a:lnTo>
                    <a:pt x="7" y="3741"/>
                  </a:lnTo>
                  <a:lnTo>
                    <a:pt x="13" y="3755"/>
                  </a:lnTo>
                  <a:lnTo>
                    <a:pt x="19" y="3769"/>
                  </a:lnTo>
                  <a:lnTo>
                    <a:pt x="27" y="3782"/>
                  </a:lnTo>
                  <a:lnTo>
                    <a:pt x="36" y="3795"/>
                  </a:lnTo>
                  <a:lnTo>
                    <a:pt x="47" y="3806"/>
                  </a:lnTo>
                  <a:lnTo>
                    <a:pt x="58" y="3817"/>
                  </a:lnTo>
                  <a:lnTo>
                    <a:pt x="70" y="3825"/>
                  </a:lnTo>
                  <a:lnTo>
                    <a:pt x="83" y="3833"/>
                  </a:lnTo>
                  <a:lnTo>
                    <a:pt x="98" y="3841"/>
                  </a:lnTo>
                  <a:lnTo>
                    <a:pt x="112" y="3846"/>
                  </a:lnTo>
                  <a:lnTo>
                    <a:pt x="127" y="3850"/>
                  </a:lnTo>
                  <a:lnTo>
                    <a:pt x="144" y="3852"/>
                  </a:lnTo>
                  <a:lnTo>
                    <a:pt x="160" y="3853"/>
                  </a:lnTo>
                  <a:lnTo>
                    <a:pt x="3771" y="3853"/>
                  </a:lnTo>
                  <a:lnTo>
                    <a:pt x="3788" y="3852"/>
                  </a:lnTo>
                  <a:lnTo>
                    <a:pt x="3803" y="3850"/>
                  </a:lnTo>
                  <a:lnTo>
                    <a:pt x="3819" y="3846"/>
                  </a:lnTo>
                  <a:lnTo>
                    <a:pt x="3834" y="3841"/>
                  </a:lnTo>
                  <a:lnTo>
                    <a:pt x="3847" y="3833"/>
                  </a:lnTo>
                  <a:lnTo>
                    <a:pt x="3860" y="3825"/>
                  </a:lnTo>
                  <a:lnTo>
                    <a:pt x="3874" y="3817"/>
                  </a:lnTo>
                  <a:lnTo>
                    <a:pt x="3885" y="3806"/>
                  </a:lnTo>
                  <a:lnTo>
                    <a:pt x="3895" y="3795"/>
                  </a:lnTo>
                  <a:lnTo>
                    <a:pt x="3904" y="3782"/>
                  </a:lnTo>
                  <a:lnTo>
                    <a:pt x="3912" y="3769"/>
                  </a:lnTo>
                  <a:lnTo>
                    <a:pt x="3919" y="3755"/>
                  </a:lnTo>
                  <a:lnTo>
                    <a:pt x="3924" y="3741"/>
                  </a:lnTo>
                  <a:lnTo>
                    <a:pt x="3929" y="3725"/>
                  </a:lnTo>
                  <a:lnTo>
                    <a:pt x="3931" y="3709"/>
                  </a:lnTo>
                  <a:lnTo>
                    <a:pt x="3932" y="3692"/>
                  </a:lnTo>
                  <a:lnTo>
                    <a:pt x="3931" y="3676"/>
                  </a:lnTo>
                  <a:lnTo>
                    <a:pt x="3929" y="3660"/>
                  </a:lnTo>
                  <a:lnTo>
                    <a:pt x="3924" y="3645"/>
                  </a:lnTo>
                  <a:lnTo>
                    <a:pt x="3919" y="3631"/>
                  </a:lnTo>
                  <a:lnTo>
                    <a:pt x="3912" y="3616"/>
                  </a:lnTo>
                  <a:lnTo>
                    <a:pt x="3904" y="3603"/>
                  </a:lnTo>
                  <a:lnTo>
                    <a:pt x="3895" y="3590"/>
                  </a:lnTo>
                  <a:lnTo>
                    <a:pt x="3885" y="3579"/>
                  </a:lnTo>
                  <a:lnTo>
                    <a:pt x="3874" y="3569"/>
                  </a:lnTo>
                  <a:lnTo>
                    <a:pt x="3860" y="3559"/>
                  </a:lnTo>
                  <a:lnTo>
                    <a:pt x="3847" y="3551"/>
                  </a:lnTo>
                  <a:lnTo>
                    <a:pt x="3834" y="3545"/>
                  </a:lnTo>
                  <a:lnTo>
                    <a:pt x="3819" y="3539"/>
                  </a:lnTo>
                  <a:lnTo>
                    <a:pt x="3803" y="3535"/>
                  </a:lnTo>
                  <a:lnTo>
                    <a:pt x="3788" y="3533"/>
                  </a:lnTo>
                  <a:lnTo>
                    <a:pt x="3771" y="3532"/>
                  </a:lnTo>
                  <a:close/>
                  <a:moveTo>
                    <a:pt x="1077" y="4267"/>
                  </a:moveTo>
                  <a:lnTo>
                    <a:pt x="2854" y="4267"/>
                  </a:lnTo>
                  <a:lnTo>
                    <a:pt x="2854" y="4038"/>
                  </a:lnTo>
                  <a:lnTo>
                    <a:pt x="1077" y="4038"/>
                  </a:lnTo>
                  <a:lnTo>
                    <a:pt x="1077" y="4267"/>
                  </a:lnTo>
                  <a:close/>
                </a:path>
              </a:pathLst>
            </a:custGeom>
            <a:solidFill>
              <a:schemeClr val="bg1"/>
            </a:solidFill>
            <a:ln w="9525">
              <a:noFill/>
              <a:round/>
            </a:ln>
          </p:spPr>
          <p:txBody>
            <a:bodyPr lIns="84902" tIns="42451" rIns="84902" bIns="42451"/>
            <a:lstStyle/>
            <a:p>
              <a:endParaRPr lang="zh-CN" altLang="en-US" dirty="0">
                <a:latin typeface="宋体" panose="02010600030101010101" pitchFamily="2" charset="-122"/>
                <a:ea typeface="宋体" panose="02010600030101010101" pitchFamily="2" charset="-122"/>
              </a:endParaRPr>
            </a:p>
          </p:txBody>
        </p:sp>
        <p:sp>
          <p:nvSpPr>
            <p:cNvPr id="20" name="文本框 19"/>
            <p:cNvSpPr txBox="1"/>
            <p:nvPr/>
          </p:nvSpPr>
          <p:spPr>
            <a:xfrm>
              <a:off x="9149838" y="3432821"/>
              <a:ext cx="970748" cy="523220"/>
            </a:xfrm>
            <a:prstGeom prst="rect">
              <a:avLst/>
            </a:prstGeom>
            <a:noFill/>
          </p:spPr>
          <p:txBody>
            <a:bodyPr wrap="square" rtlCol="0" anchor="ctr" anchorCtr="0">
              <a:spAutoFit/>
            </a:bodyPr>
            <a:lstStyle/>
            <a:p>
              <a:pPr algn="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a:t>
              </a:r>
            </a:p>
          </p:txBody>
        </p:sp>
      </p:grpSp>
      <p:grpSp>
        <p:nvGrpSpPr>
          <p:cNvPr id="21" name="组合 20"/>
          <p:cNvGrpSpPr/>
          <p:nvPr/>
        </p:nvGrpSpPr>
        <p:grpSpPr>
          <a:xfrm>
            <a:off x="3421984" y="5105873"/>
            <a:ext cx="2655858" cy="1268754"/>
            <a:chOff x="589197" y="5129537"/>
            <a:chExt cx="2655858" cy="1268754"/>
          </a:xfrm>
        </p:grpSpPr>
        <p:sp>
          <p:nvSpPr>
            <p:cNvPr id="22" name="文本框 21"/>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3" name="文本框 22"/>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4" name="组合 23"/>
          <p:cNvGrpSpPr/>
          <p:nvPr/>
        </p:nvGrpSpPr>
        <p:grpSpPr>
          <a:xfrm>
            <a:off x="729808" y="5105873"/>
            <a:ext cx="2655858" cy="1268754"/>
            <a:chOff x="589197" y="5129537"/>
            <a:chExt cx="2655858" cy="1268754"/>
          </a:xfrm>
        </p:grpSpPr>
        <p:sp>
          <p:nvSpPr>
            <p:cNvPr id="25" name="文本框 24"/>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6" name="文本框 25"/>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27" name="组合 26"/>
          <p:cNvGrpSpPr/>
          <p:nvPr/>
        </p:nvGrpSpPr>
        <p:grpSpPr>
          <a:xfrm>
            <a:off x="8806335" y="5105873"/>
            <a:ext cx="2655858" cy="1268754"/>
            <a:chOff x="589197" y="5129537"/>
            <a:chExt cx="2655858" cy="1268754"/>
          </a:xfrm>
        </p:grpSpPr>
        <p:sp>
          <p:nvSpPr>
            <p:cNvPr id="28" name="文本框 27"/>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9" name="文本框 28"/>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0" name="组合 29"/>
          <p:cNvGrpSpPr/>
          <p:nvPr/>
        </p:nvGrpSpPr>
        <p:grpSpPr>
          <a:xfrm>
            <a:off x="6114160" y="5105873"/>
            <a:ext cx="2655858" cy="1268754"/>
            <a:chOff x="589197" y="5129537"/>
            <a:chExt cx="2655858" cy="1268754"/>
          </a:xfrm>
        </p:grpSpPr>
        <p:sp>
          <p:nvSpPr>
            <p:cNvPr id="31" name="文本框 30"/>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2" name="文本框 31"/>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500" fill="hold"/>
                                        <p:tgtEl>
                                          <p:spTgt spid="38"/>
                                        </p:tgtEl>
                                        <p:attrNameLst>
                                          <p:attrName>ppt_w</p:attrName>
                                        </p:attrNameLst>
                                      </p:cBhvr>
                                      <p:tavLst>
                                        <p:tav tm="0">
                                          <p:val>
                                            <p:fltVal val="0"/>
                                          </p:val>
                                        </p:tav>
                                        <p:tav tm="100000">
                                          <p:val>
                                            <p:strVal val="#ppt_w"/>
                                          </p:val>
                                        </p:tav>
                                      </p:tavLst>
                                    </p:anim>
                                    <p:anim calcmode="lin" valueType="num">
                                      <p:cBhvr>
                                        <p:cTn id="12" dur="500" fill="hold"/>
                                        <p:tgtEl>
                                          <p:spTgt spid="38"/>
                                        </p:tgtEl>
                                        <p:attrNameLst>
                                          <p:attrName>ppt_h</p:attrName>
                                        </p:attrNameLst>
                                      </p:cBhvr>
                                      <p:tavLst>
                                        <p:tav tm="0">
                                          <p:val>
                                            <p:fltVal val="0"/>
                                          </p:val>
                                        </p:tav>
                                        <p:tav tm="100000">
                                          <p:val>
                                            <p:strVal val="#ppt_h"/>
                                          </p:val>
                                        </p:tav>
                                      </p:tavLst>
                                    </p:anim>
                                    <p:animEffect transition="in" filter="fade">
                                      <p:cBhvr>
                                        <p:cTn id="13" dur="500"/>
                                        <p:tgtEl>
                                          <p:spTgt spid="38"/>
                                        </p:tgtEl>
                                      </p:cBhvr>
                                    </p:animEffect>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500" fill="hold"/>
                                        <p:tgtEl>
                                          <p:spTgt spid="24"/>
                                        </p:tgtEl>
                                        <p:attrNameLst>
                                          <p:attrName>ppt_x</p:attrName>
                                        </p:attrNameLst>
                                      </p:cBhvr>
                                      <p:tavLst>
                                        <p:tav tm="0">
                                          <p:val>
                                            <p:strVal val="#ppt_x"/>
                                          </p:val>
                                        </p:tav>
                                        <p:tav tm="100000">
                                          <p:val>
                                            <p:strVal val="#ppt_x"/>
                                          </p:val>
                                        </p:tav>
                                      </p:tavLst>
                                    </p:anim>
                                    <p:anim calcmode="lin" valueType="num">
                                      <p:cBhvr additive="base">
                                        <p:cTn id="18" dur="500" fill="hold"/>
                                        <p:tgtEl>
                                          <p:spTgt spid="24"/>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35"/>
                                        </p:tgtEl>
                                        <p:attrNameLst>
                                          <p:attrName>style.visibility</p:attrName>
                                        </p:attrNameLst>
                                      </p:cBhvr>
                                      <p:to>
                                        <p:strVal val="visible"/>
                                      </p:to>
                                    </p:set>
                                    <p:anim calcmode="lin" valueType="num">
                                      <p:cBhvr>
                                        <p:cTn id="22" dur="500" fill="hold"/>
                                        <p:tgtEl>
                                          <p:spTgt spid="35"/>
                                        </p:tgtEl>
                                        <p:attrNameLst>
                                          <p:attrName>ppt_w</p:attrName>
                                        </p:attrNameLst>
                                      </p:cBhvr>
                                      <p:tavLst>
                                        <p:tav tm="0">
                                          <p:val>
                                            <p:fltVal val="0"/>
                                          </p:val>
                                        </p:tav>
                                        <p:tav tm="100000">
                                          <p:val>
                                            <p:strVal val="#ppt_w"/>
                                          </p:val>
                                        </p:tav>
                                      </p:tavLst>
                                    </p:anim>
                                    <p:anim calcmode="lin" valueType="num">
                                      <p:cBhvr>
                                        <p:cTn id="23" dur="500" fill="hold"/>
                                        <p:tgtEl>
                                          <p:spTgt spid="35"/>
                                        </p:tgtEl>
                                        <p:attrNameLst>
                                          <p:attrName>ppt_h</p:attrName>
                                        </p:attrNameLst>
                                      </p:cBhvr>
                                      <p:tavLst>
                                        <p:tav tm="0">
                                          <p:val>
                                            <p:fltVal val="0"/>
                                          </p:val>
                                        </p:tav>
                                        <p:tav tm="100000">
                                          <p:val>
                                            <p:strVal val="#ppt_h"/>
                                          </p:val>
                                        </p:tav>
                                      </p:tavLst>
                                    </p:anim>
                                    <p:animEffect transition="in" filter="fade">
                                      <p:cBhvr>
                                        <p:cTn id="24" dur="500"/>
                                        <p:tgtEl>
                                          <p:spTgt spid="35"/>
                                        </p:tgtEl>
                                      </p:cBhvr>
                                    </p:animEffect>
                                  </p:childTnLst>
                                </p:cTn>
                              </p:par>
                            </p:childTnLst>
                          </p:cTn>
                        </p:par>
                        <p:par>
                          <p:cTn id="25" fill="hold">
                            <p:stCondLst>
                              <p:cond delay="2000"/>
                            </p:stCondLst>
                            <p:childTnLst>
                              <p:par>
                                <p:cTn id="26" presetID="2" presetClass="entr" presetSubtype="4" fill="hold" nodeType="afterEffect">
                                  <p:stCondLst>
                                    <p:cond delay="0"/>
                                  </p:stCondLst>
                                  <p:childTnLst>
                                    <p:set>
                                      <p:cBhvr>
                                        <p:cTn id="27" dur="1" fill="hold">
                                          <p:stCondLst>
                                            <p:cond delay="0"/>
                                          </p:stCondLst>
                                        </p:cTn>
                                        <p:tgtEl>
                                          <p:spTgt spid="21"/>
                                        </p:tgtEl>
                                        <p:attrNameLst>
                                          <p:attrName>style.visibility</p:attrName>
                                        </p:attrNameLst>
                                      </p:cBhvr>
                                      <p:to>
                                        <p:strVal val="visible"/>
                                      </p:to>
                                    </p:set>
                                    <p:anim calcmode="lin" valueType="num">
                                      <p:cBhvr additive="base">
                                        <p:cTn id="28" dur="500" fill="hold"/>
                                        <p:tgtEl>
                                          <p:spTgt spid="21"/>
                                        </p:tgtEl>
                                        <p:attrNameLst>
                                          <p:attrName>ppt_x</p:attrName>
                                        </p:attrNameLst>
                                      </p:cBhvr>
                                      <p:tavLst>
                                        <p:tav tm="0">
                                          <p:val>
                                            <p:strVal val="#ppt_x"/>
                                          </p:val>
                                        </p:tav>
                                        <p:tav tm="100000">
                                          <p:val>
                                            <p:strVal val="#ppt_x"/>
                                          </p:val>
                                        </p:tav>
                                      </p:tavLst>
                                    </p:anim>
                                    <p:anim calcmode="lin" valueType="num">
                                      <p:cBhvr additive="base">
                                        <p:cTn id="29" dur="500" fill="hold"/>
                                        <p:tgtEl>
                                          <p:spTgt spid="21"/>
                                        </p:tgtEl>
                                        <p:attrNameLst>
                                          <p:attrName>ppt_y</p:attrName>
                                        </p:attrNameLst>
                                      </p:cBhvr>
                                      <p:tavLst>
                                        <p:tav tm="0">
                                          <p:val>
                                            <p:strVal val="1+#ppt_h/2"/>
                                          </p:val>
                                        </p:tav>
                                        <p:tav tm="100000">
                                          <p:val>
                                            <p:strVal val="#ppt_y"/>
                                          </p:val>
                                        </p:tav>
                                      </p:tavLst>
                                    </p:anim>
                                  </p:childTnLst>
                                </p:cTn>
                              </p:par>
                            </p:childTnLst>
                          </p:cTn>
                        </p:par>
                        <p:par>
                          <p:cTn id="30" fill="hold">
                            <p:stCondLst>
                              <p:cond delay="2500"/>
                            </p:stCondLst>
                            <p:childTnLst>
                              <p:par>
                                <p:cTn id="31" presetID="53" presetClass="entr" presetSubtype="16" fill="hold" nodeType="afterEffect">
                                  <p:stCondLst>
                                    <p:cond delay="0"/>
                                  </p:stCondLst>
                                  <p:childTnLst>
                                    <p:set>
                                      <p:cBhvr>
                                        <p:cTn id="32" dur="1" fill="hold">
                                          <p:stCondLst>
                                            <p:cond delay="0"/>
                                          </p:stCondLst>
                                        </p:cTn>
                                        <p:tgtEl>
                                          <p:spTgt spid="36"/>
                                        </p:tgtEl>
                                        <p:attrNameLst>
                                          <p:attrName>style.visibility</p:attrName>
                                        </p:attrNameLst>
                                      </p:cBhvr>
                                      <p:to>
                                        <p:strVal val="visible"/>
                                      </p:to>
                                    </p:set>
                                    <p:anim calcmode="lin" valueType="num">
                                      <p:cBhvr>
                                        <p:cTn id="33" dur="500" fill="hold"/>
                                        <p:tgtEl>
                                          <p:spTgt spid="36"/>
                                        </p:tgtEl>
                                        <p:attrNameLst>
                                          <p:attrName>ppt_w</p:attrName>
                                        </p:attrNameLst>
                                      </p:cBhvr>
                                      <p:tavLst>
                                        <p:tav tm="0">
                                          <p:val>
                                            <p:fltVal val="0"/>
                                          </p:val>
                                        </p:tav>
                                        <p:tav tm="100000">
                                          <p:val>
                                            <p:strVal val="#ppt_w"/>
                                          </p:val>
                                        </p:tav>
                                      </p:tavLst>
                                    </p:anim>
                                    <p:anim calcmode="lin" valueType="num">
                                      <p:cBhvr>
                                        <p:cTn id="34" dur="500" fill="hold"/>
                                        <p:tgtEl>
                                          <p:spTgt spid="36"/>
                                        </p:tgtEl>
                                        <p:attrNameLst>
                                          <p:attrName>ppt_h</p:attrName>
                                        </p:attrNameLst>
                                      </p:cBhvr>
                                      <p:tavLst>
                                        <p:tav tm="0">
                                          <p:val>
                                            <p:fltVal val="0"/>
                                          </p:val>
                                        </p:tav>
                                        <p:tav tm="100000">
                                          <p:val>
                                            <p:strVal val="#ppt_h"/>
                                          </p:val>
                                        </p:tav>
                                      </p:tavLst>
                                    </p:anim>
                                    <p:animEffect transition="in" filter="fade">
                                      <p:cBhvr>
                                        <p:cTn id="35" dur="500"/>
                                        <p:tgtEl>
                                          <p:spTgt spid="36"/>
                                        </p:tgtEl>
                                      </p:cBhvr>
                                    </p:animEffect>
                                  </p:childTnLst>
                                </p:cTn>
                              </p:par>
                            </p:childTnLst>
                          </p:cTn>
                        </p:par>
                        <p:par>
                          <p:cTn id="36" fill="hold">
                            <p:stCondLst>
                              <p:cond delay="3000"/>
                            </p:stCondLst>
                            <p:childTnLst>
                              <p:par>
                                <p:cTn id="37" presetID="2" presetClass="entr" presetSubtype="4" fill="hold" nodeType="after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additive="base">
                                        <p:cTn id="39" dur="500" fill="hold"/>
                                        <p:tgtEl>
                                          <p:spTgt spid="30"/>
                                        </p:tgtEl>
                                        <p:attrNameLst>
                                          <p:attrName>ppt_x</p:attrName>
                                        </p:attrNameLst>
                                      </p:cBhvr>
                                      <p:tavLst>
                                        <p:tav tm="0">
                                          <p:val>
                                            <p:strVal val="#ppt_x"/>
                                          </p:val>
                                        </p:tav>
                                        <p:tav tm="100000">
                                          <p:val>
                                            <p:strVal val="#ppt_x"/>
                                          </p:val>
                                        </p:tav>
                                      </p:tavLst>
                                    </p:anim>
                                    <p:anim calcmode="lin" valueType="num">
                                      <p:cBhvr additive="base">
                                        <p:cTn id="40" dur="500" fill="hold"/>
                                        <p:tgtEl>
                                          <p:spTgt spid="30"/>
                                        </p:tgtEl>
                                        <p:attrNameLst>
                                          <p:attrName>ppt_y</p:attrName>
                                        </p:attrNameLst>
                                      </p:cBhvr>
                                      <p:tavLst>
                                        <p:tav tm="0">
                                          <p:val>
                                            <p:strVal val="1+#ppt_h/2"/>
                                          </p:val>
                                        </p:tav>
                                        <p:tav tm="100000">
                                          <p:val>
                                            <p:strVal val="#ppt_y"/>
                                          </p:val>
                                        </p:tav>
                                      </p:tavLst>
                                    </p:anim>
                                  </p:childTnLst>
                                </p:cTn>
                              </p:par>
                            </p:childTnLst>
                          </p:cTn>
                        </p:par>
                        <p:par>
                          <p:cTn id="41" fill="hold">
                            <p:stCondLst>
                              <p:cond delay="3500"/>
                            </p:stCondLst>
                            <p:childTnLst>
                              <p:par>
                                <p:cTn id="42" presetID="53" presetClass="entr" presetSubtype="16" fill="hold" nodeType="afterEffect">
                                  <p:stCondLst>
                                    <p:cond delay="0"/>
                                  </p:stCondLst>
                                  <p:childTnLst>
                                    <p:set>
                                      <p:cBhvr>
                                        <p:cTn id="43" dur="1" fill="hold">
                                          <p:stCondLst>
                                            <p:cond delay="0"/>
                                          </p:stCondLst>
                                        </p:cTn>
                                        <p:tgtEl>
                                          <p:spTgt spid="37"/>
                                        </p:tgtEl>
                                        <p:attrNameLst>
                                          <p:attrName>style.visibility</p:attrName>
                                        </p:attrNameLst>
                                      </p:cBhvr>
                                      <p:to>
                                        <p:strVal val="visible"/>
                                      </p:to>
                                    </p:set>
                                    <p:anim calcmode="lin" valueType="num">
                                      <p:cBhvr>
                                        <p:cTn id="44" dur="500" fill="hold"/>
                                        <p:tgtEl>
                                          <p:spTgt spid="37"/>
                                        </p:tgtEl>
                                        <p:attrNameLst>
                                          <p:attrName>ppt_w</p:attrName>
                                        </p:attrNameLst>
                                      </p:cBhvr>
                                      <p:tavLst>
                                        <p:tav tm="0">
                                          <p:val>
                                            <p:fltVal val="0"/>
                                          </p:val>
                                        </p:tav>
                                        <p:tav tm="100000">
                                          <p:val>
                                            <p:strVal val="#ppt_w"/>
                                          </p:val>
                                        </p:tav>
                                      </p:tavLst>
                                    </p:anim>
                                    <p:anim calcmode="lin" valueType="num">
                                      <p:cBhvr>
                                        <p:cTn id="45" dur="500" fill="hold"/>
                                        <p:tgtEl>
                                          <p:spTgt spid="37"/>
                                        </p:tgtEl>
                                        <p:attrNameLst>
                                          <p:attrName>ppt_h</p:attrName>
                                        </p:attrNameLst>
                                      </p:cBhvr>
                                      <p:tavLst>
                                        <p:tav tm="0">
                                          <p:val>
                                            <p:fltVal val="0"/>
                                          </p:val>
                                        </p:tav>
                                        <p:tav tm="100000">
                                          <p:val>
                                            <p:strVal val="#ppt_h"/>
                                          </p:val>
                                        </p:tav>
                                      </p:tavLst>
                                    </p:anim>
                                    <p:animEffect transition="in" filter="fade">
                                      <p:cBhvr>
                                        <p:cTn id="46" dur="500"/>
                                        <p:tgtEl>
                                          <p:spTgt spid="37"/>
                                        </p:tgtEl>
                                      </p:cBhvr>
                                    </p:animEffect>
                                  </p:childTnLst>
                                </p:cTn>
                              </p:par>
                            </p:childTnLst>
                          </p:cTn>
                        </p:par>
                        <p:par>
                          <p:cTn id="47" fill="hold">
                            <p:stCondLst>
                              <p:cond delay="4000"/>
                            </p:stCondLst>
                            <p:childTnLst>
                              <p:par>
                                <p:cTn id="48" presetID="2" presetClass="entr" presetSubtype="4" fill="hold" nodeType="afterEffect">
                                  <p:stCondLst>
                                    <p:cond delay="0"/>
                                  </p:stCondLst>
                                  <p:childTnLst>
                                    <p:set>
                                      <p:cBhvr>
                                        <p:cTn id="49" dur="1" fill="hold">
                                          <p:stCondLst>
                                            <p:cond delay="0"/>
                                          </p:stCondLst>
                                        </p:cTn>
                                        <p:tgtEl>
                                          <p:spTgt spid="27"/>
                                        </p:tgtEl>
                                        <p:attrNameLst>
                                          <p:attrName>style.visibility</p:attrName>
                                        </p:attrNameLst>
                                      </p:cBhvr>
                                      <p:to>
                                        <p:strVal val="visible"/>
                                      </p:to>
                                    </p:set>
                                    <p:anim calcmode="lin" valueType="num">
                                      <p:cBhvr additive="base">
                                        <p:cTn id="50" dur="500" fill="hold"/>
                                        <p:tgtEl>
                                          <p:spTgt spid="27"/>
                                        </p:tgtEl>
                                        <p:attrNameLst>
                                          <p:attrName>ppt_x</p:attrName>
                                        </p:attrNameLst>
                                      </p:cBhvr>
                                      <p:tavLst>
                                        <p:tav tm="0">
                                          <p:val>
                                            <p:strVal val="#ppt_x"/>
                                          </p:val>
                                        </p:tav>
                                        <p:tav tm="100000">
                                          <p:val>
                                            <p:strVal val="#ppt_x"/>
                                          </p:val>
                                        </p:tav>
                                      </p:tavLst>
                                    </p:anim>
                                    <p:anim calcmode="lin" valueType="num">
                                      <p:cBhvr additive="base">
                                        <p:cTn id="51"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4368" y="281409"/>
            <a:ext cx="7366487" cy="646331"/>
            <a:chOff x="334368" y="281409"/>
            <a:chExt cx="7366487" cy="646331"/>
          </a:xfrm>
        </p:grpSpPr>
        <p:grpSp>
          <p:nvGrpSpPr>
            <p:cNvPr id="3" name="组合 2"/>
            <p:cNvGrpSpPr/>
            <p:nvPr/>
          </p:nvGrpSpPr>
          <p:grpSpPr>
            <a:xfrm flipV="1">
              <a:off x="334368" y="288922"/>
              <a:ext cx="672312" cy="631305"/>
              <a:chOff x="1186235" y="5089346"/>
              <a:chExt cx="2359362" cy="2215453"/>
            </a:xfrm>
          </p:grpSpPr>
          <p:sp>
            <p:nvSpPr>
              <p:cNvPr id="5" name="椭圆 4"/>
              <p:cNvSpPr/>
              <p:nvPr/>
            </p:nvSpPr>
            <p:spPr>
              <a:xfrm>
                <a:off x="1186235" y="5089346"/>
                <a:ext cx="2359362" cy="2215453"/>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1640350" y="5515762"/>
                <a:ext cx="1451133" cy="13626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1121636" y="281409"/>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51" name="组合 50"/>
          <p:cNvGrpSpPr/>
          <p:nvPr/>
        </p:nvGrpSpPr>
        <p:grpSpPr>
          <a:xfrm>
            <a:off x="860679" y="2669862"/>
            <a:ext cx="10470643" cy="2312753"/>
            <a:chOff x="860679" y="2669862"/>
            <a:chExt cx="10470643" cy="2312753"/>
          </a:xfrm>
        </p:grpSpPr>
        <p:sp>
          <p:nvSpPr>
            <p:cNvPr id="7" name="Freeform 30"/>
            <p:cNvSpPr/>
            <p:nvPr/>
          </p:nvSpPr>
          <p:spPr>
            <a:xfrm>
              <a:off x="2895527" y="3827068"/>
              <a:ext cx="2332914" cy="1155547"/>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lIns="67374" tIns="33688" rIns="67374" bIns="33688" anchor="ctr"/>
            <a:lstStyle/>
            <a:p>
              <a:pPr>
                <a:defRPr/>
              </a:pPr>
              <a:endParaRPr lang="id-ID" dirty="0">
                <a:solidFill>
                  <a:schemeClr val="bg1">
                    <a:lumMod val="85000"/>
                  </a:schemeClr>
                </a:solidFill>
                <a:latin typeface="Arial" panose="020B0604020202020204" pitchFamily="34" charset="0"/>
              </a:endParaRPr>
            </a:p>
          </p:txBody>
        </p:sp>
        <p:sp>
          <p:nvSpPr>
            <p:cNvPr id="8" name="Freeform 31"/>
            <p:cNvSpPr/>
            <p:nvPr/>
          </p:nvSpPr>
          <p:spPr>
            <a:xfrm flipV="1">
              <a:off x="860679" y="2669862"/>
              <a:ext cx="2332914" cy="1157207"/>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lIns="67374" tIns="33688" rIns="67374" bIns="33688" anchor="ctr"/>
            <a:lstStyle/>
            <a:p>
              <a:pPr>
                <a:defRPr/>
              </a:pPr>
              <a:endParaRPr lang="id-ID" dirty="0">
                <a:solidFill>
                  <a:schemeClr val="bg1">
                    <a:lumMod val="85000"/>
                  </a:schemeClr>
                </a:solidFill>
                <a:latin typeface="Arial" panose="020B0604020202020204" pitchFamily="34" charset="0"/>
              </a:endParaRPr>
            </a:p>
          </p:txBody>
        </p:sp>
        <p:sp>
          <p:nvSpPr>
            <p:cNvPr id="9" name="Freeform 32"/>
            <p:cNvSpPr/>
            <p:nvPr/>
          </p:nvSpPr>
          <p:spPr>
            <a:xfrm>
              <a:off x="6963561" y="3827068"/>
              <a:ext cx="2332914" cy="1155547"/>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lIns="67374" tIns="33688" rIns="67374" bIns="33688" anchor="ctr"/>
            <a:lstStyle/>
            <a:p>
              <a:pPr>
                <a:defRPr/>
              </a:pPr>
              <a:endParaRPr lang="id-ID" dirty="0">
                <a:solidFill>
                  <a:schemeClr val="bg1">
                    <a:lumMod val="85000"/>
                  </a:schemeClr>
                </a:solidFill>
                <a:latin typeface="Arial" panose="020B0604020202020204" pitchFamily="34" charset="0"/>
              </a:endParaRPr>
            </a:p>
          </p:txBody>
        </p:sp>
        <p:sp>
          <p:nvSpPr>
            <p:cNvPr id="10" name="Freeform 33"/>
            <p:cNvSpPr/>
            <p:nvPr/>
          </p:nvSpPr>
          <p:spPr>
            <a:xfrm flipV="1">
              <a:off x="4930377" y="2669862"/>
              <a:ext cx="2331250" cy="1157207"/>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lIns="67374" tIns="33688" rIns="67374" bIns="33688" anchor="ctr"/>
            <a:lstStyle/>
            <a:p>
              <a:pPr>
                <a:defRPr/>
              </a:pPr>
              <a:endParaRPr lang="id-ID" dirty="0">
                <a:solidFill>
                  <a:schemeClr val="bg1">
                    <a:lumMod val="85000"/>
                  </a:schemeClr>
                </a:solidFill>
                <a:latin typeface="Arial" panose="020B0604020202020204" pitchFamily="34" charset="0"/>
              </a:endParaRPr>
            </a:p>
          </p:txBody>
        </p:sp>
        <p:sp>
          <p:nvSpPr>
            <p:cNvPr id="11" name="Freeform 34"/>
            <p:cNvSpPr/>
            <p:nvPr/>
          </p:nvSpPr>
          <p:spPr>
            <a:xfrm flipV="1">
              <a:off x="8998408" y="2669862"/>
              <a:ext cx="2332914" cy="1157207"/>
            </a:xfrm>
            <a:custGeom>
              <a:avLst/>
              <a:gdLst>
                <a:gd name="connsiteX0" fmla="*/ 0 w 2223735"/>
                <a:gd name="connsiteY0" fmla="*/ 0 h 1107346"/>
                <a:gd name="connsiteX1" fmla="*/ 280086 w 2223735"/>
                <a:gd name="connsiteY1" fmla="*/ 0 h 1107346"/>
                <a:gd name="connsiteX2" fmla="*/ 284141 w 2223735"/>
                <a:gd name="connsiteY2" fmla="*/ 80308 h 1107346"/>
                <a:gd name="connsiteX3" fmla="*/ 1111867 w 2223735"/>
                <a:gd name="connsiteY3" fmla="*/ 827260 h 1107346"/>
                <a:gd name="connsiteX4" fmla="*/ 1939593 w 2223735"/>
                <a:gd name="connsiteY4" fmla="*/ 80308 h 1107346"/>
                <a:gd name="connsiteX5" fmla="*/ 1943649 w 2223735"/>
                <a:gd name="connsiteY5" fmla="*/ 0 h 1107346"/>
                <a:gd name="connsiteX6" fmla="*/ 2223735 w 2223735"/>
                <a:gd name="connsiteY6" fmla="*/ 0 h 1107346"/>
                <a:gd name="connsiteX7" fmla="*/ 2218233 w 2223735"/>
                <a:gd name="connsiteY7" fmla="*/ 108945 h 1107346"/>
                <a:gd name="connsiteX8" fmla="*/ 1111867 w 2223735"/>
                <a:gd name="connsiteY8" fmla="*/ 1107346 h 1107346"/>
                <a:gd name="connsiteX9" fmla="*/ 5501 w 2223735"/>
                <a:gd name="connsiteY9" fmla="*/ 108945 h 1107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23735" h="1107346">
                  <a:moveTo>
                    <a:pt x="0" y="0"/>
                  </a:moveTo>
                  <a:lnTo>
                    <a:pt x="280086" y="0"/>
                  </a:lnTo>
                  <a:lnTo>
                    <a:pt x="284141" y="80308"/>
                  </a:lnTo>
                  <a:cubicBezTo>
                    <a:pt x="326749" y="499860"/>
                    <a:pt x="681074" y="827260"/>
                    <a:pt x="1111867" y="827260"/>
                  </a:cubicBezTo>
                  <a:cubicBezTo>
                    <a:pt x="1542661" y="827260"/>
                    <a:pt x="1896986" y="499860"/>
                    <a:pt x="1939593" y="80308"/>
                  </a:cubicBezTo>
                  <a:lnTo>
                    <a:pt x="1943649" y="0"/>
                  </a:lnTo>
                  <a:lnTo>
                    <a:pt x="2223735" y="0"/>
                  </a:lnTo>
                  <a:lnTo>
                    <a:pt x="2218233" y="108945"/>
                  </a:lnTo>
                  <a:cubicBezTo>
                    <a:pt x="2161282" y="669732"/>
                    <a:pt x="1687680" y="1107346"/>
                    <a:pt x="1111867" y="1107346"/>
                  </a:cubicBezTo>
                  <a:cubicBezTo>
                    <a:pt x="536055" y="1107346"/>
                    <a:pt x="62452" y="669732"/>
                    <a:pt x="5501" y="108945"/>
                  </a:cubicBezTo>
                  <a:close/>
                </a:path>
              </a:pathLst>
            </a:cu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lIns="67374" tIns="33688" rIns="67374" bIns="33688" anchor="ctr"/>
            <a:lstStyle/>
            <a:p>
              <a:pPr>
                <a:defRPr/>
              </a:pPr>
              <a:endParaRPr lang="id-ID" dirty="0">
                <a:solidFill>
                  <a:schemeClr val="bg1">
                    <a:lumMod val="85000"/>
                  </a:schemeClr>
                </a:solidFill>
                <a:latin typeface="Arial" panose="020B0604020202020204" pitchFamily="34" charset="0"/>
              </a:endParaRPr>
            </a:p>
          </p:txBody>
        </p:sp>
      </p:grpSp>
      <p:grpSp>
        <p:nvGrpSpPr>
          <p:cNvPr id="52" name="组合 51"/>
          <p:cNvGrpSpPr/>
          <p:nvPr/>
        </p:nvGrpSpPr>
        <p:grpSpPr>
          <a:xfrm>
            <a:off x="1421846" y="3220280"/>
            <a:ext cx="1205590" cy="1200312"/>
            <a:chOff x="1421846" y="3220280"/>
            <a:chExt cx="1205590" cy="1200312"/>
          </a:xfrm>
        </p:grpSpPr>
        <p:sp>
          <p:nvSpPr>
            <p:cNvPr id="21" name="Oval 37"/>
            <p:cNvSpPr>
              <a:spLocks noChangeAspect="1"/>
            </p:cNvSpPr>
            <p:nvPr/>
          </p:nvSpPr>
          <p:spPr bwMode="auto">
            <a:xfrm>
              <a:off x="1421846" y="3220280"/>
              <a:ext cx="1205590" cy="1200312"/>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zh-CN" altLang="zh-CN" sz="2400" dirty="0">
                <a:solidFill>
                  <a:schemeClr val="bg1">
                    <a:lumMod val="85000"/>
                  </a:schemeClr>
                </a:solidFill>
                <a:latin typeface="Arial" panose="020B0604020202020204" pitchFamily="34" charset="0"/>
              </a:endParaRPr>
            </a:p>
          </p:txBody>
        </p:sp>
        <p:sp>
          <p:nvSpPr>
            <p:cNvPr id="22" name="Freeform 27"/>
            <p:cNvSpPr>
              <a:spLocks noChangeArrowheads="1"/>
            </p:cNvSpPr>
            <p:nvPr/>
          </p:nvSpPr>
          <p:spPr bwMode="auto">
            <a:xfrm>
              <a:off x="1744239" y="3629201"/>
              <a:ext cx="587465" cy="457740"/>
            </a:xfrm>
            <a:custGeom>
              <a:avLst/>
              <a:gdLst>
                <a:gd name="T0" fmla="*/ 480293 w 506"/>
                <a:gd name="T1" fmla="*/ 76884 h 399"/>
                <a:gd name="T2" fmla="*/ 480293 w 506"/>
                <a:gd name="T3" fmla="*/ 76884 h 399"/>
                <a:gd name="T4" fmla="*/ 185920 w 506"/>
                <a:gd name="T5" fmla="*/ 38442 h 399"/>
                <a:gd name="T6" fmla="*/ 9960 w 506"/>
                <a:gd name="T7" fmla="*/ 242733 h 399"/>
                <a:gd name="T8" fmla="*/ 215800 w 506"/>
                <a:gd name="T9" fmla="*/ 437140 h 399"/>
                <a:gd name="T10" fmla="*/ 421640 w 506"/>
                <a:gd name="T11" fmla="*/ 340486 h 399"/>
                <a:gd name="T12" fmla="*/ 401720 w 506"/>
                <a:gd name="T13" fmla="*/ 232848 h 399"/>
                <a:gd name="T14" fmla="*/ 519026 w 506"/>
                <a:gd name="T15" fmla="*/ 222963 h 399"/>
                <a:gd name="T16" fmla="*/ 480293 w 506"/>
                <a:gd name="T17" fmla="*/ 76884 h 399"/>
                <a:gd name="T18" fmla="*/ 303226 w 506"/>
                <a:gd name="T19" fmla="*/ 330601 h 399"/>
                <a:gd name="T20" fmla="*/ 303226 w 506"/>
                <a:gd name="T21" fmla="*/ 330601 h 399"/>
                <a:gd name="T22" fmla="*/ 264493 w 506"/>
                <a:gd name="T23" fmla="*/ 291060 h 399"/>
                <a:gd name="T24" fmla="*/ 303226 w 506"/>
                <a:gd name="T25" fmla="*/ 252618 h 399"/>
                <a:gd name="T26" fmla="*/ 341960 w 506"/>
                <a:gd name="T27" fmla="*/ 291060 h 399"/>
                <a:gd name="T28" fmla="*/ 303226 w 506"/>
                <a:gd name="T29" fmla="*/ 330601 h 39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06" h="399">
                  <a:moveTo>
                    <a:pt x="434" y="70"/>
                  </a:moveTo>
                  <a:lnTo>
                    <a:pt x="434" y="70"/>
                  </a:lnTo>
                  <a:cubicBezTo>
                    <a:pt x="354" y="17"/>
                    <a:pt x="265" y="0"/>
                    <a:pt x="168" y="35"/>
                  </a:cubicBezTo>
                  <a:cubicBezTo>
                    <a:pt x="89" y="53"/>
                    <a:pt x="9" y="141"/>
                    <a:pt x="9" y="221"/>
                  </a:cubicBezTo>
                  <a:cubicBezTo>
                    <a:pt x="0" y="319"/>
                    <a:pt x="71" y="398"/>
                    <a:pt x="195" y="398"/>
                  </a:cubicBezTo>
                  <a:cubicBezTo>
                    <a:pt x="337" y="398"/>
                    <a:pt x="381" y="328"/>
                    <a:pt x="381" y="310"/>
                  </a:cubicBezTo>
                  <a:cubicBezTo>
                    <a:pt x="390" y="292"/>
                    <a:pt x="328" y="248"/>
                    <a:pt x="363" y="212"/>
                  </a:cubicBezTo>
                  <a:cubicBezTo>
                    <a:pt x="408" y="168"/>
                    <a:pt x="452" y="203"/>
                    <a:pt x="469" y="203"/>
                  </a:cubicBezTo>
                  <a:cubicBezTo>
                    <a:pt x="496" y="194"/>
                    <a:pt x="505" y="124"/>
                    <a:pt x="434" y="70"/>
                  </a:cubicBezTo>
                  <a:close/>
                  <a:moveTo>
                    <a:pt x="274" y="301"/>
                  </a:moveTo>
                  <a:lnTo>
                    <a:pt x="274" y="301"/>
                  </a:lnTo>
                  <a:cubicBezTo>
                    <a:pt x="248" y="301"/>
                    <a:pt x="239" y="283"/>
                    <a:pt x="239" y="265"/>
                  </a:cubicBezTo>
                  <a:cubicBezTo>
                    <a:pt x="239" y="248"/>
                    <a:pt x="248" y="230"/>
                    <a:pt x="274" y="230"/>
                  </a:cubicBezTo>
                  <a:cubicBezTo>
                    <a:pt x="293" y="230"/>
                    <a:pt x="309" y="248"/>
                    <a:pt x="309" y="265"/>
                  </a:cubicBezTo>
                  <a:cubicBezTo>
                    <a:pt x="309" y="283"/>
                    <a:pt x="293" y="301"/>
                    <a:pt x="274" y="301"/>
                  </a:cubicBezTo>
                  <a:close/>
                </a:path>
              </a:pathLst>
            </a:custGeom>
            <a:solidFill>
              <a:schemeClr val="bg1"/>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grpSp>
        <p:nvGrpSpPr>
          <p:cNvPr id="53" name="组合 52"/>
          <p:cNvGrpSpPr/>
          <p:nvPr/>
        </p:nvGrpSpPr>
        <p:grpSpPr>
          <a:xfrm>
            <a:off x="3458359" y="3220280"/>
            <a:ext cx="1205590" cy="1200312"/>
            <a:chOff x="3458359" y="3220280"/>
            <a:chExt cx="1205590" cy="1200312"/>
          </a:xfrm>
        </p:grpSpPr>
        <p:sp>
          <p:nvSpPr>
            <p:cNvPr id="24" name="Oval 38"/>
            <p:cNvSpPr>
              <a:spLocks noChangeAspect="1"/>
            </p:cNvSpPr>
            <p:nvPr/>
          </p:nvSpPr>
          <p:spPr bwMode="auto">
            <a:xfrm>
              <a:off x="3458359" y="3220280"/>
              <a:ext cx="1205590" cy="1200312"/>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zh-CN" altLang="zh-CN" sz="2400">
                <a:solidFill>
                  <a:schemeClr val="bg1">
                    <a:lumMod val="85000"/>
                  </a:schemeClr>
                </a:solidFill>
                <a:latin typeface="Arial" panose="020B0604020202020204" pitchFamily="34" charset="0"/>
              </a:endParaRPr>
            </a:p>
          </p:txBody>
        </p:sp>
        <p:sp>
          <p:nvSpPr>
            <p:cNvPr id="25" name="Freeform 116"/>
            <p:cNvSpPr>
              <a:spLocks noChangeArrowheads="1"/>
            </p:cNvSpPr>
            <p:nvPr/>
          </p:nvSpPr>
          <p:spPr bwMode="auto">
            <a:xfrm>
              <a:off x="3814583" y="3567621"/>
              <a:ext cx="488511" cy="505631"/>
            </a:xfrm>
            <a:custGeom>
              <a:avLst/>
              <a:gdLst>
                <a:gd name="T0" fmla="*/ 418562 w 445"/>
                <a:gd name="T1" fmla="*/ 166602 h 462"/>
                <a:gd name="T2" fmla="*/ 418562 w 445"/>
                <a:gd name="T3" fmla="*/ 166602 h 462"/>
                <a:gd name="T4" fmla="*/ 278344 w 445"/>
                <a:gd name="T5" fmla="*/ 8382 h 462"/>
                <a:gd name="T6" fmla="*/ 37671 w 445"/>
                <a:gd name="T7" fmla="*/ 259857 h 462"/>
                <a:gd name="T8" fmla="*/ 9418 w 445"/>
                <a:gd name="T9" fmla="*/ 334251 h 462"/>
                <a:gd name="T10" fmla="*/ 84759 w 445"/>
                <a:gd name="T11" fmla="*/ 371972 h 462"/>
                <a:gd name="T12" fmla="*/ 102548 w 445"/>
                <a:gd name="T13" fmla="*/ 362542 h 462"/>
                <a:gd name="T14" fmla="*/ 140218 w 445"/>
                <a:gd name="T15" fmla="*/ 389785 h 462"/>
                <a:gd name="T16" fmla="*/ 167425 w 445"/>
                <a:gd name="T17" fmla="*/ 454749 h 462"/>
                <a:gd name="T18" fmla="*/ 195678 w 445"/>
                <a:gd name="T19" fmla="*/ 473610 h 462"/>
                <a:gd name="T20" fmla="*/ 251137 w 445"/>
                <a:gd name="T21" fmla="*/ 454749 h 462"/>
                <a:gd name="T22" fmla="*/ 260555 w 445"/>
                <a:gd name="T23" fmla="*/ 435889 h 462"/>
                <a:gd name="T24" fmla="*/ 241719 w 445"/>
                <a:gd name="T25" fmla="*/ 408646 h 462"/>
                <a:gd name="T26" fmla="*/ 213467 w 445"/>
                <a:gd name="T27" fmla="*/ 353112 h 462"/>
                <a:gd name="T28" fmla="*/ 241719 w 445"/>
                <a:gd name="T29" fmla="*/ 324821 h 462"/>
                <a:gd name="T30" fmla="*/ 436351 w 445"/>
                <a:gd name="T31" fmla="*/ 371972 h 462"/>
                <a:gd name="T32" fmla="*/ 418562 w 445"/>
                <a:gd name="T33" fmla="*/ 166602 h 462"/>
                <a:gd name="T34" fmla="*/ 408098 w 445"/>
                <a:gd name="T35" fmla="*/ 324821 h 462"/>
                <a:gd name="T36" fmla="*/ 408098 w 445"/>
                <a:gd name="T37" fmla="*/ 324821 h 462"/>
                <a:gd name="T38" fmla="*/ 316014 w 445"/>
                <a:gd name="T39" fmla="*/ 213753 h 462"/>
                <a:gd name="T40" fmla="*/ 297179 w 445"/>
                <a:gd name="T41" fmla="*/ 64964 h 462"/>
                <a:gd name="T42" fmla="*/ 380891 w 445"/>
                <a:gd name="T43" fmla="*/ 185462 h 462"/>
                <a:gd name="T44" fmla="*/ 408098 w 445"/>
                <a:gd name="T45" fmla="*/ 324821 h 46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45" h="462">
                  <a:moveTo>
                    <a:pt x="400" y="159"/>
                  </a:moveTo>
                  <a:lnTo>
                    <a:pt x="400" y="159"/>
                  </a:lnTo>
                  <a:cubicBezTo>
                    <a:pt x="364" y="71"/>
                    <a:pt x="302" y="0"/>
                    <a:pt x="266" y="8"/>
                  </a:cubicBezTo>
                  <a:cubicBezTo>
                    <a:pt x="213" y="36"/>
                    <a:pt x="302" y="142"/>
                    <a:pt x="36" y="248"/>
                  </a:cubicBezTo>
                  <a:cubicBezTo>
                    <a:pt x="9" y="257"/>
                    <a:pt x="0" y="292"/>
                    <a:pt x="9" y="319"/>
                  </a:cubicBezTo>
                  <a:cubicBezTo>
                    <a:pt x="18" y="337"/>
                    <a:pt x="53" y="363"/>
                    <a:pt x="81" y="355"/>
                  </a:cubicBezTo>
                  <a:lnTo>
                    <a:pt x="98" y="346"/>
                  </a:lnTo>
                  <a:cubicBezTo>
                    <a:pt x="116" y="372"/>
                    <a:pt x="134" y="355"/>
                    <a:pt x="134" y="372"/>
                  </a:cubicBezTo>
                  <a:cubicBezTo>
                    <a:pt x="143" y="390"/>
                    <a:pt x="160" y="425"/>
                    <a:pt x="160" y="434"/>
                  </a:cubicBezTo>
                  <a:cubicBezTo>
                    <a:pt x="169" y="443"/>
                    <a:pt x="178" y="461"/>
                    <a:pt x="187" y="452"/>
                  </a:cubicBezTo>
                  <a:cubicBezTo>
                    <a:pt x="196" y="452"/>
                    <a:pt x="231" y="443"/>
                    <a:pt x="240" y="434"/>
                  </a:cubicBezTo>
                  <a:cubicBezTo>
                    <a:pt x="257" y="434"/>
                    <a:pt x="257" y="425"/>
                    <a:pt x="249" y="416"/>
                  </a:cubicBezTo>
                  <a:cubicBezTo>
                    <a:pt x="249" y="408"/>
                    <a:pt x="231" y="399"/>
                    <a:pt x="231" y="390"/>
                  </a:cubicBezTo>
                  <a:cubicBezTo>
                    <a:pt x="222" y="381"/>
                    <a:pt x="213" y="346"/>
                    <a:pt x="204" y="337"/>
                  </a:cubicBezTo>
                  <a:cubicBezTo>
                    <a:pt x="196" y="328"/>
                    <a:pt x="213" y="310"/>
                    <a:pt x="231" y="310"/>
                  </a:cubicBezTo>
                  <a:cubicBezTo>
                    <a:pt x="355" y="302"/>
                    <a:pt x="373" y="372"/>
                    <a:pt x="417" y="355"/>
                  </a:cubicBezTo>
                  <a:cubicBezTo>
                    <a:pt x="444" y="346"/>
                    <a:pt x="444" y="248"/>
                    <a:pt x="400" y="159"/>
                  </a:cubicBezTo>
                  <a:close/>
                  <a:moveTo>
                    <a:pt x="390" y="310"/>
                  </a:moveTo>
                  <a:lnTo>
                    <a:pt x="390" y="310"/>
                  </a:lnTo>
                  <a:cubicBezTo>
                    <a:pt x="381" y="310"/>
                    <a:pt x="328" y="275"/>
                    <a:pt x="302" y="204"/>
                  </a:cubicBezTo>
                  <a:cubicBezTo>
                    <a:pt x="275" y="133"/>
                    <a:pt x="275" y="62"/>
                    <a:pt x="284" y="62"/>
                  </a:cubicBezTo>
                  <a:cubicBezTo>
                    <a:pt x="293" y="62"/>
                    <a:pt x="337" y="106"/>
                    <a:pt x="364" y="177"/>
                  </a:cubicBezTo>
                  <a:cubicBezTo>
                    <a:pt x="400" y="248"/>
                    <a:pt x="390" y="302"/>
                    <a:pt x="390" y="310"/>
                  </a:cubicBezTo>
                  <a:close/>
                </a:path>
              </a:pathLst>
            </a:custGeom>
            <a:solidFill>
              <a:schemeClr val="bg1"/>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grpSp>
        <p:nvGrpSpPr>
          <p:cNvPr id="54" name="组合 53"/>
          <p:cNvGrpSpPr/>
          <p:nvPr/>
        </p:nvGrpSpPr>
        <p:grpSpPr>
          <a:xfrm>
            <a:off x="5493207" y="3220280"/>
            <a:ext cx="1205590" cy="1200312"/>
            <a:chOff x="5493207" y="3220280"/>
            <a:chExt cx="1205590" cy="1200312"/>
          </a:xfrm>
        </p:grpSpPr>
        <p:sp>
          <p:nvSpPr>
            <p:cNvPr id="27" name="Oval 39"/>
            <p:cNvSpPr>
              <a:spLocks noChangeAspect="1"/>
            </p:cNvSpPr>
            <p:nvPr/>
          </p:nvSpPr>
          <p:spPr bwMode="auto">
            <a:xfrm>
              <a:off x="5493207" y="3220280"/>
              <a:ext cx="1205590" cy="1200312"/>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zh-CN" altLang="zh-CN" sz="2400">
                <a:solidFill>
                  <a:schemeClr val="bg1">
                    <a:lumMod val="85000"/>
                  </a:schemeClr>
                </a:solidFill>
                <a:latin typeface="Arial" panose="020B0604020202020204" pitchFamily="34" charset="0"/>
              </a:endParaRPr>
            </a:p>
          </p:txBody>
        </p:sp>
        <p:sp>
          <p:nvSpPr>
            <p:cNvPr id="28" name="Freeform 102"/>
            <p:cNvSpPr>
              <a:spLocks noChangeArrowheads="1"/>
            </p:cNvSpPr>
            <p:nvPr/>
          </p:nvSpPr>
          <p:spPr bwMode="auto">
            <a:xfrm>
              <a:off x="5855077" y="3604461"/>
              <a:ext cx="489501" cy="435601"/>
            </a:xfrm>
            <a:custGeom>
              <a:avLst/>
              <a:gdLst>
                <a:gd name="T0" fmla="*/ 74955 w 498"/>
                <a:gd name="T1" fmla="*/ 141513 h 445"/>
                <a:gd name="T2" fmla="*/ 74955 w 498"/>
                <a:gd name="T3" fmla="*/ 141513 h 445"/>
                <a:gd name="T4" fmla="*/ 133045 w 498"/>
                <a:gd name="T5" fmla="*/ 158382 h 445"/>
                <a:gd name="T6" fmla="*/ 141477 w 498"/>
                <a:gd name="T7" fmla="*/ 158382 h 445"/>
                <a:gd name="T8" fmla="*/ 182702 w 498"/>
                <a:gd name="T9" fmla="*/ 125581 h 445"/>
                <a:gd name="T10" fmla="*/ 182702 w 498"/>
                <a:gd name="T11" fmla="*/ 117147 h 445"/>
                <a:gd name="T12" fmla="*/ 166775 w 498"/>
                <a:gd name="T13" fmla="*/ 100278 h 445"/>
                <a:gd name="T14" fmla="*/ 257657 w 498"/>
                <a:gd name="T15" fmla="*/ 9372 h 445"/>
                <a:gd name="T16" fmla="*/ 182702 w 498"/>
                <a:gd name="T17" fmla="*/ 0 h 445"/>
                <a:gd name="T18" fmla="*/ 100252 w 498"/>
                <a:gd name="T19" fmla="*/ 50607 h 445"/>
                <a:gd name="T20" fmla="*/ 67459 w 498"/>
                <a:gd name="T21" fmla="*/ 75911 h 445"/>
                <a:gd name="T22" fmla="*/ 49658 w 498"/>
                <a:gd name="T23" fmla="*/ 108712 h 445"/>
                <a:gd name="T24" fmla="*/ 16865 w 498"/>
                <a:gd name="T25" fmla="*/ 117147 h 445"/>
                <a:gd name="T26" fmla="*/ 0 w 498"/>
                <a:gd name="T27" fmla="*/ 134016 h 445"/>
                <a:gd name="T28" fmla="*/ 0 w 498"/>
                <a:gd name="T29" fmla="*/ 141513 h 445"/>
                <a:gd name="T30" fmla="*/ 33730 w 498"/>
                <a:gd name="T31" fmla="*/ 175251 h 445"/>
                <a:gd name="T32" fmla="*/ 49658 w 498"/>
                <a:gd name="T33" fmla="*/ 183686 h 445"/>
                <a:gd name="T34" fmla="*/ 67459 w 498"/>
                <a:gd name="T35" fmla="*/ 166817 h 445"/>
                <a:gd name="T36" fmla="*/ 74955 w 498"/>
                <a:gd name="T37" fmla="*/ 141513 h 445"/>
                <a:gd name="T38" fmla="*/ 208000 w 498"/>
                <a:gd name="T39" fmla="*/ 149948 h 445"/>
                <a:gd name="T40" fmla="*/ 208000 w 498"/>
                <a:gd name="T41" fmla="*/ 149948 h 445"/>
                <a:gd name="T42" fmla="*/ 199567 w 498"/>
                <a:gd name="T43" fmla="*/ 149948 h 445"/>
                <a:gd name="T44" fmla="*/ 166775 w 498"/>
                <a:gd name="T45" fmla="*/ 175251 h 445"/>
                <a:gd name="T46" fmla="*/ 158342 w 498"/>
                <a:gd name="T47" fmla="*/ 191183 h 445"/>
                <a:gd name="T48" fmla="*/ 356973 w 498"/>
                <a:gd name="T49" fmla="*/ 407670 h 445"/>
                <a:gd name="T50" fmla="*/ 373837 w 498"/>
                <a:gd name="T51" fmla="*/ 407670 h 445"/>
                <a:gd name="T52" fmla="*/ 399135 w 498"/>
                <a:gd name="T53" fmla="*/ 390801 h 445"/>
                <a:gd name="T54" fmla="*/ 399135 w 498"/>
                <a:gd name="T55" fmla="*/ 374869 h 445"/>
                <a:gd name="T56" fmla="*/ 208000 w 498"/>
                <a:gd name="T57" fmla="*/ 149948 h 445"/>
                <a:gd name="T58" fmla="*/ 465657 w 498"/>
                <a:gd name="T59" fmla="*/ 59042 h 445"/>
                <a:gd name="T60" fmla="*/ 465657 w 498"/>
                <a:gd name="T61" fmla="*/ 59042 h 445"/>
                <a:gd name="T62" fmla="*/ 448792 w 498"/>
                <a:gd name="T63" fmla="*/ 50607 h 445"/>
                <a:gd name="T64" fmla="*/ 431927 w 498"/>
                <a:gd name="T65" fmla="*/ 83408 h 445"/>
                <a:gd name="T66" fmla="*/ 382270 w 498"/>
                <a:gd name="T67" fmla="*/ 100278 h 445"/>
                <a:gd name="T68" fmla="*/ 373837 w 498"/>
                <a:gd name="T69" fmla="*/ 59042 h 445"/>
                <a:gd name="T70" fmla="*/ 390702 w 498"/>
                <a:gd name="T71" fmla="*/ 17806 h 445"/>
                <a:gd name="T72" fmla="*/ 382270 w 498"/>
                <a:gd name="T73" fmla="*/ 9372 h 445"/>
                <a:gd name="T74" fmla="*/ 315747 w 498"/>
                <a:gd name="T75" fmla="*/ 67476 h 445"/>
                <a:gd name="T76" fmla="*/ 298883 w 498"/>
                <a:gd name="T77" fmla="*/ 141513 h 445"/>
                <a:gd name="T78" fmla="*/ 266090 w 498"/>
                <a:gd name="T79" fmla="*/ 175251 h 445"/>
                <a:gd name="T80" fmla="*/ 298883 w 498"/>
                <a:gd name="T81" fmla="*/ 216487 h 445"/>
                <a:gd name="T82" fmla="*/ 341045 w 498"/>
                <a:gd name="T83" fmla="*/ 175251 h 445"/>
                <a:gd name="T84" fmla="*/ 382270 w 498"/>
                <a:gd name="T85" fmla="*/ 166817 h 445"/>
                <a:gd name="T86" fmla="*/ 457225 w 498"/>
                <a:gd name="T87" fmla="*/ 134016 h 445"/>
                <a:gd name="T88" fmla="*/ 465657 w 498"/>
                <a:gd name="T89" fmla="*/ 59042 h 445"/>
                <a:gd name="T90" fmla="*/ 67459 w 498"/>
                <a:gd name="T91" fmla="*/ 374869 h 445"/>
                <a:gd name="T92" fmla="*/ 67459 w 498"/>
                <a:gd name="T93" fmla="*/ 374869 h 445"/>
                <a:gd name="T94" fmla="*/ 67459 w 498"/>
                <a:gd name="T95" fmla="*/ 390801 h 445"/>
                <a:gd name="T96" fmla="*/ 83387 w 498"/>
                <a:gd name="T97" fmla="*/ 416105 h 445"/>
                <a:gd name="T98" fmla="*/ 100252 w 498"/>
                <a:gd name="T99" fmla="*/ 407670 h 445"/>
                <a:gd name="T100" fmla="*/ 216432 w 498"/>
                <a:gd name="T101" fmla="*/ 299895 h 445"/>
                <a:gd name="T102" fmla="*/ 182702 w 498"/>
                <a:gd name="T103" fmla="*/ 257723 h 445"/>
                <a:gd name="T104" fmla="*/ 67459 w 498"/>
                <a:gd name="T105" fmla="*/ 374869 h 44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498" h="445">
                  <a:moveTo>
                    <a:pt x="80" y="151"/>
                  </a:moveTo>
                  <a:lnTo>
                    <a:pt x="80" y="151"/>
                  </a:lnTo>
                  <a:cubicBezTo>
                    <a:pt x="97" y="134"/>
                    <a:pt x="116" y="143"/>
                    <a:pt x="142" y="169"/>
                  </a:cubicBezTo>
                  <a:cubicBezTo>
                    <a:pt x="151" y="178"/>
                    <a:pt x="151" y="169"/>
                    <a:pt x="151" y="169"/>
                  </a:cubicBezTo>
                  <a:cubicBezTo>
                    <a:pt x="160" y="169"/>
                    <a:pt x="186" y="134"/>
                    <a:pt x="195" y="134"/>
                  </a:cubicBezTo>
                  <a:cubicBezTo>
                    <a:pt x="195" y="134"/>
                    <a:pt x="195" y="134"/>
                    <a:pt x="195" y="125"/>
                  </a:cubicBezTo>
                  <a:cubicBezTo>
                    <a:pt x="186" y="125"/>
                    <a:pt x="178" y="116"/>
                    <a:pt x="178" y="107"/>
                  </a:cubicBezTo>
                  <a:cubicBezTo>
                    <a:pt x="133" y="45"/>
                    <a:pt x="301" y="10"/>
                    <a:pt x="275" y="10"/>
                  </a:cubicBezTo>
                  <a:cubicBezTo>
                    <a:pt x="257" y="0"/>
                    <a:pt x="204" y="0"/>
                    <a:pt x="195" y="0"/>
                  </a:cubicBezTo>
                  <a:cubicBezTo>
                    <a:pt x="169" y="10"/>
                    <a:pt x="125" y="36"/>
                    <a:pt x="107" y="54"/>
                  </a:cubicBezTo>
                  <a:cubicBezTo>
                    <a:pt x="80" y="72"/>
                    <a:pt x="72" y="81"/>
                    <a:pt x="72" y="81"/>
                  </a:cubicBezTo>
                  <a:cubicBezTo>
                    <a:pt x="62" y="89"/>
                    <a:pt x="72" y="107"/>
                    <a:pt x="53" y="116"/>
                  </a:cubicBezTo>
                  <a:cubicBezTo>
                    <a:pt x="36" y="125"/>
                    <a:pt x="27" y="116"/>
                    <a:pt x="18" y="125"/>
                  </a:cubicBezTo>
                  <a:cubicBezTo>
                    <a:pt x="18" y="134"/>
                    <a:pt x="9" y="134"/>
                    <a:pt x="0" y="143"/>
                  </a:cubicBezTo>
                  <a:lnTo>
                    <a:pt x="0" y="151"/>
                  </a:lnTo>
                  <a:lnTo>
                    <a:pt x="36" y="187"/>
                  </a:lnTo>
                  <a:cubicBezTo>
                    <a:pt x="36" y="196"/>
                    <a:pt x="44" y="196"/>
                    <a:pt x="53" y="196"/>
                  </a:cubicBezTo>
                  <a:cubicBezTo>
                    <a:pt x="53" y="187"/>
                    <a:pt x="62" y="178"/>
                    <a:pt x="72" y="178"/>
                  </a:cubicBezTo>
                  <a:cubicBezTo>
                    <a:pt x="72" y="178"/>
                    <a:pt x="72" y="151"/>
                    <a:pt x="80" y="151"/>
                  </a:cubicBezTo>
                  <a:close/>
                  <a:moveTo>
                    <a:pt x="222" y="160"/>
                  </a:moveTo>
                  <a:lnTo>
                    <a:pt x="222" y="160"/>
                  </a:lnTo>
                  <a:cubicBezTo>
                    <a:pt x="213" y="160"/>
                    <a:pt x="213" y="160"/>
                    <a:pt x="213" y="160"/>
                  </a:cubicBezTo>
                  <a:cubicBezTo>
                    <a:pt x="178" y="187"/>
                    <a:pt x="178" y="187"/>
                    <a:pt x="178" y="187"/>
                  </a:cubicBezTo>
                  <a:cubicBezTo>
                    <a:pt x="169" y="196"/>
                    <a:pt x="169" y="196"/>
                    <a:pt x="169" y="204"/>
                  </a:cubicBezTo>
                  <a:cubicBezTo>
                    <a:pt x="381" y="435"/>
                    <a:pt x="381" y="435"/>
                    <a:pt x="381" y="435"/>
                  </a:cubicBezTo>
                  <a:cubicBezTo>
                    <a:pt x="381" y="444"/>
                    <a:pt x="391" y="444"/>
                    <a:pt x="399" y="435"/>
                  </a:cubicBezTo>
                  <a:cubicBezTo>
                    <a:pt x="426" y="417"/>
                    <a:pt x="426" y="417"/>
                    <a:pt x="426" y="417"/>
                  </a:cubicBezTo>
                  <a:cubicBezTo>
                    <a:pt x="426" y="408"/>
                    <a:pt x="426" y="400"/>
                    <a:pt x="426" y="400"/>
                  </a:cubicBezTo>
                  <a:lnTo>
                    <a:pt x="222" y="160"/>
                  </a:lnTo>
                  <a:close/>
                  <a:moveTo>
                    <a:pt x="497" y="63"/>
                  </a:moveTo>
                  <a:lnTo>
                    <a:pt x="497" y="63"/>
                  </a:lnTo>
                  <a:cubicBezTo>
                    <a:pt x="488" y="45"/>
                    <a:pt x="488" y="54"/>
                    <a:pt x="479" y="54"/>
                  </a:cubicBezTo>
                  <a:cubicBezTo>
                    <a:pt x="479" y="63"/>
                    <a:pt x="461" y="81"/>
                    <a:pt x="461" y="89"/>
                  </a:cubicBezTo>
                  <a:cubicBezTo>
                    <a:pt x="452" y="107"/>
                    <a:pt x="435" y="125"/>
                    <a:pt x="408" y="107"/>
                  </a:cubicBezTo>
                  <a:cubicBezTo>
                    <a:pt x="381" y="81"/>
                    <a:pt x="391" y="72"/>
                    <a:pt x="399" y="63"/>
                  </a:cubicBezTo>
                  <a:cubicBezTo>
                    <a:pt x="399" y="54"/>
                    <a:pt x="417" y="28"/>
                    <a:pt x="417" y="19"/>
                  </a:cubicBezTo>
                  <a:cubicBezTo>
                    <a:pt x="426" y="19"/>
                    <a:pt x="417" y="10"/>
                    <a:pt x="408" y="10"/>
                  </a:cubicBezTo>
                  <a:cubicBezTo>
                    <a:pt x="399" y="19"/>
                    <a:pt x="346" y="36"/>
                    <a:pt x="337" y="72"/>
                  </a:cubicBezTo>
                  <a:cubicBezTo>
                    <a:pt x="328" y="98"/>
                    <a:pt x="346" y="125"/>
                    <a:pt x="319" y="151"/>
                  </a:cubicBezTo>
                  <a:cubicBezTo>
                    <a:pt x="284" y="187"/>
                    <a:pt x="284" y="187"/>
                    <a:pt x="284" y="187"/>
                  </a:cubicBezTo>
                  <a:cubicBezTo>
                    <a:pt x="319" y="231"/>
                    <a:pt x="319" y="231"/>
                    <a:pt x="319" y="231"/>
                  </a:cubicBezTo>
                  <a:cubicBezTo>
                    <a:pt x="364" y="187"/>
                    <a:pt x="364" y="187"/>
                    <a:pt x="364" y="187"/>
                  </a:cubicBezTo>
                  <a:cubicBezTo>
                    <a:pt x="372" y="178"/>
                    <a:pt x="391" y="169"/>
                    <a:pt x="408" y="178"/>
                  </a:cubicBezTo>
                  <a:cubicBezTo>
                    <a:pt x="452" y="187"/>
                    <a:pt x="470" y="169"/>
                    <a:pt x="488" y="143"/>
                  </a:cubicBezTo>
                  <a:cubicBezTo>
                    <a:pt x="497" y="116"/>
                    <a:pt x="497" y="72"/>
                    <a:pt x="497" y="63"/>
                  </a:cubicBezTo>
                  <a:close/>
                  <a:moveTo>
                    <a:pt x="72" y="400"/>
                  </a:moveTo>
                  <a:lnTo>
                    <a:pt x="72" y="400"/>
                  </a:lnTo>
                  <a:cubicBezTo>
                    <a:pt x="62" y="408"/>
                    <a:pt x="62" y="417"/>
                    <a:pt x="72" y="417"/>
                  </a:cubicBezTo>
                  <a:cubicBezTo>
                    <a:pt x="89" y="444"/>
                    <a:pt x="89" y="444"/>
                    <a:pt x="89" y="444"/>
                  </a:cubicBezTo>
                  <a:cubicBezTo>
                    <a:pt x="97" y="444"/>
                    <a:pt x="107" y="444"/>
                    <a:pt x="107" y="435"/>
                  </a:cubicBezTo>
                  <a:cubicBezTo>
                    <a:pt x="231" y="320"/>
                    <a:pt x="231" y="320"/>
                    <a:pt x="231" y="320"/>
                  </a:cubicBezTo>
                  <a:cubicBezTo>
                    <a:pt x="195" y="275"/>
                    <a:pt x="195" y="275"/>
                    <a:pt x="195" y="275"/>
                  </a:cubicBezTo>
                  <a:lnTo>
                    <a:pt x="72" y="400"/>
                  </a:lnTo>
                  <a:close/>
                </a:path>
              </a:pathLst>
            </a:custGeom>
            <a:solidFill>
              <a:schemeClr val="bg1"/>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grpSp>
        <p:nvGrpSpPr>
          <p:cNvPr id="55" name="组合 54"/>
          <p:cNvGrpSpPr/>
          <p:nvPr/>
        </p:nvGrpSpPr>
        <p:grpSpPr>
          <a:xfrm>
            <a:off x="7528054" y="3220280"/>
            <a:ext cx="1205590" cy="1200312"/>
            <a:chOff x="7528054" y="3220280"/>
            <a:chExt cx="1205590" cy="1200312"/>
          </a:xfrm>
        </p:grpSpPr>
        <p:sp>
          <p:nvSpPr>
            <p:cNvPr id="30" name="Oval 40"/>
            <p:cNvSpPr>
              <a:spLocks noChangeAspect="1"/>
            </p:cNvSpPr>
            <p:nvPr/>
          </p:nvSpPr>
          <p:spPr bwMode="auto">
            <a:xfrm>
              <a:off x="7528054" y="3220280"/>
              <a:ext cx="1205590" cy="1200312"/>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zh-CN" altLang="zh-CN" sz="2400">
                <a:solidFill>
                  <a:schemeClr val="bg1">
                    <a:lumMod val="85000"/>
                  </a:schemeClr>
                </a:solidFill>
                <a:latin typeface="Arial" panose="020B0604020202020204" pitchFamily="34" charset="0"/>
              </a:endParaRPr>
            </a:p>
          </p:txBody>
        </p:sp>
        <p:sp>
          <p:nvSpPr>
            <p:cNvPr id="31" name="Freeform 119"/>
            <p:cNvSpPr>
              <a:spLocks noChangeArrowheads="1"/>
            </p:cNvSpPr>
            <p:nvPr/>
          </p:nvSpPr>
          <p:spPr bwMode="auto">
            <a:xfrm>
              <a:off x="7884680" y="3604461"/>
              <a:ext cx="478595" cy="425898"/>
            </a:xfrm>
            <a:custGeom>
              <a:avLst/>
              <a:gdLst>
                <a:gd name="T0" fmla="*/ 406631 w 497"/>
                <a:gd name="T1" fmla="*/ 64285 h 444"/>
                <a:gd name="T2" fmla="*/ 406631 w 497"/>
                <a:gd name="T3" fmla="*/ 64285 h 444"/>
                <a:gd name="T4" fmla="*/ 391027 w 497"/>
                <a:gd name="T5" fmla="*/ 64285 h 444"/>
                <a:gd name="T6" fmla="*/ 391027 w 497"/>
                <a:gd name="T7" fmla="*/ 406834 h 444"/>
                <a:gd name="T8" fmla="*/ 406631 w 497"/>
                <a:gd name="T9" fmla="*/ 406834 h 444"/>
                <a:gd name="T10" fmla="*/ 455280 w 497"/>
                <a:gd name="T11" fmla="*/ 365507 h 444"/>
                <a:gd name="T12" fmla="*/ 455280 w 497"/>
                <a:gd name="T13" fmla="*/ 113877 h 444"/>
                <a:gd name="T14" fmla="*/ 406631 w 497"/>
                <a:gd name="T15" fmla="*/ 64285 h 444"/>
                <a:gd name="T16" fmla="*/ 0 w 497"/>
                <a:gd name="T17" fmla="*/ 113877 h 444"/>
                <a:gd name="T18" fmla="*/ 0 w 497"/>
                <a:gd name="T19" fmla="*/ 113877 h 444"/>
                <a:gd name="T20" fmla="*/ 0 w 497"/>
                <a:gd name="T21" fmla="*/ 365507 h 444"/>
                <a:gd name="T22" fmla="*/ 48649 w 497"/>
                <a:gd name="T23" fmla="*/ 406834 h 444"/>
                <a:gd name="T24" fmla="*/ 65171 w 497"/>
                <a:gd name="T25" fmla="*/ 406834 h 444"/>
                <a:gd name="T26" fmla="*/ 65171 w 497"/>
                <a:gd name="T27" fmla="*/ 64285 h 444"/>
                <a:gd name="T28" fmla="*/ 48649 w 497"/>
                <a:gd name="T29" fmla="*/ 64285 h 444"/>
                <a:gd name="T30" fmla="*/ 0 w 497"/>
                <a:gd name="T31" fmla="*/ 113877 h 444"/>
                <a:gd name="T32" fmla="*/ 309333 w 497"/>
                <a:gd name="T33" fmla="*/ 23877 h 444"/>
                <a:gd name="T34" fmla="*/ 309333 w 497"/>
                <a:gd name="T35" fmla="*/ 23877 h 444"/>
                <a:gd name="T36" fmla="*/ 227640 w 497"/>
                <a:gd name="T37" fmla="*/ 0 h 444"/>
                <a:gd name="T38" fmla="*/ 146865 w 497"/>
                <a:gd name="T39" fmla="*/ 23877 h 444"/>
                <a:gd name="T40" fmla="*/ 146865 w 497"/>
                <a:gd name="T41" fmla="*/ 64285 h 444"/>
                <a:gd name="T42" fmla="*/ 98216 w 497"/>
                <a:gd name="T43" fmla="*/ 64285 h 444"/>
                <a:gd name="T44" fmla="*/ 98216 w 497"/>
                <a:gd name="T45" fmla="*/ 406834 h 444"/>
                <a:gd name="T46" fmla="*/ 357982 w 497"/>
                <a:gd name="T47" fmla="*/ 406834 h 444"/>
                <a:gd name="T48" fmla="*/ 357982 w 497"/>
                <a:gd name="T49" fmla="*/ 64285 h 444"/>
                <a:gd name="T50" fmla="*/ 309333 w 497"/>
                <a:gd name="T51" fmla="*/ 64285 h 444"/>
                <a:gd name="T52" fmla="*/ 309333 w 497"/>
                <a:gd name="T53" fmla="*/ 23877 h 444"/>
                <a:gd name="T54" fmla="*/ 276289 w 497"/>
                <a:gd name="T55" fmla="*/ 64285 h 444"/>
                <a:gd name="T56" fmla="*/ 276289 w 497"/>
                <a:gd name="T57" fmla="*/ 64285 h 444"/>
                <a:gd name="T58" fmla="*/ 178991 w 497"/>
                <a:gd name="T59" fmla="*/ 64285 h 444"/>
                <a:gd name="T60" fmla="*/ 178991 w 497"/>
                <a:gd name="T61" fmla="*/ 40408 h 444"/>
                <a:gd name="T62" fmla="*/ 227640 w 497"/>
                <a:gd name="T63" fmla="*/ 23877 h 444"/>
                <a:gd name="T64" fmla="*/ 276289 w 497"/>
                <a:gd name="T65" fmla="*/ 40408 h 444"/>
                <a:gd name="T66" fmla="*/ 276289 w 497"/>
                <a:gd name="T67" fmla="*/ 64285 h 44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97" h="444">
                  <a:moveTo>
                    <a:pt x="443" y="70"/>
                  </a:moveTo>
                  <a:lnTo>
                    <a:pt x="443" y="70"/>
                  </a:lnTo>
                  <a:cubicBezTo>
                    <a:pt x="426" y="70"/>
                    <a:pt x="426" y="70"/>
                    <a:pt x="426" y="70"/>
                  </a:cubicBezTo>
                  <a:cubicBezTo>
                    <a:pt x="426" y="443"/>
                    <a:pt x="426" y="443"/>
                    <a:pt x="426" y="443"/>
                  </a:cubicBezTo>
                  <a:cubicBezTo>
                    <a:pt x="443" y="443"/>
                    <a:pt x="443" y="443"/>
                    <a:pt x="443" y="443"/>
                  </a:cubicBezTo>
                  <a:cubicBezTo>
                    <a:pt x="479" y="443"/>
                    <a:pt x="496" y="425"/>
                    <a:pt x="496" y="398"/>
                  </a:cubicBezTo>
                  <a:cubicBezTo>
                    <a:pt x="496" y="124"/>
                    <a:pt x="496" y="124"/>
                    <a:pt x="496" y="124"/>
                  </a:cubicBezTo>
                  <a:cubicBezTo>
                    <a:pt x="496" y="97"/>
                    <a:pt x="479" y="70"/>
                    <a:pt x="443" y="70"/>
                  </a:cubicBezTo>
                  <a:close/>
                  <a:moveTo>
                    <a:pt x="0" y="124"/>
                  </a:moveTo>
                  <a:lnTo>
                    <a:pt x="0" y="124"/>
                  </a:lnTo>
                  <a:cubicBezTo>
                    <a:pt x="0" y="398"/>
                    <a:pt x="0" y="398"/>
                    <a:pt x="0" y="398"/>
                  </a:cubicBezTo>
                  <a:cubicBezTo>
                    <a:pt x="0" y="425"/>
                    <a:pt x="26" y="443"/>
                    <a:pt x="53" y="443"/>
                  </a:cubicBezTo>
                  <a:cubicBezTo>
                    <a:pt x="71" y="443"/>
                    <a:pt x="71" y="443"/>
                    <a:pt x="71" y="443"/>
                  </a:cubicBezTo>
                  <a:cubicBezTo>
                    <a:pt x="71" y="70"/>
                    <a:pt x="71" y="70"/>
                    <a:pt x="71" y="70"/>
                  </a:cubicBezTo>
                  <a:cubicBezTo>
                    <a:pt x="53" y="70"/>
                    <a:pt x="53" y="70"/>
                    <a:pt x="53" y="70"/>
                  </a:cubicBezTo>
                  <a:cubicBezTo>
                    <a:pt x="26" y="70"/>
                    <a:pt x="0" y="97"/>
                    <a:pt x="0" y="124"/>
                  </a:cubicBezTo>
                  <a:close/>
                  <a:moveTo>
                    <a:pt x="337" y="26"/>
                  </a:moveTo>
                  <a:lnTo>
                    <a:pt x="337" y="26"/>
                  </a:lnTo>
                  <a:cubicBezTo>
                    <a:pt x="319" y="17"/>
                    <a:pt x="292" y="0"/>
                    <a:pt x="248" y="0"/>
                  </a:cubicBezTo>
                  <a:cubicBezTo>
                    <a:pt x="204" y="0"/>
                    <a:pt x="177" y="17"/>
                    <a:pt x="160" y="26"/>
                  </a:cubicBezTo>
                  <a:cubicBezTo>
                    <a:pt x="160" y="70"/>
                    <a:pt x="160" y="70"/>
                    <a:pt x="160" y="70"/>
                  </a:cubicBezTo>
                  <a:cubicBezTo>
                    <a:pt x="107" y="70"/>
                    <a:pt x="107" y="70"/>
                    <a:pt x="107" y="70"/>
                  </a:cubicBezTo>
                  <a:cubicBezTo>
                    <a:pt x="107" y="443"/>
                    <a:pt x="107" y="443"/>
                    <a:pt x="107" y="443"/>
                  </a:cubicBezTo>
                  <a:cubicBezTo>
                    <a:pt x="390" y="443"/>
                    <a:pt x="390" y="443"/>
                    <a:pt x="390" y="443"/>
                  </a:cubicBezTo>
                  <a:cubicBezTo>
                    <a:pt x="390" y="70"/>
                    <a:pt x="390" y="70"/>
                    <a:pt x="390" y="70"/>
                  </a:cubicBezTo>
                  <a:cubicBezTo>
                    <a:pt x="337" y="70"/>
                    <a:pt x="337" y="70"/>
                    <a:pt x="337" y="70"/>
                  </a:cubicBezTo>
                  <a:lnTo>
                    <a:pt x="337" y="26"/>
                  </a:lnTo>
                  <a:close/>
                  <a:moveTo>
                    <a:pt x="301" y="70"/>
                  </a:moveTo>
                  <a:lnTo>
                    <a:pt x="301" y="70"/>
                  </a:lnTo>
                  <a:cubicBezTo>
                    <a:pt x="195" y="70"/>
                    <a:pt x="195" y="70"/>
                    <a:pt x="195" y="70"/>
                  </a:cubicBezTo>
                  <a:cubicBezTo>
                    <a:pt x="195" y="44"/>
                    <a:pt x="195" y="44"/>
                    <a:pt x="195" y="44"/>
                  </a:cubicBezTo>
                  <a:cubicBezTo>
                    <a:pt x="204" y="35"/>
                    <a:pt x="222" y="26"/>
                    <a:pt x="248" y="26"/>
                  </a:cubicBezTo>
                  <a:cubicBezTo>
                    <a:pt x="275" y="26"/>
                    <a:pt x="292" y="35"/>
                    <a:pt x="301" y="44"/>
                  </a:cubicBezTo>
                  <a:lnTo>
                    <a:pt x="301" y="70"/>
                  </a:lnTo>
                  <a:close/>
                </a:path>
              </a:pathLst>
            </a:custGeom>
            <a:solidFill>
              <a:schemeClr val="bg1"/>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grpSp>
        <p:nvGrpSpPr>
          <p:cNvPr id="56" name="组合 55"/>
          <p:cNvGrpSpPr/>
          <p:nvPr/>
        </p:nvGrpSpPr>
        <p:grpSpPr>
          <a:xfrm>
            <a:off x="9561238" y="3220280"/>
            <a:ext cx="1205590" cy="1200312"/>
            <a:chOff x="9561238" y="3220280"/>
            <a:chExt cx="1205590" cy="1200312"/>
          </a:xfrm>
        </p:grpSpPr>
        <p:sp>
          <p:nvSpPr>
            <p:cNvPr id="33" name="Oval 41"/>
            <p:cNvSpPr>
              <a:spLocks noChangeAspect="1"/>
            </p:cNvSpPr>
            <p:nvPr/>
          </p:nvSpPr>
          <p:spPr bwMode="auto">
            <a:xfrm>
              <a:off x="9561238" y="3220280"/>
              <a:ext cx="1205590" cy="1200312"/>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endParaRPr lang="zh-CN" altLang="zh-CN" sz="2400">
                <a:solidFill>
                  <a:schemeClr val="bg1">
                    <a:lumMod val="85000"/>
                  </a:schemeClr>
                </a:solidFill>
                <a:latin typeface="Arial" panose="020B0604020202020204" pitchFamily="34" charset="0"/>
              </a:endParaRPr>
            </a:p>
          </p:txBody>
        </p:sp>
        <p:sp>
          <p:nvSpPr>
            <p:cNvPr id="34" name="Freeform 29"/>
            <p:cNvSpPr>
              <a:spLocks noChangeArrowheads="1"/>
            </p:cNvSpPr>
            <p:nvPr/>
          </p:nvSpPr>
          <p:spPr bwMode="auto">
            <a:xfrm>
              <a:off x="9950182" y="3568154"/>
              <a:ext cx="427701" cy="442691"/>
            </a:xfrm>
            <a:custGeom>
              <a:avLst/>
              <a:gdLst>
                <a:gd name="T0" fmla="*/ 227717 w 444"/>
                <a:gd name="T1" fmla="*/ 309157 h 462"/>
                <a:gd name="T2" fmla="*/ 227717 w 444"/>
                <a:gd name="T3" fmla="*/ 309157 h 462"/>
                <a:gd name="T4" fmla="*/ 293828 w 444"/>
                <a:gd name="T5" fmla="*/ 235767 h 462"/>
                <a:gd name="T6" fmla="*/ 406768 w 444"/>
                <a:gd name="T7" fmla="*/ 65134 h 462"/>
                <a:gd name="T8" fmla="*/ 391158 w 444"/>
                <a:gd name="T9" fmla="*/ 48621 h 462"/>
                <a:gd name="T10" fmla="*/ 317701 w 444"/>
                <a:gd name="T11" fmla="*/ 48621 h 462"/>
                <a:gd name="T12" fmla="*/ 203843 w 444"/>
                <a:gd name="T13" fmla="*/ 0 h 462"/>
                <a:gd name="T14" fmla="*/ 89985 w 444"/>
                <a:gd name="T15" fmla="*/ 48621 h 462"/>
                <a:gd name="T16" fmla="*/ 16528 w 444"/>
                <a:gd name="T17" fmla="*/ 48621 h 462"/>
                <a:gd name="T18" fmla="*/ 0 w 444"/>
                <a:gd name="T19" fmla="*/ 65134 h 462"/>
                <a:gd name="T20" fmla="*/ 113858 w 444"/>
                <a:gd name="T21" fmla="*/ 235767 h 462"/>
                <a:gd name="T22" fmla="*/ 179051 w 444"/>
                <a:gd name="T23" fmla="*/ 309157 h 462"/>
                <a:gd name="T24" fmla="*/ 179051 w 444"/>
                <a:gd name="T25" fmla="*/ 341266 h 462"/>
                <a:gd name="T26" fmla="*/ 98249 w 444"/>
                <a:gd name="T27" fmla="*/ 381630 h 462"/>
                <a:gd name="T28" fmla="*/ 203843 w 444"/>
                <a:gd name="T29" fmla="*/ 422913 h 462"/>
                <a:gd name="T30" fmla="*/ 301173 w 444"/>
                <a:gd name="T31" fmla="*/ 381630 h 462"/>
                <a:gd name="T32" fmla="*/ 227717 w 444"/>
                <a:gd name="T33" fmla="*/ 341266 h 462"/>
                <a:gd name="T34" fmla="*/ 227717 w 444"/>
                <a:gd name="T35" fmla="*/ 309157 h 462"/>
                <a:gd name="T36" fmla="*/ 293828 w 444"/>
                <a:gd name="T37" fmla="*/ 194485 h 462"/>
                <a:gd name="T38" fmla="*/ 293828 w 444"/>
                <a:gd name="T39" fmla="*/ 194485 h 462"/>
                <a:gd name="T40" fmla="*/ 317701 w 444"/>
                <a:gd name="T41" fmla="*/ 81647 h 462"/>
                <a:gd name="T42" fmla="*/ 374630 w 444"/>
                <a:gd name="T43" fmla="*/ 81647 h 462"/>
                <a:gd name="T44" fmla="*/ 293828 w 444"/>
                <a:gd name="T45" fmla="*/ 194485 h 462"/>
                <a:gd name="T46" fmla="*/ 203843 w 444"/>
                <a:gd name="T47" fmla="*/ 33026 h 462"/>
                <a:gd name="T48" fmla="*/ 203843 w 444"/>
                <a:gd name="T49" fmla="*/ 33026 h 462"/>
                <a:gd name="T50" fmla="*/ 293828 w 444"/>
                <a:gd name="T51" fmla="*/ 65134 h 462"/>
                <a:gd name="T52" fmla="*/ 203843 w 444"/>
                <a:gd name="T53" fmla="*/ 105499 h 462"/>
                <a:gd name="T54" fmla="*/ 113858 w 444"/>
                <a:gd name="T55" fmla="*/ 65134 h 462"/>
                <a:gd name="T56" fmla="*/ 203843 w 444"/>
                <a:gd name="T57" fmla="*/ 33026 h 462"/>
                <a:gd name="T58" fmla="*/ 33056 w 444"/>
                <a:gd name="T59" fmla="*/ 81647 h 462"/>
                <a:gd name="T60" fmla="*/ 33056 w 444"/>
                <a:gd name="T61" fmla="*/ 81647 h 462"/>
                <a:gd name="T62" fmla="*/ 89985 w 444"/>
                <a:gd name="T63" fmla="*/ 81647 h 462"/>
                <a:gd name="T64" fmla="*/ 113858 w 444"/>
                <a:gd name="T65" fmla="*/ 194485 h 462"/>
                <a:gd name="T66" fmla="*/ 33056 w 444"/>
                <a:gd name="T67" fmla="*/ 81647 h 4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44" h="462">
                  <a:moveTo>
                    <a:pt x="248" y="337"/>
                  </a:moveTo>
                  <a:lnTo>
                    <a:pt x="248" y="337"/>
                  </a:lnTo>
                  <a:cubicBezTo>
                    <a:pt x="248" y="302"/>
                    <a:pt x="275" y="283"/>
                    <a:pt x="320" y="257"/>
                  </a:cubicBezTo>
                  <a:cubicBezTo>
                    <a:pt x="373" y="221"/>
                    <a:pt x="443" y="177"/>
                    <a:pt x="443" y="71"/>
                  </a:cubicBezTo>
                  <a:cubicBezTo>
                    <a:pt x="443" y="62"/>
                    <a:pt x="434" y="53"/>
                    <a:pt x="426" y="53"/>
                  </a:cubicBezTo>
                  <a:cubicBezTo>
                    <a:pt x="346" y="53"/>
                    <a:pt x="346" y="53"/>
                    <a:pt x="346" y="53"/>
                  </a:cubicBezTo>
                  <a:cubicBezTo>
                    <a:pt x="328" y="27"/>
                    <a:pt x="293" y="0"/>
                    <a:pt x="222" y="0"/>
                  </a:cubicBezTo>
                  <a:cubicBezTo>
                    <a:pt x="151" y="0"/>
                    <a:pt x="116" y="27"/>
                    <a:pt x="98" y="53"/>
                  </a:cubicBezTo>
                  <a:cubicBezTo>
                    <a:pt x="18" y="53"/>
                    <a:pt x="18" y="53"/>
                    <a:pt x="18" y="53"/>
                  </a:cubicBezTo>
                  <a:cubicBezTo>
                    <a:pt x="9" y="53"/>
                    <a:pt x="0" y="62"/>
                    <a:pt x="0" y="71"/>
                  </a:cubicBezTo>
                  <a:cubicBezTo>
                    <a:pt x="0" y="177"/>
                    <a:pt x="62" y="221"/>
                    <a:pt x="124" y="257"/>
                  </a:cubicBezTo>
                  <a:cubicBezTo>
                    <a:pt x="169" y="283"/>
                    <a:pt x="195" y="302"/>
                    <a:pt x="195" y="337"/>
                  </a:cubicBezTo>
                  <a:cubicBezTo>
                    <a:pt x="195" y="372"/>
                    <a:pt x="195" y="372"/>
                    <a:pt x="195" y="372"/>
                  </a:cubicBezTo>
                  <a:cubicBezTo>
                    <a:pt x="142" y="381"/>
                    <a:pt x="107" y="399"/>
                    <a:pt x="107" y="416"/>
                  </a:cubicBezTo>
                  <a:cubicBezTo>
                    <a:pt x="107" y="443"/>
                    <a:pt x="160" y="461"/>
                    <a:pt x="222" y="461"/>
                  </a:cubicBezTo>
                  <a:cubicBezTo>
                    <a:pt x="283" y="461"/>
                    <a:pt x="328" y="443"/>
                    <a:pt x="328" y="416"/>
                  </a:cubicBezTo>
                  <a:cubicBezTo>
                    <a:pt x="328" y="399"/>
                    <a:pt x="302" y="381"/>
                    <a:pt x="248" y="372"/>
                  </a:cubicBezTo>
                  <a:lnTo>
                    <a:pt x="248" y="337"/>
                  </a:lnTo>
                  <a:close/>
                  <a:moveTo>
                    <a:pt x="320" y="212"/>
                  </a:moveTo>
                  <a:lnTo>
                    <a:pt x="320" y="212"/>
                  </a:lnTo>
                  <a:cubicBezTo>
                    <a:pt x="337" y="186"/>
                    <a:pt x="346" y="142"/>
                    <a:pt x="346" y="89"/>
                  </a:cubicBezTo>
                  <a:cubicBezTo>
                    <a:pt x="408" y="89"/>
                    <a:pt x="408" y="89"/>
                    <a:pt x="408" y="89"/>
                  </a:cubicBezTo>
                  <a:cubicBezTo>
                    <a:pt x="399" y="151"/>
                    <a:pt x="364" y="186"/>
                    <a:pt x="320" y="212"/>
                  </a:cubicBezTo>
                  <a:close/>
                  <a:moveTo>
                    <a:pt x="222" y="36"/>
                  </a:moveTo>
                  <a:lnTo>
                    <a:pt x="222" y="36"/>
                  </a:lnTo>
                  <a:cubicBezTo>
                    <a:pt x="293" y="36"/>
                    <a:pt x="320" y="62"/>
                    <a:pt x="320" y="71"/>
                  </a:cubicBezTo>
                  <a:cubicBezTo>
                    <a:pt x="320" y="80"/>
                    <a:pt x="293" y="106"/>
                    <a:pt x="222" y="115"/>
                  </a:cubicBezTo>
                  <a:cubicBezTo>
                    <a:pt x="151" y="106"/>
                    <a:pt x="124" y="80"/>
                    <a:pt x="124" y="71"/>
                  </a:cubicBezTo>
                  <a:cubicBezTo>
                    <a:pt x="124" y="62"/>
                    <a:pt x="151" y="36"/>
                    <a:pt x="222" y="36"/>
                  </a:cubicBezTo>
                  <a:close/>
                  <a:moveTo>
                    <a:pt x="36" y="89"/>
                  </a:moveTo>
                  <a:lnTo>
                    <a:pt x="36" y="89"/>
                  </a:lnTo>
                  <a:cubicBezTo>
                    <a:pt x="98" y="89"/>
                    <a:pt x="98" y="89"/>
                    <a:pt x="98" y="89"/>
                  </a:cubicBezTo>
                  <a:cubicBezTo>
                    <a:pt x="98" y="142"/>
                    <a:pt x="107" y="186"/>
                    <a:pt x="124" y="212"/>
                  </a:cubicBezTo>
                  <a:cubicBezTo>
                    <a:pt x="80" y="186"/>
                    <a:pt x="36" y="151"/>
                    <a:pt x="36" y="89"/>
                  </a:cubicBezTo>
                  <a:close/>
                </a:path>
              </a:pathLst>
            </a:custGeom>
            <a:solidFill>
              <a:schemeClr val="bg1"/>
            </a:solidFill>
            <a:ln>
              <a:noFill/>
            </a:ln>
            <a:effectLst/>
            <a:extLst>
              <a:ext uri="{91240B29-F687-4F45-9708-019B960494DF}">
                <a14:hiddenLine xmlns:a14="http://schemas.microsoft.com/office/drawing/2010/main" w="9525">
                  <a:solidFill>
                    <a:srgbClr val="808080"/>
                  </a:solidFill>
                  <a:bevel/>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grpSp>
        <p:nvGrpSpPr>
          <p:cNvPr id="36" name="组合 35"/>
          <p:cNvGrpSpPr/>
          <p:nvPr/>
        </p:nvGrpSpPr>
        <p:grpSpPr>
          <a:xfrm>
            <a:off x="537735" y="4990312"/>
            <a:ext cx="2655858" cy="1268754"/>
            <a:chOff x="589197" y="5129537"/>
            <a:chExt cx="2655858" cy="1268754"/>
          </a:xfrm>
        </p:grpSpPr>
        <p:sp>
          <p:nvSpPr>
            <p:cNvPr id="37" name="文本框 36"/>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8" name="文本框 37"/>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9" name="组合 38"/>
          <p:cNvGrpSpPr/>
          <p:nvPr/>
        </p:nvGrpSpPr>
        <p:grpSpPr>
          <a:xfrm>
            <a:off x="4663949" y="4990312"/>
            <a:ext cx="2655858" cy="1268754"/>
            <a:chOff x="589197" y="5129537"/>
            <a:chExt cx="2655858" cy="1268754"/>
          </a:xfrm>
        </p:grpSpPr>
        <p:sp>
          <p:nvSpPr>
            <p:cNvPr id="40" name="文本框 39"/>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1" name="文本框 40"/>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2" name="组合 41"/>
          <p:cNvGrpSpPr/>
          <p:nvPr/>
        </p:nvGrpSpPr>
        <p:grpSpPr>
          <a:xfrm>
            <a:off x="8835867" y="4990312"/>
            <a:ext cx="2655858" cy="1268754"/>
            <a:chOff x="589197" y="5129537"/>
            <a:chExt cx="2655858" cy="1268754"/>
          </a:xfrm>
        </p:grpSpPr>
        <p:sp>
          <p:nvSpPr>
            <p:cNvPr id="43" name="文本框 42"/>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4" name="文本框 43"/>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5" name="组合 44"/>
          <p:cNvGrpSpPr/>
          <p:nvPr/>
        </p:nvGrpSpPr>
        <p:grpSpPr>
          <a:xfrm>
            <a:off x="2675264" y="1740351"/>
            <a:ext cx="2655858" cy="1268754"/>
            <a:chOff x="589197" y="5129537"/>
            <a:chExt cx="2655858" cy="1268754"/>
          </a:xfrm>
        </p:grpSpPr>
        <p:sp>
          <p:nvSpPr>
            <p:cNvPr id="46" name="文本框 45"/>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7" name="文本框 46"/>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8" name="组合 47"/>
          <p:cNvGrpSpPr/>
          <p:nvPr/>
        </p:nvGrpSpPr>
        <p:grpSpPr>
          <a:xfrm>
            <a:off x="6847182" y="1740351"/>
            <a:ext cx="2655858" cy="1268754"/>
            <a:chOff x="589197" y="5129537"/>
            <a:chExt cx="2655858" cy="1268754"/>
          </a:xfrm>
        </p:grpSpPr>
        <p:sp>
          <p:nvSpPr>
            <p:cNvPr id="49" name="文本框 48"/>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0" name="文本框 49"/>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wipe(left)">
                                      <p:cBhvr>
                                        <p:cTn id="11" dur="500"/>
                                        <p:tgtEl>
                                          <p:spTgt spid="51"/>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52"/>
                                        </p:tgtEl>
                                        <p:attrNameLst>
                                          <p:attrName>style.visibility</p:attrName>
                                        </p:attrNameLst>
                                      </p:cBhvr>
                                      <p:to>
                                        <p:strVal val="visible"/>
                                      </p:to>
                                    </p:set>
                                    <p:anim calcmode="lin" valueType="num">
                                      <p:cBhvr>
                                        <p:cTn id="15" dur="500" fill="hold"/>
                                        <p:tgtEl>
                                          <p:spTgt spid="52"/>
                                        </p:tgtEl>
                                        <p:attrNameLst>
                                          <p:attrName>ppt_w</p:attrName>
                                        </p:attrNameLst>
                                      </p:cBhvr>
                                      <p:tavLst>
                                        <p:tav tm="0">
                                          <p:val>
                                            <p:fltVal val="0"/>
                                          </p:val>
                                        </p:tav>
                                        <p:tav tm="100000">
                                          <p:val>
                                            <p:strVal val="#ppt_w"/>
                                          </p:val>
                                        </p:tav>
                                      </p:tavLst>
                                    </p:anim>
                                    <p:anim calcmode="lin" valueType="num">
                                      <p:cBhvr>
                                        <p:cTn id="16" dur="500" fill="hold"/>
                                        <p:tgtEl>
                                          <p:spTgt spid="52"/>
                                        </p:tgtEl>
                                        <p:attrNameLst>
                                          <p:attrName>ppt_h</p:attrName>
                                        </p:attrNameLst>
                                      </p:cBhvr>
                                      <p:tavLst>
                                        <p:tav tm="0">
                                          <p:val>
                                            <p:fltVal val="0"/>
                                          </p:val>
                                        </p:tav>
                                        <p:tav tm="100000">
                                          <p:val>
                                            <p:strVal val="#ppt_h"/>
                                          </p:val>
                                        </p:tav>
                                      </p:tavLst>
                                    </p:anim>
                                    <p:animEffect transition="in" filter="fade">
                                      <p:cBhvr>
                                        <p:cTn id="17" dur="500"/>
                                        <p:tgtEl>
                                          <p:spTgt spid="52"/>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53"/>
                                        </p:tgtEl>
                                        <p:attrNameLst>
                                          <p:attrName>style.visibility</p:attrName>
                                        </p:attrNameLst>
                                      </p:cBhvr>
                                      <p:to>
                                        <p:strVal val="visible"/>
                                      </p:to>
                                    </p:set>
                                    <p:anim calcmode="lin" valueType="num">
                                      <p:cBhvr>
                                        <p:cTn id="21" dur="500" fill="hold"/>
                                        <p:tgtEl>
                                          <p:spTgt spid="53"/>
                                        </p:tgtEl>
                                        <p:attrNameLst>
                                          <p:attrName>ppt_w</p:attrName>
                                        </p:attrNameLst>
                                      </p:cBhvr>
                                      <p:tavLst>
                                        <p:tav tm="0">
                                          <p:val>
                                            <p:fltVal val="0"/>
                                          </p:val>
                                        </p:tav>
                                        <p:tav tm="100000">
                                          <p:val>
                                            <p:strVal val="#ppt_w"/>
                                          </p:val>
                                        </p:tav>
                                      </p:tavLst>
                                    </p:anim>
                                    <p:anim calcmode="lin" valueType="num">
                                      <p:cBhvr>
                                        <p:cTn id="22" dur="500" fill="hold"/>
                                        <p:tgtEl>
                                          <p:spTgt spid="53"/>
                                        </p:tgtEl>
                                        <p:attrNameLst>
                                          <p:attrName>ppt_h</p:attrName>
                                        </p:attrNameLst>
                                      </p:cBhvr>
                                      <p:tavLst>
                                        <p:tav tm="0">
                                          <p:val>
                                            <p:fltVal val="0"/>
                                          </p:val>
                                        </p:tav>
                                        <p:tav tm="100000">
                                          <p:val>
                                            <p:strVal val="#ppt_h"/>
                                          </p:val>
                                        </p:tav>
                                      </p:tavLst>
                                    </p:anim>
                                    <p:animEffect transition="in" filter="fade">
                                      <p:cBhvr>
                                        <p:cTn id="23" dur="500"/>
                                        <p:tgtEl>
                                          <p:spTgt spid="53"/>
                                        </p:tgtEl>
                                      </p:cBhvr>
                                    </p:animEffect>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54"/>
                                        </p:tgtEl>
                                        <p:attrNameLst>
                                          <p:attrName>style.visibility</p:attrName>
                                        </p:attrNameLst>
                                      </p:cBhvr>
                                      <p:to>
                                        <p:strVal val="visible"/>
                                      </p:to>
                                    </p:set>
                                    <p:anim calcmode="lin" valueType="num">
                                      <p:cBhvr>
                                        <p:cTn id="27" dur="500" fill="hold"/>
                                        <p:tgtEl>
                                          <p:spTgt spid="54"/>
                                        </p:tgtEl>
                                        <p:attrNameLst>
                                          <p:attrName>ppt_w</p:attrName>
                                        </p:attrNameLst>
                                      </p:cBhvr>
                                      <p:tavLst>
                                        <p:tav tm="0">
                                          <p:val>
                                            <p:fltVal val="0"/>
                                          </p:val>
                                        </p:tav>
                                        <p:tav tm="100000">
                                          <p:val>
                                            <p:strVal val="#ppt_w"/>
                                          </p:val>
                                        </p:tav>
                                      </p:tavLst>
                                    </p:anim>
                                    <p:anim calcmode="lin" valueType="num">
                                      <p:cBhvr>
                                        <p:cTn id="28" dur="500" fill="hold"/>
                                        <p:tgtEl>
                                          <p:spTgt spid="54"/>
                                        </p:tgtEl>
                                        <p:attrNameLst>
                                          <p:attrName>ppt_h</p:attrName>
                                        </p:attrNameLst>
                                      </p:cBhvr>
                                      <p:tavLst>
                                        <p:tav tm="0">
                                          <p:val>
                                            <p:fltVal val="0"/>
                                          </p:val>
                                        </p:tav>
                                        <p:tav tm="100000">
                                          <p:val>
                                            <p:strVal val="#ppt_h"/>
                                          </p:val>
                                        </p:tav>
                                      </p:tavLst>
                                    </p:anim>
                                    <p:animEffect transition="in" filter="fade">
                                      <p:cBhvr>
                                        <p:cTn id="29" dur="500"/>
                                        <p:tgtEl>
                                          <p:spTgt spid="54"/>
                                        </p:tgtEl>
                                      </p:cBhvr>
                                    </p:animEffect>
                                  </p:childTnLst>
                                </p:cTn>
                              </p:par>
                            </p:childTnLst>
                          </p:cTn>
                        </p:par>
                        <p:par>
                          <p:cTn id="30" fill="hold">
                            <p:stCondLst>
                              <p:cond delay="2500"/>
                            </p:stCondLst>
                            <p:childTnLst>
                              <p:par>
                                <p:cTn id="31" presetID="53" presetClass="entr" presetSubtype="16" fill="hold" nodeType="afterEffect">
                                  <p:stCondLst>
                                    <p:cond delay="0"/>
                                  </p:stCondLst>
                                  <p:childTnLst>
                                    <p:set>
                                      <p:cBhvr>
                                        <p:cTn id="32" dur="1" fill="hold">
                                          <p:stCondLst>
                                            <p:cond delay="0"/>
                                          </p:stCondLst>
                                        </p:cTn>
                                        <p:tgtEl>
                                          <p:spTgt spid="55"/>
                                        </p:tgtEl>
                                        <p:attrNameLst>
                                          <p:attrName>style.visibility</p:attrName>
                                        </p:attrNameLst>
                                      </p:cBhvr>
                                      <p:to>
                                        <p:strVal val="visible"/>
                                      </p:to>
                                    </p:set>
                                    <p:anim calcmode="lin" valueType="num">
                                      <p:cBhvr>
                                        <p:cTn id="33" dur="500" fill="hold"/>
                                        <p:tgtEl>
                                          <p:spTgt spid="55"/>
                                        </p:tgtEl>
                                        <p:attrNameLst>
                                          <p:attrName>ppt_w</p:attrName>
                                        </p:attrNameLst>
                                      </p:cBhvr>
                                      <p:tavLst>
                                        <p:tav tm="0">
                                          <p:val>
                                            <p:fltVal val="0"/>
                                          </p:val>
                                        </p:tav>
                                        <p:tav tm="100000">
                                          <p:val>
                                            <p:strVal val="#ppt_w"/>
                                          </p:val>
                                        </p:tav>
                                      </p:tavLst>
                                    </p:anim>
                                    <p:anim calcmode="lin" valueType="num">
                                      <p:cBhvr>
                                        <p:cTn id="34" dur="500" fill="hold"/>
                                        <p:tgtEl>
                                          <p:spTgt spid="55"/>
                                        </p:tgtEl>
                                        <p:attrNameLst>
                                          <p:attrName>ppt_h</p:attrName>
                                        </p:attrNameLst>
                                      </p:cBhvr>
                                      <p:tavLst>
                                        <p:tav tm="0">
                                          <p:val>
                                            <p:fltVal val="0"/>
                                          </p:val>
                                        </p:tav>
                                        <p:tav tm="100000">
                                          <p:val>
                                            <p:strVal val="#ppt_h"/>
                                          </p:val>
                                        </p:tav>
                                      </p:tavLst>
                                    </p:anim>
                                    <p:animEffect transition="in" filter="fade">
                                      <p:cBhvr>
                                        <p:cTn id="35" dur="500"/>
                                        <p:tgtEl>
                                          <p:spTgt spid="55"/>
                                        </p:tgtEl>
                                      </p:cBhvr>
                                    </p:animEffect>
                                  </p:childTnLst>
                                </p:cTn>
                              </p:par>
                            </p:childTnLst>
                          </p:cTn>
                        </p:par>
                        <p:par>
                          <p:cTn id="36" fill="hold">
                            <p:stCondLst>
                              <p:cond delay="3000"/>
                            </p:stCondLst>
                            <p:childTnLst>
                              <p:par>
                                <p:cTn id="37" presetID="53" presetClass="entr" presetSubtype="16" fill="hold" nodeType="afterEffect">
                                  <p:stCondLst>
                                    <p:cond delay="0"/>
                                  </p:stCondLst>
                                  <p:childTnLst>
                                    <p:set>
                                      <p:cBhvr>
                                        <p:cTn id="38" dur="1" fill="hold">
                                          <p:stCondLst>
                                            <p:cond delay="0"/>
                                          </p:stCondLst>
                                        </p:cTn>
                                        <p:tgtEl>
                                          <p:spTgt spid="56"/>
                                        </p:tgtEl>
                                        <p:attrNameLst>
                                          <p:attrName>style.visibility</p:attrName>
                                        </p:attrNameLst>
                                      </p:cBhvr>
                                      <p:to>
                                        <p:strVal val="visible"/>
                                      </p:to>
                                    </p:set>
                                    <p:anim calcmode="lin" valueType="num">
                                      <p:cBhvr>
                                        <p:cTn id="39" dur="500" fill="hold"/>
                                        <p:tgtEl>
                                          <p:spTgt spid="56"/>
                                        </p:tgtEl>
                                        <p:attrNameLst>
                                          <p:attrName>ppt_w</p:attrName>
                                        </p:attrNameLst>
                                      </p:cBhvr>
                                      <p:tavLst>
                                        <p:tav tm="0">
                                          <p:val>
                                            <p:fltVal val="0"/>
                                          </p:val>
                                        </p:tav>
                                        <p:tav tm="100000">
                                          <p:val>
                                            <p:strVal val="#ppt_w"/>
                                          </p:val>
                                        </p:tav>
                                      </p:tavLst>
                                    </p:anim>
                                    <p:anim calcmode="lin" valueType="num">
                                      <p:cBhvr>
                                        <p:cTn id="40" dur="500" fill="hold"/>
                                        <p:tgtEl>
                                          <p:spTgt spid="56"/>
                                        </p:tgtEl>
                                        <p:attrNameLst>
                                          <p:attrName>ppt_h</p:attrName>
                                        </p:attrNameLst>
                                      </p:cBhvr>
                                      <p:tavLst>
                                        <p:tav tm="0">
                                          <p:val>
                                            <p:fltVal val="0"/>
                                          </p:val>
                                        </p:tav>
                                        <p:tav tm="100000">
                                          <p:val>
                                            <p:strVal val="#ppt_h"/>
                                          </p:val>
                                        </p:tav>
                                      </p:tavLst>
                                    </p:anim>
                                    <p:animEffect transition="in" filter="fade">
                                      <p:cBhvr>
                                        <p:cTn id="41" dur="500"/>
                                        <p:tgtEl>
                                          <p:spTgt spid="56"/>
                                        </p:tgtEl>
                                      </p:cBhvr>
                                    </p:animEffect>
                                  </p:childTnLst>
                                </p:cTn>
                              </p:par>
                            </p:childTnLst>
                          </p:cTn>
                        </p:par>
                        <p:par>
                          <p:cTn id="42" fill="hold">
                            <p:stCondLst>
                              <p:cond delay="3500"/>
                            </p:stCondLst>
                            <p:childTnLst>
                              <p:par>
                                <p:cTn id="43" presetID="16" presetClass="entr" presetSubtype="21" fill="hold" nodeType="afterEffect">
                                  <p:stCondLst>
                                    <p:cond delay="0"/>
                                  </p:stCondLst>
                                  <p:childTnLst>
                                    <p:set>
                                      <p:cBhvr>
                                        <p:cTn id="44" dur="1" fill="hold">
                                          <p:stCondLst>
                                            <p:cond delay="0"/>
                                          </p:stCondLst>
                                        </p:cTn>
                                        <p:tgtEl>
                                          <p:spTgt spid="45"/>
                                        </p:tgtEl>
                                        <p:attrNameLst>
                                          <p:attrName>style.visibility</p:attrName>
                                        </p:attrNameLst>
                                      </p:cBhvr>
                                      <p:to>
                                        <p:strVal val="visible"/>
                                      </p:to>
                                    </p:set>
                                    <p:animEffect transition="in" filter="barn(inVertical)">
                                      <p:cBhvr>
                                        <p:cTn id="45" dur="500"/>
                                        <p:tgtEl>
                                          <p:spTgt spid="45"/>
                                        </p:tgtEl>
                                      </p:cBhvr>
                                    </p:animEffect>
                                  </p:childTnLst>
                                </p:cTn>
                              </p:par>
                            </p:childTnLst>
                          </p:cTn>
                        </p:par>
                        <p:par>
                          <p:cTn id="46" fill="hold">
                            <p:stCondLst>
                              <p:cond delay="4000"/>
                            </p:stCondLst>
                            <p:childTnLst>
                              <p:par>
                                <p:cTn id="47" presetID="16" presetClass="entr" presetSubtype="21" fill="hold" nodeType="after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barn(inVertical)">
                                      <p:cBhvr>
                                        <p:cTn id="49" dur="500"/>
                                        <p:tgtEl>
                                          <p:spTgt spid="48"/>
                                        </p:tgtEl>
                                      </p:cBhvr>
                                    </p:animEffect>
                                  </p:childTnLst>
                                </p:cTn>
                              </p:par>
                            </p:childTnLst>
                          </p:cTn>
                        </p:par>
                        <p:par>
                          <p:cTn id="50" fill="hold">
                            <p:stCondLst>
                              <p:cond delay="4500"/>
                            </p:stCondLst>
                            <p:childTnLst>
                              <p:par>
                                <p:cTn id="51" presetID="16" presetClass="entr" presetSubtype="21" fill="hold" nodeType="afterEffect">
                                  <p:stCondLst>
                                    <p:cond delay="0"/>
                                  </p:stCondLst>
                                  <p:childTnLst>
                                    <p:set>
                                      <p:cBhvr>
                                        <p:cTn id="52" dur="1" fill="hold">
                                          <p:stCondLst>
                                            <p:cond delay="0"/>
                                          </p:stCondLst>
                                        </p:cTn>
                                        <p:tgtEl>
                                          <p:spTgt spid="36"/>
                                        </p:tgtEl>
                                        <p:attrNameLst>
                                          <p:attrName>style.visibility</p:attrName>
                                        </p:attrNameLst>
                                      </p:cBhvr>
                                      <p:to>
                                        <p:strVal val="visible"/>
                                      </p:to>
                                    </p:set>
                                    <p:animEffect transition="in" filter="barn(inVertical)">
                                      <p:cBhvr>
                                        <p:cTn id="53" dur="500"/>
                                        <p:tgtEl>
                                          <p:spTgt spid="36"/>
                                        </p:tgtEl>
                                      </p:cBhvr>
                                    </p:animEffect>
                                  </p:childTnLst>
                                </p:cTn>
                              </p:par>
                            </p:childTnLst>
                          </p:cTn>
                        </p:par>
                        <p:par>
                          <p:cTn id="54" fill="hold">
                            <p:stCondLst>
                              <p:cond delay="5000"/>
                            </p:stCondLst>
                            <p:childTnLst>
                              <p:par>
                                <p:cTn id="55" presetID="16" presetClass="entr" presetSubtype="21" fill="hold" nodeType="afterEffect">
                                  <p:stCondLst>
                                    <p:cond delay="0"/>
                                  </p:stCondLst>
                                  <p:childTnLst>
                                    <p:set>
                                      <p:cBhvr>
                                        <p:cTn id="56" dur="1" fill="hold">
                                          <p:stCondLst>
                                            <p:cond delay="0"/>
                                          </p:stCondLst>
                                        </p:cTn>
                                        <p:tgtEl>
                                          <p:spTgt spid="39"/>
                                        </p:tgtEl>
                                        <p:attrNameLst>
                                          <p:attrName>style.visibility</p:attrName>
                                        </p:attrNameLst>
                                      </p:cBhvr>
                                      <p:to>
                                        <p:strVal val="visible"/>
                                      </p:to>
                                    </p:set>
                                    <p:animEffect transition="in" filter="barn(inVertical)">
                                      <p:cBhvr>
                                        <p:cTn id="57" dur="500"/>
                                        <p:tgtEl>
                                          <p:spTgt spid="39"/>
                                        </p:tgtEl>
                                      </p:cBhvr>
                                    </p:animEffect>
                                  </p:childTnLst>
                                </p:cTn>
                              </p:par>
                            </p:childTnLst>
                          </p:cTn>
                        </p:par>
                        <p:par>
                          <p:cTn id="58" fill="hold">
                            <p:stCondLst>
                              <p:cond delay="5500"/>
                            </p:stCondLst>
                            <p:childTnLst>
                              <p:par>
                                <p:cTn id="59" presetID="16" presetClass="entr" presetSubtype="21" fill="hold" nodeType="afterEffect">
                                  <p:stCondLst>
                                    <p:cond delay="0"/>
                                  </p:stCondLst>
                                  <p:childTnLst>
                                    <p:set>
                                      <p:cBhvr>
                                        <p:cTn id="60" dur="1" fill="hold">
                                          <p:stCondLst>
                                            <p:cond delay="0"/>
                                          </p:stCondLst>
                                        </p:cTn>
                                        <p:tgtEl>
                                          <p:spTgt spid="42"/>
                                        </p:tgtEl>
                                        <p:attrNameLst>
                                          <p:attrName>style.visibility</p:attrName>
                                        </p:attrNameLst>
                                      </p:cBhvr>
                                      <p:to>
                                        <p:strVal val="visible"/>
                                      </p:to>
                                    </p:set>
                                    <p:animEffect transition="in" filter="barn(inVertical)">
                                      <p:cBhvr>
                                        <p:cTn id="61"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4368" y="281409"/>
            <a:ext cx="7366487" cy="646331"/>
            <a:chOff x="334368" y="281409"/>
            <a:chExt cx="7366487" cy="646331"/>
          </a:xfrm>
        </p:grpSpPr>
        <p:grpSp>
          <p:nvGrpSpPr>
            <p:cNvPr id="3" name="组合 2"/>
            <p:cNvGrpSpPr/>
            <p:nvPr/>
          </p:nvGrpSpPr>
          <p:grpSpPr>
            <a:xfrm flipV="1">
              <a:off x="334368" y="288922"/>
              <a:ext cx="672312" cy="631305"/>
              <a:chOff x="1186235" y="5089346"/>
              <a:chExt cx="2359362" cy="2215453"/>
            </a:xfrm>
          </p:grpSpPr>
          <p:sp>
            <p:nvSpPr>
              <p:cNvPr id="5" name="椭圆 4"/>
              <p:cNvSpPr/>
              <p:nvPr/>
            </p:nvSpPr>
            <p:spPr>
              <a:xfrm>
                <a:off x="1186235" y="5089346"/>
                <a:ext cx="2359362" cy="2215453"/>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1640350" y="5515762"/>
                <a:ext cx="1451133" cy="13626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1121636" y="281409"/>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16" name="组合 15"/>
          <p:cNvGrpSpPr/>
          <p:nvPr/>
        </p:nvGrpSpPr>
        <p:grpSpPr>
          <a:xfrm>
            <a:off x="1576364" y="1189871"/>
            <a:ext cx="9039272" cy="3553615"/>
            <a:chOff x="1352760" y="1819406"/>
            <a:chExt cx="9039272" cy="3553615"/>
          </a:xfrm>
        </p:grpSpPr>
        <p:sp>
          <p:nvSpPr>
            <p:cNvPr id="7" name="AutoShape 3"/>
            <p:cNvSpPr>
              <a:spLocks noChangeArrowheads="1"/>
            </p:cNvSpPr>
            <p:nvPr/>
          </p:nvSpPr>
          <p:spPr bwMode="auto">
            <a:xfrm flipV="1">
              <a:off x="3070665" y="3301458"/>
              <a:ext cx="2337234" cy="207156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8 w 21600"/>
                <a:gd name="T19" fmla="*/ 3160 h 21600"/>
                <a:gd name="T20" fmla="*/ 18432 w 21600"/>
                <a:gd name="T21" fmla="*/ 1844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456" y="9039"/>
                  </a:moveTo>
                  <a:cubicBezTo>
                    <a:pt x="18619" y="4923"/>
                    <a:pt x="15000" y="1966"/>
                    <a:pt x="10800" y="1966"/>
                  </a:cubicBezTo>
                  <a:cubicBezTo>
                    <a:pt x="6064" y="1965"/>
                    <a:pt x="2171" y="5700"/>
                    <a:pt x="1973" y="10431"/>
                  </a:cubicBezTo>
                  <a:lnTo>
                    <a:pt x="9" y="10349"/>
                  </a:lnTo>
                  <a:cubicBezTo>
                    <a:pt x="250" y="4565"/>
                    <a:pt x="5010" y="-1"/>
                    <a:pt x="10800" y="0"/>
                  </a:cubicBezTo>
                  <a:cubicBezTo>
                    <a:pt x="15934" y="0"/>
                    <a:pt x="20359" y="3615"/>
                    <a:pt x="21383" y="8647"/>
                  </a:cubicBezTo>
                  <a:lnTo>
                    <a:pt x="24029" y="8108"/>
                  </a:lnTo>
                  <a:lnTo>
                    <a:pt x="21153" y="12452"/>
                  </a:lnTo>
                  <a:lnTo>
                    <a:pt x="16810" y="9577"/>
                  </a:lnTo>
                  <a:lnTo>
                    <a:pt x="19456" y="9039"/>
                  </a:lnTo>
                  <a:close/>
                </a:path>
              </a:pathLst>
            </a:custGeom>
            <a:solidFill>
              <a:srgbClr val="FBD537"/>
            </a:solidFill>
            <a:ln>
              <a:noFill/>
            </a:ln>
          </p:spPr>
          <p:txBody>
            <a:bodyPr wrap="none" anchor="ctr"/>
            <a:lstStyle/>
            <a:p>
              <a:endParaRPr lang="zh-CN" altLang="en-US" sz="1015" dirty="0">
                <a:solidFill>
                  <a:schemeClr val="tx2"/>
                </a:solidFill>
                <a:latin typeface="宋体" panose="02010600030101010101" pitchFamily="2" charset="-122"/>
                <a:ea typeface="宋体" panose="02010600030101010101" pitchFamily="2" charset="-122"/>
              </a:endParaRPr>
            </a:p>
          </p:txBody>
        </p:sp>
        <p:sp>
          <p:nvSpPr>
            <p:cNvPr id="8" name="AutoShape 5"/>
            <p:cNvSpPr>
              <a:spLocks noChangeArrowheads="1"/>
            </p:cNvSpPr>
            <p:nvPr/>
          </p:nvSpPr>
          <p:spPr bwMode="auto">
            <a:xfrm flipV="1">
              <a:off x="6336894" y="3288211"/>
              <a:ext cx="2337234" cy="207156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8 w 21600"/>
                <a:gd name="T19" fmla="*/ 3160 h 21600"/>
                <a:gd name="T20" fmla="*/ 18432 w 21600"/>
                <a:gd name="T21" fmla="*/ 1844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456" y="9039"/>
                  </a:moveTo>
                  <a:cubicBezTo>
                    <a:pt x="18619" y="4923"/>
                    <a:pt x="15000" y="1966"/>
                    <a:pt x="10800" y="1966"/>
                  </a:cubicBezTo>
                  <a:cubicBezTo>
                    <a:pt x="6064" y="1965"/>
                    <a:pt x="2171" y="5700"/>
                    <a:pt x="1973" y="10431"/>
                  </a:cubicBezTo>
                  <a:lnTo>
                    <a:pt x="9" y="10349"/>
                  </a:lnTo>
                  <a:cubicBezTo>
                    <a:pt x="250" y="4565"/>
                    <a:pt x="5010" y="-1"/>
                    <a:pt x="10800" y="0"/>
                  </a:cubicBezTo>
                  <a:cubicBezTo>
                    <a:pt x="15934" y="0"/>
                    <a:pt x="20359" y="3615"/>
                    <a:pt x="21383" y="8647"/>
                  </a:cubicBezTo>
                  <a:lnTo>
                    <a:pt x="24029" y="8108"/>
                  </a:lnTo>
                  <a:lnTo>
                    <a:pt x="21153" y="12452"/>
                  </a:lnTo>
                  <a:lnTo>
                    <a:pt x="16810" y="9577"/>
                  </a:lnTo>
                  <a:lnTo>
                    <a:pt x="19456" y="9039"/>
                  </a:lnTo>
                  <a:close/>
                </a:path>
              </a:pathLst>
            </a:custGeom>
            <a:solidFill>
              <a:srgbClr val="FBD537"/>
            </a:solidFill>
            <a:ln w="9525">
              <a:noFill/>
              <a:miter lim="800000"/>
            </a:ln>
          </p:spPr>
          <p:txBody>
            <a:bodyPr wrap="none" anchor="ctr"/>
            <a:lstStyle/>
            <a:p>
              <a:endParaRPr lang="zh-CN" altLang="en-US" sz="1015" dirty="0">
                <a:solidFill>
                  <a:schemeClr val="tx2"/>
                </a:solidFill>
                <a:latin typeface="宋体" panose="02010600030101010101" pitchFamily="2" charset="-122"/>
                <a:ea typeface="宋体" panose="02010600030101010101" pitchFamily="2" charset="-122"/>
              </a:endParaRPr>
            </a:p>
          </p:txBody>
        </p:sp>
        <p:grpSp>
          <p:nvGrpSpPr>
            <p:cNvPr id="9" name="Group 6"/>
            <p:cNvGrpSpPr/>
            <p:nvPr/>
          </p:nvGrpSpPr>
          <p:grpSpPr bwMode="auto">
            <a:xfrm rot="10800000">
              <a:off x="3070665" y="1819406"/>
              <a:ext cx="5603463" cy="2084810"/>
              <a:chOff x="1547" y="313"/>
              <a:chExt cx="3040" cy="1259"/>
            </a:xfrm>
            <a:solidFill>
              <a:srgbClr val="FBD537"/>
            </a:solidFill>
          </p:grpSpPr>
          <p:sp>
            <p:nvSpPr>
              <p:cNvPr id="10" name="AutoShape 7"/>
              <p:cNvSpPr>
                <a:spLocks noChangeArrowheads="1"/>
              </p:cNvSpPr>
              <p:nvPr/>
            </p:nvSpPr>
            <p:spPr bwMode="auto">
              <a:xfrm flipV="1">
                <a:off x="1547" y="321"/>
                <a:ext cx="1268" cy="125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8 w 21600"/>
                  <a:gd name="T19" fmla="*/ 3160 h 21600"/>
                  <a:gd name="T20" fmla="*/ 18432 w 21600"/>
                  <a:gd name="T21" fmla="*/ 1844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456" y="9039"/>
                    </a:moveTo>
                    <a:cubicBezTo>
                      <a:pt x="18619" y="4923"/>
                      <a:pt x="15000" y="1966"/>
                      <a:pt x="10800" y="1966"/>
                    </a:cubicBezTo>
                    <a:cubicBezTo>
                      <a:pt x="6064" y="1965"/>
                      <a:pt x="2171" y="5700"/>
                      <a:pt x="1973" y="10431"/>
                    </a:cubicBezTo>
                    <a:lnTo>
                      <a:pt x="9" y="10349"/>
                    </a:lnTo>
                    <a:cubicBezTo>
                      <a:pt x="250" y="4565"/>
                      <a:pt x="5010" y="-1"/>
                      <a:pt x="10800" y="0"/>
                    </a:cubicBezTo>
                    <a:cubicBezTo>
                      <a:pt x="15934" y="0"/>
                      <a:pt x="20359" y="3615"/>
                      <a:pt x="21383" y="8647"/>
                    </a:cubicBezTo>
                    <a:lnTo>
                      <a:pt x="24029" y="8108"/>
                    </a:lnTo>
                    <a:lnTo>
                      <a:pt x="21153" y="12452"/>
                    </a:lnTo>
                    <a:lnTo>
                      <a:pt x="16810" y="9577"/>
                    </a:lnTo>
                    <a:lnTo>
                      <a:pt x="19456" y="9039"/>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sz="1015" dirty="0">
                  <a:solidFill>
                    <a:schemeClr val="tx2"/>
                  </a:solidFill>
                  <a:latin typeface="宋体" panose="02010600030101010101" pitchFamily="2" charset="-122"/>
                  <a:ea typeface="宋体" panose="02010600030101010101" pitchFamily="2" charset="-122"/>
                </a:endParaRPr>
              </a:p>
            </p:txBody>
          </p:sp>
          <p:sp>
            <p:nvSpPr>
              <p:cNvPr id="11" name="AutoShape 8"/>
              <p:cNvSpPr>
                <a:spLocks noChangeArrowheads="1"/>
              </p:cNvSpPr>
              <p:nvPr/>
            </p:nvSpPr>
            <p:spPr bwMode="auto">
              <a:xfrm flipV="1">
                <a:off x="3319" y="313"/>
                <a:ext cx="1268" cy="125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8 w 21600"/>
                  <a:gd name="T19" fmla="*/ 3160 h 21600"/>
                  <a:gd name="T20" fmla="*/ 18432 w 21600"/>
                  <a:gd name="T21" fmla="*/ 1844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9456" y="9039"/>
                    </a:moveTo>
                    <a:cubicBezTo>
                      <a:pt x="18619" y="4923"/>
                      <a:pt x="15000" y="1966"/>
                      <a:pt x="10800" y="1966"/>
                    </a:cubicBezTo>
                    <a:cubicBezTo>
                      <a:pt x="6064" y="1965"/>
                      <a:pt x="2171" y="5700"/>
                      <a:pt x="1973" y="10431"/>
                    </a:cubicBezTo>
                    <a:lnTo>
                      <a:pt x="9" y="10349"/>
                    </a:lnTo>
                    <a:cubicBezTo>
                      <a:pt x="250" y="4565"/>
                      <a:pt x="5010" y="-1"/>
                      <a:pt x="10800" y="0"/>
                    </a:cubicBezTo>
                    <a:cubicBezTo>
                      <a:pt x="15934" y="0"/>
                      <a:pt x="20359" y="3615"/>
                      <a:pt x="21383" y="8647"/>
                    </a:cubicBezTo>
                    <a:lnTo>
                      <a:pt x="24029" y="8108"/>
                    </a:lnTo>
                    <a:lnTo>
                      <a:pt x="21153" y="12452"/>
                    </a:lnTo>
                    <a:lnTo>
                      <a:pt x="16810" y="9577"/>
                    </a:lnTo>
                    <a:lnTo>
                      <a:pt x="19456" y="9039"/>
                    </a:lnTo>
                    <a:close/>
                  </a:path>
                </a:pathLst>
              </a:cu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sz="1015" dirty="0">
                  <a:solidFill>
                    <a:schemeClr val="tx2"/>
                  </a:solidFill>
                  <a:latin typeface="宋体" panose="02010600030101010101" pitchFamily="2" charset="-122"/>
                  <a:ea typeface="宋体" panose="02010600030101010101" pitchFamily="2" charset="-122"/>
                </a:endParaRPr>
              </a:p>
            </p:txBody>
          </p:sp>
        </p:grpSp>
        <p:sp>
          <p:nvSpPr>
            <p:cNvPr id="12" name="AutoShape 10"/>
            <p:cNvSpPr>
              <a:spLocks noChangeArrowheads="1"/>
            </p:cNvSpPr>
            <p:nvPr/>
          </p:nvSpPr>
          <p:spPr bwMode="gray">
            <a:xfrm>
              <a:off x="4607931" y="3269996"/>
              <a:ext cx="2427553" cy="680585"/>
            </a:xfrm>
            <a:prstGeom prst="roundRect">
              <a:avLst>
                <a:gd name="adj" fmla="val 50000"/>
              </a:avLst>
            </a:prstGeom>
            <a:solidFill>
              <a:srgbClr val="FBD537"/>
            </a:solidFill>
            <a:ln>
              <a:noFill/>
            </a:ln>
          </p:spPr>
          <p:txBody>
            <a:bodyPr lIns="34290" tIns="33338" rIns="34290" bIns="33338" anchor="ctr" anchorCtr="1"/>
            <a:lstStyle>
              <a:lvl1pPr eaLnBrk="0" hangingPunct="0">
                <a:spcBef>
                  <a:spcPct val="20000"/>
                </a:spcBef>
                <a:buChar char="•"/>
                <a:defRPr kumimoji="1" sz="2800" b="1">
                  <a:solidFill>
                    <a:schemeClr val="tx1"/>
                  </a:solidFill>
                  <a:latin typeface="Microsoft JhengHei" panose="020B0604030504040204" pitchFamily="34" charset="-120"/>
                  <a:ea typeface="Microsoft JhengHei" panose="020B0604030504040204" pitchFamily="34" charset="-120"/>
                </a:defRPr>
              </a:lvl1pPr>
              <a:lvl2pPr marL="742950" indent="-285750" eaLnBrk="0" hangingPunct="0">
                <a:spcBef>
                  <a:spcPct val="20000"/>
                </a:spcBef>
                <a:buChar char="–"/>
                <a:defRPr kumimoji="1" sz="2400" b="1">
                  <a:solidFill>
                    <a:schemeClr val="tx1"/>
                  </a:solidFill>
                  <a:latin typeface="Microsoft JhengHei" panose="020B0604030504040204" pitchFamily="34" charset="-120"/>
                  <a:ea typeface="Microsoft JhengHei" panose="020B0604030504040204" pitchFamily="34" charset="-120"/>
                </a:defRPr>
              </a:lvl2pPr>
              <a:lvl3pPr marL="1143000" indent="-228600" eaLnBrk="0" hangingPunct="0">
                <a:spcBef>
                  <a:spcPct val="20000"/>
                </a:spcBef>
                <a:buChar char="•"/>
                <a:defRPr kumimoji="1" sz="2000" b="1">
                  <a:solidFill>
                    <a:schemeClr val="tx1"/>
                  </a:solidFill>
                  <a:latin typeface="Microsoft JhengHei" panose="020B0604030504040204" pitchFamily="34" charset="-120"/>
                  <a:ea typeface="Microsoft JhengHei" panose="020B0604030504040204" pitchFamily="34" charset="-120"/>
                </a:defRPr>
              </a:lvl3pPr>
              <a:lvl4pPr marL="1600200" indent="-228600" eaLnBrk="0" hangingPunct="0">
                <a:spcBef>
                  <a:spcPct val="20000"/>
                </a:spcBef>
                <a:buChar char="–"/>
                <a:defRPr kumimoji="1" b="1">
                  <a:solidFill>
                    <a:schemeClr val="tx1"/>
                  </a:solidFill>
                  <a:latin typeface="Microsoft JhengHei" panose="020B0604030504040204" pitchFamily="34" charset="-120"/>
                  <a:ea typeface="Microsoft JhengHei" panose="020B0604030504040204" pitchFamily="34" charset="-120"/>
                </a:defRPr>
              </a:lvl4pPr>
              <a:lvl5pPr marL="2057400" indent="-228600" eaLnBrk="0" hangingPunct="0">
                <a:spcBef>
                  <a:spcPct val="20000"/>
                </a:spcBef>
                <a:buChar char="»"/>
                <a:defRPr kumimoji="1" sz="2000">
                  <a:solidFill>
                    <a:schemeClr val="bg1"/>
                  </a:solidFill>
                  <a:latin typeface="Arial" panose="020B0604020202020204" pitchFamily="34" charset="0"/>
                  <a:ea typeface="PMingLiU" panose="02020500000000000000" pitchFamily="18" charset="-120"/>
                </a:defRPr>
              </a:lvl5pPr>
              <a:lvl6pPr marL="25146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6pPr>
              <a:lvl7pPr marL="29718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7pPr>
              <a:lvl8pPr marL="34290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8pPr>
              <a:lvl9pPr marL="38862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9pPr>
            </a:lstStyle>
            <a:p>
              <a:r>
                <a:rPr lang="zh-CN" altLang="en-US" sz="1600" b="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单击编辑标题</a:t>
              </a:r>
            </a:p>
          </p:txBody>
        </p:sp>
        <p:sp>
          <p:nvSpPr>
            <p:cNvPr id="13" name="AutoShape 11"/>
            <p:cNvSpPr>
              <a:spLocks noChangeArrowheads="1"/>
            </p:cNvSpPr>
            <p:nvPr/>
          </p:nvSpPr>
          <p:spPr bwMode="gray">
            <a:xfrm>
              <a:off x="7964479" y="3269996"/>
              <a:ext cx="2427553" cy="680585"/>
            </a:xfrm>
            <a:prstGeom prst="roundRect">
              <a:avLst>
                <a:gd name="adj" fmla="val 50000"/>
              </a:avLst>
            </a:prstGeom>
            <a:solidFill>
              <a:srgbClr val="FBD537"/>
            </a:solidFill>
            <a:ln>
              <a:noFill/>
            </a:ln>
          </p:spPr>
          <p:txBody>
            <a:bodyPr lIns="34290" tIns="33338" rIns="34290" bIns="33338" anchor="ctr" anchorCtr="1"/>
            <a:lstStyle>
              <a:lvl1pPr eaLnBrk="0" hangingPunct="0">
                <a:spcBef>
                  <a:spcPct val="20000"/>
                </a:spcBef>
                <a:buChar char="•"/>
                <a:defRPr kumimoji="1" sz="2800" b="1">
                  <a:solidFill>
                    <a:schemeClr val="tx1"/>
                  </a:solidFill>
                  <a:latin typeface="Microsoft JhengHei" panose="020B0604030504040204" pitchFamily="34" charset="-120"/>
                  <a:ea typeface="Microsoft JhengHei" panose="020B0604030504040204" pitchFamily="34" charset="-120"/>
                </a:defRPr>
              </a:lvl1pPr>
              <a:lvl2pPr marL="742950" indent="-285750" eaLnBrk="0" hangingPunct="0">
                <a:spcBef>
                  <a:spcPct val="20000"/>
                </a:spcBef>
                <a:buChar char="–"/>
                <a:defRPr kumimoji="1" sz="2400" b="1">
                  <a:solidFill>
                    <a:schemeClr val="tx1"/>
                  </a:solidFill>
                  <a:latin typeface="Microsoft JhengHei" panose="020B0604030504040204" pitchFamily="34" charset="-120"/>
                  <a:ea typeface="Microsoft JhengHei" panose="020B0604030504040204" pitchFamily="34" charset="-120"/>
                </a:defRPr>
              </a:lvl2pPr>
              <a:lvl3pPr marL="1143000" indent="-228600" eaLnBrk="0" hangingPunct="0">
                <a:spcBef>
                  <a:spcPct val="20000"/>
                </a:spcBef>
                <a:buChar char="•"/>
                <a:defRPr kumimoji="1" sz="2000" b="1">
                  <a:solidFill>
                    <a:schemeClr val="tx1"/>
                  </a:solidFill>
                  <a:latin typeface="Microsoft JhengHei" panose="020B0604030504040204" pitchFamily="34" charset="-120"/>
                  <a:ea typeface="Microsoft JhengHei" panose="020B0604030504040204" pitchFamily="34" charset="-120"/>
                </a:defRPr>
              </a:lvl3pPr>
              <a:lvl4pPr marL="1600200" indent="-228600" eaLnBrk="0" hangingPunct="0">
                <a:spcBef>
                  <a:spcPct val="20000"/>
                </a:spcBef>
                <a:buChar char="–"/>
                <a:defRPr kumimoji="1" b="1">
                  <a:solidFill>
                    <a:schemeClr val="tx1"/>
                  </a:solidFill>
                  <a:latin typeface="Microsoft JhengHei" panose="020B0604030504040204" pitchFamily="34" charset="-120"/>
                  <a:ea typeface="Microsoft JhengHei" panose="020B0604030504040204" pitchFamily="34" charset="-120"/>
                </a:defRPr>
              </a:lvl4pPr>
              <a:lvl5pPr marL="2057400" indent="-228600" eaLnBrk="0" hangingPunct="0">
                <a:spcBef>
                  <a:spcPct val="20000"/>
                </a:spcBef>
                <a:buChar char="»"/>
                <a:defRPr kumimoji="1" sz="2000">
                  <a:solidFill>
                    <a:schemeClr val="bg1"/>
                  </a:solidFill>
                  <a:latin typeface="Arial" panose="020B0604020202020204" pitchFamily="34" charset="0"/>
                  <a:ea typeface="PMingLiU" panose="02020500000000000000" pitchFamily="18" charset="-120"/>
                </a:defRPr>
              </a:lvl5pPr>
              <a:lvl6pPr marL="25146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6pPr>
              <a:lvl7pPr marL="29718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7pPr>
              <a:lvl8pPr marL="34290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8pPr>
              <a:lvl9pPr marL="38862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9pPr>
            </a:lstStyle>
            <a:p>
              <a:r>
                <a:rPr lang="zh-CN" altLang="en-US" sz="1600" b="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单击编辑标题</a:t>
              </a:r>
            </a:p>
          </p:txBody>
        </p:sp>
        <p:sp>
          <p:nvSpPr>
            <p:cNvPr id="15" name="AutoShape 10"/>
            <p:cNvSpPr>
              <a:spLocks noChangeArrowheads="1"/>
            </p:cNvSpPr>
            <p:nvPr/>
          </p:nvSpPr>
          <p:spPr bwMode="gray">
            <a:xfrm>
              <a:off x="1352760" y="3246814"/>
              <a:ext cx="2427553" cy="680585"/>
            </a:xfrm>
            <a:prstGeom prst="roundRect">
              <a:avLst>
                <a:gd name="adj" fmla="val 50000"/>
              </a:avLst>
            </a:prstGeom>
            <a:solidFill>
              <a:srgbClr val="FBD537"/>
            </a:solidFill>
            <a:ln>
              <a:noFill/>
            </a:ln>
          </p:spPr>
          <p:txBody>
            <a:bodyPr lIns="34290" tIns="33338" rIns="34290" bIns="33338" anchor="ctr" anchorCtr="1"/>
            <a:lstStyle>
              <a:lvl1pPr eaLnBrk="0" hangingPunct="0">
                <a:spcBef>
                  <a:spcPct val="20000"/>
                </a:spcBef>
                <a:buChar char="•"/>
                <a:defRPr kumimoji="1" sz="2800" b="1">
                  <a:solidFill>
                    <a:schemeClr val="tx1"/>
                  </a:solidFill>
                  <a:latin typeface="Microsoft JhengHei" panose="020B0604030504040204" pitchFamily="34" charset="-120"/>
                  <a:ea typeface="Microsoft JhengHei" panose="020B0604030504040204" pitchFamily="34" charset="-120"/>
                </a:defRPr>
              </a:lvl1pPr>
              <a:lvl2pPr marL="742950" indent="-285750" eaLnBrk="0" hangingPunct="0">
                <a:spcBef>
                  <a:spcPct val="20000"/>
                </a:spcBef>
                <a:buChar char="–"/>
                <a:defRPr kumimoji="1" sz="2400" b="1">
                  <a:solidFill>
                    <a:schemeClr val="tx1"/>
                  </a:solidFill>
                  <a:latin typeface="Microsoft JhengHei" panose="020B0604030504040204" pitchFamily="34" charset="-120"/>
                  <a:ea typeface="Microsoft JhengHei" panose="020B0604030504040204" pitchFamily="34" charset="-120"/>
                </a:defRPr>
              </a:lvl2pPr>
              <a:lvl3pPr marL="1143000" indent="-228600" eaLnBrk="0" hangingPunct="0">
                <a:spcBef>
                  <a:spcPct val="20000"/>
                </a:spcBef>
                <a:buChar char="•"/>
                <a:defRPr kumimoji="1" sz="2000" b="1">
                  <a:solidFill>
                    <a:schemeClr val="tx1"/>
                  </a:solidFill>
                  <a:latin typeface="Microsoft JhengHei" panose="020B0604030504040204" pitchFamily="34" charset="-120"/>
                  <a:ea typeface="Microsoft JhengHei" panose="020B0604030504040204" pitchFamily="34" charset="-120"/>
                </a:defRPr>
              </a:lvl3pPr>
              <a:lvl4pPr marL="1600200" indent="-228600" eaLnBrk="0" hangingPunct="0">
                <a:spcBef>
                  <a:spcPct val="20000"/>
                </a:spcBef>
                <a:buChar char="–"/>
                <a:defRPr kumimoji="1" b="1">
                  <a:solidFill>
                    <a:schemeClr val="tx1"/>
                  </a:solidFill>
                  <a:latin typeface="Microsoft JhengHei" panose="020B0604030504040204" pitchFamily="34" charset="-120"/>
                  <a:ea typeface="Microsoft JhengHei" panose="020B0604030504040204" pitchFamily="34" charset="-120"/>
                </a:defRPr>
              </a:lvl4pPr>
              <a:lvl5pPr marL="2057400" indent="-228600" eaLnBrk="0" hangingPunct="0">
                <a:spcBef>
                  <a:spcPct val="20000"/>
                </a:spcBef>
                <a:buChar char="»"/>
                <a:defRPr kumimoji="1" sz="2000">
                  <a:solidFill>
                    <a:schemeClr val="bg1"/>
                  </a:solidFill>
                  <a:latin typeface="Arial" panose="020B0604020202020204" pitchFamily="34" charset="0"/>
                  <a:ea typeface="PMingLiU" panose="02020500000000000000" pitchFamily="18" charset="-120"/>
                </a:defRPr>
              </a:lvl5pPr>
              <a:lvl6pPr marL="25146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6pPr>
              <a:lvl7pPr marL="29718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7pPr>
              <a:lvl8pPr marL="34290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8pPr>
              <a:lvl9pPr marL="3886200" indent="-228600" eaLnBrk="0" fontAlgn="base" hangingPunct="0">
                <a:spcBef>
                  <a:spcPct val="20000"/>
                </a:spcBef>
                <a:spcAft>
                  <a:spcPct val="0"/>
                </a:spcAft>
                <a:buChar char="»"/>
                <a:defRPr kumimoji="1" sz="2000">
                  <a:solidFill>
                    <a:schemeClr val="bg1"/>
                  </a:solidFill>
                  <a:latin typeface="Arial" panose="020B0604020202020204" pitchFamily="34" charset="0"/>
                  <a:ea typeface="PMingLiU" panose="02020500000000000000" pitchFamily="18" charset="-120"/>
                </a:defRPr>
              </a:lvl9pPr>
            </a:lstStyle>
            <a:p>
              <a:r>
                <a:rPr lang="zh-CN" altLang="en-US" sz="1600" b="0"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单击编辑标题</a:t>
              </a:r>
            </a:p>
          </p:txBody>
        </p:sp>
      </p:grpSp>
      <p:grpSp>
        <p:nvGrpSpPr>
          <p:cNvPr id="17" name="组合 16"/>
          <p:cNvGrpSpPr/>
          <p:nvPr/>
        </p:nvGrpSpPr>
        <p:grpSpPr>
          <a:xfrm>
            <a:off x="853158" y="4990623"/>
            <a:ext cx="10485684" cy="1394539"/>
            <a:chOff x="853158" y="4867056"/>
            <a:chExt cx="10485684" cy="1394539"/>
          </a:xfrm>
        </p:grpSpPr>
        <p:sp>
          <p:nvSpPr>
            <p:cNvPr id="18" name="文本框 17"/>
            <p:cNvSpPr txBox="1"/>
            <p:nvPr/>
          </p:nvSpPr>
          <p:spPr>
            <a:xfrm>
              <a:off x="5134373" y="4867056"/>
              <a:ext cx="1923254"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9" name="文本框 18"/>
            <p:cNvSpPr txBox="1"/>
            <p:nvPr/>
          </p:nvSpPr>
          <p:spPr>
            <a:xfrm>
              <a:off x="853158" y="5615264"/>
              <a:ext cx="10485684"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500" fill="hold"/>
                                        <p:tgtEl>
                                          <p:spTgt spid="17"/>
                                        </p:tgtEl>
                                        <p:attrNameLst>
                                          <p:attrName>ppt_x</p:attrName>
                                        </p:attrNameLst>
                                      </p:cBhvr>
                                      <p:tavLst>
                                        <p:tav tm="0">
                                          <p:val>
                                            <p:strVal val="#ppt_x"/>
                                          </p:val>
                                        </p:tav>
                                        <p:tav tm="100000">
                                          <p:val>
                                            <p:strVal val="#ppt_x"/>
                                          </p:val>
                                        </p:tav>
                                      </p:tavLst>
                                    </p:anim>
                                    <p:anim calcmode="lin" valueType="num">
                                      <p:cBhvr additive="base">
                                        <p:cTn id="1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椭圆 9"/>
          <p:cNvSpPr/>
          <p:nvPr/>
        </p:nvSpPr>
        <p:spPr>
          <a:xfrm>
            <a:off x="10648512" y="5816691"/>
            <a:ext cx="750386" cy="704616"/>
          </a:xfrm>
          <a:prstGeom prst="ellipse">
            <a:avLst/>
          </a:prstGeom>
          <a:solidFill>
            <a:srgbClr val="FBD537">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 name="等腰三角形 10"/>
          <p:cNvSpPr/>
          <p:nvPr/>
        </p:nvSpPr>
        <p:spPr>
          <a:xfrm rot="3067251">
            <a:off x="984019" y="5199287"/>
            <a:ext cx="1185450" cy="1057456"/>
          </a:xfrm>
          <a:prstGeom prst="triangle">
            <a:avLst/>
          </a:prstGeom>
          <a:solidFill>
            <a:srgbClr val="FBD537">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19" name="组合 18"/>
          <p:cNvGrpSpPr/>
          <p:nvPr/>
        </p:nvGrpSpPr>
        <p:grpSpPr>
          <a:xfrm>
            <a:off x="2353548" y="2367936"/>
            <a:ext cx="7484905" cy="1508794"/>
            <a:chOff x="3149598" y="2312519"/>
            <a:chExt cx="7484905" cy="1508794"/>
          </a:xfrm>
        </p:grpSpPr>
        <p:sp>
          <p:nvSpPr>
            <p:cNvPr id="8" name="文本框 7"/>
            <p:cNvSpPr txBox="1"/>
            <p:nvPr/>
          </p:nvSpPr>
          <p:spPr>
            <a:xfrm>
              <a:off x="4969010" y="2312519"/>
              <a:ext cx="2655858" cy="769441"/>
            </a:xfrm>
            <a:prstGeom prst="rect">
              <a:avLst/>
            </a:prstGeom>
            <a:noFill/>
          </p:spPr>
          <p:txBody>
            <a:bodyPr wrap="square" rtlCol="0" anchor="ctr" anchorCtr="0">
              <a:spAutoFit/>
            </a:bodyPr>
            <a:lstStyle/>
            <a:p>
              <a:r>
                <a:rPr lang="zh-CN" altLang="en-US" sz="4400" b="1"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9" name="文本框 8"/>
            <p:cNvSpPr txBox="1"/>
            <p:nvPr/>
          </p:nvSpPr>
          <p:spPr>
            <a:xfrm>
              <a:off x="4969010" y="3451981"/>
              <a:ext cx="5665493"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a:t>
              </a:r>
            </a:p>
          </p:txBody>
        </p:sp>
        <p:cxnSp>
          <p:nvCxnSpPr>
            <p:cNvPr id="16" name="直接连接符 15"/>
            <p:cNvCxnSpPr/>
            <p:nvPr/>
          </p:nvCxnSpPr>
          <p:spPr>
            <a:xfrm>
              <a:off x="5107554" y="3207329"/>
              <a:ext cx="2101023" cy="0"/>
            </a:xfrm>
            <a:prstGeom prst="line">
              <a:avLst/>
            </a:prstGeom>
            <a:ln w="31750">
              <a:solidFill>
                <a:srgbClr val="FBD537"/>
              </a:solidFill>
              <a:prstDash val="sysDot"/>
            </a:ln>
          </p:spPr>
          <p:style>
            <a:lnRef idx="1">
              <a:schemeClr val="accent1"/>
            </a:lnRef>
            <a:fillRef idx="0">
              <a:schemeClr val="accent1"/>
            </a:fillRef>
            <a:effectRef idx="0">
              <a:schemeClr val="accent1"/>
            </a:effectRef>
            <a:fontRef idx="minor">
              <a:schemeClr val="tx1"/>
            </a:fontRef>
          </p:style>
        </p:cxnSp>
        <p:sp>
          <p:nvSpPr>
            <p:cNvPr id="18" name="平行四边形 17"/>
            <p:cNvSpPr/>
            <p:nvPr/>
          </p:nvSpPr>
          <p:spPr>
            <a:xfrm>
              <a:off x="3149598" y="2429169"/>
              <a:ext cx="1542320" cy="1345338"/>
            </a:xfrm>
            <a:prstGeom prst="parallelogram">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03    </a:t>
              </a:r>
              <a:endParaRPr lang="zh-CN" altLang="en-US" sz="48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
        <p:nvSpPr>
          <p:cNvPr id="22" name="等腰三角形 21"/>
          <p:cNvSpPr/>
          <p:nvPr/>
        </p:nvSpPr>
        <p:spPr>
          <a:xfrm rot="2031284">
            <a:off x="10449865" y="-930048"/>
            <a:ext cx="2415304" cy="2429242"/>
          </a:xfrm>
          <a:prstGeom prst="triangle">
            <a:avLst/>
          </a:prstGeom>
          <a:solidFill>
            <a:srgbClr val="FBD537">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1500"/>
                            </p:stCondLst>
                            <p:childTnLst>
                              <p:par>
                                <p:cTn id="17" presetID="2" presetClass="entr" presetSubtype="1"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2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4368" y="281409"/>
            <a:ext cx="7366487" cy="646331"/>
            <a:chOff x="334368" y="281409"/>
            <a:chExt cx="7366487" cy="646331"/>
          </a:xfrm>
        </p:grpSpPr>
        <p:grpSp>
          <p:nvGrpSpPr>
            <p:cNvPr id="3" name="组合 2"/>
            <p:cNvGrpSpPr/>
            <p:nvPr/>
          </p:nvGrpSpPr>
          <p:grpSpPr>
            <a:xfrm flipV="1">
              <a:off x="334368" y="288922"/>
              <a:ext cx="672312" cy="631305"/>
              <a:chOff x="1186235" y="5089346"/>
              <a:chExt cx="2359362" cy="2215453"/>
            </a:xfrm>
          </p:grpSpPr>
          <p:sp>
            <p:nvSpPr>
              <p:cNvPr id="5" name="椭圆 4"/>
              <p:cNvSpPr/>
              <p:nvPr/>
            </p:nvSpPr>
            <p:spPr>
              <a:xfrm>
                <a:off x="1186235" y="5089346"/>
                <a:ext cx="2359362" cy="2215453"/>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1640350" y="5515762"/>
                <a:ext cx="1451133" cy="13626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1121636" y="281409"/>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46" name="组合 45"/>
          <p:cNvGrpSpPr/>
          <p:nvPr/>
        </p:nvGrpSpPr>
        <p:grpSpPr>
          <a:xfrm>
            <a:off x="4955265" y="894240"/>
            <a:ext cx="2290342" cy="5362507"/>
            <a:chOff x="4955265" y="894240"/>
            <a:chExt cx="2290342" cy="5362507"/>
          </a:xfrm>
        </p:grpSpPr>
        <p:sp>
          <p:nvSpPr>
            <p:cNvPr id="8" name="Freeform 7"/>
            <p:cNvSpPr/>
            <p:nvPr/>
          </p:nvSpPr>
          <p:spPr bwMode="auto">
            <a:xfrm rot="16200000">
              <a:off x="5485216" y="2381788"/>
              <a:ext cx="1526897" cy="1993884"/>
            </a:xfrm>
            <a:custGeom>
              <a:avLst/>
              <a:gdLst>
                <a:gd name="T0" fmla="*/ 0 w 309"/>
                <a:gd name="T1" fmla="*/ 402 h 403"/>
                <a:gd name="T2" fmla="*/ 35 w 309"/>
                <a:gd name="T3" fmla="*/ 344 h 403"/>
                <a:gd name="T4" fmla="*/ 167 w 309"/>
                <a:gd name="T5" fmla="*/ 36 h 403"/>
                <a:gd name="T6" fmla="*/ 196 w 309"/>
                <a:gd name="T7" fmla="*/ 4 h 403"/>
                <a:gd name="T8" fmla="*/ 226 w 309"/>
                <a:gd name="T9" fmla="*/ 38 h 403"/>
                <a:gd name="T10" fmla="*/ 305 w 309"/>
                <a:gd name="T11" fmla="*/ 227 h 403"/>
                <a:gd name="T12" fmla="*/ 305 w 309"/>
                <a:gd name="T13" fmla="*/ 261 h 403"/>
                <a:gd name="T14" fmla="*/ 261 w 309"/>
                <a:gd name="T15" fmla="*/ 359 h 403"/>
                <a:gd name="T16" fmla="*/ 194 w 309"/>
                <a:gd name="T17" fmla="*/ 402 h 403"/>
                <a:gd name="T18" fmla="*/ 0 w 309"/>
                <a:gd name="T19" fmla="*/ 402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9" h="403">
                  <a:moveTo>
                    <a:pt x="0" y="402"/>
                  </a:moveTo>
                  <a:cubicBezTo>
                    <a:pt x="12" y="382"/>
                    <a:pt x="26" y="364"/>
                    <a:pt x="35" y="344"/>
                  </a:cubicBezTo>
                  <a:cubicBezTo>
                    <a:pt x="80" y="242"/>
                    <a:pt x="123" y="139"/>
                    <a:pt x="167" y="36"/>
                  </a:cubicBezTo>
                  <a:cubicBezTo>
                    <a:pt x="173" y="22"/>
                    <a:pt x="178" y="0"/>
                    <a:pt x="196" y="4"/>
                  </a:cubicBezTo>
                  <a:cubicBezTo>
                    <a:pt x="208" y="6"/>
                    <a:pt x="220" y="24"/>
                    <a:pt x="226" y="38"/>
                  </a:cubicBezTo>
                  <a:cubicBezTo>
                    <a:pt x="254" y="100"/>
                    <a:pt x="280" y="163"/>
                    <a:pt x="305" y="227"/>
                  </a:cubicBezTo>
                  <a:cubicBezTo>
                    <a:pt x="309" y="237"/>
                    <a:pt x="309" y="251"/>
                    <a:pt x="305" y="261"/>
                  </a:cubicBezTo>
                  <a:cubicBezTo>
                    <a:pt x="292" y="294"/>
                    <a:pt x="276" y="326"/>
                    <a:pt x="261" y="359"/>
                  </a:cubicBezTo>
                  <a:cubicBezTo>
                    <a:pt x="248" y="388"/>
                    <a:pt x="227" y="403"/>
                    <a:pt x="194" y="402"/>
                  </a:cubicBezTo>
                  <a:cubicBezTo>
                    <a:pt x="128" y="401"/>
                    <a:pt x="62" y="402"/>
                    <a:pt x="0" y="402"/>
                  </a:cubicBezTo>
                  <a:close/>
                </a:path>
              </a:pathLst>
            </a:cu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tx2"/>
                </a:solidFill>
                <a:latin typeface="宋体" panose="02010600030101010101" pitchFamily="2" charset="-122"/>
                <a:ea typeface="宋体" panose="02010600030101010101" pitchFamily="2" charset="-122"/>
              </a:endParaRPr>
            </a:p>
          </p:txBody>
        </p:sp>
        <p:grpSp>
          <p:nvGrpSpPr>
            <p:cNvPr id="9" name="组合 8"/>
            <p:cNvGrpSpPr>
              <a:grpSpLocks noChangeAspect="1"/>
            </p:cNvGrpSpPr>
            <p:nvPr/>
          </p:nvGrpSpPr>
          <p:grpSpPr>
            <a:xfrm>
              <a:off x="6183398" y="2898130"/>
              <a:ext cx="703751" cy="630645"/>
              <a:chOff x="7384500" y="4999605"/>
              <a:chExt cx="576302" cy="516437"/>
            </a:xfrm>
            <a:solidFill>
              <a:schemeClr val="bg1"/>
            </a:solidFill>
          </p:grpSpPr>
          <p:sp>
            <p:nvSpPr>
              <p:cNvPr id="10" name="Freeform 387"/>
              <p:cNvSpPr/>
              <p:nvPr/>
            </p:nvSpPr>
            <p:spPr bwMode="auto">
              <a:xfrm>
                <a:off x="7691044" y="5267200"/>
                <a:ext cx="269758" cy="248842"/>
              </a:xfrm>
              <a:custGeom>
                <a:avLst/>
                <a:gdLst>
                  <a:gd name="T0" fmla="*/ 139 w 158"/>
                  <a:gd name="T1" fmla="*/ 74 h 146"/>
                  <a:gd name="T2" fmla="*/ 46 w 158"/>
                  <a:gd name="T3" fmla="*/ 0 h 146"/>
                  <a:gd name="T4" fmla="*/ 28 w 158"/>
                  <a:gd name="T5" fmla="*/ 33 h 146"/>
                  <a:gd name="T6" fmla="*/ 0 w 158"/>
                  <a:gd name="T7" fmla="*/ 58 h 146"/>
                  <a:gd name="T8" fmla="*/ 91 w 158"/>
                  <a:gd name="T9" fmla="*/ 131 h 146"/>
                  <a:gd name="T10" fmla="*/ 138 w 158"/>
                  <a:gd name="T11" fmla="*/ 121 h 146"/>
                  <a:gd name="T12" fmla="*/ 139 w 158"/>
                  <a:gd name="T13" fmla="*/ 74 h 146"/>
                </a:gdLst>
                <a:ahLst/>
                <a:cxnLst>
                  <a:cxn ang="0">
                    <a:pos x="T0" y="T1"/>
                  </a:cxn>
                  <a:cxn ang="0">
                    <a:pos x="T2" y="T3"/>
                  </a:cxn>
                  <a:cxn ang="0">
                    <a:pos x="T4" y="T5"/>
                  </a:cxn>
                  <a:cxn ang="0">
                    <a:pos x="T6" y="T7"/>
                  </a:cxn>
                  <a:cxn ang="0">
                    <a:pos x="T8" y="T9"/>
                  </a:cxn>
                  <a:cxn ang="0">
                    <a:pos x="T10" y="T11"/>
                  </a:cxn>
                  <a:cxn ang="0">
                    <a:pos x="T12" y="T13"/>
                  </a:cxn>
                </a:cxnLst>
                <a:rect l="0" t="0" r="r" b="b"/>
                <a:pathLst>
                  <a:path w="158" h="146">
                    <a:moveTo>
                      <a:pt x="139" y="74"/>
                    </a:moveTo>
                    <a:cubicBezTo>
                      <a:pt x="46" y="0"/>
                      <a:pt x="46" y="0"/>
                      <a:pt x="46" y="0"/>
                    </a:cubicBezTo>
                    <a:cubicBezTo>
                      <a:pt x="42" y="11"/>
                      <a:pt x="36" y="22"/>
                      <a:pt x="28" y="33"/>
                    </a:cubicBezTo>
                    <a:cubicBezTo>
                      <a:pt x="19" y="43"/>
                      <a:pt x="10" y="51"/>
                      <a:pt x="0" y="58"/>
                    </a:cubicBezTo>
                    <a:cubicBezTo>
                      <a:pt x="91" y="131"/>
                      <a:pt x="91" y="131"/>
                      <a:pt x="91" y="131"/>
                    </a:cubicBezTo>
                    <a:cubicBezTo>
                      <a:pt x="91" y="131"/>
                      <a:pt x="117" y="146"/>
                      <a:pt x="138" y="121"/>
                    </a:cubicBezTo>
                    <a:cubicBezTo>
                      <a:pt x="158" y="95"/>
                      <a:pt x="139" y="74"/>
                      <a:pt x="139" y="7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sp>
            <p:nvSpPr>
              <p:cNvPr id="11" name="Freeform 388"/>
              <p:cNvSpPr/>
              <p:nvPr/>
            </p:nvSpPr>
            <p:spPr bwMode="auto">
              <a:xfrm>
                <a:off x="7384500" y="4999605"/>
                <a:ext cx="386606" cy="385163"/>
              </a:xfrm>
              <a:custGeom>
                <a:avLst/>
                <a:gdLst>
                  <a:gd name="T0" fmla="*/ 195 w 227"/>
                  <a:gd name="T1" fmla="*/ 180 h 226"/>
                  <a:gd name="T2" fmla="*/ 213 w 227"/>
                  <a:gd name="T3" fmla="*/ 146 h 226"/>
                  <a:gd name="T4" fmla="*/ 179 w 227"/>
                  <a:gd name="T5" fmla="*/ 30 h 226"/>
                  <a:gd name="T6" fmla="*/ 65 w 227"/>
                  <a:gd name="T7" fmla="*/ 18 h 226"/>
                  <a:gd name="T8" fmla="*/ 119 w 227"/>
                  <a:gd name="T9" fmla="*/ 61 h 226"/>
                  <a:gd name="T10" fmla="*/ 112 w 227"/>
                  <a:gd name="T11" fmla="*/ 113 h 226"/>
                  <a:gd name="T12" fmla="*/ 62 w 227"/>
                  <a:gd name="T13" fmla="*/ 135 h 226"/>
                  <a:gd name="T14" fmla="*/ 8 w 227"/>
                  <a:gd name="T15" fmla="*/ 91 h 226"/>
                  <a:gd name="T16" fmla="*/ 46 w 227"/>
                  <a:gd name="T17" fmla="*/ 196 h 226"/>
                  <a:gd name="T18" fmla="*/ 166 w 227"/>
                  <a:gd name="T19" fmla="*/ 204 h 226"/>
                  <a:gd name="T20" fmla="*/ 195 w 227"/>
                  <a:gd name="T21" fmla="*/ 180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7" h="226">
                    <a:moveTo>
                      <a:pt x="195" y="180"/>
                    </a:moveTo>
                    <a:cubicBezTo>
                      <a:pt x="203" y="169"/>
                      <a:pt x="209" y="158"/>
                      <a:pt x="213" y="146"/>
                    </a:cubicBezTo>
                    <a:cubicBezTo>
                      <a:pt x="227" y="105"/>
                      <a:pt x="214" y="58"/>
                      <a:pt x="179" y="30"/>
                    </a:cubicBezTo>
                    <a:cubicBezTo>
                      <a:pt x="145" y="3"/>
                      <a:pt x="101" y="0"/>
                      <a:pt x="65" y="18"/>
                    </a:cubicBezTo>
                    <a:cubicBezTo>
                      <a:pt x="119" y="61"/>
                      <a:pt x="119" y="61"/>
                      <a:pt x="119" y="61"/>
                    </a:cubicBezTo>
                    <a:cubicBezTo>
                      <a:pt x="112" y="113"/>
                      <a:pt x="112" y="113"/>
                      <a:pt x="112" y="113"/>
                    </a:cubicBezTo>
                    <a:cubicBezTo>
                      <a:pt x="62" y="135"/>
                      <a:pt x="62" y="135"/>
                      <a:pt x="62" y="135"/>
                    </a:cubicBezTo>
                    <a:cubicBezTo>
                      <a:pt x="8" y="91"/>
                      <a:pt x="8" y="91"/>
                      <a:pt x="8" y="91"/>
                    </a:cubicBezTo>
                    <a:cubicBezTo>
                      <a:pt x="0" y="129"/>
                      <a:pt x="13" y="170"/>
                      <a:pt x="46" y="196"/>
                    </a:cubicBezTo>
                    <a:cubicBezTo>
                      <a:pt x="81" y="225"/>
                      <a:pt x="129" y="226"/>
                      <a:pt x="166" y="204"/>
                    </a:cubicBezTo>
                    <a:cubicBezTo>
                      <a:pt x="177" y="198"/>
                      <a:pt x="187" y="190"/>
                      <a:pt x="195" y="1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grpSp>
        <p:sp>
          <p:nvSpPr>
            <p:cNvPr id="13" name="Freeform 5"/>
            <p:cNvSpPr/>
            <p:nvPr/>
          </p:nvSpPr>
          <p:spPr bwMode="auto">
            <a:xfrm rot="16200000">
              <a:off x="5032656" y="835213"/>
              <a:ext cx="2153923" cy="2271978"/>
            </a:xfrm>
            <a:custGeom>
              <a:avLst/>
              <a:gdLst>
                <a:gd name="T0" fmla="*/ 436 w 436"/>
                <a:gd name="T1" fmla="*/ 458 h 459"/>
                <a:gd name="T2" fmla="*/ 305 w 436"/>
                <a:gd name="T3" fmla="*/ 458 h 459"/>
                <a:gd name="T4" fmla="*/ 225 w 436"/>
                <a:gd name="T5" fmla="*/ 458 h 459"/>
                <a:gd name="T6" fmla="*/ 195 w 436"/>
                <a:gd name="T7" fmla="*/ 439 h 459"/>
                <a:gd name="T8" fmla="*/ 37 w 436"/>
                <a:gd name="T9" fmla="*/ 66 h 459"/>
                <a:gd name="T10" fmla="*/ 0 w 436"/>
                <a:gd name="T11" fmla="*/ 2 h 459"/>
                <a:gd name="T12" fmla="*/ 63 w 436"/>
                <a:gd name="T13" fmla="*/ 2 h 459"/>
                <a:gd name="T14" fmla="*/ 191 w 436"/>
                <a:gd name="T15" fmla="*/ 2 h 459"/>
                <a:gd name="T16" fmla="*/ 261 w 436"/>
                <a:gd name="T17" fmla="*/ 48 h 459"/>
                <a:gd name="T18" fmla="*/ 306 w 436"/>
                <a:gd name="T19" fmla="*/ 151 h 459"/>
                <a:gd name="T20" fmla="*/ 428 w 436"/>
                <a:gd name="T21" fmla="*/ 435 h 459"/>
                <a:gd name="T22" fmla="*/ 436 w 436"/>
                <a:gd name="T23" fmla="*/ 458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6" h="459">
                  <a:moveTo>
                    <a:pt x="436" y="458"/>
                  </a:moveTo>
                  <a:cubicBezTo>
                    <a:pt x="390" y="458"/>
                    <a:pt x="347" y="458"/>
                    <a:pt x="305" y="458"/>
                  </a:cubicBezTo>
                  <a:cubicBezTo>
                    <a:pt x="278" y="458"/>
                    <a:pt x="251" y="457"/>
                    <a:pt x="225" y="458"/>
                  </a:cubicBezTo>
                  <a:cubicBezTo>
                    <a:pt x="209" y="459"/>
                    <a:pt x="201" y="454"/>
                    <a:pt x="195" y="439"/>
                  </a:cubicBezTo>
                  <a:cubicBezTo>
                    <a:pt x="143" y="314"/>
                    <a:pt x="91" y="190"/>
                    <a:pt x="37" y="66"/>
                  </a:cubicBezTo>
                  <a:cubicBezTo>
                    <a:pt x="28" y="43"/>
                    <a:pt x="13" y="23"/>
                    <a:pt x="0" y="2"/>
                  </a:cubicBezTo>
                  <a:cubicBezTo>
                    <a:pt x="18" y="2"/>
                    <a:pt x="41" y="2"/>
                    <a:pt x="63" y="2"/>
                  </a:cubicBezTo>
                  <a:cubicBezTo>
                    <a:pt x="105" y="2"/>
                    <a:pt x="148" y="4"/>
                    <a:pt x="191" y="2"/>
                  </a:cubicBezTo>
                  <a:cubicBezTo>
                    <a:pt x="227" y="0"/>
                    <a:pt x="248" y="17"/>
                    <a:pt x="261" y="48"/>
                  </a:cubicBezTo>
                  <a:cubicBezTo>
                    <a:pt x="276" y="82"/>
                    <a:pt x="291" y="117"/>
                    <a:pt x="306" y="151"/>
                  </a:cubicBezTo>
                  <a:cubicBezTo>
                    <a:pt x="346" y="246"/>
                    <a:pt x="387" y="340"/>
                    <a:pt x="428" y="435"/>
                  </a:cubicBezTo>
                  <a:cubicBezTo>
                    <a:pt x="430" y="441"/>
                    <a:pt x="432" y="447"/>
                    <a:pt x="436" y="458"/>
                  </a:cubicBezTo>
                  <a:close/>
                </a:path>
              </a:pathLst>
            </a:cu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tx2"/>
                </a:solidFill>
                <a:latin typeface="宋体" panose="02010600030101010101" pitchFamily="2" charset="-122"/>
                <a:ea typeface="宋体" panose="02010600030101010101" pitchFamily="2" charset="-122"/>
              </a:endParaRPr>
            </a:p>
          </p:txBody>
        </p:sp>
        <p:grpSp>
          <p:nvGrpSpPr>
            <p:cNvPr id="14" name="组合 13"/>
            <p:cNvGrpSpPr/>
            <p:nvPr/>
          </p:nvGrpSpPr>
          <p:grpSpPr>
            <a:xfrm>
              <a:off x="5832101" y="1634457"/>
              <a:ext cx="536667" cy="654148"/>
              <a:chOff x="6069810" y="2547847"/>
              <a:chExt cx="193903" cy="236350"/>
            </a:xfrm>
          </p:grpSpPr>
          <p:sp>
            <p:nvSpPr>
              <p:cNvPr id="15" name="Freeform 34"/>
              <p:cNvSpPr>
                <a:spLocks noEditPoints="1"/>
              </p:cNvSpPr>
              <p:nvPr/>
            </p:nvSpPr>
            <p:spPr bwMode="auto">
              <a:xfrm>
                <a:off x="6069810" y="2547847"/>
                <a:ext cx="193903" cy="236350"/>
              </a:xfrm>
              <a:custGeom>
                <a:avLst/>
                <a:gdLst>
                  <a:gd name="T0" fmla="*/ 16 w 667"/>
                  <a:gd name="T1" fmla="*/ 176 h 813"/>
                  <a:gd name="T2" fmla="*/ 175 w 667"/>
                  <a:gd name="T3" fmla="*/ 16 h 813"/>
                  <a:gd name="T4" fmla="*/ 214 w 667"/>
                  <a:gd name="T5" fmla="*/ 0 h 813"/>
                  <a:gd name="T6" fmla="*/ 613 w 667"/>
                  <a:gd name="T7" fmla="*/ 0 h 813"/>
                  <a:gd name="T8" fmla="*/ 667 w 667"/>
                  <a:gd name="T9" fmla="*/ 54 h 813"/>
                  <a:gd name="T10" fmla="*/ 667 w 667"/>
                  <a:gd name="T11" fmla="*/ 759 h 813"/>
                  <a:gd name="T12" fmla="*/ 613 w 667"/>
                  <a:gd name="T13" fmla="*/ 813 h 813"/>
                  <a:gd name="T14" fmla="*/ 54 w 667"/>
                  <a:gd name="T15" fmla="*/ 813 h 813"/>
                  <a:gd name="T16" fmla="*/ 0 w 667"/>
                  <a:gd name="T17" fmla="*/ 759 h 813"/>
                  <a:gd name="T18" fmla="*/ 0 w 667"/>
                  <a:gd name="T19" fmla="*/ 214 h 813"/>
                  <a:gd name="T20" fmla="*/ 16 w 667"/>
                  <a:gd name="T21" fmla="*/ 176 h 813"/>
                  <a:gd name="T22" fmla="*/ 194 w 667"/>
                  <a:gd name="T23" fmla="*/ 229 h 813"/>
                  <a:gd name="T24" fmla="*/ 57 w 667"/>
                  <a:gd name="T25" fmla="*/ 229 h 813"/>
                  <a:gd name="T26" fmla="*/ 57 w 667"/>
                  <a:gd name="T27" fmla="*/ 756 h 813"/>
                  <a:gd name="T28" fmla="*/ 610 w 667"/>
                  <a:gd name="T29" fmla="*/ 756 h 813"/>
                  <a:gd name="T30" fmla="*/ 610 w 667"/>
                  <a:gd name="T31" fmla="*/ 57 h 813"/>
                  <a:gd name="T32" fmla="*/ 238 w 667"/>
                  <a:gd name="T33" fmla="*/ 57 h 813"/>
                  <a:gd name="T34" fmla="*/ 238 w 667"/>
                  <a:gd name="T35" fmla="*/ 185 h 813"/>
                  <a:gd name="T36" fmla="*/ 194 w 667"/>
                  <a:gd name="T37" fmla="*/ 229 h 813"/>
                  <a:gd name="T38" fmla="*/ 82 w 667"/>
                  <a:gd name="T39" fmla="*/ 191 h 813"/>
                  <a:gd name="T40" fmla="*/ 194 w 667"/>
                  <a:gd name="T41" fmla="*/ 191 h 813"/>
                  <a:gd name="T42" fmla="*/ 200 w 667"/>
                  <a:gd name="T43" fmla="*/ 185 h 813"/>
                  <a:gd name="T44" fmla="*/ 200 w 667"/>
                  <a:gd name="T45" fmla="*/ 72 h 813"/>
                  <a:gd name="T46" fmla="*/ 82 w 667"/>
                  <a:gd name="T47" fmla="*/ 191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67" h="813">
                    <a:moveTo>
                      <a:pt x="16" y="176"/>
                    </a:moveTo>
                    <a:cubicBezTo>
                      <a:pt x="175" y="16"/>
                      <a:pt x="175" y="16"/>
                      <a:pt x="175" y="16"/>
                    </a:cubicBezTo>
                    <a:cubicBezTo>
                      <a:pt x="186" y="6"/>
                      <a:pt x="199" y="0"/>
                      <a:pt x="214" y="0"/>
                    </a:cubicBezTo>
                    <a:cubicBezTo>
                      <a:pt x="613" y="0"/>
                      <a:pt x="613" y="0"/>
                      <a:pt x="613" y="0"/>
                    </a:cubicBezTo>
                    <a:cubicBezTo>
                      <a:pt x="643" y="0"/>
                      <a:pt x="667" y="24"/>
                      <a:pt x="667" y="54"/>
                    </a:cubicBezTo>
                    <a:cubicBezTo>
                      <a:pt x="667" y="759"/>
                      <a:pt x="667" y="759"/>
                      <a:pt x="667" y="759"/>
                    </a:cubicBezTo>
                    <a:cubicBezTo>
                      <a:pt x="667" y="789"/>
                      <a:pt x="643" y="813"/>
                      <a:pt x="613" y="813"/>
                    </a:cubicBezTo>
                    <a:cubicBezTo>
                      <a:pt x="54" y="813"/>
                      <a:pt x="54" y="813"/>
                      <a:pt x="54" y="813"/>
                    </a:cubicBezTo>
                    <a:cubicBezTo>
                      <a:pt x="24" y="813"/>
                      <a:pt x="0" y="789"/>
                      <a:pt x="0" y="759"/>
                    </a:cubicBezTo>
                    <a:cubicBezTo>
                      <a:pt x="0" y="214"/>
                      <a:pt x="0" y="214"/>
                      <a:pt x="0" y="214"/>
                    </a:cubicBezTo>
                    <a:cubicBezTo>
                      <a:pt x="0" y="200"/>
                      <a:pt x="5" y="186"/>
                      <a:pt x="16" y="176"/>
                    </a:cubicBezTo>
                    <a:close/>
                    <a:moveTo>
                      <a:pt x="194" y="229"/>
                    </a:moveTo>
                    <a:cubicBezTo>
                      <a:pt x="57" y="229"/>
                      <a:pt x="57" y="229"/>
                      <a:pt x="57" y="229"/>
                    </a:cubicBezTo>
                    <a:cubicBezTo>
                      <a:pt x="57" y="756"/>
                      <a:pt x="57" y="756"/>
                      <a:pt x="57" y="756"/>
                    </a:cubicBezTo>
                    <a:cubicBezTo>
                      <a:pt x="610" y="756"/>
                      <a:pt x="610" y="756"/>
                      <a:pt x="610" y="756"/>
                    </a:cubicBezTo>
                    <a:cubicBezTo>
                      <a:pt x="610" y="57"/>
                      <a:pt x="610" y="57"/>
                      <a:pt x="610" y="57"/>
                    </a:cubicBezTo>
                    <a:cubicBezTo>
                      <a:pt x="238" y="57"/>
                      <a:pt x="238" y="57"/>
                      <a:pt x="238" y="57"/>
                    </a:cubicBezTo>
                    <a:cubicBezTo>
                      <a:pt x="238" y="185"/>
                      <a:pt x="238" y="185"/>
                      <a:pt x="238" y="185"/>
                    </a:cubicBezTo>
                    <a:cubicBezTo>
                      <a:pt x="238" y="210"/>
                      <a:pt x="218" y="229"/>
                      <a:pt x="194" y="229"/>
                    </a:cubicBezTo>
                    <a:close/>
                    <a:moveTo>
                      <a:pt x="82" y="191"/>
                    </a:moveTo>
                    <a:cubicBezTo>
                      <a:pt x="194" y="191"/>
                      <a:pt x="194" y="191"/>
                      <a:pt x="194" y="191"/>
                    </a:cubicBezTo>
                    <a:cubicBezTo>
                      <a:pt x="197" y="191"/>
                      <a:pt x="200" y="188"/>
                      <a:pt x="200" y="185"/>
                    </a:cubicBezTo>
                    <a:cubicBezTo>
                      <a:pt x="200" y="72"/>
                      <a:pt x="200" y="72"/>
                      <a:pt x="200" y="72"/>
                    </a:cubicBezTo>
                    <a:cubicBezTo>
                      <a:pt x="82" y="191"/>
                      <a:pt x="82" y="191"/>
                      <a:pt x="82" y="19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sp>
            <p:nvSpPr>
              <p:cNvPr id="16" name="Freeform 35"/>
              <p:cNvSpPr>
                <a:spLocks noEditPoints="1"/>
              </p:cNvSpPr>
              <p:nvPr/>
            </p:nvSpPr>
            <p:spPr bwMode="auto">
              <a:xfrm>
                <a:off x="6097370" y="2601367"/>
                <a:ext cx="138783" cy="145919"/>
              </a:xfrm>
              <a:custGeom>
                <a:avLst/>
                <a:gdLst>
                  <a:gd name="T0" fmla="*/ 170 w 477"/>
                  <a:gd name="T1" fmla="*/ 429 h 502"/>
                  <a:gd name="T2" fmla="*/ 86 w 477"/>
                  <a:gd name="T3" fmla="*/ 502 h 502"/>
                  <a:gd name="T4" fmla="*/ 0 w 477"/>
                  <a:gd name="T5" fmla="*/ 416 h 502"/>
                  <a:gd name="T6" fmla="*/ 72 w 477"/>
                  <a:gd name="T7" fmla="*/ 330 h 502"/>
                  <a:gd name="T8" fmla="*/ 63 w 477"/>
                  <a:gd name="T9" fmla="*/ 258 h 502"/>
                  <a:gd name="T10" fmla="*/ 144 w 477"/>
                  <a:gd name="T11" fmla="*/ 143 h 502"/>
                  <a:gd name="T12" fmla="*/ 254 w 477"/>
                  <a:gd name="T13" fmla="*/ 20 h 502"/>
                  <a:gd name="T14" fmla="*/ 458 w 477"/>
                  <a:gd name="T15" fmla="*/ 0 h 502"/>
                  <a:gd name="T16" fmla="*/ 477 w 477"/>
                  <a:gd name="T17" fmla="*/ 153 h 502"/>
                  <a:gd name="T18" fmla="*/ 398 w 477"/>
                  <a:gd name="T19" fmla="*/ 172 h 502"/>
                  <a:gd name="T20" fmla="*/ 438 w 477"/>
                  <a:gd name="T21" fmla="*/ 223 h 502"/>
                  <a:gd name="T22" fmla="*/ 404 w 477"/>
                  <a:gd name="T23" fmla="*/ 245 h 502"/>
                  <a:gd name="T24" fmla="*/ 452 w 477"/>
                  <a:gd name="T25" fmla="*/ 355 h 502"/>
                  <a:gd name="T26" fmla="*/ 452 w 477"/>
                  <a:gd name="T27" fmla="*/ 477 h 502"/>
                  <a:gd name="T28" fmla="*/ 330 w 477"/>
                  <a:gd name="T29" fmla="*/ 477 h 502"/>
                  <a:gd name="T30" fmla="*/ 256 w 477"/>
                  <a:gd name="T31" fmla="*/ 464 h 502"/>
                  <a:gd name="T32" fmla="*/ 235 w 477"/>
                  <a:gd name="T33" fmla="*/ 429 h 502"/>
                  <a:gd name="T34" fmla="*/ 162 w 477"/>
                  <a:gd name="T35" fmla="*/ 160 h 502"/>
                  <a:gd name="T36" fmla="*/ 135 w 477"/>
                  <a:gd name="T37" fmla="*/ 275 h 502"/>
                  <a:gd name="T38" fmla="*/ 101 w 477"/>
                  <a:gd name="T39" fmla="*/ 331 h 502"/>
                  <a:gd name="T40" fmla="*/ 171 w 477"/>
                  <a:gd name="T41" fmla="*/ 404 h 502"/>
                  <a:gd name="T42" fmla="*/ 235 w 477"/>
                  <a:gd name="T43" fmla="*/ 378 h 502"/>
                  <a:gd name="T44" fmla="*/ 306 w 477"/>
                  <a:gd name="T45" fmla="*/ 408 h 502"/>
                  <a:gd name="T46" fmla="*/ 378 w 477"/>
                  <a:gd name="T47" fmla="*/ 330 h 502"/>
                  <a:gd name="T48" fmla="*/ 353 w 477"/>
                  <a:gd name="T49" fmla="*/ 245 h 502"/>
                  <a:gd name="T50" fmla="*/ 382 w 477"/>
                  <a:gd name="T51" fmla="*/ 174 h 502"/>
                  <a:gd name="T52" fmla="*/ 273 w 477"/>
                  <a:gd name="T53" fmla="*/ 172 h 502"/>
                  <a:gd name="T54" fmla="*/ 254 w 477"/>
                  <a:gd name="T55" fmla="*/ 101 h 502"/>
                  <a:gd name="T56" fmla="*/ 292 w 477"/>
                  <a:gd name="T57" fmla="*/ 38 h 502"/>
                  <a:gd name="T58" fmla="*/ 439 w 477"/>
                  <a:gd name="T59" fmla="*/ 134 h 502"/>
                  <a:gd name="T60" fmla="*/ 425 w 477"/>
                  <a:gd name="T61" fmla="*/ 382 h 502"/>
                  <a:gd name="T62" fmla="*/ 357 w 477"/>
                  <a:gd name="T63" fmla="*/ 382 h 502"/>
                  <a:gd name="T64" fmla="*/ 357 w 477"/>
                  <a:gd name="T65" fmla="*/ 450 h 502"/>
                  <a:gd name="T66" fmla="*/ 425 w 477"/>
                  <a:gd name="T67" fmla="*/ 450 h 502"/>
                  <a:gd name="T68" fmla="*/ 425 w 477"/>
                  <a:gd name="T69" fmla="*/ 382 h 502"/>
                  <a:gd name="T70" fmla="*/ 86 w 477"/>
                  <a:gd name="T71" fmla="*/ 367 h 502"/>
                  <a:gd name="T72" fmla="*/ 38 w 477"/>
                  <a:gd name="T73" fmla="*/ 416 h 502"/>
                  <a:gd name="T74" fmla="*/ 86 w 477"/>
                  <a:gd name="T75" fmla="*/ 464 h 502"/>
                  <a:gd name="T76" fmla="*/ 134 w 477"/>
                  <a:gd name="T77" fmla="*/ 416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77" h="502">
                    <a:moveTo>
                      <a:pt x="235" y="429"/>
                    </a:moveTo>
                    <a:cubicBezTo>
                      <a:pt x="170" y="429"/>
                      <a:pt x="170" y="429"/>
                      <a:pt x="170" y="429"/>
                    </a:cubicBezTo>
                    <a:cubicBezTo>
                      <a:pt x="168" y="448"/>
                      <a:pt x="159" y="464"/>
                      <a:pt x="146" y="477"/>
                    </a:cubicBezTo>
                    <a:cubicBezTo>
                      <a:pt x="131" y="493"/>
                      <a:pt x="109" y="502"/>
                      <a:pt x="86" y="502"/>
                    </a:cubicBezTo>
                    <a:cubicBezTo>
                      <a:pt x="62" y="502"/>
                      <a:pt x="41" y="493"/>
                      <a:pt x="25" y="477"/>
                    </a:cubicBezTo>
                    <a:cubicBezTo>
                      <a:pt x="10" y="461"/>
                      <a:pt x="0" y="440"/>
                      <a:pt x="0" y="416"/>
                    </a:cubicBezTo>
                    <a:cubicBezTo>
                      <a:pt x="0" y="392"/>
                      <a:pt x="10" y="370"/>
                      <a:pt x="25" y="355"/>
                    </a:cubicBezTo>
                    <a:cubicBezTo>
                      <a:pt x="38" y="342"/>
                      <a:pt x="54" y="333"/>
                      <a:pt x="72" y="330"/>
                    </a:cubicBezTo>
                    <a:cubicBezTo>
                      <a:pt x="48" y="277"/>
                      <a:pt x="48" y="277"/>
                      <a:pt x="48" y="277"/>
                    </a:cubicBezTo>
                    <a:cubicBezTo>
                      <a:pt x="43" y="269"/>
                      <a:pt x="48" y="255"/>
                      <a:pt x="63" y="258"/>
                    </a:cubicBezTo>
                    <a:cubicBezTo>
                      <a:pt x="84" y="263"/>
                      <a:pt x="84" y="263"/>
                      <a:pt x="84" y="263"/>
                    </a:cubicBezTo>
                    <a:cubicBezTo>
                      <a:pt x="94" y="216"/>
                      <a:pt x="115" y="175"/>
                      <a:pt x="144" y="143"/>
                    </a:cubicBezTo>
                    <a:cubicBezTo>
                      <a:pt x="174" y="108"/>
                      <a:pt x="212" y="84"/>
                      <a:pt x="254" y="75"/>
                    </a:cubicBezTo>
                    <a:cubicBezTo>
                      <a:pt x="254" y="20"/>
                      <a:pt x="254" y="20"/>
                      <a:pt x="254" y="20"/>
                    </a:cubicBezTo>
                    <a:cubicBezTo>
                      <a:pt x="254" y="9"/>
                      <a:pt x="264" y="0"/>
                      <a:pt x="275" y="0"/>
                    </a:cubicBezTo>
                    <a:cubicBezTo>
                      <a:pt x="458" y="0"/>
                      <a:pt x="458" y="0"/>
                      <a:pt x="458" y="0"/>
                    </a:cubicBezTo>
                    <a:cubicBezTo>
                      <a:pt x="468" y="0"/>
                      <a:pt x="477" y="9"/>
                      <a:pt x="477" y="19"/>
                    </a:cubicBezTo>
                    <a:cubicBezTo>
                      <a:pt x="477" y="153"/>
                      <a:pt x="477" y="153"/>
                      <a:pt x="477" y="153"/>
                    </a:cubicBezTo>
                    <a:cubicBezTo>
                      <a:pt x="477" y="163"/>
                      <a:pt x="468" y="172"/>
                      <a:pt x="458" y="172"/>
                    </a:cubicBezTo>
                    <a:cubicBezTo>
                      <a:pt x="398" y="172"/>
                      <a:pt x="398" y="172"/>
                      <a:pt x="398" y="172"/>
                    </a:cubicBezTo>
                    <a:cubicBezTo>
                      <a:pt x="398" y="172"/>
                      <a:pt x="399" y="173"/>
                      <a:pt x="399" y="174"/>
                    </a:cubicBezTo>
                    <a:cubicBezTo>
                      <a:pt x="438" y="223"/>
                      <a:pt x="438" y="223"/>
                      <a:pt x="438" y="223"/>
                    </a:cubicBezTo>
                    <a:cubicBezTo>
                      <a:pt x="444" y="229"/>
                      <a:pt x="443" y="245"/>
                      <a:pt x="428" y="245"/>
                    </a:cubicBezTo>
                    <a:cubicBezTo>
                      <a:pt x="404" y="245"/>
                      <a:pt x="404" y="245"/>
                      <a:pt x="404" y="245"/>
                    </a:cubicBezTo>
                    <a:cubicBezTo>
                      <a:pt x="404" y="330"/>
                      <a:pt x="404" y="330"/>
                      <a:pt x="404" y="330"/>
                    </a:cubicBezTo>
                    <a:cubicBezTo>
                      <a:pt x="422" y="333"/>
                      <a:pt x="439" y="342"/>
                      <a:pt x="452" y="355"/>
                    </a:cubicBezTo>
                    <a:cubicBezTo>
                      <a:pt x="467" y="370"/>
                      <a:pt x="477" y="392"/>
                      <a:pt x="477" y="416"/>
                    </a:cubicBezTo>
                    <a:cubicBezTo>
                      <a:pt x="477" y="440"/>
                      <a:pt x="467" y="461"/>
                      <a:pt x="452" y="477"/>
                    </a:cubicBezTo>
                    <a:cubicBezTo>
                      <a:pt x="436" y="493"/>
                      <a:pt x="415" y="502"/>
                      <a:pt x="391" y="502"/>
                    </a:cubicBezTo>
                    <a:cubicBezTo>
                      <a:pt x="367" y="502"/>
                      <a:pt x="346" y="493"/>
                      <a:pt x="330" y="477"/>
                    </a:cubicBezTo>
                    <a:cubicBezTo>
                      <a:pt x="317" y="463"/>
                      <a:pt x="308" y="445"/>
                      <a:pt x="306" y="425"/>
                    </a:cubicBezTo>
                    <a:cubicBezTo>
                      <a:pt x="256" y="464"/>
                      <a:pt x="256" y="464"/>
                      <a:pt x="256" y="464"/>
                    </a:cubicBezTo>
                    <a:cubicBezTo>
                      <a:pt x="249" y="470"/>
                      <a:pt x="235" y="469"/>
                      <a:pt x="235" y="453"/>
                    </a:cubicBezTo>
                    <a:cubicBezTo>
                      <a:pt x="235" y="429"/>
                      <a:pt x="235" y="429"/>
                      <a:pt x="235" y="429"/>
                    </a:cubicBezTo>
                    <a:close/>
                    <a:moveTo>
                      <a:pt x="254" y="101"/>
                    </a:moveTo>
                    <a:cubicBezTo>
                      <a:pt x="219" y="110"/>
                      <a:pt x="188" y="131"/>
                      <a:pt x="162" y="160"/>
                    </a:cubicBezTo>
                    <a:cubicBezTo>
                      <a:pt x="137" y="189"/>
                      <a:pt x="118" y="226"/>
                      <a:pt x="109" y="269"/>
                    </a:cubicBezTo>
                    <a:cubicBezTo>
                      <a:pt x="135" y="275"/>
                      <a:pt x="135" y="275"/>
                      <a:pt x="135" y="275"/>
                    </a:cubicBezTo>
                    <a:cubicBezTo>
                      <a:pt x="148" y="278"/>
                      <a:pt x="147" y="292"/>
                      <a:pt x="140" y="298"/>
                    </a:cubicBezTo>
                    <a:cubicBezTo>
                      <a:pt x="101" y="331"/>
                      <a:pt x="101" y="331"/>
                      <a:pt x="101" y="331"/>
                    </a:cubicBezTo>
                    <a:cubicBezTo>
                      <a:pt x="118" y="334"/>
                      <a:pt x="134" y="342"/>
                      <a:pt x="146" y="355"/>
                    </a:cubicBezTo>
                    <a:cubicBezTo>
                      <a:pt x="159" y="368"/>
                      <a:pt x="168" y="385"/>
                      <a:pt x="171" y="404"/>
                    </a:cubicBezTo>
                    <a:cubicBezTo>
                      <a:pt x="235" y="404"/>
                      <a:pt x="235" y="404"/>
                      <a:pt x="235" y="404"/>
                    </a:cubicBezTo>
                    <a:cubicBezTo>
                      <a:pt x="235" y="378"/>
                      <a:pt x="235" y="378"/>
                      <a:pt x="235" y="378"/>
                    </a:cubicBezTo>
                    <a:cubicBezTo>
                      <a:pt x="235" y="365"/>
                      <a:pt x="248" y="363"/>
                      <a:pt x="256" y="369"/>
                    </a:cubicBezTo>
                    <a:cubicBezTo>
                      <a:pt x="306" y="408"/>
                      <a:pt x="306" y="408"/>
                      <a:pt x="306" y="408"/>
                    </a:cubicBezTo>
                    <a:cubicBezTo>
                      <a:pt x="308" y="387"/>
                      <a:pt x="317" y="368"/>
                      <a:pt x="330" y="355"/>
                    </a:cubicBezTo>
                    <a:cubicBezTo>
                      <a:pt x="343" y="342"/>
                      <a:pt x="360" y="333"/>
                      <a:pt x="378" y="330"/>
                    </a:cubicBezTo>
                    <a:cubicBezTo>
                      <a:pt x="378" y="245"/>
                      <a:pt x="378" y="245"/>
                      <a:pt x="378" y="245"/>
                    </a:cubicBezTo>
                    <a:cubicBezTo>
                      <a:pt x="353" y="245"/>
                      <a:pt x="353" y="245"/>
                      <a:pt x="353" y="245"/>
                    </a:cubicBezTo>
                    <a:cubicBezTo>
                      <a:pt x="340" y="245"/>
                      <a:pt x="338" y="230"/>
                      <a:pt x="344" y="223"/>
                    </a:cubicBezTo>
                    <a:cubicBezTo>
                      <a:pt x="382" y="174"/>
                      <a:pt x="382" y="174"/>
                      <a:pt x="382" y="174"/>
                    </a:cubicBezTo>
                    <a:cubicBezTo>
                      <a:pt x="383" y="173"/>
                      <a:pt x="383" y="172"/>
                      <a:pt x="384" y="172"/>
                    </a:cubicBezTo>
                    <a:cubicBezTo>
                      <a:pt x="273" y="172"/>
                      <a:pt x="273" y="172"/>
                      <a:pt x="273" y="172"/>
                    </a:cubicBezTo>
                    <a:cubicBezTo>
                      <a:pt x="263" y="172"/>
                      <a:pt x="254" y="164"/>
                      <a:pt x="254" y="153"/>
                    </a:cubicBezTo>
                    <a:cubicBezTo>
                      <a:pt x="254" y="101"/>
                      <a:pt x="254" y="101"/>
                      <a:pt x="254" y="101"/>
                    </a:cubicBezTo>
                    <a:close/>
                    <a:moveTo>
                      <a:pt x="439" y="38"/>
                    </a:moveTo>
                    <a:cubicBezTo>
                      <a:pt x="292" y="38"/>
                      <a:pt x="292" y="38"/>
                      <a:pt x="292" y="38"/>
                    </a:cubicBezTo>
                    <a:cubicBezTo>
                      <a:pt x="292" y="134"/>
                      <a:pt x="292" y="134"/>
                      <a:pt x="292" y="134"/>
                    </a:cubicBezTo>
                    <a:cubicBezTo>
                      <a:pt x="439" y="134"/>
                      <a:pt x="439" y="134"/>
                      <a:pt x="439" y="134"/>
                    </a:cubicBezTo>
                    <a:cubicBezTo>
                      <a:pt x="439" y="38"/>
                      <a:pt x="439" y="38"/>
                      <a:pt x="439" y="38"/>
                    </a:cubicBezTo>
                    <a:close/>
                    <a:moveTo>
                      <a:pt x="425" y="382"/>
                    </a:moveTo>
                    <a:cubicBezTo>
                      <a:pt x="416" y="373"/>
                      <a:pt x="404" y="367"/>
                      <a:pt x="391" y="367"/>
                    </a:cubicBezTo>
                    <a:cubicBezTo>
                      <a:pt x="378" y="367"/>
                      <a:pt x="366" y="373"/>
                      <a:pt x="357" y="382"/>
                    </a:cubicBezTo>
                    <a:cubicBezTo>
                      <a:pt x="349" y="390"/>
                      <a:pt x="343" y="402"/>
                      <a:pt x="343" y="416"/>
                    </a:cubicBezTo>
                    <a:cubicBezTo>
                      <a:pt x="343" y="429"/>
                      <a:pt x="349" y="441"/>
                      <a:pt x="357" y="450"/>
                    </a:cubicBezTo>
                    <a:cubicBezTo>
                      <a:pt x="366" y="459"/>
                      <a:pt x="378" y="464"/>
                      <a:pt x="391" y="464"/>
                    </a:cubicBezTo>
                    <a:cubicBezTo>
                      <a:pt x="404" y="464"/>
                      <a:pt x="416" y="459"/>
                      <a:pt x="425" y="450"/>
                    </a:cubicBezTo>
                    <a:cubicBezTo>
                      <a:pt x="434" y="441"/>
                      <a:pt x="439" y="429"/>
                      <a:pt x="439" y="416"/>
                    </a:cubicBezTo>
                    <a:cubicBezTo>
                      <a:pt x="439" y="402"/>
                      <a:pt x="434" y="390"/>
                      <a:pt x="425" y="382"/>
                    </a:cubicBezTo>
                    <a:close/>
                    <a:moveTo>
                      <a:pt x="120" y="382"/>
                    </a:moveTo>
                    <a:cubicBezTo>
                      <a:pt x="111" y="373"/>
                      <a:pt x="99" y="367"/>
                      <a:pt x="86" y="367"/>
                    </a:cubicBezTo>
                    <a:cubicBezTo>
                      <a:pt x="73" y="367"/>
                      <a:pt x="61" y="373"/>
                      <a:pt x="52" y="382"/>
                    </a:cubicBezTo>
                    <a:cubicBezTo>
                      <a:pt x="43" y="390"/>
                      <a:pt x="38" y="402"/>
                      <a:pt x="38" y="416"/>
                    </a:cubicBezTo>
                    <a:cubicBezTo>
                      <a:pt x="38" y="429"/>
                      <a:pt x="43" y="441"/>
                      <a:pt x="52" y="450"/>
                    </a:cubicBezTo>
                    <a:cubicBezTo>
                      <a:pt x="61" y="459"/>
                      <a:pt x="73" y="464"/>
                      <a:pt x="86" y="464"/>
                    </a:cubicBezTo>
                    <a:cubicBezTo>
                      <a:pt x="99" y="464"/>
                      <a:pt x="111" y="459"/>
                      <a:pt x="120" y="450"/>
                    </a:cubicBezTo>
                    <a:cubicBezTo>
                      <a:pt x="128" y="441"/>
                      <a:pt x="134" y="429"/>
                      <a:pt x="134" y="416"/>
                    </a:cubicBezTo>
                    <a:cubicBezTo>
                      <a:pt x="134" y="402"/>
                      <a:pt x="128" y="390"/>
                      <a:pt x="120" y="38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grpSp>
        <p:sp>
          <p:nvSpPr>
            <p:cNvPr id="18" name="Freeform 6"/>
            <p:cNvSpPr/>
            <p:nvPr/>
          </p:nvSpPr>
          <p:spPr bwMode="auto">
            <a:xfrm rot="16200000">
              <a:off x="5514074" y="4530462"/>
              <a:ext cx="1469180" cy="1983390"/>
            </a:xfrm>
            <a:custGeom>
              <a:avLst/>
              <a:gdLst>
                <a:gd name="T0" fmla="*/ 0 w 297"/>
                <a:gd name="T1" fmla="*/ 397 h 401"/>
                <a:gd name="T2" fmla="*/ 34 w 297"/>
                <a:gd name="T3" fmla="*/ 315 h 401"/>
                <a:gd name="T4" fmla="*/ 155 w 297"/>
                <a:gd name="T5" fmla="*/ 35 h 401"/>
                <a:gd name="T6" fmla="*/ 183 w 297"/>
                <a:gd name="T7" fmla="*/ 3 h 401"/>
                <a:gd name="T8" fmla="*/ 213 w 297"/>
                <a:gd name="T9" fmla="*/ 35 h 401"/>
                <a:gd name="T10" fmla="*/ 291 w 297"/>
                <a:gd name="T11" fmla="*/ 223 h 401"/>
                <a:gd name="T12" fmla="*/ 292 w 297"/>
                <a:gd name="T13" fmla="*/ 259 h 401"/>
                <a:gd name="T14" fmla="*/ 237 w 297"/>
                <a:gd name="T15" fmla="*/ 386 h 401"/>
                <a:gd name="T16" fmla="*/ 220 w 297"/>
                <a:gd name="T17" fmla="*/ 400 h 401"/>
                <a:gd name="T18" fmla="*/ 6 w 297"/>
                <a:gd name="T19" fmla="*/ 400 h 401"/>
                <a:gd name="T20" fmla="*/ 0 w 297"/>
                <a:gd name="T21" fmla="*/ 397 h 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7" h="401">
                  <a:moveTo>
                    <a:pt x="0" y="397"/>
                  </a:moveTo>
                  <a:cubicBezTo>
                    <a:pt x="11" y="369"/>
                    <a:pt x="23" y="342"/>
                    <a:pt x="34" y="315"/>
                  </a:cubicBezTo>
                  <a:cubicBezTo>
                    <a:pt x="74" y="222"/>
                    <a:pt x="114" y="128"/>
                    <a:pt x="155" y="35"/>
                  </a:cubicBezTo>
                  <a:cubicBezTo>
                    <a:pt x="160" y="22"/>
                    <a:pt x="172" y="5"/>
                    <a:pt x="183" y="3"/>
                  </a:cubicBezTo>
                  <a:cubicBezTo>
                    <a:pt x="201" y="0"/>
                    <a:pt x="207" y="21"/>
                    <a:pt x="213" y="35"/>
                  </a:cubicBezTo>
                  <a:cubicBezTo>
                    <a:pt x="239" y="98"/>
                    <a:pt x="265" y="161"/>
                    <a:pt x="291" y="223"/>
                  </a:cubicBezTo>
                  <a:cubicBezTo>
                    <a:pt x="297" y="236"/>
                    <a:pt x="297" y="246"/>
                    <a:pt x="292" y="259"/>
                  </a:cubicBezTo>
                  <a:cubicBezTo>
                    <a:pt x="273" y="301"/>
                    <a:pt x="256" y="344"/>
                    <a:pt x="237" y="386"/>
                  </a:cubicBezTo>
                  <a:cubicBezTo>
                    <a:pt x="235" y="392"/>
                    <a:pt x="226" y="400"/>
                    <a:pt x="220" y="400"/>
                  </a:cubicBezTo>
                  <a:cubicBezTo>
                    <a:pt x="149" y="401"/>
                    <a:pt x="77" y="400"/>
                    <a:pt x="6" y="400"/>
                  </a:cubicBezTo>
                  <a:cubicBezTo>
                    <a:pt x="5" y="400"/>
                    <a:pt x="4" y="399"/>
                    <a:pt x="0" y="397"/>
                  </a:cubicBezTo>
                  <a:close/>
                </a:path>
              </a:pathLst>
            </a:cu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tx2"/>
                </a:solidFill>
                <a:latin typeface="宋体" panose="02010600030101010101" pitchFamily="2" charset="-122"/>
                <a:ea typeface="宋体" panose="02010600030101010101" pitchFamily="2" charset="-122"/>
              </a:endParaRPr>
            </a:p>
          </p:txBody>
        </p:sp>
        <p:grpSp>
          <p:nvGrpSpPr>
            <p:cNvPr id="19" name="组合 18"/>
            <p:cNvGrpSpPr>
              <a:grpSpLocks noChangeAspect="1"/>
            </p:cNvGrpSpPr>
            <p:nvPr/>
          </p:nvGrpSpPr>
          <p:grpSpPr>
            <a:xfrm>
              <a:off x="6251796" y="5057708"/>
              <a:ext cx="638485" cy="634198"/>
              <a:chOff x="6463926" y="2278309"/>
              <a:chExt cx="708057" cy="703302"/>
            </a:xfrm>
            <a:solidFill>
              <a:schemeClr val="bg1"/>
            </a:solidFill>
          </p:grpSpPr>
          <p:sp>
            <p:nvSpPr>
              <p:cNvPr id="20" name="Freeform 30"/>
              <p:cNvSpPr>
                <a:spLocks noEditPoints="1"/>
              </p:cNvSpPr>
              <p:nvPr/>
            </p:nvSpPr>
            <p:spPr bwMode="auto">
              <a:xfrm>
                <a:off x="6687023" y="2278309"/>
                <a:ext cx="261864" cy="305752"/>
              </a:xfrm>
              <a:custGeom>
                <a:avLst/>
                <a:gdLst>
                  <a:gd name="T0" fmla="*/ 150 w 303"/>
                  <a:gd name="T1" fmla="*/ 1 h 354"/>
                  <a:gd name="T2" fmla="*/ 81 w 303"/>
                  <a:gd name="T3" fmla="*/ 76 h 354"/>
                  <a:gd name="T4" fmla="*/ 153 w 303"/>
                  <a:gd name="T5" fmla="*/ 165 h 354"/>
                  <a:gd name="T6" fmla="*/ 222 w 303"/>
                  <a:gd name="T7" fmla="*/ 74 h 354"/>
                  <a:gd name="T8" fmla="*/ 150 w 303"/>
                  <a:gd name="T9" fmla="*/ 1 h 354"/>
                  <a:gd name="T10" fmla="*/ 151 w 303"/>
                  <a:gd name="T11" fmla="*/ 261 h 354"/>
                  <a:gd name="T12" fmla="*/ 198 w 303"/>
                  <a:gd name="T13" fmla="*/ 196 h 354"/>
                  <a:gd name="T14" fmla="*/ 210 w 303"/>
                  <a:gd name="T15" fmla="*/ 190 h 354"/>
                  <a:gd name="T16" fmla="*/ 260 w 303"/>
                  <a:gd name="T17" fmla="*/ 199 h 354"/>
                  <a:gd name="T18" fmla="*/ 290 w 303"/>
                  <a:gd name="T19" fmla="*/ 225 h 354"/>
                  <a:gd name="T20" fmla="*/ 303 w 303"/>
                  <a:gd name="T21" fmla="*/ 330 h 354"/>
                  <a:gd name="T22" fmla="*/ 297 w 303"/>
                  <a:gd name="T23" fmla="*/ 347 h 354"/>
                  <a:gd name="T24" fmla="*/ 280 w 303"/>
                  <a:gd name="T25" fmla="*/ 354 h 354"/>
                  <a:gd name="T26" fmla="*/ 23 w 303"/>
                  <a:gd name="T27" fmla="*/ 354 h 354"/>
                  <a:gd name="T28" fmla="*/ 6 w 303"/>
                  <a:gd name="T29" fmla="*/ 347 h 354"/>
                  <a:gd name="T30" fmla="*/ 0 w 303"/>
                  <a:gd name="T31" fmla="*/ 330 h 354"/>
                  <a:gd name="T32" fmla="*/ 13 w 303"/>
                  <a:gd name="T33" fmla="*/ 225 h 354"/>
                  <a:gd name="T34" fmla="*/ 43 w 303"/>
                  <a:gd name="T35" fmla="*/ 199 h 354"/>
                  <a:gd name="T36" fmla="*/ 93 w 303"/>
                  <a:gd name="T37" fmla="*/ 190 h 354"/>
                  <a:gd name="T38" fmla="*/ 105 w 303"/>
                  <a:gd name="T39" fmla="*/ 196 h 354"/>
                  <a:gd name="T40" fmla="*/ 151 w 303"/>
                  <a:gd name="T41" fmla="*/ 261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03" h="354">
                    <a:moveTo>
                      <a:pt x="150" y="1"/>
                    </a:moveTo>
                    <a:cubicBezTo>
                      <a:pt x="111" y="2"/>
                      <a:pt x="80" y="36"/>
                      <a:pt x="81" y="76"/>
                    </a:cubicBezTo>
                    <a:cubicBezTo>
                      <a:pt x="82" y="117"/>
                      <a:pt x="114" y="166"/>
                      <a:pt x="153" y="165"/>
                    </a:cubicBezTo>
                    <a:cubicBezTo>
                      <a:pt x="192" y="165"/>
                      <a:pt x="223" y="114"/>
                      <a:pt x="222" y="74"/>
                    </a:cubicBezTo>
                    <a:cubicBezTo>
                      <a:pt x="221" y="33"/>
                      <a:pt x="189" y="0"/>
                      <a:pt x="150" y="1"/>
                    </a:cubicBezTo>
                    <a:close/>
                    <a:moveTo>
                      <a:pt x="151" y="261"/>
                    </a:moveTo>
                    <a:cubicBezTo>
                      <a:pt x="198" y="196"/>
                      <a:pt x="198" y="196"/>
                      <a:pt x="198" y="196"/>
                    </a:cubicBezTo>
                    <a:cubicBezTo>
                      <a:pt x="201" y="192"/>
                      <a:pt x="206" y="190"/>
                      <a:pt x="210" y="190"/>
                    </a:cubicBezTo>
                    <a:cubicBezTo>
                      <a:pt x="260" y="199"/>
                      <a:pt x="260" y="199"/>
                      <a:pt x="260" y="199"/>
                    </a:cubicBezTo>
                    <a:cubicBezTo>
                      <a:pt x="278" y="202"/>
                      <a:pt x="288" y="217"/>
                      <a:pt x="290" y="225"/>
                    </a:cubicBezTo>
                    <a:cubicBezTo>
                      <a:pt x="297" y="274"/>
                      <a:pt x="301" y="304"/>
                      <a:pt x="303" y="330"/>
                    </a:cubicBezTo>
                    <a:cubicBezTo>
                      <a:pt x="303" y="336"/>
                      <a:pt x="301" y="342"/>
                      <a:pt x="297" y="347"/>
                    </a:cubicBezTo>
                    <a:cubicBezTo>
                      <a:pt x="292" y="351"/>
                      <a:pt x="287" y="354"/>
                      <a:pt x="280" y="354"/>
                    </a:cubicBezTo>
                    <a:cubicBezTo>
                      <a:pt x="23" y="354"/>
                      <a:pt x="23" y="354"/>
                      <a:pt x="23" y="354"/>
                    </a:cubicBezTo>
                    <a:cubicBezTo>
                      <a:pt x="16" y="354"/>
                      <a:pt x="11" y="351"/>
                      <a:pt x="6" y="347"/>
                    </a:cubicBezTo>
                    <a:cubicBezTo>
                      <a:pt x="2" y="342"/>
                      <a:pt x="0" y="336"/>
                      <a:pt x="0" y="330"/>
                    </a:cubicBezTo>
                    <a:cubicBezTo>
                      <a:pt x="2" y="304"/>
                      <a:pt x="6" y="274"/>
                      <a:pt x="13" y="225"/>
                    </a:cubicBezTo>
                    <a:cubicBezTo>
                      <a:pt x="15" y="217"/>
                      <a:pt x="25" y="202"/>
                      <a:pt x="43" y="199"/>
                    </a:cubicBezTo>
                    <a:cubicBezTo>
                      <a:pt x="93" y="190"/>
                      <a:pt x="93" y="190"/>
                      <a:pt x="93" y="190"/>
                    </a:cubicBezTo>
                    <a:cubicBezTo>
                      <a:pt x="97" y="190"/>
                      <a:pt x="102" y="192"/>
                      <a:pt x="105" y="196"/>
                    </a:cubicBezTo>
                    <a:cubicBezTo>
                      <a:pt x="151" y="261"/>
                      <a:pt x="151" y="261"/>
                      <a:pt x="151" y="2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sp>
            <p:nvSpPr>
              <p:cNvPr id="21" name="Freeform 31"/>
              <p:cNvSpPr>
                <a:spLocks noEditPoints="1"/>
              </p:cNvSpPr>
              <p:nvPr/>
            </p:nvSpPr>
            <p:spPr bwMode="auto">
              <a:xfrm>
                <a:off x="6463926" y="2632337"/>
                <a:ext cx="268082" cy="349274"/>
              </a:xfrm>
              <a:custGeom>
                <a:avLst/>
                <a:gdLst>
                  <a:gd name="T0" fmla="*/ 153 w 310"/>
                  <a:gd name="T1" fmla="*/ 1 h 404"/>
                  <a:gd name="T2" fmla="*/ 84 w 310"/>
                  <a:gd name="T3" fmla="*/ 76 h 404"/>
                  <a:gd name="T4" fmla="*/ 156 w 310"/>
                  <a:gd name="T5" fmla="*/ 165 h 404"/>
                  <a:gd name="T6" fmla="*/ 225 w 310"/>
                  <a:gd name="T7" fmla="*/ 73 h 404"/>
                  <a:gd name="T8" fmla="*/ 153 w 310"/>
                  <a:gd name="T9" fmla="*/ 1 h 404"/>
                  <a:gd name="T10" fmla="*/ 155 w 310"/>
                  <a:gd name="T11" fmla="*/ 261 h 404"/>
                  <a:gd name="T12" fmla="*/ 201 w 310"/>
                  <a:gd name="T13" fmla="*/ 195 h 404"/>
                  <a:gd name="T14" fmla="*/ 213 w 310"/>
                  <a:gd name="T15" fmla="*/ 190 h 404"/>
                  <a:gd name="T16" fmla="*/ 263 w 310"/>
                  <a:gd name="T17" fmla="*/ 199 h 404"/>
                  <a:gd name="T18" fmla="*/ 293 w 310"/>
                  <a:gd name="T19" fmla="*/ 225 h 404"/>
                  <a:gd name="T20" fmla="*/ 304 w 310"/>
                  <a:gd name="T21" fmla="*/ 385 h 404"/>
                  <a:gd name="T22" fmla="*/ 282 w 310"/>
                  <a:gd name="T23" fmla="*/ 404 h 404"/>
                  <a:gd name="T24" fmla="*/ 27 w 310"/>
                  <a:gd name="T25" fmla="*/ 404 h 404"/>
                  <a:gd name="T26" fmla="*/ 5 w 310"/>
                  <a:gd name="T27" fmla="*/ 385 h 404"/>
                  <a:gd name="T28" fmla="*/ 16 w 310"/>
                  <a:gd name="T29" fmla="*/ 225 h 404"/>
                  <a:gd name="T30" fmla="*/ 46 w 310"/>
                  <a:gd name="T31" fmla="*/ 199 h 404"/>
                  <a:gd name="T32" fmla="*/ 96 w 310"/>
                  <a:gd name="T33" fmla="*/ 190 h 404"/>
                  <a:gd name="T34" fmla="*/ 108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3" y="1"/>
                    </a:moveTo>
                    <a:cubicBezTo>
                      <a:pt x="114" y="1"/>
                      <a:pt x="83" y="35"/>
                      <a:pt x="84" y="76"/>
                    </a:cubicBezTo>
                    <a:cubicBezTo>
                      <a:pt x="85" y="117"/>
                      <a:pt x="117" y="166"/>
                      <a:pt x="156" y="165"/>
                    </a:cubicBezTo>
                    <a:cubicBezTo>
                      <a:pt x="195" y="164"/>
                      <a:pt x="226" y="114"/>
                      <a:pt x="225" y="73"/>
                    </a:cubicBezTo>
                    <a:cubicBezTo>
                      <a:pt x="224" y="32"/>
                      <a:pt x="192" y="0"/>
                      <a:pt x="153" y="1"/>
                    </a:cubicBezTo>
                    <a:close/>
                    <a:moveTo>
                      <a:pt x="155" y="261"/>
                    </a:moveTo>
                    <a:cubicBezTo>
                      <a:pt x="201" y="195"/>
                      <a:pt x="201" y="195"/>
                      <a:pt x="201" y="195"/>
                    </a:cubicBezTo>
                    <a:cubicBezTo>
                      <a:pt x="204" y="191"/>
                      <a:pt x="209" y="189"/>
                      <a:pt x="213" y="190"/>
                    </a:cubicBezTo>
                    <a:cubicBezTo>
                      <a:pt x="263" y="199"/>
                      <a:pt x="263" y="199"/>
                      <a:pt x="263" y="199"/>
                    </a:cubicBezTo>
                    <a:cubicBezTo>
                      <a:pt x="281" y="202"/>
                      <a:pt x="291" y="216"/>
                      <a:pt x="293" y="225"/>
                    </a:cubicBezTo>
                    <a:cubicBezTo>
                      <a:pt x="304" y="309"/>
                      <a:pt x="310" y="336"/>
                      <a:pt x="304" y="385"/>
                    </a:cubicBezTo>
                    <a:cubicBezTo>
                      <a:pt x="303" y="396"/>
                      <a:pt x="294" y="404"/>
                      <a:pt x="282" y="404"/>
                    </a:cubicBezTo>
                    <a:cubicBezTo>
                      <a:pt x="27" y="404"/>
                      <a:pt x="27" y="404"/>
                      <a:pt x="27" y="404"/>
                    </a:cubicBezTo>
                    <a:cubicBezTo>
                      <a:pt x="15" y="404"/>
                      <a:pt x="6" y="396"/>
                      <a:pt x="5" y="385"/>
                    </a:cubicBezTo>
                    <a:cubicBezTo>
                      <a:pt x="0" y="336"/>
                      <a:pt x="5" y="309"/>
                      <a:pt x="16" y="225"/>
                    </a:cubicBezTo>
                    <a:cubicBezTo>
                      <a:pt x="18" y="216"/>
                      <a:pt x="28" y="202"/>
                      <a:pt x="46" y="199"/>
                    </a:cubicBezTo>
                    <a:cubicBezTo>
                      <a:pt x="96" y="190"/>
                      <a:pt x="96" y="190"/>
                      <a:pt x="96" y="190"/>
                    </a:cubicBezTo>
                    <a:cubicBezTo>
                      <a:pt x="100" y="189"/>
                      <a:pt x="105" y="191"/>
                      <a:pt x="108" y="195"/>
                    </a:cubicBezTo>
                    <a:cubicBezTo>
                      <a:pt x="155" y="261"/>
                      <a:pt x="155" y="261"/>
                      <a:pt x="155" y="2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sp>
            <p:nvSpPr>
              <p:cNvPr id="22" name="Freeform 32"/>
              <p:cNvSpPr/>
              <p:nvPr/>
            </p:nvSpPr>
            <p:spPr bwMode="auto">
              <a:xfrm>
                <a:off x="6727619" y="2616977"/>
                <a:ext cx="180672" cy="154705"/>
              </a:xfrm>
              <a:custGeom>
                <a:avLst/>
                <a:gdLst>
                  <a:gd name="T0" fmla="*/ 85 w 209"/>
                  <a:gd name="T1" fmla="*/ 19 h 179"/>
                  <a:gd name="T2" fmla="*/ 104 w 209"/>
                  <a:gd name="T3" fmla="*/ 0 h 179"/>
                  <a:gd name="T4" fmla="*/ 124 w 209"/>
                  <a:gd name="T5" fmla="*/ 19 h 179"/>
                  <a:gd name="T6" fmla="*/ 124 w 209"/>
                  <a:gd name="T7" fmla="*/ 98 h 179"/>
                  <a:gd name="T8" fmla="*/ 197 w 209"/>
                  <a:gd name="T9" fmla="*/ 141 h 179"/>
                  <a:gd name="T10" fmla="*/ 204 w 209"/>
                  <a:gd name="T11" fmla="*/ 167 h 179"/>
                  <a:gd name="T12" fmla="*/ 178 w 209"/>
                  <a:gd name="T13" fmla="*/ 174 h 179"/>
                  <a:gd name="T14" fmla="*/ 104 w 209"/>
                  <a:gd name="T15" fmla="*/ 131 h 179"/>
                  <a:gd name="T16" fmla="*/ 31 w 209"/>
                  <a:gd name="T17" fmla="*/ 174 h 179"/>
                  <a:gd name="T18" fmla="*/ 5 w 209"/>
                  <a:gd name="T19" fmla="*/ 167 h 179"/>
                  <a:gd name="T20" fmla="*/ 12 w 209"/>
                  <a:gd name="T21" fmla="*/ 141 h 179"/>
                  <a:gd name="T22" fmla="*/ 85 w 209"/>
                  <a:gd name="T23" fmla="*/ 98 h 179"/>
                  <a:gd name="T24" fmla="*/ 85 w 209"/>
                  <a:gd name="T25" fmla="*/ 1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9" h="179">
                    <a:moveTo>
                      <a:pt x="85" y="19"/>
                    </a:moveTo>
                    <a:cubicBezTo>
                      <a:pt x="85" y="8"/>
                      <a:pt x="94" y="0"/>
                      <a:pt x="104" y="0"/>
                    </a:cubicBezTo>
                    <a:cubicBezTo>
                      <a:pt x="115" y="0"/>
                      <a:pt x="124" y="8"/>
                      <a:pt x="124" y="19"/>
                    </a:cubicBezTo>
                    <a:cubicBezTo>
                      <a:pt x="124" y="98"/>
                      <a:pt x="124" y="98"/>
                      <a:pt x="124" y="98"/>
                    </a:cubicBezTo>
                    <a:cubicBezTo>
                      <a:pt x="197" y="141"/>
                      <a:pt x="197" y="141"/>
                      <a:pt x="197" y="141"/>
                    </a:cubicBezTo>
                    <a:cubicBezTo>
                      <a:pt x="206" y="146"/>
                      <a:pt x="209" y="158"/>
                      <a:pt x="204" y="167"/>
                    </a:cubicBezTo>
                    <a:cubicBezTo>
                      <a:pt x="198" y="176"/>
                      <a:pt x="187" y="179"/>
                      <a:pt x="178" y="174"/>
                    </a:cubicBezTo>
                    <a:cubicBezTo>
                      <a:pt x="104" y="131"/>
                      <a:pt x="104" y="131"/>
                      <a:pt x="104" y="131"/>
                    </a:cubicBezTo>
                    <a:cubicBezTo>
                      <a:pt x="31" y="174"/>
                      <a:pt x="31" y="174"/>
                      <a:pt x="31" y="174"/>
                    </a:cubicBezTo>
                    <a:cubicBezTo>
                      <a:pt x="22" y="179"/>
                      <a:pt x="11" y="176"/>
                      <a:pt x="5" y="167"/>
                    </a:cubicBezTo>
                    <a:cubicBezTo>
                      <a:pt x="0" y="158"/>
                      <a:pt x="3" y="146"/>
                      <a:pt x="12" y="141"/>
                    </a:cubicBezTo>
                    <a:cubicBezTo>
                      <a:pt x="85" y="98"/>
                      <a:pt x="85" y="98"/>
                      <a:pt x="85" y="98"/>
                    </a:cubicBezTo>
                    <a:cubicBezTo>
                      <a:pt x="85" y="19"/>
                      <a:pt x="85" y="19"/>
                      <a:pt x="85" y="1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sp>
            <p:nvSpPr>
              <p:cNvPr id="23" name="Freeform 33"/>
              <p:cNvSpPr>
                <a:spLocks noEditPoints="1"/>
              </p:cNvSpPr>
              <p:nvPr/>
            </p:nvSpPr>
            <p:spPr bwMode="auto">
              <a:xfrm>
                <a:off x="6903901" y="2632337"/>
                <a:ext cx="268082" cy="349274"/>
              </a:xfrm>
              <a:custGeom>
                <a:avLst/>
                <a:gdLst>
                  <a:gd name="T0" fmla="*/ 154 w 310"/>
                  <a:gd name="T1" fmla="*/ 1 h 404"/>
                  <a:gd name="T2" fmla="*/ 85 w 310"/>
                  <a:gd name="T3" fmla="*/ 76 h 404"/>
                  <a:gd name="T4" fmla="*/ 157 w 310"/>
                  <a:gd name="T5" fmla="*/ 165 h 404"/>
                  <a:gd name="T6" fmla="*/ 226 w 310"/>
                  <a:gd name="T7" fmla="*/ 73 h 404"/>
                  <a:gd name="T8" fmla="*/ 154 w 310"/>
                  <a:gd name="T9" fmla="*/ 1 h 404"/>
                  <a:gd name="T10" fmla="*/ 155 w 310"/>
                  <a:gd name="T11" fmla="*/ 261 h 404"/>
                  <a:gd name="T12" fmla="*/ 202 w 310"/>
                  <a:gd name="T13" fmla="*/ 195 h 404"/>
                  <a:gd name="T14" fmla="*/ 214 w 310"/>
                  <a:gd name="T15" fmla="*/ 190 h 404"/>
                  <a:gd name="T16" fmla="*/ 264 w 310"/>
                  <a:gd name="T17" fmla="*/ 199 h 404"/>
                  <a:gd name="T18" fmla="*/ 294 w 310"/>
                  <a:gd name="T19" fmla="*/ 225 h 404"/>
                  <a:gd name="T20" fmla="*/ 305 w 310"/>
                  <a:gd name="T21" fmla="*/ 385 h 404"/>
                  <a:gd name="T22" fmla="*/ 283 w 310"/>
                  <a:gd name="T23" fmla="*/ 404 h 404"/>
                  <a:gd name="T24" fmla="*/ 28 w 310"/>
                  <a:gd name="T25" fmla="*/ 404 h 404"/>
                  <a:gd name="T26" fmla="*/ 6 w 310"/>
                  <a:gd name="T27" fmla="*/ 385 h 404"/>
                  <a:gd name="T28" fmla="*/ 17 w 310"/>
                  <a:gd name="T29" fmla="*/ 225 h 404"/>
                  <a:gd name="T30" fmla="*/ 47 w 310"/>
                  <a:gd name="T31" fmla="*/ 199 h 404"/>
                  <a:gd name="T32" fmla="*/ 97 w 310"/>
                  <a:gd name="T33" fmla="*/ 190 h 404"/>
                  <a:gd name="T34" fmla="*/ 109 w 310"/>
                  <a:gd name="T35" fmla="*/ 195 h 404"/>
                  <a:gd name="T36" fmla="*/ 155 w 310"/>
                  <a:gd name="T37" fmla="*/ 26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10" h="404">
                    <a:moveTo>
                      <a:pt x="154" y="1"/>
                    </a:moveTo>
                    <a:cubicBezTo>
                      <a:pt x="115" y="1"/>
                      <a:pt x="84" y="35"/>
                      <a:pt x="85" y="76"/>
                    </a:cubicBezTo>
                    <a:cubicBezTo>
                      <a:pt x="86" y="117"/>
                      <a:pt x="118" y="166"/>
                      <a:pt x="157" y="165"/>
                    </a:cubicBezTo>
                    <a:cubicBezTo>
                      <a:pt x="196" y="164"/>
                      <a:pt x="227" y="114"/>
                      <a:pt x="226" y="73"/>
                    </a:cubicBezTo>
                    <a:cubicBezTo>
                      <a:pt x="225" y="32"/>
                      <a:pt x="193" y="0"/>
                      <a:pt x="154" y="1"/>
                    </a:cubicBezTo>
                    <a:close/>
                    <a:moveTo>
                      <a:pt x="155" y="261"/>
                    </a:moveTo>
                    <a:cubicBezTo>
                      <a:pt x="202" y="195"/>
                      <a:pt x="202" y="195"/>
                      <a:pt x="202" y="195"/>
                    </a:cubicBezTo>
                    <a:cubicBezTo>
                      <a:pt x="205" y="191"/>
                      <a:pt x="209" y="189"/>
                      <a:pt x="214" y="190"/>
                    </a:cubicBezTo>
                    <a:cubicBezTo>
                      <a:pt x="264" y="199"/>
                      <a:pt x="264" y="199"/>
                      <a:pt x="264" y="199"/>
                    </a:cubicBezTo>
                    <a:cubicBezTo>
                      <a:pt x="282" y="202"/>
                      <a:pt x="292" y="216"/>
                      <a:pt x="294" y="225"/>
                    </a:cubicBezTo>
                    <a:cubicBezTo>
                      <a:pt x="305" y="309"/>
                      <a:pt x="310" y="336"/>
                      <a:pt x="305" y="385"/>
                    </a:cubicBezTo>
                    <a:cubicBezTo>
                      <a:pt x="304" y="396"/>
                      <a:pt x="295" y="404"/>
                      <a:pt x="283" y="404"/>
                    </a:cubicBezTo>
                    <a:cubicBezTo>
                      <a:pt x="28" y="404"/>
                      <a:pt x="28" y="404"/>
                      <a:pt x="28" y="404"/>
                    </a:cubicBezTo>
                    <a:cubicBezTo>
                      <a:pt x="16" y="404"/>
                      <a:pt x="7" y="396"/>
                      <a:pt x="6" y="385"/>
                    </a:cubicBezTo>
                    <a:cubicBezTo>
                      <a:pt x="0" y="336"/>
                      <a:pt x="6" y="309"/>
                      <a:pt x="17" y="225"/>
                    </a:cubicBezTo>
                    <a:cubicBezTo>
                      <a:pt x="19" y="216"/>
                      <a:pt x="29" y="202"/>
                      <a:pt x="47" y="199"/>
                    </a:cubicBezTo>
                    <a:cubicBezTo>
                      <a:pt x="97" y="190"/>
                      <a:pt x="97" y="190"/>
                      <a:pt x="97" y="190"/>
                    </a:cubicBezTo>
                    <a:cubicBezTo>
                      <a:pt x="101" y="189"/>
                      <a:pt x="106" y="191"/>
                      <a:pt x="109" y="195"/>
                    </a:cubicBezTo>
                    <a:cubicBezTo>
                      <a:pt x="155" y="261"/>
                      <a:pt x="155" y="261"/>
                      <a:pt x="155" y="2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grpSp>
        <p:sp>
          <p:nvSpPr>
            <p:cNvPr id="25" name="Freeform 8"/>
            <p:cNvSpPr/>
            <p:nvPr/>
          </p:nvSpPr>
          <p:spPr bwMode="auto">
            <a:xfrm rot="16200000">
              <a:off x="5213683" y="3448255"/>
              <a:ext cx="1521649" cy="2038486"/>
            </a:xfrm>
            <a:custGeom>
              <a:avLst/>
              <a:gdLst>
                <a:gd name="T0" fmla="*/ 0 w 308"/>
                <a:gd name="T1" fmla="*/ 6 h 412"/>
                <a:gd name="T2" fmla="*/ 166 w 308"/>
                <a:gd name="T3" fmla="*/ 5 h 412"/>
                <a:gd name="T4" fmla="*/ 273 w 308"/>
                <a:gd name="T5" fmla="*/ 76 h 412"/>
                <a:gd name="T6" fmla="*/ 304 w 308"/>
                <a:gd name="T7" fmla="*/ 150 h 412"/>
                <a:gd name="T8" fmla="*/ 305 w 308"/>
                <a:gd name="T9" fmla="*/ 180 h 412"/>
                <a:gd name="T10" fmla="*/ 225 w 308"/>
                <a:gd name="T11" fmla="*/ 375 h 412"/>
                <a:gd name="T12" fmla="*/ 220 w 308"/>
                <a:gd name="T13" fmla="*/ 386 h 412"/>
                <a:gd name="T14" fmla="*/ 170 w 308"/>
                <a:gd name="T15" fmla="*/ 382 h 412"/>
                <a:gd name="T16" fmla="*/ 142 w 308"/>
                <a:gd name="T17" fmla="*/ 314 h 412"/>
                <a:gd name="T18" fmla="*/ 34 w 308"/>
                <a:gd name="T19" fmla="*/ 60 h 412"/>
                <a:gd name="T20" fmla="*/ 0 w 308"/>
                <a:gd name="T21" fmla="*/ 6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8" h="412">
                  <a:moveTo>
                    <a:pt x="0" y="6"/>
                  </a:moveTo>
                  <a:cubicBezTo>
                    <a:pt x="53" y="6"/>
                    <a:pt x="110" y="10"/>
                    <a:pt x="166" y="5"/>
                  </a:cubicBezTo>
                  <a:cubicBezTo>
                    <a:pt x="224" y="0"/>
                    <a:pt x="256" y="23"/>
                    <a:pt x="273" y="76"/>
                  </a:cubicBezTo>
                  <a:cubicBezTo>
                    <a:pt x="281" y="101"/>
                    <a:pt x="295" y="125"/>
                    <a:pt x="304" y="150"/>
                  </a:cubicBezTo>
                  <a:cubicBezTo>
                    <a:pt x="308" y="159"/>
                    <a:pt x="308" y="171"/>
                    <a:pt x="305" y="180"/>
                  </a:cubicBezTo>
                  <a:cubicBezTo>
                    <a:pt x="279" y="245"/>
                    <a:pt x="252" y="310"/>
                    <a:pt x="225" y="375"/>
                  </a:cubicBezTo>
                  <a:cubicBezTo>
                    <a:pt x="224" y="379"/>
                    <a:pt x="222" y="383"/>
                    <a:pt x="220" y="386"/>
                  </a:cubicBezTo>
                  <a:cubicBezTo>
                    <a:pt x="203" y="412"/>
                    <a:pt x="184" y="411"/>
                    <a:pt x="170" y="382"/>
                  </a:cubicBezTo>
                  <a:cubicBezTo>
                    <a:pt x="159" y="360"/>
                    <a:pt x="152" y="336"/>
                    <a:pt x="142" y="314"/>
                  </a:cubicBezTo>
                  <a:cubicBezTo>
                    <a:pt x="106" y="229"/>
                    <a:pt x="71" y="144"/>
                    <a:pt x="34" y="60"/>
                  </a:cubicBezTo>
                  <a:cubicBezTo>
                    <a:pt x="26" y="41"/>
                    <a:pt x="12" y="25"/>
                    <a:pt x="0" y="6"/>
                  </a:cubicBezTo>
                  <a:close/>
                </a:path>
              </a:pathLst>
            </a:cu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chemeClr val="tx2"/>
                </a:solidFill>
                <a:latin typeface="宋体" panose="02010600030101010101" pitchFamily="2" charset="-122"/>
                <a:ea typeface="宋体" panose="02010600030101010101" pitchFamily="2" charset="-122"/>
              </a:endParaRPr>
            </a:p>
          </p:txBody>
        </p:sp>
        <p:grpSp>
          <p:nvGrpSpPr>
            <p:cNvPr id="26" name="组合 25"/>
            <p:cNvGrpSpPr>
              <a:grpSpLocks noChangeAspect="1"/>
            </p:cNvGrpSpPr>
            <p:nvPr/>
          </p:nvGrpSpPr>
          <p:grpSpPr>
            <a:xfrm>
              <a:off x="5430650" y="3951655"/>
              <a:ext cx="529742" cy="704736"/>
              <a:chOff x="8776738" y="4901987"/>
              <a:chExt cx="528116" cy="702571"/>
            </a:xfrm>
            <a:solidFill>
              <a:schemeClr val="bg1"/>
            </a:solidFill>
          </p:grpSpPr>
          <p:sp>
            <p:nvSpPr>
              <p:cNvPr id="27" name="Freeform 23"/>
              <p:cNvSpPr>
                <a:spLocks noEditPoints="1"/>
              </p:cNvSpPr>
              <p:nvPr/>
            </p:nvSpPr>
            <p:spPr bwMode="auto">
              <a:xfrm>
                <a:off x="8776738" y="4901987"/>
                <a:ext cx="519705" cy="702571"/>
              </a:xfrm>
              <a:custGeom>
                <a:avLst/>
                <a:gdLst>
                  <a:gd name="T0" fmla="*/ 592 w 601"/>
                  <a:gd name="T1" fmla="*/ 600 h 813"/>
                  <a:gd name="T2" fmla="*/ 374 w 601"/>
                  <a:gd name="T3" fmla="*/ 589 h 813"/>
                  <a:gd name="T4" fmla="*/ 374 w 601"/>
                  <a:gd name="T5" fmla="*/ 423 h 813"/>
                  <a:gd name="T6" fmla="*/ 601 w 601"/>
                  <a:gd name="T7" fmla="*/ 435 h 813"/>
                  <a:gd name="T8" fmla="*/ 533 w 601"/>
                  <a:gd name="T9" fmla="*/ 514 h 813"/>
                  <a:gd name="T10" fmla="*/ 592 w 601"/>
                  <a:gd name="T11" fmla="*/ 600 h 813"/>
                  <a:gd name="T12" fmla="*/ 253 w 601"/>
                  <a:gd name="T13" fmla="*/ 44 h 813"/>
                  <a:gd name="T14" fmla="*/ 298 w 601"/>
                  <a:gd name="T15" fmla="*/ 0 h 813"/>
                  <a:gd name="T16" fmla="*/ 342 w 601"/>
                  <a:gd name="T17" fmla="*/ 44 h 813"/>
                  <a:gd name="T18" fmla="*/ 342 w 601"/>
                  <a:gd name="T19" fmla="*/ 103 h 813"/>
                  <a:gd name="T20" fmla="*/ 253 w 601"/>
                  <a:gd name="T21" fmla="*/ 108 h 813"/>
                  <a:gd name="T22" fmla="*/ 253 w 601"/>
                  <a:gd name="T23" fmla="*/ 44 h 813"/>
                  <a:gd name="T24" fmla="*/ 342 w 601"/>
                  <a:gd name="T25" fmla="*/ 332 h 813"/>
                  <a:gd name="T26" fmla="*/ 342 w 601"/>
                  <a:gd name="T27" fmla="*/ 737 h 813"/>
                  <a:gd name="T28" fmla="*/ 355 w 601"/>
                  <a:gd name="T29" fmla="*/ 750 h 813"/>
                  <a:gd name="T30" fmla="*/ 380 w 601"/>
                  <a:gd name="T31" fmla="*/ 750 h 813"/>
                  <a:gd name="T32" fmla="*/ 415 w 601"/>
                  <a:gd name="T33" fmla="*/ 786 h 813"/>
                  <a:gd name="T34" fmla="*/ 415 w 601"/>
                  <a:gd name="T35" fmla="*/ 813 h 813"/>
                  <a:gd name="T36" fmla="*/ 180 w 601"/>
                  <a:gd name="T37" fmla="*/ 813 h 813"/>
                  <a:gd name="T38" fmla="*/ 180 w 601"/>
                  <a:gd name="T39" fmla="*/ 786 h 813"/>
                  <a:gd name="T40" fmla="*/ 216 w 601"/>
                  <a:gd name="T41" fmla="*/ 750 h 813"/>
                  <a:gd name="T42" fmla="*/ 240 w 601"/>
                  <a:gd name="T43" fmla="*/ 750 h 813"/>
                  <a:gd name="T44" fmla="*/ 253 w 601"/>
                  <a:gd name="T45" fmla="*/ 737 h 813"/>
                  <a:gd name="T46" fmla="*/ 253 w 601"/>
                  <a:gd name="T47" fmla="*/ 337 h 813"/>
                  <a:gd name="T48" fmla="*/ 342 w 601"/>
                  <a:gd name="T49" fmla="*/ 332 h 813"/>
                  <a:gd name="T50" fmla="*/ 221 w 601"/>
                  <a:gd name="T51" fmla="*/ 581 h 813"/>
                  <a:gd name="T52" fmla="*/ 59 w 601"/>
                  <a:gd name="T53" fmla="*/ 572 h 813"/>
                  <a:gd name="T54" fmla="*/ 0 w 601"/>
                  <a:gd name="T55" fmla="*/ 486 h 813"/>
                  <a:gd name="T56" fmla="*/ 68 w 601"/>
                  <a:gd name="T57" fmla="*/ 407 h 813"/>
                  <a:gd name="T58" fmla="*/ 221 w 601"/>
                  <a:gd name="T59" fmla="*/ 415 h 813"/>
                  <a:gd name="T60" fmla="*/ 221 w 601"/>
                  <a:gd name="T61" fmla="*/ 581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01" h="813">
                    <a:moveTo>
                      <a:pt x="592" y="600"/>
                    </a:moveTo>
                    <a:cubicBezTo>
                      <a:pt x="374" y="589"/>
                      <a:pt x="374" y="589"/>
                      <a:pt x="374" y="589"/>
                    </a:cubicBezTo>
                    <a:cubicBezTo>
                      <a:pt x="374" y="423"/>
                      <a:pt x="374" y="423"/>
                      <a:pt x="374" y="423"/>
                    </a:cubicBezTo>
                    <a:cubicBezTo>
                      <a:pt x="601" y="435"/>
                      <a:pt x="601" y="435"/>
                      <a:pt x="601" y="435"/>
                    </a:cubicBezTo>
                    <a:cubicBezTo>
                      <a:pt x="533" y="514"/>
                      <a:pt x="533" y="514"/>
                      <a:pt x="533" y="514"/>
                    </a:cubicBezTo>
                    <a:cubicBezTo>
                      <a:pt x="592" y="600"/>
                      <a:pt x="592" y="600"/>
                      <a:pt x="592" y="600"/>
                    </a:cubicBezTo>
                    <a:close/>
                    <a:moveTo>
                      <a:pt x="253" y="44"/>
                    </a:moveTo>
                    <a:cubicBezTo>
                      <a:pt x="253" y="20"/>
                      <a:pt x="273" y="0"/>
                      <a:pt x="298" y="0"/>
                    </a:cubicBezTo>
                    <a:cubicBezTo>
                      <a:pt x="322" y="0"/>
                      <a:pt x="342" y="20"/>
                      <a:pt x="342" y="44"/>
                    </a:cubicBezTo>
                    <a:cubicBezTo>
                      <a:pt x="342" y="103"/>
                      <a:pt x="342" y="103"/>
                      <a:pt x="342" y="103"/>
                    </a:cubicBezTo>
                    <a:cubicBezTo>
                      <a:pt x="253" y="108"/>
                      <a:pt x="253" y="108"/>
                      <a:pt x="253" y="108"/>
                    </a:cubicBezTo>
                    <a:cubicBezTo>
                      <a:pt x="253" y="44"/>
                      <a:pt x="253" y="44"/>
                      <a:pt x="253" y="44"/>
                    </a:cubicBezTo>
                    <a:close/>
                    <a:moveTo>
                      <a:pt x="342" y="332"/>
                    </a:moveTo>
                    <a:cubicBezTo>
                      <a:pt x="342" y="737"/>
                      <a:pt x="342" y="737"/>
                      <a:pt x="342" y="737"/>
                    </a:cubicBezTo>
                    <a:cubicBezTo>
                      <a:pt x="342" y="744"/>
                      <a:pt x="348" y="750"/>
                      <a:pt x="355" y="750"/>
                    </a:cubicBezTo>
                    <a:cubicBezTo>
                      <a:pt x="380" y="750"/>
                      <a:pt x="380" y="750"/>
                      <a:pt x="380" y="750"/>
                    </a:cubicBezTo>
                    <a:cubicBezTo>
                      <a:pt x="399" y="750"/>
                      <a:pt x="415" y="766"/>
                      <a:pt x="415" y="786"/>
                    </a:cubicBezTo>
                    <a:cubicBezTo>
                      <a:pt x="415" y="813"/>
                      <a:pt x="415" y="813"/>
                      <a:pt x="415" y="813"/>
                    </a:cubicBezTo>
                    <a:cubicBezTo>
                      <a:pt x="180" y="813"/>
                      <a:pt x="180" y="813"/>
                      <a:pt x="180" y="813"/>
                    </a:cubicBezTo>
                    <a:cubicBezTo>
                      <a:pt x="180" y="786"/>
                      <a:pt x="180" y="786"/>
                      <a:pt x="180" y="786"/>
                    </a:cubicBezTo>
                    <a:cubicBezTo>
                      <a:pt x="180" y="766"/>
                      <a:pt x="196" y="750"/>
                      <a:pt x="216" y="750"/>
                    </a:cubicBezTo>
                    <a:cubicBezTo>
                      <a:pt x="240" y="750"/>
                      <a:pt x="240" y="750"/>
                      <a:pt x="240" y="750"/>
                    </a:cubicBezTo>
                    <a:cubicBezTo>
                      <a:pt x="247" y="750"/>
                      <a:pt x="253" y="744"/>
                      <a:pt x="253" y="737"/>
                    </a:cubicBezTo>
                    <a:cubicBezTo>
                      <a:pt x="253" y="337"/>
                      <a:pt x="253" y="337"/>
                      <a:pt x="253" y="337"/>
                    </a:cubicBezTo>
                    <a:cubicBezTo>
                      <a:pt x="342" y="332"/>
                      <a:pt x="342" y="332"/>
                      <a:pt x="342" y="332"/>
                    </a:cubicBezTo>
                    <a:close/>
                    <a:moveTo>
                      <a:pt x="221" y="581"/>
                    </a:moveTo>
                    <a:cubicBezTo>
                      <a:pt x="59" y="572"/>
                      <a:pt x="59" y="572"/>
                      <a:pt x="59" y="572"/>
                    </a:cubicBezTo>
                    <a:cubicBezTo>
                      <a:pt x="0" y="486"/>
                      <a:pt x="0" y="486"/>
                      <a:pt x="0" y="486"/>
                    </a:cubicBezTo>
                    <a:cubicBezTo>
                      <a:pt x="68" y="407"/>
                      <a:pt x="68" y="407"/>
                      <a:pt x="68" y="407"/>
                    </a:cubicBezTo>
                    <a:cubicBezTo>
                      <a:pt x="221" y="415"/>
                      <a:pt x="221" y="415"/>
                      <a:pt x="221" y="415"/>
                    </a:cubicBezTo>
                    <a:cubicBezTo>
                      <a:pt x="221" y="581"/>
                      <a:pt x="221" y="581"/>
                      <a:pt x="221" y="5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sp>
            <p:nvSpPr>
              <p:cNvPr id="28" name="Freeform 24"/>
              <p:cNvSpPr/>
              <p:nvPr/>
            </p:nvSpPr>
            <p:spPr bwMode="auto">
              <a:xfrm>
                <a:off x="8785515" y="5009147"/>
                <a:ext cx="519339" cy="166774"/>
              </a:xfrm>
              <a:custGeom>
                <a:avLst/>
                <a:gdLst>
                  <a:gd name="T0" fmla="*/ 0 w 1420"/>
                  <a:gd name="T1" fmla="*/ 66 h 456"/>
                  <a:gd name="T2" fmla="*/ 631 w 1420"/>
                  <a:gd name="T3" fmla="*/ 33 h 456"/>
                  <a:gd name="T4" fmla="*/ 1259 w 1420"/>
                  <a:gd name="T5" fmla="*/ 0 h 456"/>
                  <a:gd name="T6" fmla="*/ 1420 w 1420"/>
                  <a:gd name="T7" fmla="*/ 189 h 456"/>
                  <a:gd name="T8" fmla="*/ 1281 w 1420"/>
                  <a:gd name="T9" fmla="*/ 390 h 456"/>
                  <a:gd name="T10" fmla="*/ 650 w 1420"/>
                  <a:gd name="T11" fmla="*/ 423 h 456"/>
                  <a:gd name="T12" fmla="*/ 21 w 1420"/>
                  <a:gd name="T13" fmla="*/ 456 h 456"/>
                  <a:gd name="T14" fmla="*/ 160 w 1420"/>
                  <a:gd name="T15" fmla="*/ 253 h 456"/>
                  <a:gd name="T16" fmla="*/ 0 w 1420"/>
                  <a:gd name="T17" fmla="*/ 66 h 456"/>
                  <a:gd name="T18" fmla="*/ 0 w 1420"/>
                  <a:gd name="T19" fmla="*/ 66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20" h="456">
                    <a:moveTo>
                      <a:pt x="0" y="66"/>
                    </a:moveTo>
                    <a:lnTo>
                      <a:pt x="631" y="33"/>
                    </a:lnTo>
                    <a:lnTo>
                      <a:pt x="1259" y="0"/>
                    </a:lnTo>
                    <a:lnTo>
                      <a:pt x="1420" y="189"/>
                    </a:lnTo>
                    <a:lnTo>
                      <a:pt x="1281" y="390"/>
                    </a:lnTo>
                    <a:lnTo>
                      <a:pt x="650" y="423"/>
                    </a:lnTo>
                    <a:lnTo>
                      <a:pt x="21" y="456"/>
                    </a:lnTo>
                    <a:lnTo>
                      <a:pt x="160" y="253"/>
                    </a:lnTo>
                    <a:lnTo>
                      <a:pt x="0" y="66"/>
                    </a:lnTo>
                    <a:lnTo>
                      <a:pt x="0" y="6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chemeClr val="tx2"/>
                  </a:solidFill>
                  <a:latin typeface="宋体" panose="02010600030101010101" pitchFamily="2" charset="-122"/>
                  <a:ea typeface="宋体" panose="02010600030101010101" pitchFamily="2" charset="-122"/>
                </a:endParaRPr>
              </a:p>
            </p:txBody>
          </p:sp>
        </p:grpSp>
      </p:grpSp>
      <p:grpSp>
        <p:nvGrpSpPr>
          <p:cNvPr id="30" name="组合 29"/>
          <p:cNvGrpSpPr/>
          <p:nvPr/>
        </p:nvGrpSpPr>
        <p:grpSpPr>
          <a:xfrm>
            <a:off x="7523701" y="3129778"/>
            <a:ext cx="4894816" cy="929367"/>
            <a:chOff x="6992384" y="1554441"/>
            <a:chExt cx="4894816" cy="929367"/>
          </a:xfrm>
        </p:grpSpPr>
        <p:sp>
          <p:nvSpPr>
            <p:cNvPr id="31" name="文本框 30"/>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2" name="文本框 31"/>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6" name="组合 35"/>
          <p:cNvGrpSpPr/>
          <p:nvPr/>
        </p:nvGrpSpPr>
        <p:grpSpPr>
          <a:xfrm>
            <a:off x="7523701" y="5218028"/>
            <a:ext cx="4894816" cy="917010"/>
            <a:chOff x="6992384" y="1566798"/>
            <a:chExt cx="4894816" cy="917010"/>
          </a:xfrm>
        </p:grpSpPr>
        <p:sp>
          <p:nvSpPr>
            <p:cNvPr id="37" name="文本框 36"/>
            <p:cNvSpPr txBox="1"/>
            <p:nvPr/>
          </p:nvSpPr>
          <p:spPr>
            <a:xfrm>
              <a:off x="6992384" y="1566798"/>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8" name="文本框 3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9" name="组合 38"/>
          <p:cNvGrpSpPr/>
          <p:nvPr/>
        </p:nvGrpSpPr>
        <p:grpSpPr>
          <a:xfrm>
            <a:off x="-117989" y="4164648"/>
            <a:ext cx="4894816" cy="929367"/>
            <a:chOff x="6992384" y="1554441"/>
            <a:chExt cx="4894816" cy="929367"/>
          </a:xfrm>
        </p:grpSpPr>
        <p:sp>
          <p:nvSpPr>
            <p:cNvPr id="40" name="文本框 39"/>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1" name="文本框 40"/>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2" name="组合 41"/>
          <p:cNvGrpSpPr/>
          <p:nvPr/>
        </p:nvGrpSpPr>
        <p:grpSpPr>
          <a:xfrm>
            <a:off x="-226516" y="2091990"/>
            <a:ext cx="4894816" cy="929367"/>
            <a:chOff x="6992384" y="1554441"/>
            <a:chExt cx="4894816" cy="929367"/>
          </a:xfrm>
        </p:grpSpPr>
        <p:sp>
          <p:nvSpPr>
            <p:cNvPr id="43" name="文本框 42"/>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4" name="文本框 43"/>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wipe(down)">
                                      <p:cBhvr>
                                        <p:cTn id="11" dur="500"/>
                                        <p:tgtEl>
                                          <p:spTgt spid="46"/>
                                        </p:tgtEl>
                                      </p:cBhvr>
                                    </p:animEffect>
                                  </p:childTnLst>
                                </p:cTn>
                              </p:par>
                            </p:childTnLst>
                          </p:cTn>
                        </p:par>
                        <p:par>
                          <p:cTn id="12" fill="hold">
                            <p:stCondLst>
                              <p:cond delay="1000"/>
                            </p:stCondLst>
                            <p:childTnLst>
                              <p:par>
                                <p:cTn id="13" presetID="2" presetClass="entr" presetSubtype="4" fill="hold" nodeType="afterEffect">
                                  <p:stCondLst>
                                    <p:cond delay="0"/>
                                  </p:stCondLst>
                                  <p:childTnLst>
                                    <p:set>
                                      <p:cBhvr>
                                        <p:cTn id="14" dur="1" fill="hold">
                                          <p:stCondLst>
                                            <p:cond delay="0"/>
                                          </p:stCondLst>
                                        </p:cTn>
                                        <p:tgtEl>
                                          <p:spTgt spid="42"/>
                                        </p:tgtEl>
                                        <p:attrNameLst>
                                          <p:attrName>style.visibility</p:attrName>
                                        </p:attrNameLst>
                                      </p:cBhvr>
                                      <p:to>
                                        <p:strVal val="visible"/>
                                      </p:to>
                                    </p:set>
                                    <p:anim calcmode="lin" valueType="num">
                                      <p:cBhvr additive="base">
                                        <p:cTn id="15" dur="500" fill="hold"/>
                                        <p:tgtEl>
                                          <p:spTgt spid="42"/>
                                        </p:tgtEl>
                                        <p:attrNameLst>
                                          <p:attrName>ppt_x</p:attrName>
                                        </p:attrNameLst>
                                      </p:cBhvr>
                                      <p:tavLst>
                                        <p:tav tm="0">
                                          <p:val>
                                            <p:strVal val="#ppt_x"/>
                                          </p:val>
                                        </p:tav>
                                        <p:tav tm="100000">
                                          <p:val>
                                            <p:strVal val="#ppt_x"/>
                                          </p:val>
                                        </p:tav>
                                      </p:tavLst>
                                    </p:anim>
                                    <p:anim calcmode="lin" valueType="num">
                                      <p:cBhvr additive="base">
                                        <p:cTn id="16" dur="500" fill="hold"/>
                                        <p:tgtEl>
                                          <p:spTgt spid="42"/>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 presetClass="entr" presetSubtype="4"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 calcmode="lin" valueType="num">
                                      <p:cBhvr additive="base">
                                        <p:cTn id="20" dur="500" fill="hold"/>
                                        <p:tgtEl>
                                          <p:spTgt spid="39"/>
                                        </p:tgtEl>
                                        <p:attrNameLst>
                                          <p:attrName>ppt_x</p:attrName>
                                        </p:attrNameLst>
                                      </p:cBhvr>
                                      <p:tavLst>
                                        <p:tav tm="0">
                                          <p:val>
                                            <p:strVal val="#ppt_x"/>
                                          </p:val>
                                        </p:tav>
                                        <p:tav tm="100000">
                                          <p:val>
                                            <p:strVal val="#ppt_x"/>
                                          </p:val>
                                        </p:tav>
                                      </p:tavLst>
                                    </p:anim>
                                    <p:anim calcmode="lin" valueType="num">
                                      <p:cBhvr additive="base">
                                        <p:cTn id="21" dur="500" fill="hold"/>
                                        <p:tgtEl>
                                          <p:spTgt spid="39"/>
                                        </p:tgtEl>
                                        <p:attrNameLst>
                                          <p:attrName>ppt_y</p:attrName>
                                        </p:attrNameLst>
                                      </p:cBhvr>
                                      <p:tavLst>
                                        <p:tav tm="0">
                                          <p:val>
                                            <p:strVal val="1+#ppt_h/2"/>
                                          </p:val>
                                        </p:tav>
                                        <p:tav tm="100000">
                                          <p:val>
                                            <p:strVal val="#ppt_y"/>
                                          </p:val>
                                        </p:tav>
                                      </p:tavLst>
                                    </p:anim>
                                  </p:childTnLst>
                                </p:cTn>
                              </p:par>
                            </p:childTnLst>
                          </p:cTn>
                        </p:par>
                        <p:par>
                          <p:cTn id="22" fill="hold">
                            <p:stCondLst>
                              <p:cond delay="2000"/>
                            </p:stCondLst>
                            <p:childTnLst>
                              <p:par>
                                <p:cTn id="23" presetID="2" presetClass="entr" presetSubtype="4" fill="hold" nodeType="after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500" fill="hold"/>
                                        <p:tgtEl>
                                          <p:spTgt spid="30"/>
                                        </p:tgtEl>
                                        <p:attrNameLst>
                                          <p:attrName>ppt_x</p:attrName>
                                        </p:attrNameLst>
                                      </p:cBhvr>
                                      <p:tavLst>
                                        <p:tav tm="0">
                                          <p:val>
                                            <p:strVal val="#ppt_x"/>
                                          </p:val>
                                        </p:tav>
                                        <p:tav tm="100000">
                                          <p:val>
                                            <p:strVal val="#ppt_x"/>
                                          </p:val>
                                        </p:tav>
                                      </p:tavLst>
                                    </p:anim>
                                    <p:anim calcmode="lin" valueType="num">
                                      <p:cBhvr additive="base">
                                        <p:cTn id="26" dur="500" fill="hold"/>
                                        <p:tgtEl>
                                          <p:spTgt spid="30"/>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2" presetClass="entr" presetSubtype="4" fill="hold" nodeType="afterEffect">
                                  <p:stCondLst>
                                    <p:cond delay="0"/>
                                  </p:stCondLst>
                                  <p:childTnLst>
                                    <p:set>
                                      <p:cBhvr>
                                        <p:cTn id="29" dur="1" fill="hold">
                                          <p:stCondLst>
                                            <p:cond delay="0"/>
                                          </p:stCondLst>
                                        </p:cTn>
                                        <p:tgtEl>
                                          <p:spTgt spid="36"/>
                                        </p:tgtEl>
                                        <p:attrNameLst>
                                          <p:attrName>style.visibility</p:attrName>
                                        </p:attrNameLst>
                                      </p:cBhvr>
                                      <p:to>
                                        <p:strVal val="visible"/>
                                      </p:to>
                                    </p:set>
                                    <p:anim calcmode="lin" valueType="num">
                                      <p:cBhvr additive="base">
                                        <p:cTn id="30" dur="500" fill="hold"/>
                                        <p:tgtEl>
                                          <p:spTgt spid="36"/>
                                        </p:tgtEl>
                                        <p:attrNameLst>
                                          <p:attrName>ppt_x</p:attrName>
                                        </p:attrNameLst>
                                      </p:cBhvr>
                                      <p:tavLst>
                                        <p:tav tm="0">
                                          <p:val>
                                            <p:strVal val="#ppt_x"/>
                                          </p:val>
                                        </p:tav>
                                        <p:tav tm="100000">
                                          <p:val>
                                            <p:strVal val="#ppt_x"/>
                                          </p:val>
                                        </p:tav>
                                      </p:tavLst>
                                    </p:anim>
                                    <p:anim calcmode="lin" valueType="num">
                                      <p:cBhvr additive="base">
                                        <p:cTn id="31"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4368" y="281409"/>
            <a:ext cx="7366487" cy="646331"/>
            <a:chOff x="334368" y="281409"/>
            <a:chExt cx="7366487" cy="646331"/>
          </a:xfrm>
        </p:grpSpPr>
        <p:grpSp>
          <p:nvGrpSpPr>
            <p:cNvPr id="3" name="组合 2"/>
            <p:cNvGrpSpPr/>
            <p:nvPr/>
          </p:nvGrpSpPr>
          <p:grpSpPr>
            <a:xfrm flipV="1">
              <a:off x="334368" y="288922"/>
              <a:ext cx="672312" cy="631305"/>
              <a:chOff x="1186235" y="5089346"/>
              <a:chExt cx="2359362" cy="2215453"/>
            </a:xfrm>
          </p:grpSpPr>
          <p:sp>
            <p:nvSpPr>
              <p:cNvPr id="5" name="椭圆 4"/>
              <p:cNvSpPr/>
              <p:nvPr/>
            </p:nvSpPr>
            <p:spPr>
              <a:xfrm>
                <a:off x="1186235" y="5089346"/>
                <a:ext cx="2359362" cy="2215453"/>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1640350" y="5515762"/>
                <a:ext cx="1451133" cy="13626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1121636" y="281409"/>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31" name="组合 30"/>
          <p:cNvGrpSpPr/>
          <p:nvPr/>
        </p:nvGrpSpPr>
        <p:grpSpPr>
          <a:xfrm>
            <a:off x="2663320" y="2621207"/>
            <a:ext cx="6865361" cy="2348127"/>
            <a:chOff x="2663319" y="1978652"/>
            <a:chExt cx="6865361" cy="2348127"/>
          </a:xfrm>
        </p:grpSpPr>
        <p:sp>
          <p:nvSpPr>
            <p:cNvPr id="7" name="Chevron 82"/>
            <p:cNvSpPr/>
            <p:nvPr/>
          </p:nvSpPr>
          <p:spPr>
            <a:xfrm>
              <a:off x="6132751" y="1978652"/>
              <a:ext cx="2314113" cy="2348127"/>
            </a:xfrm>
            <a:prstGeom prst="chevron">
              <a:avLst/>
            </a:prstGeom>
            <a:solidFill>
              <a:srgbClr val="FBD537"/>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latin typeface="宋体" panose="02010600030101010101" pitchFamily="2" charset="-122"/>
                <a:ea typeface="宋体" panose="02010600030101010101" pitchFamily="2" charset="-122"/>
              </a:endParaRPr>
            </a:p>
          </p:txBody>
        </p:sp>
        <p:sp>
          <p:nvSpPr>
            <p:cNvPr id="8" name="Chevron 110"/>
            <p:cNvSpPr/>
            <p:nvPr/>
          </p:nvSpPr>
          <p:spPr>
            <a:xfrm rot="10800000" flipH="1">
              <a:off x="7896855" y="2266474"/>
              <a:ext cx="1631825" cy="1655812"/>
            </a:xfrm>
            <a:prstGeom prst="chevron">
              <a:avLst/>
            </a:prstGeom>
            <a:solidFill>
              <a:srgbClr val="FBD537"/>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latin typeface="宋体" panose="02010600030101010101" pitchFamily="2" charset="-122"/>
                <a:ea typeface="宋体" panose="02010600030101010101" pitchFamily="2" charset="-122"/>
              </a:endParaRPr>
            </a:p>
          </p:txBody>
        </p:sp>
        <p:sp>
          <p:nvSpPr>
            <p:cNvPr id="9" name="Chevron 28"/>
            <p:cNvSpPr/>
            <p:nvPr/>
          </p:nvSpPr>
          <p:spPr>
            <a:xfrm flipH="1">
              <a:off x="3745133" y="1978652"/>
              <a:ext cx="2314113" cy="2348127"/>
            </a:xfrm>
            <a:prstGeom prst="chevron">
              <a:avLst/>
            </a:prstGeom>
            <a:solidFill>
              <a:srgbClr val="FBD537"/>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latin typeface="宋体" panose="02010600030101010101" pitchFamily="2" charset="-122"/>
                <a:ea typeface="宋体" panose="02010600030101010101" pitchFamily="2" charset="-122"/>
              </a:endParaRPr>
            </a:p>
          </p:txBody>
        </p:sp>
        <p:sp>
          <p:nvSpPr>
            <p:cNvPr id="10" name="Chevron 29"/>
            <p:cNvSpPr/>
            <p:nvPr/>
          </p:nvSpPr>
          <p:spPr>
            <a:xfrm rot="10800000">
              <a:off x="2663319" y="2277411"/>
              <a:ext cx="1631825" cy="1655812"/>
            </a:xfrm>
            <a:prstGeom prst="chevron">
              <a:avLst/>
            </a:prstGeom>
            <a:solidFill>
              <a:srgbClr val="FBD537"/>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latin typeface="宋体" panose="02010600030101010101" pitchFamily="2" charset="-122"/>
                <a:ea typeface="宋体" panose="02010600030101010101" pitchFamily="2" charset="-122"/>
              </a:endParaRPr>
            </a:p>
          </p:txBody>
        </p:sp>
        <p:sp>
          <p:nvSpPr>
            <p:cNvPr id="12" name="Diamond 33"/>
            <p:cNvSpPr/>
            <p:nvPr/>
          </p:nvSpPr>
          <p:spPr>
            <a:xfrm>
              <a:off x="5109652" y="2138696"/>
              <a:ext cx="1931808" cy="1931809"/>
            </a:xfrm>
            <a:prstGeom prst="diamond">
              <a:avLst/>
            </a:prstGeom>
            <a:solidFill>
              <a:srgbClr val="FBD537"/>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latin typeface="宋体" panose="02010600030101010101" pitchFamily="2" charset="-122"/>
                <a:ea typeface="宋体" panose="02010600030101010101" pitchFamily="2" charset="-122"/>
              </a:endParaRPr>
            </a:p>
          </p:txBody>
        </p:sp>
        <p:sp>
          <p:nvSpPr>
            <p:cNvPr id="13" name="Freeform 23"/>
            <p:cNvSpPr>
              <a:spLocks noEditPoints="1"/>
            </p:cNvSpPr>
            <p:nvPr/>
          </p:nvSpPr>
          <p:spPr bwMode="auto">
            <a:xfrm>
              <a:off x="5856518" y="2816814"/>
              <a:ext cx="499559" cy="472371"/>
            </a:xfrm>
            <a:custGeom>
              <a:avLst/>
              <a:gdLst/>
              <a:ahLst/>
              <a:cxnLst>
                <a:cxn ang="0">
                  <a:pos x="68" y="14"/>
                </a:cxn>
                <a:cxn ang="0">
                  <a:pos x="68" y="18"/>
                </a:cxn>
                <a:cxn ang="0">
                  <a:pos x="64" y="18"/>
                </a:cxn>
                <a:cxn ang="0">
                  <a:pos x="61" y="21"/>
                </a:cxn>
                <a:cxn ang="0">
                  <a:pos x="7" y="21"/>
                </a:cxn>
                <a:cxn ang="0">
                  <a:pos x="4" y="18"/>
                </a:cxn>
                <a:cxn ang="0">
                  <a:pos x="0" y="18"/>
                </a:cxn>
                <a:cxn ang="0">
                  <a:pos x="0" y="14"/>
                </a:cxn>
                <a:cxn ang="0">
                  <a:pos x="34" y="0"/>
                </a:cxn>
                <a:cxn ang="0">
                  <a:pos x="68" y="14"/>
                </a:cxn>
                <a:cxn ang="0">
                  <a:pos x="68" y="60"/>
                </a:cxn>
                <a:cxn ang="0">
                  <a:pos x="68" y="64"/>
                </a:cxn>
                <a:cxn ang="0">
                  <a:pos x="0" y="64"/>
                </a:cxn>
                <a:cxn ang="0">
                  <a:pos x="0" y="60"/>
                </a:cxn>
                <a:cxn ang="0">
                  <a:pos x="2" y="57"/>
                </a:cxn>
                <a:cxn ang="0">
                  <a:pos x="66" y="57"/>
                </a:cxn>
                <a:cxn ang="0">
                  <a:pos x="68" y="60"/>
                </a:cxn>
                <a:cxn ang="0">
                  <a:pos x="18" y="23"/>
                </a:cxn>
                <a:cxn ang="0">
                  <a:pos x="18" y="50"/>
                </a:cxn>
                <a:cxn ang="0">
                  <a:pos x="23" y="50"/>
                </a:cxn>
                <a:cxn ang="0">
                  <a:pos x="23" y="23"/>
                </a:cxn>
                <a:cxn ang="0">
                  <a:pos x="32" y="23"/>
                </a:cxn>
                <a:cxn ang="0">
                  <a:pos x="32" y="50"/>
                </a:cxn>
                <a:cxn ang="0">
                  <a:pos x="36" y="50"/>
                </a:cxn>
                <a:cxn ang="0">
                  <a:pos x="36" y="23"/>
                </a:cxn>
                <a:cxn ang="0">
                  <a:pos x="45" y="23"/>
                </a:cxn>
                <a:cxn ang="0">
                  <a:pos x="45" y="50"/>
                </a:cxn>
                <a:cxn ang="0">
                  <a:pos x="50" y="50"/>
                </a:cxn>
                <a:cxn ang="0">
                  <a:pos x="50" y="23"/>
                </a:cxn>
                <a:cxn ang="0">
                  <a:pos x="59" y="23"/>
                </a:cxn>
                <a:cxn ang="0">
                  <a:pos x="59" y="50"/>
                </a:cxn>
                <a:cxn ang="0">
                  <a:pos x="61" y="50"/>
                </a:cxn>
                <a:cxn ang="0">
                  <a:pos x="64" y="53"/>
                </a:cxn>
                <a:cxn ang="0">
                  <a:pos x="64" y="55"/>
                </a:cxn>
                <a:cxn ang="0">
                  <a:pos x="4" y="55"/>
                </a:cxn>
                <a:cxn ang="0">
                  <a:pos x="4" y="53"/>
                </a:cxn>
                <a:cxn ang="0">
                  <a:pos x="7" y="50"/>
                </a:cxn>
                <a:cxn ang="0">
                  <a:pos x="9" y="50"/>
                </a:cxn>
                <a:cxn ang="0">
                  <a:pos x="9" y="23"/>
                </a:cxn>
                <a:cxn ang="0">
                  <a:pos x="18" y="23"/>
                </a:cxn>
              </a:cxnLst>
              <a:rect l="0" t="0" r="r" b="b"/>
              <a:pathLst>
                <a:path w="68" h="64">
                  <a:moveTo>
                    <a:pt x="68" y="14"/>
                  </a:moveTo>
                  <a:cubicBezTo>
                    <a:pt x="68" y="18"/>
                    <a:pt x="68" y="18"/>
                    <a:pt x="68" y="18"/>
                  </a:cubicBezTo>
                  <a:cubicBezTo>
                    <a:pt x="64" y="18"/>
                    <a:pt x="64" y="18"/>
                    <a:pt x="64" y="18"/>
                  </a:cubicBezTo>
                  <a:cubicBezTo>
                    <a:pt x="64" y="20"/>
                    <a:pt x="63" y="21"/>
                    <a:pt x="61" y="21"/>
                  </a:cubicBezTo>
                  <a:cubicBezTo>
                    <a:pt x="7" y="21"/>
                    <a:pt x="7" y="21"/>
                    <a:pt x="7" y="21"/>
                  </a:cubicBezTo>
                  <a:cubicBezTo>
                    <a:pt x="5" y="21"/>
                    <a:pt x="4" y="20"/>
                    <a:pt x="4" y="18"/>
                  </a:cubicBezTo>
                  <a:cubicBezTo>
                    <a:pt x="0" y="18"/>
                    <a:pt x="0" y="18"/>
                    <a:pt x="0" y="18"/>
                  </a:cubicBezTo>
                  <a:cubicBezTo>
                    <a:pt x="0" y="14"/>
                    <a:pt x="0" y="14"/>
                    <a:pt x="0" y="14"/>
                  </a:cubicBezTo>
                  <a:cubicBezTo>
                    <a:pt x="34" y="0"/>
                    <a:pt x="34" y="0"/>
                    <a:pt x="34" y="0"/>
                  </a:cubicBezTo>
                  <a:lnTo>
                    <a:pt x="68" y="14"/>
                  </a:lnTo>
                  <a:close/>
                  <a:moveTo>
                    <a:pt x="68" y="60"/>
                  </a:moveTo>
                  <a:cubicBezTo>
                    <a:pt x="68" y="64"/>
                    <a:pt x="68" y="64"/>
                    <a:pt x="68" y="64"/>
                  </a:cubicBezTo>
                  <a:cubicBezTo>
                    <a:pt x="0" y="64"/>
                    <a:pt x="0" y="64"/>
                    <a:pt x="0" y="64"/>
                  </a:cubicBezTo>
                  <a:cubicBezTo>
                    <a:pt x="0" y="60"/>
                    <a:pt x="0" y="60"/>
                    <a:pt x="0" y="60"/>
                  </a:cubicBezTo>
                  <a:cubicBezTo>
                    <a:pt x="0" y="58"/>
                    <a:pt x="1" y="57"/>
                    <a:pt x="2" y="57"/>
                  </a:cubicBezTo>
                  <a:cubicBezTo>
                    <a:pt x="66" y="57"/>
                    <a:pt x="66" y="57"/>
                    <a:pt x="66" y="57"/>
                  </a:cubicBezTo>
                  <a:cubicBezTo>
                    <a:pt x="67" y="57"/>
                    <a:pt x="68" y="58"/>
                    <a:pt x="68" y="60"/>
                  </a:cubicBezTo>
                  <a:close/>
                  <a:moveTo>
                    <a:pt x="18" y="23"/>
                  </a:moveTo>
                  <a:cubicBezTo>
                    <a:pt x="18" y="50"/>
                    <a:pt x="18" y="50"/>
                    <a:pt x="18" y="50"/>
                  </a:cubicBezTo>
                  <a:cubicBezTo>
                    <a:pt x="23" y="50"/>
                    <a:pt x="23" y="50"/>
                    <a:pt x="23" y="50"/>
                  </a:cubicBezTo>
                  <a:cubicBezTo>
                    <a:pt x="23" y="23"/>
                    <a:pt x="23" y="23"/>
                    <a:pt x="23" y="23"/>
                  </a:cubicBezTo>
                  <a:cubicBezTo>
                    <a:pt x="32" y="23"/>
                    <a:pt x="32" y="23"/>
                    <a:pt x="32" y="23"/>
                  </a:cubicBezTo>
                  <a:cubicBezTo>
                    <a:pt x="32" y="50"/>
                    <a:pt x="32" y="50"/>
                    <a:pt x="32" y="50"/>
                  </a:cubicBezTo>
                  <a:cubicBezTo>
                    <a:pt x="36" y="50"/>
                    <a:pt x="36" y="50"/>
                    <a:pt x="36" y="50"/>
                  </a:cubicBezTo>
                  <a:cubicBezTo>
                    <a:pt x="36" y="23"/>
                    <a:pt x="36" y="23"/>
                    <a:pt x="36" y="23"/>
                  </a:cubicBezTo>
                  <a:cubicBezTo>
                    <a:pt x="45" y="23"/>
                    <a:pt x="45" y="23"/>
                    <a:pt x="45" y="23"/>
                  </a:cubicBezTo>
                  <a:cubicBezTo>
                    <a:pt x="45" y="50"/>
                    <a:pt x="45" y="50"/>
                    <a:pt x="45" y="50"/>
                  </a:cubicBezTo>
                  <a:cubicBezTo>
                    <a:pt x="50" y="50"/>
                    <a:pt x="50" y="50"/>
                    <a:pt x="50" y="50"/>
                  </a:cubicBezTo>
                  <a:cubicBezTo>
                    <a:pt x="50" y="23"/>
                    <a:pt x="50" y="23"/>
                    <a:pt x="50" y="23"/>
                  </a:cubicBezTo>
                  <a:cubicBezTo>
                    <a:pt x="59" y="23"/>
                    <a:pt x="59" y="23"/>
                    <a:pt x="59" y="23"/>
                  </a:cubicBezTo>
                  <a:cubicBezTo>
                    <a:pt x="59" y="50"/>
                    <a:pt x="59" y="50"/>
                    <a:pt x="59" y="50"/>
                  </a:cubicBezTo>
                  <a:cubicBezTo>
                    <a:pt x="61" y="50"/>
                    <a:pt x="61" y="50"/>
                    <a:pt x="61" y="50"/>
                  </a:cubicBezTo>
                  <a:cubicBezTo>
                    <a:pt x="63" y="50"/>
                    <a:pt x="64" y="51"/>
                    <a:pt x="64" y="53"/>
                  </a:cubicBezTo>
                  <a:cubicBezTo>
                    <a:pt x="64" y="55"/>
                    <a:pt x="64" y="55"/>
                    <a:pt x="64" y="55"/>
                  </a:cubicBezTo>
                  <a:cubicBezTo>
                    <a:pt x="4" y="55"/>
                    <a:pt x="4" y="55"/>
                    <a:pt x="4" y="55"/>
                  </a:cubicBezTo>
                  <a:cubicBezTo>
                    <a:pt x="4" y="53"/>
                    <a:pt x="4" y="53"/>
                    <a:pt x="4" y="53"/>
                  </a:cubicBezTo>
                  <a:cubicBezTo>
                    <a:pt x="4" y="51"/>
                    <a:pt x="5" y="50"/>
                    <a:pt x="7" y="50"/>
                  </a:cubicBezTo>
                  <a:cubicBezTo>
                    <a:pt x="9" y="50"/>
                    <a:pt x="9" y="50"/>
                    <a:pt x="9" y="50"/>
                  </a:cubicBezTo>
                  <a:cubicBezTo>
                    <a:pt x="9" y="23"/>
                    <a:pt x="9" y="23"/>
                    <a:pt x="9" y="23"/>
                  </a:cubicBezTo>
                  <a:lnTo>
                    <a:pt x="18" y="23"/>
                  </a:lnTo>
                  <a:close/>
                </a:path>
              </a:pathLst>
            </a:custGeom>
            <a:solidFill>
              <a:schemeClr val="bg1"/>
            </a:solidFill>
            <a:ln w="9525">
              <a:noFill/>
              <a:round/>
            </a:ln>
          </p:spPr>
          <p:txBody>
            <a:bodyPr vert="horz" wrap="square" lIns="91435" tIns="45717" rIns="91435" bIns="45717" numCol="1" anchor="t" anchorCtr="0" compatLnSpc="1"/>
            <a:lstStyle/>
            <a:p>
              <a:endParaRPr lang="en-US" dirty="0">
                <a:solidFill>
                  <a:schemeClr val="tx2"/>
                </a:solidFill>
                <a:latin typeface="宋体" panose="02010600030101010101" pitchFamily="2" charset="-122"/>
                <a:ea typeface="宋体" panose="02010600030101010101" pitchFamily="2" charset="-122"/>
              </a:endParaRPr>
            </a:p>
          </p:txBody>
        </p:sp>
        <p:grpSp>
          <p:nvGrpSpPr>
            <p:cNvPr id="14" name="Group 37"/>
            <p:cNvGrpSpPr/>
            <p:nvPr/>
          </p:nvGrpSpPr>
          <p:grpSpPr>
            <a:xfrm>
              <a:off x="4315740" y="2697334"/>
              <a:ext cx="323485" cy="431945"/>
              <a:chOff x="754063" y="1211263"/>
              <a:chExt cx="269875" cy="360363"/>
            </a:xfrm>
            <a:solidFill>
              <a:schemeClr val="bg1"/>
            </a:solidFill>
          </p:grpSpPr>
          <p:sp>
            <p:nvSpPr>
              <p:cNvPr id="15" name="Freeform 9"/>
              <p:cNvSpPr>
                <a:spLocks noEditPoints="1"/>
              </p:cNvSpPr>
              <p:nvPr/>
            </p:nvSpPr>
            <p:spPr bwMode="auto">
              <a:xfrm>
                <a:off x="754063" y="1211263"/>
                <a:ext cx="269875" cy="360363"/>
              </a:xfrm>
              <a:custGeom>
                <a:avLst/>
                <a:gdLst/>
                <a:ahLst/>
                <a:cxnLst>
                  <a:cxn ang="0">
                    <a:pos x="80" y="50"/>
                  </a:cxn>
                  <a:cxn ang="0">
                    <a:pos x="80" y="35"/>
                  </a:cxn>
                  <a:cxn ang="0">
                    <a:pos x="46" y="0"/>
                  </a:cxn>
                  <a:cxn ang="0">
                    <a:pos x="11" y="35"/>
                  </a:cxn>
                  <a:cxn ang="0">
                    <a:pos x="11" y="50"/>
                  </a:cxn>
                  <a:cxn ang="0">
                    <a:pos x="0" y="61"/>
                  </a:cxn>
                  <a:cxn ang="0">
                    <a:pos x="0" y="88"/>
                  </a:cxn>
                  <a:cxn ang="0">
                    <a:pos x="34" y="123"/>
                  </a:cxn>
                  <a:cxn ang="0">
                    <a:pos x="57" y="123"/>
                  </a:cxn>
                  <a:cxn ang="0">
                    <a:pos x="92" y="88"/>
                  </a:cxn>
                  <a:cxn ang="0">
                    <a:pos x="92" y="61"/>
                  </a:cxn>
                  <a:cxn ang="0">
                    <a:pos x="80" y="50"/>
                  </a:cxn>
                  <a:cxn ang="0">
                    <a:pos x="19" y="35"/>
                  </a:cxn>
                  <a:cxn ang="0">
                    <a:pos x="46" y="8"/>
                  </a:cxn>
                  <a:cxn ang="0">
                    <a:pos x="73" y="35"/>
                  </a:cxn>
                  <a:cxn ang="0">
                    <a:pos x="73" y="50"/>
                  </a:cxn>
                  <a:cxn ang="0">
                    <a:pos x="65" y="50"/>
                  </a:cxn>
                  <a:cxn ang="0">
                    <a:pos x="65" y="35"/>
                  </a:cxn>
                  <a:cxn ang="0">
                    <a:pos x="46" y="15"/>
                  </a:cxn>
                  <a:cxn ang="0">
                    <a:pos x="27" y="35"/>
                  </a:cxn>
                  <a:cxn ang="0">
                    <a:pos x="27" y="50"/>
                  </a:cxn>
                  <a:cxn ang="0">
                    <a:pos x="19" y="50"/>
                  </a:cxn>
                  <a:cxn ang="0">
                    <a:pos x="19" y="35"/>
                  </a:cxn>
                  <a:cxn ang="0">
                    <a:pos x="61" y="35"/>
                  </a:cxn>
                  <a:cxn ang="0">
                    <a:pos x="61" y="50"/>
                  </a:cxn>
                  <a:cxn ang="0">
                    <a:pos x="31" y="50"/>
                  </a:cxn>
                  <a:cxn ang="0">
                    <a:pos x="31" y="35"/>
                  </a:cxn>
                  <a:cxn ang="0">
                    <a:pos x="46" y="19"/>
                  </a:cxn>
                  <a:cxn ang="0">
                    <a:pos x="61" y="35"/>
                  </a:cxn>
                  <a:cxn ang="0">
                    <a:pos x="84" y="73"/>
                  </a:cxn>
                  <a:cxn ang="0">
                    <a:pos x="84" y="88"/>
                  </a:cxn>
                  <a:cxn ang="0">
                    <a:pos x="57" y="115"/>
                  </a:cxn>
                  <a:cxn ang="0">
                    <a:pos x="34" y="115"/>
                  </a:cxn>
                  <a:cxn ang="0">
                    <a:pos x="8" y="88"/>
                  </a:cxn>
                  <a:cxn ang="0">
                    <a:pos x="8" y="61"/>
                  </a:cxn>
                  <a:cxn ang="0">
                    <a:pos x="11" y="58"/>
                  </a:cxn>
                  <a:cxn ang="0">
                    <a:pos x="80" y="58"/>
                  </a:cxn>
                  <a:cxn ang="0">
                    <a:pos x="84" y="61"/>
                  </a:cxn>
                  <a:cxn ang="0">
                    <a:pos x="84" y="73"/>
                  </a:cxn>
                  <a:cxn ang="0">
                    <a:pos x="84" y="73"/>
                  </a:cxn>
                  <a:cxn ang="0">
                    <a:pos x="84" y="73"/>
                  </a:cxn>
                </a:cxnLst>
                <a:rect l="0" t="0" r="r" b="b"/>
                <a:pathLst>
                  <a:path w="92" h="123">
                    <a:moveTo>
                      <a:pt x="80" y="50"/>
                    </a:moveTo>
                    <a:cubicBezTo>
                      <a:pt x="80" y="35"/>
                      <a:pt x="80" y="35"/>
                      <a:pt x="80" y="35"/>
                    </a:cubicBezTo>
                    <a:cubicBezTo>
                      <a:pt x="80" y="16"/>
                      <a:pt x="65" y="0"/>
                      <a:pt x="46" y="0"/>
                    </a:cubicBezTo>
                    <a:cubicBezTo>
                      <a:pt x="27" y="0"/>
                      <a:pt x="11" y="16"/>
                      <a:pt x="11" y="35"/>
                    </a:cubicBezTo>
                    <a:cubicBezTo>
                      <a:pt x="11" y="50"/>
                      <a:pt x="11" y="50"/>
                      <a:pt x="11" y="50"/>
                    </a:cubicBezTo>
                    <a:cubicBezTo>
                      <a:pt x="5" y="50"/>
                      <a:pt x="0" y="55"/>
                      <a:pt x="0" y="61"/>
                    </a:cubicBezTo>
                    <a:cubicBezTo>
                      <a:pt x="0" y="88"/>
                      <a:pt x="0" y="88"/>
                      <a:pt x="0" y="88"/>
                    </a:cubicBezTo>
                    <a:cubicBezTo>
                      <a:pt x="0" y="107"/>
                      <a:pt x="15" y="123"/>
                      <a:pt x="34" y="123"/>
                    </a:cubicBezTo>
                    <a:cubicBezTo>
                      <a:pt x="57" y="123"/>
                      <a:pt x="57" y="123"/>
                      <a:pt x="57" y="123"/>
                    </a:cubicBezTo>
                    <a:cubicBezTo>
                      <a:pt x="76" y="123"/>
                      <a:pt x="92" y="107"/>
                      <a:pt x="92" y="88"/>
                    </a:cubicBezTo>
                    <a:cubicBezTo>
                      <a:pt x="92" y="61"/>
                      <a:pt x="92" y="61"/>
                      <a:pt x="92" y="61"/>
                    </a:cubicBezTo>
                    <a:cubicBezTo>
                      <a:pt x="92" y="55"/>
                      <a:pt x="87" y="50"/>
                      <a:pt x="80" y="50"/>
                    </a:cubicBezTo>
                    <a:close/>
                    <a:moveTo>
                      <a:pt x="19" y="35"/>
                    </a:moveTo>
                    <a:cubicBezTo>
                      <a:pt x="19" y="20"/>
                      <a:pt x="31" y="8"/>
                      <a:pt x="46" y="8"/>
                    </a:cubicBezTo>
                    <a:cubicBezTo>
                      <a:pt x="61" y="8"/>
                      <a:pt x="73" y="20"/>
                      <a:pt x="73" y="35"/>
                    </a:cubicBezTo>
                    <a:cubicBezTo>
                      <a:pt x="73" y="50"/>
                      <a:pt x="73" y="50"/>
                      <a:pt x="73" y="50"/>
                    </a:cubicBezTo>
                    <a:cubicBezTo>
                      <a:pt x="65" y="50"/>
                      <a:pt x="65" y="50"/>
                      <a:pt x="65" y="50"/>
                    </a:cubicBezTo>
                    <a:cubicBezTo>
                      <a:pt x="65" y="35"/>
                      <a:pt x="65" y="35"/>
                      <a:pt x="65" y="35"/>
                    </a:cubicBezTo>
                    <a:cubicBezTo>
                      <a:pt x="65" y="24"/>
                      <a:pt x="56" y="15"/>
                      <a:pt x="46" y="15"/>
                    </a:cubicBezTo>
                    <a:cubicBezTo>
                      <a:pt x="35" y="15"/>
                      <a:pt x="27" y="24"/>
                      <a:pt x="27" y="35"/>
                    </a:cubicBezTo>
                    <a:cubicBezTo>
                      <a:pt x="27" y="50"/>
                      <a:pt x="27" y="50"/>
                      <a:pt x="27" y="50"/>
                    </a:cubicBezTo>
                    <a:cubicBezTo>
                      <a:pt x="19" y="50"/>
                      <a:pt x="19" y="50"/>
                      <a:pt x="19" y="50"/>
                    </a:cubicBezTo>
                    <a:lnTo>
                      <a:pt x="19" y="35"/>
                    </a:lnTo>
                    <a:close/>
                    <a:moveTo>
                      <a:pt x="61" y="35"/>
                    </a:moveTo>
                    <a:cubicBezTo>
                      <a:pt x="61" y="50"/>
                      <a:pt x="61" y="50"/>
                      <a:pt x="61" y="50"/>
                    </a:cubicBezTo>
                    <a:cubicBezTo>
                      <a:pt x="31" y="50"/>
                      <a:pt x="31" y="50"/>
                      <a:pt x="31" y="50"/>
                    </a:cubicBezTo>
                    <a:cubicBezTo>
                      <a:pt x="31" y="35"/>
                      <a:pt x="31" y="35"/>
                      <a:pt x="31" y="35"/>
                    </a:cubicBezTo>
                    <a:cubicBezTo>
                      <a:pt x="31" y="26"/>
                      <a:pt x="37" y="19"/>
                      <a:pt x="46" y="19"/>
                    </a:cubicBezTo>
                    <a:cubicBezTo>
                      <a:pt x="54" y="19"/>
                      <a:pt x="61" y="26"/>
                      <a:pt x="61" y="35"/>
                    </a:cubicBezTo>
                    <a:close/>
                    <a:moveTo>
                      <a:pt x="84" y="73"/>
                    </a:moveTo>
                    <a:cubicBezTo>
                      <a:pt x="84" y="88"/>
                      <a:pt x="84" y="88"/>
                      <a:pt x="84" y="88"/>
                    </a:cubicBezTo>
                    <a:cubicBezTo>
                      <a:pt x="84" y="103"/>
                      <a:pt x="72" y="115"/>
                      <a:pt x="57" y="115"/>
                    </a:cubicBezTo>
                    <a:cubicBezTo>
                      <a:pt x="34" y="115"/>
                      <a:pt x="34" y="115"/>
                      <a:pt x="34" y="115"/>
                    </a:cubicBezTo>
                    <a:cubicBezTo>
                      <a:pt x="20" y="115"/>
                      <a:pt x="8" y="103"/>
                      <a:pt x="8" y="88"/>
                    </a:cubicBezTo>
                    <a:cubicBezTo>
                      <a:pt x="8" y="61"/>
                      <a:pt x="8" y="61"/>
                      <a:pt x="8" y="61"/>
                    </a:cubicBezTo>
                    <a:cubicBezTo>
                      <a:pt x="8" y="59"/>
                      <a:pt x="9" y="58"/>
                      <a:pt x="11" y="58"/>
                    </a:cubicBezTo>
                    <a:cubicBezTo>
                      <a:pt x="80" y="58"/>
                      <a:pt x="80" y="58"/>
                      <a:pt x="80" y="58"/>
                    </a:cubicBezTo>
                    <a:cubicBezTo>
                      <a:pt x="83" y="58"/>
                      <a:pt x="84" y="59"/>
                      <a:pt x="84" y="61"/>
                    </a:cubicBezTo>
                    <a:lnTo>
                      <a:pt x="84" y="73"/>
                    </a:lnTo>
                    <a:close/>
                    <a:moveTo>
                      <a:pt x="84" y="73"/>
                    </a:moveTo>
                    <a:cubicBezTo>
                      <a:pt x="84" y="73"/>
                      <a:pt x="84" y="73"/>
                      <a:pt x="84" y="73"/>
                    </a:cubicBezTo>
                  </a:path>
                </a:pathLst>
              </a:custGeom>
              <a:grpFill/>
              <a:ln w="9525">
                <a:noFill/>
                <a:round/>
              </a:ln>
            </p:spPr>
            <p:txBody>
              <a:bodyPr vert="horz" wrap="square" lIns="91435" tIns="45717" rIns="91435" bIns="45717" numCol="1" anchor="t" anchorCtr="0" compatLnSpc="1"/>
              <a:lstStyle/>
              <a:p>
                <a:endParaRPr lang="en-US" dirty="0">
                  <a:solidFill>
                    <a:schemeClr val="tx2"/>
                  </a:solidFill>
                  <a:latin typeface="宋体" panose="02010600030101010101" pitchFamily="2" charset="-122"/>
                  <a:ea typeface="宋体" panose="02010600030101010101" pitchFamily="2" charset="-122"/>
                </a:endParaRPr>
              </a:p>
            </p:txBody>
          </p:sp>
          <p:sp>
            <p:nvSpPr>
              <p:cNvPr id="16" name="Freeform 10"/>
              <p:cNvSpPr>
                <a:spLocks noEditPoints="1"/>
              </p:cNvSpPr>
              <p:nvPr/>
            </p:nvSpPr>
            <p:spPr bwMode="auto">
              <a:xfrm>
                <a:off x="865188" y="1425576"/>
                <a:ext cx="47625" cy="66675"/>
              </a:xfrm>
              <a:custGeom>
                <a:avLst/>
                <a:gdLst/>
                <a:ahLst/>
                <a:cxnLst>
                  <a:cxn ang="0">
                    <a:pos x="8" y="0"/>
                  </a:cxn>
                  <a:cxn ang="0">
                    <a:pos x="0" y="8"/>
                  </a:cxn>
                  <a:cxn ang="0">
                    <a:pos x="3" y="18"/>
                  </a:cxn>
                  <a:cxn ang="0">
                    <a:pos x="8" y="23"/>
                  </a:cxn>
                  <a:cxn ang="0">
                    <a:pos x="13" y="18"/>
                  </a:cxn>
                  <a:cxn ang="0">
                    <a:pos x="16" y="8"/>
                  </a:cxn>
                  <a:cxn ang="0">
                    <a:pos x="8" y="0"/>
                  </a:cxn>
                  <a:cxn ang="0">
                    <a:pos x="8" y="0"/>
                  </a:cxn>
                  <a:cxn ang="0">
                    <a:pos x="8" y="0"/>
                  </a:cxn>
                </a:cxnLst>
                <a:rect l="0" t="0" r="r" b="b"/>
                <a:pathLst>
                  <a:path w="16" h="23">
                    <a:moveTo>
                      <a:pt x="8" y="0"/>
                    </a:moveTo>
                    <a:cubicBezTo>
                      <a:pt x="4" y="0"/>
                      <a:pt x="0" y="3"/>
                      <a:pt x="0" y="8"/>
                    </a:cubicBezTo>
                    <a:cubicBezTo>
                      <a:pt x="0" y="10"/>
                      <a:pt x="1" y="14"/>
                      <a:pt x="3" y="18"/>
                    </a:cubicBezTo>
                    <a:cubicBezTo>
                      <a:pt x="4" y="21"/>
                      <a:pt x="5" y="23"/>
                      <a:pt x="8" y="23"/>
                    </a:cubicBezTo>
                    <a:cubicBezTo>
                      <a:pt x="11" y="23"/>
                      <a:pt x="12" y="21"/>
                      <a:pt x="13" y="18"/>
                    </a:cubicBezTo>
                    <a:cubicBezTo>
                      <a:pt x="14" y="14"/>
                      <a:pt x="16" y="10"/>
                      <a:pt x="16" y="8"/>
                    </a:cubicBezTo>
                    <a:cubicBezTo>
                      <a:pt x="16" y="3"/>
                      <a:pt x="12" y="0"/>
                      <a:pt x="8" y="0"/>
                    </a:cubicBezTo>
                    <a:close/>
                    <a:moveTo>
                      <a:pt x="8" y="0"/>
                    </a:moveTo>
                    <a:cubicBezTo>
                      <a:pt x="8" y="0"/>
                      <a:pt x="8" y="0"/>
                      <a:pt x="8" y="0"/>
                    </a:cubicBezTo>
                  </a:path>
                </a:pathLst>
              </a:custGeom>
              <a:grpFill/>
              <a:ln w="9525">
                <a:noFill/>
                <a:round/>
              </a:ln>
            </p:spPr>
            <p:txBody>
              <a:bodyPr vert="horz" wrap="square" lIns="91435" tIns="45717" rIns="91435" bIns="45717" numCol="1" anchor="t" anchorCtr="0" compatLnSpc="1"/>
              <a:lstStyle/>
              <a:p>
                <a:endParaRPr lang="en-US" dirty="0">
                  <a:solidFill>
                    <a:schemeClr val="tx2"/>
                  </a:solidFill>
                  <a:latin typeface="宋体" panose="02010600030101010101" pitchFamily="2" charset="-122"/>
                  <a:ea typeface="宋体" panose="02010600030101010101" pitchFamily="2" charset="-122"/>
                </a:endParaRPr>
              </a:p>
            </p:txBody>
          </p:sp>
        </p:grpSp>
        <p:sp>
          <p:nvSpPr>
            <p:cNvPr id="17" name="Freeform 72"/>
            <p:cNvSpPr>
              <a:spLocks noEditPoints="1"/>
            </p:cNvSpPr>
            <p:nvPr/>
          </p:nvSpPr>
          <p:spPr bwMode="auto">
            <a:xfrm>
              <a:off x="7326928" y="2607776"/>
              <a:ext cx="485946" cy="485942"/>
            </a:xfrm>
            <a:custGeom>
              <a:avLst/>
              <a:gdLst/>
              <a:ahLst/>
              <a:cxnLst>
                <a:cxn ang="0">
                  <a:pos x="121" y="1"/>
                </a:cxn>
                <a:cxn ang="0">
                  <a:pos x="119" y="0"/>
                </a:cxn>
                <a:cxn ang="0">
                  <a:pos x="117" y="1"/>
                </a:cxn>
                <a:cxn ang="0">
                  <a:pos x="2" y="77"/>
                </a:cxn>
                <a:cxn ang="0">
                  <a:pos x="0" y="81"/>
                </a:cxn>
                <a:cxn ang="0">
                  <a:pos x="2" y="84"/>
                </a:cxn>
                <a:cxn ang="0">
                  <a:pos x="32" y="96"/>
                </a:cxn>
                <a:cxn ang="0">
                  <a:pos x="46" y="121"/>
                </a:cxn>
                <a:cxn ang="0">
                  <a:pos x="50" y="123"/>
                </a:cxn>
                <a:cxn ang="0">
                  <a:pos x="50" y="123"/>
                </a:cxn>
                <a:cxn ang="0">
                  <a:pos x="53" y="121"/>
                </a:cxn>
                <a:cxn ang="0">
                  <a:pos x="61" y="107"/>
                </a:cxn>
                <a:cxn ang="0">
                  <a:pos x="98" y="122"/>
                </a:cxn>
                <a:cxn ang="0">
                  <a:pos x="100" y="123"/>
                </a:cxn>
                <a:cxn ang="0">
                  <a:pos x="101" y="122"/>
                </a:cxn>
                <a:cxn ang="0">
                  <a:pos x="103" y="119"/>
                </a:cxn>
                <a:cxn ang="0">
                  <a:pos x="123" y="4"/>
                </a:cxn>
                <a:cxn ang="0">
                  <a:pos x="121" y="1"/>
                </a:cxn>
                <a:cxn ang="0">
                  <a:pos x="12" y="80"/>
                </a:cxn>
                <a:cxn ang="0">
                  <a:pos x="101" y="20"/>
                </a:cxn>
                <a:cxn ang="0">
                  <a:pos x="36" y="89"/>
                </a:cxn>
                <a:cxn ang="0">
                  <a:pos x="35" y="89"/>
                </a:cxn>
                <a:cxn ang="0">
                  <a:pos x="12" y="80"/>
                </a:cxn>
                <a:cxn ang="0">
                  <a:pos x="39" y="92"/>
                </a:cxn>
                <a:cxn ang="0">
                  <a:pos x="39" y="92"/>
                </a:cxn>
                <a:cxn ang="0">
                  <a:pos x="112" y="14"/>
                </a:cxn>
                <a:cxn ang="0">
                  <a:pos x="50" y="111"/>
                </a:cxn>
                <a:cxn ang="0">
                  <a:pos x="39" y="92"/>
                </a:cxn>
                <a:cxn ang="0">
                  <a:pos x="97" y="113"/>
                </a:cxn>
                <a:cxn ang="0">
                  <a:pos x="64" y="100"/>
                </a:cxn>
                <a:cxn ang="0">
                  <a:pos x="61" y="100"/>
                </a:cxn>
                <a:cxn ang="0">
                  <a:pos x="112" y="22"/>
                </a:cxn>
                <a:cxn ang="0">
                  <a:pos x="97" y="113"/>
                </a:cxn>
                <a:cxn ang="0">
                  <a:pos x="97" y="113"/>
                </a:cxn>
                <a:cxn ang="0">
                  <a:pos x="97" y="113"/>
                </a:cxn>
              </a:cxnLst>
              <a:rect l="0" t="0" r="r" b="b"/>
              <a:pathLst>
                <a:path w="123" h="123">
                  <a:moveTo>
                    <a:pt x="121" y="1"/>
                  </a:moveTo>
                  <a:cubicBezTo>
                    <a:pt x="120" y="0"/>
                    <a:pt x="119" y="0"/>
                    <a:pt x="119" y="0"/>
                  </a:cubicBezTo>
                  <a:cubicBezTo>
                    <a:pt x="118" y="0"/>
                    <a:pt x="117" y="0"/>
                    <a:pt x="117" y="1"/>
                  </a:cubicBezTo>
                  <a:cubicBezTo>
                    <a:pt x="2" y="77"/>
                    <a:pt x="2" y="77"/>
                    <a:pt x="2" y="77"/>
                  </a:cubicBezTo>
                  <a:cubicBezTo>
                    <a:pt x="0" y="78"/>
                    <a:pt x="0" y="79"/>
                    <a:pt x="0" y="81"/>
                  </a:cubicBezTo>
                  <a:cubicBezTo>
                    <a:pt x="0" y="82"/>
                    <a:pt x="1" y="83"/>
                    <a:pt x="2" y="84"/>
                  </a:cubicBezTo>
                  <a:cubicBezTo>
                    <a:pt x="32" y="96"/>
                    <a:pt x="32" y="96"/>
                    <a:pt x="32" y="96"/>
                  </a:cubicBezTo>
                  <a:cubicBezTo>
                    <a:pt x="46" y="121"/>
                    <a:pt x="46" y="121"/>
                    <a:pt x="46" y="121"/>
                  </a:cubicBezTo>
                  <a:cubicBezTo>
                    <a:pt x="47" y="122"/>
                    <a:pt x="48" y="123"/>
                    <a:pt x="50" y="123"/>
                  </a:cubicBezTo>
                  <a:cubicBezTo>
                    <a:pt x="50" y="123"/>
                    <a:pt x="50" y="123"/>
                    <a:pt x="50" y="123"/>
                  </a:cubicBezTo>
                  <a:cubicBezTo>
                    <a:pt x="51" y="123"/>
                    <a:pt x="52" y="122"/>
                    <a:pt x="53" y="121"/>
                  </a:cubicBezTo>
                  <a:cubicBezTo>
                    <a:pt x="61" y="107"/>
                    <a:pt x="61" y="107"/>
                    <a:pt x="61" y="107"/>
                  </a:cubicBezTo>
                  <a:cubicBezTo>
                    <a:pt x="98" y="122"/>
                    <a:pt x="98" y="122"/>
                    <a:pt x="98" y="122"/>
                  </a:cubicBezTo>
                  <a:cubicBezTo>
                    <a:pt x="99" y="123"/>
                    <a:pt x="99" y="123"/>
                    <a:pt x="100" y="123"/>
                  </a:cubicBezTo>
                  <a:cubicBezTo>
                    <a:pt x="100" y="123"/>
                    <a:pt x="101" y="122"/>
                    <a:pt x="101" y="122"/>
                  </a:cubicBezTo>
                  <a:cubicBezTo>
                    <a:pt x="102" y="122"/>
                    <a:pt x="103" y="121"/>
                    <a:pt x="103" y="119"/>
                  </a:cubicBezTo>
                  <a:cubicBezTo>
                    <a:pt x="123" y="4"/>
                    <a:pt x="123" y="4"/>
                    <a:pt x="123" y="4"/>
                  </a:cubicBezTo>
                  <a:cubicBezTo>
                    <a:pt x="123" y="3"/>
                    <a:pt x="122" y="1"/>
                    <a:pt x="121" y="1"/>
                  </a:cubicBezTo>
                  <a:close/>
                  <a:moveTo>
                    <a:pt x="12" y="80"/>
                  </a:moveTo>
                  <a:cubicBezTo>
                    <a:pt x="101" y="20"/>
                    <a:pt x="101" y="20"/>
                    <a:pt x="101" y="20"/>
                  </a:cubicBezTo>
                  <a:cubicBezTo>
                    <a:pt x="36" y="89"/>
                    <a:pt x="36" y="89"/>
                    <a:pt x="36" y="89"/>
                  </a:cubicBezTo>
                  <a:cubicBezTo>
                    <a:pt x="36" y="89"/>
                    <a:pt x="35" y="89"/>
                    <a:pt x="35" y="89"/>
                  </a:cubicBezTo>
                  <a:lnTo>
                    <a:pt x="12" y="80"/>
                  </a:lnTo>
                  <a:close/>
                  <a:moveTo>
                    <a:pt x="39" y="92"/>
                  </a:moveTo>
                  <a:cubicBezTo>
                    <a:pt x="39" y="92"/>
                    <a:pt x="39" y="92"/>
                    <a:pt x="39" y="92"/>
                  </a:cubicBezTo>
                  <a:cubicBezTo>
                    <a:pt x="112" y="14"/>
                    <a:pt x="112" y="14"/>
                    <a:pt x="112" y="14"/>
                  </a:cubicBezTo>
                  <a:cubicBezTo>
                    <a:pt x="50" y="111"/>
                    <a:pt x="50" y="111"/>
                    <a:pt x="50" y="111"/>
                  </a:cubicBezTo>
                  <a:lnTo>
                    <a:pt x="39" y="92"/>
                  </a:lnTo>
                  <a:close/>
                  <a:moveTo>
                    <a:pt x="97" y="113"/>
                  </a:moveTo>
                  <a:cubicBezTo>
                    <a:pt x="64" y="100"/>
                    <a:pt x="64" y="100"/>
                    <a:pt x="64" y="100"/>
                  </a:cubicBezTo>
                  <a:cubicBezTo>
                    <a:pt x="63" y="100"/>
                    <a:pt x="62" y="100"/>
                    <a:pt x="61" y="100"/>
                  </a:cubicBezTo>
                  <a:cubicBezTo>
                    <a:pt x="112" y="22"/>
                    <a:pt x="112" y="22"/>
                    <a:pt x="112" y="22"/>
                  </a:cubicBezTo>
                  <a:lnTo>
                    <a:pt x="97" y="113"/>
                  </a:lnTo>
                  <a:close/>
                  <a:moveTo>
                    <a:pt x="97" y="113"/>
                  </a:moveTo>
                  <a:cubicBezTo>
                    <a:pt x="97" y="113"/>
                    <a:pt x="97" y="113"/>
                    <a:pt x="97" y="113"/>
                  </a:cubicBezTo>
                </a:path>
              </a:pathLst>
            </a:custGeom>
            <a:solidFill>
              <a:schemeClr val="bg1"/>
            </a:solidFill>
            <a:ln w="9525">
              <a:noFill/>
              <a:round/>
            </a:ln>
          </p:spPr>
          <p:txBody>
            <a:bodyPr vert="horz" wrap="square" lIns="91435" tIns="45717" rIns="91435" bIns="45717" numCol="1" anchor="t" anchorCtr="0" compatLnSpc="1"/>
            <a:lstStyle/>
            <a:p>
              <a:endParaRPr lang="en-US" dirty="0">
                <a:solidFill>
                  <a:schemeClr val="tx2"/>
                </a:solidFill>
                <a:latin typeface="宋体" panose="02010600030101010101" pitchFamily="2" charset="-122"/>
                <a:ea typeface="宋体" panose="02010600030101010101" pitchFamily="2" charset="-122"/>
              </a:endParaRPr>
            </a:p>
          </p:txBody>
        </p:sp>
        <p:grpSp>
          <p:nvGrpSpPr>
            <p:cNvPr id="18" name="Group 41"/>
            <p:cNvGrpSpPr/>
            <p:nvPr/>
          </p:nvGrpSpPr>
          <p:grpSpPr>
            <a:xfrm>
              <a:off x="3098191" y="2759144"/>
              <a:ext cx="274464" cy="276902"/>
              <a:chOff x="0" y="2706688"/>
              <a:chExt cx="357188" cy="360363"/>
            </a:xfrm>
            <a:solidFill>
              <a:schemeClr val="bg1"/>
            </a:solidFill>
          </p:grpSpPr>
          <p:sp>
            <p:nvSpPr>
              <p:cNvPr id="19" name="Freeform 107"/>
              <p:cNvSpPr>
                <a:spLocks noEditPoints="1"/>
              </p:cNvSpPr>
              <p:nvPr/>
            </p:nvSpPr>
            <p:spPr bwMode="auto">
              <a:xfrm>
                <a:off x="0" y="2706688"/>
                <a:ext cx="357188" cy="360363"/>
              </a:xfrm>
              <a:custGeom>
                <a:avLst/>
                <a:gdLst/>
                <a:ahLst/>
                <a:cxnLst>
                  <a:cxn ang="0">
                    <a:pos x="112" y="12"/>
                  </a:cxn>
                  <a:cxn ang="0">
                    <a:pos x="96" y="12"/>
                  </a:cxn>
                  <a:cxn ang="0">
                    <a:pos x="96" y="4"/>
                  </a:cxn>
                  <a:cxn ang="0">
                    <a:pos x="92" y="0"/>
                  </a:cxn>
                  <a:cxn ang="0">
                    <a:pos x="88" y="4"/>
                  </a:cxn>
                  <a:cxn ang="0">
                    <a:pos x="88" y="12"/>
                  </a:cxn>
                  <a:cxn ang="0">
                    <a:pos x="65" y="12"/>
                  </a:cxn>
                  <a:cxn ang="0">
                    <a:pos x="65" y="4"/>
                  </a:cxn>
                  <a:cxn ang="0">
                    <a:pos x="61" y="0"/>
                  </a:cxn>
                  <a:cxn ang="0">
                    <a:pos x="57" y="4"/>
                  </a:cxn>
                  <a:cxn ang="0">
                    <a:pos x="57" y="12"/>
                  </a:cxn>
                  <a:cxn ang="0">
                    <a:pos x="34" y="12"/>
                  </a:cxn>
                  <a:cxn ang="0">
                    <a:pos x="34" y="4"/>
                  </a:cxn>
                  <a:cxn ang="0">
                    <a:pos x="30" y="0"/>
                  </a:cxn>
                  <a:cxn ang="0">
                    <a:pos x="27" y="4"/>
                  </a:cxn>
                  <a:cxn ang="0">
                    <a:pos x="27" y="12"/>
                  </a:cxn>
                  <a:cxn ang="0">
                    <a:pos x="10" y="12"/>
                  </a:cxn>
                  <a:cxn ang="0">
                    <a:pos x="0" y="22"/>
                  </a:cxn>
                  <a:cxn ang="0">
                    <a:pos x="0" y="113"/>
                  </a:cxn>
                  <a:cxn ang="0">
                    <a:pos x="10" y="123"/>
                  </a:cxn>
                  <a:cxn ang="0">
                    <a:pos x="112" y="123"/>
                  </a:cxn>
                  <a:cxn ang="0">
                    <a:pos x="122" y="113"/>
                  </a:cxn>
                  <a:cxn ang="0">
                    <a:pos x="122" y="22"/>
                  </a:cxn>
                  <a:cxn ang="0">
                    <a:pos x="112" y="12"/>
                  </a:cxn>
                  <a:cxn ang="0">
                    <a:pos x="115" y="113"/>
                  </a:cxn>
                  <a:cxn ang="0">
                    <a:pos x="112" y="115"/>
                  </a:cxn>
                  <a:cxn ang="0">
                    <a:pos x="10" y="115"/>
                  </a:cxn>
                  <a:cxn ang="0">
                    <a:pos x="7" y="113"/>
                  </a:cxn>
                  <a:cxn ang="0">
                    <a:pos x="7" y="22"/>
                  </a:cxn>
                  <a:cxn ang="0">
                    <a:pos x="10" y="19"/>
                  </a:cxn>
                  <a:cxn ang="0">
                    <a:pos x="27" y="19"/>
                  </a:cxn>
                  <a:cxn ang="0">
                    <a:pos x="27" y="27"/>
                  </a:cxn>
                  <a:cxn ang="0">
                    <a:pos x="30" y="31"/>
                  </a:cxn>
                  <a:cxn ang="0">
                    <a:pos x="34" y="27"/>
                  </a:cxn>
                  <a:cxn ang="0">
                    <a:pos x="34" y="19"/>
                  </a:cxn>
                  <a:cxn ang="0">
                    <a:pos x="57" y="19"/>
                  </a:cxn>
                  <a:cxn ang="0">
                    <a:pos x="57" y="27"/>
                  </a:cxn>
                  <a:cxn ang="0">
                    <a:pos x="61" y="31"/>
                  </a:cxn>
                  <a:cxn ang="0">
                    <a:pos x="65" y="27"/>
                  </a:cxn>
                  <a:cxn ang="0">
                    <a:pos x="65" y="19"/>
                  </a:cxn>
                  <a:cxn ang="0">
                    <a:pos x="88" y="19"/>
                  </a:cxn>
                  <a:cxn ang="0">
                    <a:pos x="88" y="27"/>
                  </a:cxn>
                  <a:cxn ang="0">
                    <a:pos x="92" y="31"/>
                  </a:cxn>
                  <a:cxn ang="0">
                    <a:pos x="96" y="27"/>
                  </a:cxn>
                  <a:cxn ang="0">
                    <a:pos x="96" y="19"/>
                  </a:cxn>
                  <a:cxn ang="0">
                    <a:pos x="112" y="19"/>
                  </a:cxn>
                  <a:cxn ang="0">
                    <a:pos x="115" y="22"/>
                  </a:cxn>
                  <a:cxn ang="0">
                    <a:pos x="115" y="113"/>
                  </a:cxn>
                  <a:cxn ang="0">
                    <a:pos x="115" y="113"/>
                  </a:cxn>
                  <a:cxn ang="0">
                    <a:pos x="115" y="113"/>
                  </a:cxn>
                </a:cxnLst>
                <a:rect l="0" t="0" r="r" b="b"/>
                <a:pathLst>
                  <a:path w="122" h="123">
                    <a:moveTo>
                      <a:pt x="112" y="12"/>
                    </a:moveTo>
                    <a:cubicBezTo>
                      <a:pt x="96" y="12"/>
                      <a:pt x="96" y="12"/>
                      <a:pt x="96" y="12"/>
                    </a:cubicBezTo>
                    <a:cubicBezTo>
                      <a:pt x="96" y="4"/>
                      <a:pt x="96" y="4"/>
                      <a:pt x="96" y="4"/>
                    </a:cubicBezTo>
                    <a:cubicBezTo>
                      <a:pt x="96" y="2"/>
                      <a:pt x="94" y="0"/>
                      <a:pt x="92" y="0"/>
                    </a:cubicBezTo>
                    <a:cubicBezTo>
                      <a:pt x="90" y="0"/>
                      <a:pt x="88" y="2"/>
                      <a:pt x="88" y="4"/>
                    </a:cubicBezTo>
                    <a:cubicBezTo>
                      <a:pt x="88" y="12"/>
                      <a:pt x="88" y="12"/>
                      <a:pt x="88" y="12"/>
                    </a:cubicBezTo>
                    <a:cubicBezTo>
                      <a:pt x="65" y="12"/>
                      <a:pt x="65" y="12"/>
                      <a:pt x="65" y="12"/>
                    </a:cubicBezTo>
                    <a:cubicBezTo>
                      <a:pt x="65" y="4"/>
                      <a:pt x="65" y="4"/>
                      <a:pt x="65" y="4"/>
                    </a:cubicBezTo>
                    <a:cubicBezTo>
                      <a:pt x="65" y="2"/>
                      <a:pt x="63" y="0"/>
                      <a:pt x="61" y="0"/>
                    </a:cubicBezTo>
                    <a:cubicBezTo>
                      <a:pt x="59" y="0"/>
                      <a:pt x="57" y="2"/>
                      <a:pt x="57" y="4"/>
                    </a:cubicBezTo>
                    <a:cubicBezTo>
                      <a:pt x="57" y="12"/>
                      <a:pt x="57" y="12"/>
                      <a:pt x="57" y="12"/>
                    </a:cubicBezTo>
                    <a:cubicBezTo>
                      <a:pt x="34" y="12"/>
                      <a:pt x="34" y="12"/>
                      <a:pt x="34" y="12"/>
                    </a:cubicBezTo>
                    <a:cubicBezTo>
                      <a:pt x="34" y="4"/>
                      <a:pt x="34" y="4"/>
                      <a:pt x="34" y="4"/>
                    </a:cubicBezTo>
                    <a:cubicBezTo>
                      <a:pt x="34" y="2"/>
                      <a:pt x="32" y="0"/>
                      <a:pt x="30" y="0"/>
                    </a:cubicBezTo>
                    <a:cubicBezTo>
                      <a:pt x="28" y="0"/>
                      <a:pt x="27" y="2"/>
                      <a:pt x="27" y="4"/>
                    </a:cubicBezTo>
                    <a:cubicBezTo>
                      <a:pt x="27" y="12"/>
                      <a:pt x="27" y="12"/>
                      <a:pt x="27" y="12"/>
                    </a:cubicBezTo>
                    <a:cubicBezTo>
                      <a:pt x="10" y="12"/>
                      <a:pt x="10" y="12"/>
                      <a:pt x="10" y="12"/>
                    </a:cubicBezTo>
                    <a:cubicBezTo>
                      <a:pt x="4" y="12"/>
                      <a:pt x="0" y="16"/>
                      <a:pt x="0" y="22"/>
                    </a:cubicBezTo>
                    <a:cubicBezTo>
                      <a:pt x="0" y="113"/>
                      <a:pt x="0" y="113"/>
                      <a:pt x="0" y="113"/>
                    </a:cubicBezTo>
                    <a:cubicBezTo>
                      <a:pt x="0" y="118"/>
                      <a:pt x="4" y="123"/>
                      <a:pt x="10" y="123"/>
                    </a:cubicBezTo>
                    <a:cubicBezTo>
                      <a:pt x="112" y="123"/>
                      <a:pt x="112" y="123"/>
                      <a:pt x="112" y="123"/>
                    </a:cubicBezTo>
                    <a:cubicBezTo>
                      <a:pt x="118" y="123"/>
                      <a:pt x="122" y="118"/>
                      <a:pt x="122" y="113"/>
                    </a:cubicBezTo>
                    <a:cubicBezTo>
                      <a:pt x="122" y="22"/>
                      <a:pt x="122" y="22"/>
                      <a:pt x="122" y="22"/>
                    </a:cubicBezTo>
                    <a:cubicBezTo>
                      <a:pt x="122" y="16"/>
                      <a:pt x="118" y="12"/>
                      <a:pt x="112" y="12"/>
                    </a:cubicBezTo>
                    <a:close/>
                    <a:moveTo>
                      <a:pt x="115" y="113"/>
                    </a:moveTo>
                    <a:cubicBezTo>
                      <a:pt x="115" y="114"/>
                      <a:pt x="114" y="115"/>
                      <a:pt x="112" y="115"/>
                    </a:cubicBezTo>
                    <a:cubicBezTo>
                      <a:pt x="10" y="115"/>
                      <a:pt x="10" y="115"/>
                      <a:pt x="10" y="115"/>
                    </a:cubicBezTo>
                    <a:cubicBezTo>
                      <a:pt x="9" y="115"/>
                      <a:pt x="7" y="114"/>
                      <a:pt x="7" y="113"/>
                    </a:cubicBezTo>
                    <a:cubicBezTo>
                      <a:pt x="7" y="22"/>
                      <a:pt x="7" y="22"/>
                      <a:pt x="7" y="22"/>
                    </a:cubicBezTo>
                    <a:cubicBezTo>
                      <a:pt x="7" y="20"/>
                      <a:pt x="9" y="19"/>
                      <a:pt x="10" y="19"/>
                    </a:cubicBezTo>
                    <a:cubicBezTo>
                      <a:pt x="27" y="19"/>
                      <a:pt x="27" y="19"/>
                      <a:pt x="27" y="19"/>
                    </a:cubicBezTo>
                    <a:cubicBezTo>
                      <a:pt x="27" y="27"/>
                      <a:pt x="27" y="27"/>
                      <a:pt x="27" y="27"/>
                    </a:cubicBezTo>
                    <a:cubicBezTo>
                      <a:pt x="27" y="29"/>
                      <a:pt x="28" y="31"/>
                      <a:pt x="30" y="31"/>
                    </a:cubicBezTo>
                    <a:cubicBezTo>
                      <a:pt x="32" y="31"/>
                      <a:pt x="34" y="29"/>
                      <a:pt x="34" y="27"/>
                    </a:cubicBezTo>
                    <a:cubicBezTo>
                      <a:pt x="34" y="19"/>
                      <a:pt x="34" y="19"/>
                      <a:pt x="34" y="19"/>
                    </a:cubicBezTo>
                    <a:cubicBezTo>
                      <a:pt x="57" y="19"/>
                      <a:pt x="57" y="19"/>
                      <a:pt x="57" y="19"/>
                    </a:cubicBezTo>
                    <a:cubicBezTo>
                      <a:pt x="57" y="27"/>
                      <a:pt x="57" y="27"/>
                      <a:pt x="57" y="27"/>
                    </a:cubicBezTo>
                    <a:cubicBezTo>
                      <a:pt x="57" y="29"/>
                      <a:pt x="59" y="31"/>
                      <a:pt x="61" y="31"/>
                    </a:cubicBezTo>
                    <a:cubicBezTo>
                      <a:pt x="63" y="31"/>
                      <a:pt x="65" y="29"/>
                      <a:pt x="65" y="27"/>
                    </a:cubicBezTo>
                    <a:cubicBezTo>
                      <a:pt x="65" y="19"/>
                      <a:pt x="65" y="19"/>
                      <a:pt x="65" y="19"/>
                    </a:cubicBezTo>
                    <a:cubicBezTo>
                      <a:pt x="88" y="19"/>
                      <a:pt x="88" y="19"/>
                      <a:pt x="88" y="19"/>
                    </a:cubicBezTo>
                    <a:cubicBezTo>
                      <a:pt x="88" y="27"/>
                      <a:pt x="88" y="27"/>
                      <a:pt x="88" y="27"/>
                    </a:cubicBezTo>
                    <a:cubicBezTo>
                      <a:pt x="88" y="29"/>
                      <a:pt x="90" y="31"/>
                      <a:pt x="92" y="31"/>
                    </a:cubicBezTo>
                    <a:cubicBezTo>
                      <a:pt x="94" y="31"/>
                      <a:pt x="96" y="29"/>
                      <a:pt x="96" y="27"/>
                    </a:cubicBezTo>
                    <a:cubicBezTo>
                      <a:pt x="96" y="19"/>
                      <a:pt x="96" y="19"/>
                      <a:pt x="96" y="19"/>
                    </a:cubicBezTo>
                    <a:cubicBezTo>
                      <a:pt x="112" y="19"/>
                      <a:pt x="112" y="19"/>
                      <a:pt x="112" y="19"/>
                    </a:cubicBezTo>
                    <a:cubicBezTo>
                      <a:pt x="114" y="19"/>
                      <a:pt x="115" y="20"/>
                      <a:pt x="115" y="22"/>
                    </a:cubicBezTo>
                    <a:lnTo>
                      <a:pt x="115" y="113"/>
                    </a:lnTo>
                    <a:close/>
                    <a:moveTo>
                      <a:pt x="115" y="113"/>
                    </a:moveTo>
                    <a:cubicBezTo>
                      <a:pt x="115" y="113"/>
                      <a:pt x="115" y="113"/>
                      <a:pt x="115" y="113"/>
                    </a:cubicBezTo>
                  </a:path>
                </a:pathLst>
              </a:custGeom>
              <a:grpFill/>
              <a:ln w="9525">
                <a:noFill/>
                <a:round/>
              </a:ln>
            </p:spPr>
            <p:txBody>
              <a:bodyPr vert="horz" wrap="square" lIns="91435" tIns="45717" rIns="91435" bIns="45717" numCol="1" anchor="t" anchorCtr="0" compatLnSpc="1"/>
              <a:lstStyle/>
              <a:p>
                <a:endParaRPr lang="en-US" dirty="0">
                  <a:solidFill>
                    <a:schemeClr val="tx2"/>
                  </a:solidFill>
                  <a:latin typeface="宋体" panose="02010600030101010101" pitchFamily="2" charset="-122"/>
                  <a:ea typeface="宋体" panose="02010600030101010101" pitchFamily="2" charset="-122"/>
                </a:endParaRPr>
              </a:p>
            </p:txBody>
          </p:sp>
          <p:sp>
            <p:nvSpPr>
              <p:cNvPr id="20" name="Rectangle 108"/>
              <p:cNvSpPr>
                <a:spLocks noChangeArrowheads="1"/>
              </p:cNvSpPr>
              <p:nvPr/>
            </p:nvSpPr>
            <p:spPr bwMode="auto">
              <a:xfrm>
                <a:off x="79375" y="2841626"/>
                <a:ext cx="42863" cy="34925"/>
              </a:xfrm>
              <a:prstGeom prst="rect">
                <a:avLst/>
              </a:prstGeom>
              <a:grpFill/>
              <a:ln w="9525">
                <a:noFill/>
                <a:miter lim="800000"/>
              </a:ln>
            </p:spPr>
            <p:txBody>
              <a:bodyPr vert="horz" wrap="square" lIns="91435" tIns="45717" rIns="91435" bIns="45717" numCol="1" anchor="t" anchorCtr="0" compatLnSpc="1"/>
              <a:lstStyle/>
              <a:p>
                <a:endParaRPr lang="en-US" dirty="0">
                  <a:solidFill>
                    <a:schemeClr val="tx2"/>
                  </a:solidFill>
                  <a:latin typeface="宋体" panose="02010600030101010101" pitchFamily="2" charset="-122"/>
                  <a:ea typeface="宋体" panose="02010600030101010101" pitchFamily="2" charset="-122"/>
                </a:endParaRPr>
              </a:p>
            </p:txBody>
          </p:sp>
          <p:sp>
            <p:nvSpPr>
              <p:cNvPr id="21" name="Rectangle 109"/>
              <p:cNvSpPr>
                <a:spLocks noChangeArrowheads="1"/>
              </p:cNvSpPr>
              <p:nvPr/>
            </p:nvSpPr>
            <p:spPr bwMode="auto">
              <a:xfrm>
                <a:off x="79375" y="2897188"/>
                <a:ext cx="42863" cy="34925"/>
              </a:xfrm>
              <a:prstGeom prst="rect">
                <a:avLst/>
              </a:prstGeom>
              <a:grpFill/>
              <a:ln w="9525">
                <a:noFill/>
                <a:miter lim="800000"/>
              </a:ln>
            </p:spPr>
            <p:txBody>
              <a:bodyPr vert="horz" wrap="square" lIns="91435" tIns="45717" rIns="91435" bIns="45717" numCol="1" anchor="t" anchorCtr="0" compatLnSpc="1"/>
              <a:lstStyle/>
              <a:p>
                <a:endParaRPr lang="en-US" dirty="0">
                  <a:solidFill>
                    <a:schemeClr val="tx2"/>
                  </a:solidFill>
                  <a:latin typeface="宋体" panose="02010600030101010101" pitchFamily="2" charset="-122"/>
                  <a:ea typeface="宋体" panose="02010600030101010101" pitchFamily="2" charset="-122"/>
                </a:endParaRPr>
              </a:p>
            </p:txBody>
          </p:sp>
          <p:sp>
            <p:nvSpPr>
              <p:cNvPr id="22" name="Rectangle 110"/>
              <p:cNvSpPr>
                <a:spLocks noChangeArrowheads="1"/>
              </p:cNvSpPr>
              <p:nvPr/>
            </p:nvSpPr>
            <p:spPr bwMode="auto">
              <a:xfrm>
                <a:off x="79375" y="2955926"/>
                <a:ext cx="42863" cy="31750"/>
              </a:xfrm>
              <a:prstGeom prst="rect">
                <a:avLst/>
              </a:prstGeom>
              <a:grpFill/>
              <a:ln w="9525">
                <a:noFill/>
                <a:miter lim="800000"/>
              </a:ln>
            </p:spPr>
            <p:txBody>
              <a:bodyPr vert="horz" wrap="square" lIns="91435" tIns="45717" rIns="91435" bIns="45717" numCol="1" anchor="t" anchorCtr="0" compatLnSpc="1"/>
              <a:lstStyle/>
              <a:p>
                <a:endParaRPr lang="en-US" dirty="0">
                  <a:solidFill>
                    <a:schemeClr val="tx2"/>
                  </a:solidFill>
                  <a:latin typeface="宋体" panose="02010600030101010101" pitchFamily="2" charset="-122"/>
                  <a:ea typeface="宋体" panose="02010600030101010101" pitchFamily="2" charset="-122"/>
                </a:endParaRPr>
              </a:p>
            </p:txBody>
          </p:sp>
          <p:sp>
            <p:nvSpPr>
              <p:cNvPr id="23" name="Rectangle 111"/>
              <p:cNvSpPr>
                <a:spLocks noChangeArrowheads="1"/>
              </p:cNvSpPr>
              <p:nvPr/>
            </p:nvSpPr>
            <p:spPr bwMode="auto">
              <a:xfrm>
                <a:off x="155575" y="2955926"/>
                <a:ext cx="46038" cy="31750"/>
              </a:xfrm>
              <a:prstGeom prst="rect">
                <a:avLst/>
              </a:prstGeom>
              <a:grpFill/>
              <a:ln w="9525">
                <a:noFill/>
                <a:miter lim="800000"/>
              </a:ln>
            </p:spPr>
            <p:txBody>
              <a:bodyPr vert="horz" wrap="square" lIns="91435" tIns="45717" rIns="91435" bIns="45717" numCol="1" anchor="t" anchorCtr="0" compatLnSpc="1"/>
              <a:lstStyle/>
              <a:p>
                <a:endParaRPr lang="en-US" dirty="0">
                  <a:solidFill>
                    <a:schemeClr val="tx2"/>
                  </a:solidFill>
                  <a:latin typeface="宋体" panose="02010600030101010101" pitchFamily="2" charset="-122"/>
                  <a:ea typeface="宋体" panose="02010600030101010101" pitchFamily="2" charset="-122"/>
                </a:endParaRPr>
              </a:p>
            </p:txBody>
          </p:sp>
          <p:sp>
            <p:nvSpPr>
              <p:cNvPr id="24" name="Rectangle 112"/>
              <p:cNvSpPr>
                <a:spLocks noChangeArrowheads="1"/>
              </p:cNvSpPr>
              <p:nvPr/>
            </p:nvSpPr>
            <p:spPr bwMode="auto">
              <a:xfrm>
                <a:off x="155575" y="2897188"/>
                <a:ext cx="46038" cy="34925"/>
              </a:xfrm>
              <a:prstGeom prst="rect">
                <a:avLst/>
              </a:prstGeom>
              <a:grpFill/>
              <a:ln w="9525">
                <a:noFill/>
                <a:miter lim="800000"/>
              </a:ln>
            </p:spPr>
            <p:txBody>
              <a:bodyPr vert="horz" wrap="square" lIns="91435" tIns="45717" rIns="91435" bIns="45717" numCol="1" anchor="t" anchorCtr="0" compatLnSpc="1"/>
              <a:lstStyle/>
              <a:p>
                <a:endParaRPr lang="en-US" dirty="0">
                  <a:solidFill>
                    <a:schemeClr val="tx2"/>
                  </a:solidFill>
                  <a:latin typeface="宋体" panose="02010600030101010101" pitchFamily="2" charset="-122"/>
                  <a:ea typeface="宋体" panose="02010600030101010101" pitchFamily="2" charset="-122"/>
                </a:endParaRPr>
              </a:p>
            </p:txBody>
          </p:sp>
          <p:sp>
            <p:nvSpPr>
              <p:cNvPr id="25" name="Rectangle 113"/>
              <p:cNvSpPr>
                <a:spLocks noChangeArrowheads="1"/>
              </p:cNvSpPr>
              <p:nvPr/>
            </p:nvSpPr>
            <p:spPr bwMode="auto">
              <a:xfrm>
                <a:off x="155575" y="2841626"/>
                <a:ext cx="46038" cy="34925"/>
              </a:xfrm>
              <a:prstGeom prst="rect">
                <a:avLst/>
              </a:prstGeom>
              <a:grpFill/>
              <a:ln w="9525">
                <a:noFill/>
                <a:miter lim="800000"/>
              </a:ln>
            </p:spPr>
            <p:txBody>
              <a:bodyPr vert="horz" wrap="square" lIns="91435" tIns="45717" rIns="91435" bIns="45717" numCol="1" anchor="t" anchorCtr="0" compatLnSpc="1"/>
              <a:lstStyle/>
              <a:p>
                <a:endParaRPr lang="en-US" dirty="0">
                  <a:solidFill>
                    <a:schemeClr val="tx2"/>
                  </a:solidFill>
                  <a:latin typeface="宋体" panose="02010600030101010101" pitchFamily="2" charset="-122"/>
                  <a:ea typeface="宋体" panose="02010600030101010101" pitchFamily="2" charset="-122"/>
                </a:endParaRPr>
              </a:p>
            </p:txBody>
          </p:sp>
          <p:sp>
            <p:nvSpPr>
              <p:cNvPr id="26" name="Rectangle 114"/>
              <p:cNvSpPr>
                <a:spLocks noChangeArrowheads="1"/>
              </p:cNvSpPr>
              <p:nvPr/>
            </p:nvSpPr>
            <p:spPr bwMode="auto">
              <a:xfrm>
                <a:off x="233363" y="2955926"/>
                <a:ext cx="47625" cy="31750"/>
              </a:xfrm>
              <a:prstGeom prst="rect">
                <a:avLst/>
              </a:prstGeom>
              <a:grpFill/>
              <a:ln w="9525">
                <a:noFill/>
                <a:miter lim="800000"/>
              </a:ln>
            </p:spPr>
            <p:txBody>
              <a:bodyPr vert="horz" wrap="square" lIns="91435" tIns="45717" rIns="91435" bIns="45717" numCol="1" anchor="t" anchorCtr="0" compatLnSpc="1"/>
              <a:lstStyle/>
              <a:p>
                <a:endParaRPr lang="en-US" dirty="0">
                  <a:solidFill>
                    <a:schemeClr val="tx2"/>
                  </a:solidFill>
                  <a:latin typeface="宋体" panose="02010600030101010101" pitchFamily="2" charset="-122"/>
                  <a:ea typeface="宋体" panose="02010600030101010101" pitchFamily="2" charset="-122"/>
                </a:endParaRPr>
              </a:p>
            </p:txBody>
          </p:sp>
          <p:sp>
            <p:nvSpPr>
              <p:cNvPr id="27" name="Rectangle 115"/>
              <p:cNvSpPr>
                <a:spLocks noChangeArrowheads="1"/>
              </p:cNvSpPr>
              <p:nvPr/>
            </p:nvSpPr>
            <p:spPr bwMode="auto">
              <a:xfrm>
                <a:off x="233363" y="2897188"/>
                <a:ext cx="47625" cy="34925"/>
              </a:xfrm>
              <a:prstGeom prst="rect">
                <a:avLst/>
              </a:prstGeom>
              <a:grpFill/>
              <a:ln w="9525">
                <a:noFill/>
                <a:miter lim="800000"/>
              </a:ln>
            </p:spPr>
            <p:txBody>
              <a:bodyPr vert="horz" wrap="square" lIns="91435" tIns="45717" rIns="91435" bIns="45717" numCol="1" anchor="t" anchorCtr="0" compatLnSpc="1"/>
              <a:lstStyle/>
              <a:p>
                <a:endParaRPr lang="en-US" dirty="0">
                  <a:solidFill>
                    <a:schemeClr val="tx2"/>
                  </a:solidFill>
                  <a:latin typeface="宋体" panose="02010600030101010101" pitchFamily="2" charset="-122"/>
                  <a:ea typeface="宋体" panose="02010600030101010101" pitchFamily="2" charset="-122"/>
                </a:endParaRPr>
              </a:p>
            </p:txBody>
          </p:sp>
          <p:sp>
            <p:nvSpPr>
              <p:cNvPr id="28" name="Rectangle 116"/>
              <p:cNvSpPr>
                <a:spLocks noChangeArrowheads="1"/>
              </p:cNvSpPr>
              <p:nvPr/>
            </p:nvSpPr>
            <p:spPr bwMode="auto">
              <a:xfrm>
                <a:off x="233363" y="2841626"/>
                <a:ext cx="47625" cy="34925"/>
              </a:xfrm>
              <a:prstGeom prst="rect">
                <a:avLst/>
              </a:prstGeom>
              <a:grpFill/>
              <a:ln w="9525">
                <a:noFill/>
                <a:miter lim="800000"/>
              </a:ln>
            </p:spPr>
            <p:txBody>
              <a:bodyPr vert="horz" wrap="square" lIns="91435" tIns="45717" rIns="91435" bIns="45717" numCol="1" anchor="t" anchorCtr="0" compatLnSpc="1"/>
              <a:lstStyle/>
              <a:p>
                <a:endParaRPr lang="en-US" dirty="0">
                  <a:solidFill>
                    <a:schemeClr val="tx2"/>
                  </a:solidFill>
                  <a:latin typeface="宋体" panose="02010600030101010101" pitchFamily="2" charset="-122"/>
                  <a:ea typeface="宋体" panose="02010600030101010101" pitchFamily="2" charset="-122"/>
                </a:endParaRPr>
              </a:p>
            </p:txBody>
          </p:sp>
        </p:grpSp>
        <p:sp>
          <p:nvSpPr>
            <p:cNvPr id="29" name="Freeform 153"/>
            <p:cNvSpPr>
              <a:spLocks noEditPoints="1"/>
            </p:cNvSpPr>
            <p:nvPr/>
          </p:nvSpPr>
          <p:spPr bwMode="auto">
            <a:xfrm>
              <a:off x="8732332" y="2732834"/>
              <a:ext cx="330288" cy="313665"/>
            </a:xfrm>
            <a:custGeom>
              <a:avLst/>
              <a:gdLst/>
              <a:ahLst/>
              <a:cxnLst>
                <a:cxn ang="0">
                  <a:pos x="0" y="59"/>
                </a:cxn>
                <a:cxn ang="0">
                  <a:pos x="118" y="59"/>
                </a:cxn>
                <a:cxn ang="0">
                  <a:pos x="111" y="57"/>
                </a:cxn>
                <a:cxn ang="0">
                  <a:pos x="83" y="33"/>
                </a:cxn>
                <a:cxn ang="0">
                  <a:pos x="111" y="57"/>
                </a:cxn>
                <a:cxn ang="0">
                  <a:pos x="41" y="91"/>
                </a:cxn>
                <a:cxn ang="0">
                  <a:pos x="57" y="111"/>
                </a:cxn>
                <a:cxn ang="0">
                  <a:pos x="61" y="8"/>
                </a:cxn>
                <a:cxn ang="0">
                  <a:pos x="61" y="34"/>
                </a:cxn>
                <a:cxn ang="0">
                  <a:pos x="61" y="8"/>
                </a:cxn>
                <a:cxn ang="0">
                  <a:pos x="95" y="22"/>
                </a:cxn>
                <a:cxn ang="0">
                  <a:pos x="67" y="8"/>
                </a:cxn>
                <a:cxn ang="0">
                  <a:pos x="57" y="34"/>
                </a:cxn>
                <a:cxn ang="0">
                  <a:pos x="57" y="8"/>
                </a:cxn>
                <a:cxn ang="0">
                  <a:pos x="36" y="30"/>
                </a:cxn>
                <a:cxn ang="0">
                  <a:pos x="50" y="8"/>
                </a:cxn>
                <a:cxn ang="0">
                  <a:pos x="38" y="35"/>
                </a:cxn>
                <a:cxn ang="0">
                  <a:pos x="57" y="57"/>
                </a:cxn>
                <a:cxn ang="0">
                  <a:pos x="38" y="35"/>
                </a:cxn>
                <a:cxn ang="0">
                  <a:pos x="57" y="84"/>
                </a:cxn>
                <a:cxn ang="0">
                  <a:pos x="34" y="61"/>
                </a:cxn>
                <a:cxn ang="0">
                  <a:pos x="50" y="110"/>
                </a:cxn>
                <a:cxn ang="0">
                  <a:pos x="38" y="92"/>
                </a:cxn>
                <a:cxn ang="0">
                  <a:pos x="61" y="111"/>
                </a:cxn>
                <a:cxn ang="0">
                  <a:pos x="77" y="91"/>
                </a:cxn>
                <a:cxn ang="0">
                  <a:pos x="61" y="111"/>
                </a:cxn>
                <a:cxn ang="0">
                  <a:pos x="93" y="99"/>
                </a:cxn>
                <a:cxn ang="0">
                  <a:pos x="80" y="92"/>
                </a:cxn>
                <a:cxn ang="0">
                  <a:pos x="61" y="84"/>
                </a:cxn>
                <a:cxn ang="0">
                  <a:pos x="84" y="61"/>
                </a:cxn>
                <a:cxn ang="0">
                  <a:pos x="61" y="57"/>
                </a:cxn>
                <a:cxn ang="0">
                  <a:pos x="80" y="35"/>
                </a:cxn>
                <a:cxn ang="0">
                  <a:pos x="61" y="57"/>
                </a:cxn>
                <a:cxn ang="0">
                  <a:pos x="35" y="33"/>
                </a:cxn>
                <a:cxn ang="0">
                  <a:pos x="7" y="57"/>
                </a:cxn>
                <a:cxn ang="0">
                  <a:pos x="7" y="61"/>
                </a:cxn>
                <a:cxn ang="0">
                  <a:pos x="36" y="89"/>
                </a:cxn>
                <a:cxn ang="0">
                  <a:pos x="7" y="61"/>
                </a:cxn>
                <a:cxn ang="0">
                  <a:pos x="82" y="89"/>
                </a:cxn>
                <a:cxn ang="0">
                  <a:pos x="111" y="61"/>
                </a:cxn>
                <a:cxn ang="0">
                  <a:pos x="95" y="96"/>
                </a:cxn>
              </a:cxnLst>
              <a:rect l="0" t="0" r="r" b="b"/>
              <a:pathLst>
                <a:path w="118" h="119">
                  <a:moveTo>
                    <a:pt x="59" y="0"/>
                  </a:moveTo>
                  <a:cubicBezTo>
                    <a:pt x="26" y="0"/>
                    <a:pt x="0" y="27"/>
                    <a:pt x="0" y="59"/>
                  </a:cubicBezTo>
                  <a:cubicBezTo>
                    <a:pt x="0" y="92"/>
                    <a:pt x="26" y="119"/>
                    <a:pt x="59" y="119"/>
                  </a:cubicBezTo>
                  <a:cubicBezTo>
                    <a:pt x="92" y="119"/>
                    <a:pt x="118" y="92"/>
                    <a:pt x="118" y="59"/>
                  </a:cubicBezTo>
                  <a:cubicBezTo>
                    <a:pt x="118" y="27"/>
                    <a:pt x="92" y="0"/>
                    <a:pt x="59" y="0"/>
                  </a:cubicBezTo>
                  <a:close/>
                  <a:moveTo>
                    <a:pt x="111" y="57"/>
                  </a:moveTo>
                  <a:cubicBezTo>
                    <a:pt x="88" y="57"/>
                    <a:pt x="88" y="57"/>
                    <a:pt x="88" y="57"/>
                  </a:cubicBezTo>
                  <a:cubicBezTo>
                    <a:pt x="87" y="49"/>
                    <a:pt x="86" y="41"/>
                    <a:pt x="83" y="33"/>
                  </a:cubicBezTo>
                  <a:cubicBezTo>
                    <a:pt x="88" y="31"/>
                    <a:pt x="93" y="28"/>
                    <a:pt x="98" y="25"/>
                  </a:cubicBezTo>
                  <a:cubicBezTo>
                    <a:pt x="105" y="34"/>
                    <a:pt x="110" y="45"/>
                    <a:pt x="111" y="57"/>
                  </a:cubicBezTo>
                  <a:close/>
                  <a:moveTo>
                    <a:pt x="57" y="111"/>
                  </a:moveTo>
                  <a:cubicBezTo>
                    <a:pt x="50" y="106"/>
                    <a:pt x="45" y="99"/>
                    <a:pt x="41" y="91"/>
                  </a:cubicBezTo>
                  <a:cubicBezTo>
                    <a:pt x="46" y="89"/>
                    <a:pt x="52" y="88"/>
                    <a:pt x="57" y="88"/>
                  </a:cubicBezTo>
                  <a:cubicBezTo>
                    <a:pt x="57" y="111"/>
                    <a:pt x="57" y="111"/>
                    <a:pt x="57" y="111"/>
                  </a:cubicBezTo>
                  <a:cubicBezTo>
                    <a:pt x="57" y="111"/>
                    <a:pt x="57" y="111"/>
                    <a:pt x="57" y="111"/>
                  </a:cubicBezTo>
                  <a:close/>
                  <a:moveTo>
                    <a:pt x="61" y="8"/>
                  </a:moveTo>
                  <a:cubicBezTo>
                    <a:pt x="68" y="14"/>
                    <a:pt x="74" y="22"/>
                    <a:pt x="78" y="31"/>
                  </a:cubicBezTo>
                  <a:cubicBezTo>
                    <a:pt x="73" y="33"/>
                    <a:pt x="67" y="34"/>
                    <a:pt x="61" y="34"/>
                  </a:cubicBezTo>
                  <a:cubicBezTo>
                    <a:pt x="61" y="8"/>
                    <a:pt x="61" y="8"/>
                    <a:pt x="61" y="8"/>
                  </a:cubicBezTo>
                  <a:cubicBezTo>
                    <a:pt x="61" y="8"/>
                    <a:pt x="61" y="8"/>
                    <a:pt x="61" y="8"/>
                  </a:cubicBezTo>
                  <a:close/>
                  <a:moveTo>
                    <a:pt x="67" y="8"/>
                  </a:moveTo>
                  <a:cubicBezTo>
                    <a:pt x="78" y="10"/>
                    <a:pt x="88" y="15"/>
                    <a:pt x="95" y="22"/>
                  </a:cubicBezTo>
                  <a:cubicBezTo>
                    <a:pt x="91" y="25"/>
                    <a:pt x="87" y="28"/>
                    <a:pt x="82" y="30"/>
                  </a:cubicBezTo>
                  <a:cubicBezTo>
                    <a:pt x="78" y="22"/>
                    <a:pt x="73" y="14"/>
                    <a:pt x="67" y="8"/>
                  </a:cubicBezTo>
                  <a:close/>
                  <a:moveTo>
                    <a:pt x="57" y="8"/>
                  </a:moveTo>
                  <a:cubicBezTo>
                    <a:pt x="57" y="34"/>
                    <a:pt x="57" y="34"/>
                    <a:pt x="57" y="34"/>
                  </a:cubicBezTo>
                  <a:cubicBezTo>
                    <a:pt x="51" y="34"/>
                    <a:pt x="45" y="33"/>
                    <a:pt x="40" y="31"/>
                  </a:cubicBezTo>
                  <a:cubicBezTo>
                    <a:pt x="44" y="22"/>
                    <a:pt x="50" y="14"/>
                    <a:pt x="57" y="8"/>
                  </a:cubicBezTo>
                  <a:cubicBezTo>
                    <a:pt x="57" y="8"/>
                    <a:pt x="57" y="8"/>
                    <a:pt x="57" y="8"/>
                  </a:cubicBezTo>
                  <a:close/>
                  <a:moveTo>
                    <a:pt x="36" y="30"/>
                  </a:moveTo>
                  <a:cubicBezTo>
                    <a:pt x="31" y="28"/>
                    <a:pt x="27" y="25"/>
                    <a:pt x="23" y="22"/>
                  </a:cubicBezTo>
                  <a:cubicBezTo>
                    <a:pt x="30" y="15"/>
                    <a:pt x="40" y="10"/>
                    <a:pt x="50" y="8"/>
                  </a:cubicBezTo>
                  <a:cubicBezTo>
                    <a:pt x="45" y="14"/>
                    <a:pt x="40" y="22"/>
                    <a:pt x="36" y="30"/>
                  </a:cubicBezTo>
                  <a:close/>
                  <a:moveTo>
                    <a:pt x="38" y="35"/>
                  </a:moveTo>
                  <a:cubicBezTo>
                    <a:pt x="44" y="37"/>
                    <a:pt x="50" y="38"/>
                    <a:pt x="57" y="38"/>
                  </a:cubicBezTo>
                  <a:cubicBezTo>
                    <a:pt x="57" y="57"/>
                    <a:pt x="57" y="57"/>
                    <a:pt x="57" y="57"/>
                  </a:cubicBezTo>
                  <a:cubicBezTo>
                    <a:pt x="34" y="57"/>
                    <a:pt x="34" y="57"/>
                    <a:pt x="34" y="57"/>
                  </a:cubicBezTo>
                  <a:cubicBezTo>
                    <a:pt x="34" y="49"/>
                    <a:pt x="36" y="42"/>
                    <a:pt x="38" y="35"/>
                  </a:cubicBezTo>
                  <a:close/>
                  <a:moveTo>
                    <a:pt x="57" y="61"/>
                  </a:moveTo>
                  <a:cubicBezTo>
                    <a:pt x="57" y="84"/>
                    <a:pt x="57" y="84"/>
                    <a:pt x="57" y="84"/>
                  </a:cubicBezTo>
                  <a:cubicBezTo>
                    <a:pt x="51" y="85"/>
                    <a:pt x="45" y="86"/>
                    <a:pt x="40" y="87"/>
                  </a:cubicBezTo>
                  <a:cubicBezTo>
                    <a:pt x="36" y="79"/>
                    <a:pt x="34" y="71"/>
                    <a:pt x="34" y="61"/>
                  </a:cubicBezTo>
                  <a:lnTo>
                    <a:pt x="57" y="61"/>
                  </a:lnTo>
                  <a:close/>
                  <a:moveTo>
                    <a:pt x="50" y="110"/>
                  </a:moveTo>
                  <a:cubicBezTo>
                    <a:pt x="41" y="109"/>
                    <a:pt x="32" y="105"/>
                    <a:pt x="25" y="99"/>
                  </a:cubicBezTo>
                  <a:cubicBezTo>
                    <a:pt x="29" y="96"/>
                    <a:pt x="33" y="94"/>
                    <a:pt x="38" y="92"/>
                  </a:cubicBezTo>
                  <a:cubicBezTo>
                    <a:pt x="41" y="99"/>
                    <a:pt x="45" y="105"/>
                    <a:pt x="50" y="110"/>
                  </a:cubicBezTo>
                  <a:close/>
                  <a:moveTo>
                    <a:pt x="61" y="111"/>
                  </a:moveTo>
                  <a:cubicBezTo>
                    <a:pt x="61" y="88"/>
                    <a:pt x="61" y="88"/>
                    <a:pt x="61" y="88"/>
                  </a:cubicBezTo>
                  <a:cubicBezTo>
                    <a:pt x="66" y="88"/>
                    <a:pt x="72" y="89"/>
                    <a:pt x="77" y="91"/>
                  </a:cubicBezTo>
                  <a:cubicBezTo>
                    <a:pt x="73" y="99"/>
                    <a:pt x="67" y="106"/>
                    <a:pt x="61" y="111"/>
                  </a:cubicBezTo>
                  <a:cubicBezTo>
                    <a:pt x="61" y="111"/>
                    <a:pt x="61" y="111"/>
                    <a:pt x="61" y="111"/>
                  </a:cubicBezTo>
                  <a:close/>
                  <a:moveTo>
                    <a:pt x="80" y="92"/>
                  </a:moveTo>
                  <a:cubicBezTo>
                    <a:pt x="85" y="94"/>
                    <a:pt x="89" y="96"/>
                    <a:pt x="93" y="99"/>
                  </a:cubicBezTo>
                  <a:cubicBezTo>
                    <a:pt x="86" y="105"/>
                    <a:pt x="77" y="109"/>
                    <a:pt x="67" y="110"/>
                  </a:cubicBezTo>
                  <a:cubicBezTo>
                    <a:pt x="73" y="105"/>
                    <a:pt x="77" y="99"/>
                    <a:pt x="80" y="92"/>
                  </a:cubicBezTo>
                  <a:close/>
                  <a:moveTo>
                    <a:pt x="78" y="87"/>
                  </a:moveTo>
                  <a:cubicBezTo>
                    <a:pt x="73" y="86"/>
                    <a:pt x="67" y="85"/>
                    <a:pt x="61" y="84"/>
                  </a:cubicBezTo>
                  <a:cubicBezTo>
                    <a:pt x="61" y="61"/>
                    <a:pt x="61" y="61"/>
                    <a:pt x="61" y="61"/>
                  </a:cubicBezTo>
                  <a:cubicBezTo>
                    <a:pt x="84" y="61"/>
                    <a:pt x="84" y="61"/>
                    <a:pt x="84" y="61"/>
                  </a:cubicBezTo>
                  <a:cubicBezTo>
                    <a:pt x="84" y="71"/>
                    <a:pt x="82" y="79"/>
                    <a:pt x="78" y="87"/>
                  </a:cubicBezTo>
                  <a:close/>
                  <a:moveTo>
                    <a:pt x="61" y="57"/>
                  </a:moveTo>
                  <a:cubicBezTo>
                    <a:pt x="61" y="38"/>
                    <a:pt x="61" y="38"/>
                    <a:pt x="61" y="38"/>
                  </a:cubicBezTo>
                  <a:cubicBezTo>
                    <a:pt x="67" y="38"/>
                    <a:pt x="74" y="37"/>
                    <a:pt x="80" y="35"/>
                  </a:cubicBezTo>
                  <a:cubicBezTo>
                    <a:pt x="82" y="42"/>
                    <a:pt x="84" y="49"/>
                    <a:pt x="84" y="57"/>
                  </a:cubicBezTo>
                  <a:lnTo>
                    <a:pt x="61" y="57"/>
                  </a:lnTo>
                  <a:close/>
                  <a:moveTo>
                    <a:pt x="20" y="25"/>
                  </a:moveTo>
                  <a:cubicBezTo>
                    <a:pt x="25" y="28"/>
                    <a:pt x="30" y="31"/>
                    <a:pt x="35" y="33"/>
                  </a:cubicBezTo>
                  <a:cubicBezTo>
                    <a:pt x="32" y="41"/>
                    <a:pt x="30" y="49"/>
                    <a:pt x="30" y="57"/>
                  </a:cubicBezTo>
                  <a:cubicBezTo>
                    <a:pt x="7" y="57"/>
                    <a:pt x="7" y="57"/>
                    <a:pt x="7" y="57"/>
                  </a:cubicBezTo>
                  <a:cubicBezTo>
                    <a:pt x="8" y="45"/>
                    <a:pt x="13" y="34"/>
                    <a:pt x="20" y="25"/>
                  </a:cubicBezTo>
                  <a:close/>
                  <a:moveTo>
                    <a:pt x="7" y="61"/>
                  </a:moveTo>
                  <a:cubicBezTo>
                    <a:pt x="30" y="61"/>
                    <a:pt x="30" y="61"/>
                    <a:pt x="30" y="61"/>
                  </a:cubicBezTo>
                  <a:cubicBezTo>
                    <a:pt x="31" y="71"/>
                    <a:pt x="33" y="80"/>
                    <a:pt x="36" y="89"/>
                  </a:cubicBezTo>
                  <a:cubicBezTo>
                    <a:pt x="31" y="91"/>
                    <a:pt x="27" y="93"/>
                    <a:pt x="22" y="96"/>
                  </a:cubicBezTo>
                  <a:cubicBezTo>
                    <a:pt x="13" y="87"/>
                    <a:pt x="8" y="75"/>
                    <a:pt x="7" y="61"/>
                  </a:cubicBezTo>
                  <a:close/>
                  <a:moveTo>
                    <a:pt x="95" y="96"/>
                  </a:moveTo>
                  <a:cubicBezTo>
                    <a:pt x="91" y="93"/>
                    <a:pt x="87" y="91"/>
                    <a:pt x="82" y="89"/>
                  </a:cubicBezTo>
                  <a:cubicBezTo>
                    <a:pt x="85" y="80"/>
                    <a:pt x="87" y="71"/>
                    <a:pt x="88" y="61"/>
                  </a:cubicBezTo>
                  <a:cubicBezTo>
                    <a:pt x="111" y="61"/>
                    <a:pt x="111" y="61"/>
                    <a:pt x="111" y="61"/>
                  </a:cubicBezTo>
                  <a:cubicBezTo>
                    <a:pt x="110" y="75"/>
                    <a:pt x="104" y="87"/>
                    <a:pt x="95" y="96"/>
                  </a:cubicBezTo>
                  <a:close/>
                  <a:moveTo>
                    <a:pt x="95" y="96"/>
                  </a:moveTo>
                  <a:cubicBezTo>
                    <a:pt x="95" y="96"/>
                    <a:pt x="95" y="96"/>
                    <a:pt x="95" y="96"/>
                  </a:cubicBezTo>
                </a:path>
              </a:pathLst>
            </a:custGeom>
            <a:solidFill>
              <a:schemeClr val="bg1"/>
            </a:solidFill>
            <a:ln w="9525">
              <a:noFill/>
              <a:round/>
            </a:ln>
          </p:spPr>
          <p:txBody>
            <a:bodyPr vert="horz" wrap="square" lIns="91435" tIns="45717" rIns="91435" bIns="45717" numCol="1" anchor="t" anchorCtr="0" compatLnSpc="1"/>
            <a:lstStyle/>
            <a:p>
              <a:endParaRPr lang="en-US" dirty="0">
                <a:solidFill>
                  <a:schemeClr val="tx2"/>
                </a:solidFill>
                <a:latin typeface="宋体" panose="02010600030101010101" pitchFamily="2" charset="-122"/>
                <a:ea typeface="宋体" panose="02010600030101010101" pitchFamily="2" charset="-122"/>
              </a:endParaRPr>
            </a:p>
          </p:txBody>
        </p:sp>
      </p:grpSp>
      <p:grpSp>
        <p:nvGrpSpPr>
          <p:cNvPr id="32" name="组合 31"/>
          <p:cNvGrpSpPr/>
          <p:nvPr/>
        </p:nvGrpSpPr>
        <p:grpSpPr>
          <a:xfrm>
            <a:off x="2675264" y="1232774"/>
            <a:ext cx="2655858" cy="1268754"/>
            <a:chOff x="589197" y="5129537"/>
            <a:chExt cx="2655858" cy="1268754"/>
          </a:xfrm>
        </p:grpSpPr>
        <p:sp>
          <p:nvSpPr>
            <p:cNvPr id="33" name="文本框 32"/>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4" name="文本框 33"/>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35" name="组合 34"/>
          <p:cNvGrpSpPr/>
          <p:nvPr/>
        </p:nvGrpSpPr>
        <p:grpSpPr>
          <a:xfrm>
            <a:off x="6847182" y="1232774"/>
            <a:ext cx="2655858" cy="1268754"/>
            <a:chOff x="589197" y="5129537"/>
            <a:chExt cx="2655858" cy="1268754"/>
          </a:xfrm>
        </p:grpSpPr>
        <p:sp>
          <p:nvSpPr>
            <p:cNvPr id="36" name="文本框 35"/>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7" name="文本框 36"/>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7" name="组合 46"/>
          <p:cNvGrpSpPr/>
          <p:nvPr/>
        </p:nvGrpSpPr>
        <p:grpSpPr>
          <a:xfrm>
            <a:off x="1564246" y="5175667"/>
            <a:ext cx="9063509" cy="1268754"/>
            <a:chOff x="1489205" y="5126239"/>
            <a:chExt cx="9063509" cy="1268754"/>
          </a:xfrm>
        </p:grpSpPr>
        <p:grpSp>
          <p:nvGrpSpPr>
            <p:cNvPr id="38" name="组合 37"/>
            <p:cNvGrpSpPr/>
            <p:nvPr/>
          </p:nvGrpSpPr>
          <p:grpSpPr>
            <a:xfrm>
              <a:off x="1489205" y="5126239"/>
              <a:ext cx="2655858" cy="1268754"/>
              <a:chOff x="589197" y="5129537"/>
              <a:chExt cx="2655858" cy="1268754"/>
            </a:xfrm>
          </p:grpSpPr>
          <p:sp>
            <p:nvSpPr>
              <p:cNvPr id="39" name="文本框 38"/>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0" name="文本框 39"/>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1" name="组合 40"/>
            <p:cNvGrpSpPr/>
            <p:nvPr/>
          </p:nvGrpSpPr>
          <p:grpSpPr>
            <a:xfrm>
              <a:off x="4693031" y="5126239"/>
              <a:ext cx="2655858" cy="1268754"/>
              <a:chOff x="589197" y="5129537"/>
              <a:chExt cx="2655858" cy="1268754"/>
            </a:xfrm>
          </p:grpSpPr>
          <p:sp>
            <p:nvSpPr>
              <p:cNvPr id="42" name="文本框 41"/>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3" name="文本框 42"/>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4" name="组合 43"/>
            <p:cNvGrpSpPr/>
            <p:nvPr/>
          </p:nvGrpSpPr>
          <p:grpSpPr>
            <a:xfrm>
              <a:off x="7896856" y="5126239"/>
              <a:ext cx="2655858" cy="1268754"/>
              <a:chOff x="589197" y="5129537"/>
              <a:chExt cx="2655858" cy="1268754"/>
            </a:xfrm>
          </p:grpSpPr>
          <p:sp>
            <p:nvSpPr>
              <p:cNvPr id="45" name="文本框 44"/>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6" name="文本框 45"/>
              <p:cNvSpPr txBox="1"/>
              <p:nvPr/>
            </p:nvSpPr>
            <p:spPr>
              <a:xfrm>
                <a:off x="607762" y="5751960"/>
                <a:ext cx="2618729"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26" presetClass="entr" presetSubtype="0"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down)">
                                      <p:cBhvr>
                                        <p:cTn id="11" dur="290">
                                          <p:stCondLst>
                                            <p:cond delay="0"/>
                                          </p:stCondLst>
                                        </p:cTn>
                                        <p:tgtEl>
                                          <p:spTgt spid="31"/>
                                        </p:tgtEl>
                                      </p:cBhvr>
                                    </p:animEffect>
                                    <p:anim calcmode="lin" valueType="num">
                                      <p:cBhvr>
                                        <p:cTn id="12" dur="911"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13" dur="332"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14" dur="332" tmFilter="0, 0; 0.125,0.2665; 0.25,0.4; 0.375,0.465; 0.5,0.5;  0.625,0.535; 0.75,0.6; 0.875,0.7335; 1,1">
                                          <p:stCondLst>
                                            <p:cond delay="332"/>
                                          </p:stCondLst>
                                        </p:cTn>
                                        <p:tgtEl>
                                          <p:spTgt spid="31"/>
                                        </p:tgtEl>
                                        <p:attrNameLst>
                                          <p:attrName>ppt_y</p:attrName>
                                        </p:attrNameLst>
                                      </p:cBhvr>
                                      <p:tavLst>
                                        <p:tav tm="0" fmla="#ppt_y-sin(pi*$)/9">
                                          <p:val>
                                            <p:fltVal val="0"/>
                                          </p:val>
                                        </p:tav>
                                        <p:tav tm="100000">
                                          <p:val>
                                            <p:fltVal val="1"/>
                                          </p:val>
                                        </p:tav>
                                      </p:tavLst>
                                    </p:anim>
                                    <p:anim calcmode="lin" valueType="num">
                                      <p:cBhvr>
                                        <p:cTn id="15" dur="166" tmFilter="0, 0; 0.125,0.2665; 0.25,0.4; 0.375,0.465; 0.5,0.5;  0.625,0.535; 0.75,0.6; 0.875,0.7335; 1,1">
                                          <p:stCondLst>
                                            <p:cond delay="662"/>
                                          </p:stCondLst>
                                        </p:cTn>
                                        <p:tgtEl>
                                          <p:spTgt spid="31"/>
                                        </p:tgtEl>
                                        <p:attrNameLst>
                                          <p:attrName>ppt_y</p:attrName>
                                        </p:attrNameLst>
                                      </p:cBhvr>
                                      <p:tavLst>
                                        <p:tav tm="0" fmla="#ppt_y-sin(pi*$)/27">
                                          <p:val>
                                            <p:fltVal val="0"/>
                                          </p:val>
                                        </p:tav>
                                        <p:tav tm="100000">
                                          <p:val>
                                            <p:fltVal val="1"/>
                                          </p:val>
                                        </p:tav>
                                      </p:tavLst>
                                    </p:anim>
                                    <p:anim calcmode="lin" valueType="num">
                                      <p:cBhvr>
                                        <p:cTn id="16" dur="82" tmFilter="0, 0; 0.125,0.2665; 0.25,0.4; 0.375,0.465; 0.5,0.5;  0.625,0.535; 0.75,0.6; 0.875,0.7335; 1,1">
                                          <p:stCondLst>
                                            <p:cond delay="828"/>
                                          </p:stCondLst>
                                        </p:cTn>
                                        <p:tgtEl>
                                          <p:spTgt spid="31"/>
                                        </p:tgtEl>
                                        <p:attrNameLst>
                                          <p:attrName>ppt_y</p:attrName>
                                        </p:attrNameLst>
                                      </p:cBhvr>
                                      <p:tavLst>
                                        <p:tav tm="0" fmla="#ppt_y-sin(pi*$)/81">
                                          <p:val>
                                            <p:fltVal val="0"/>
                                          </p:val>
                                        </p:tav>
                                        <p:tav tm="100000">
                                          <p:val>
                                            <p:fltVal val="1"/>
                                          </p:val>
                                        </p:tav>
                                      </p:tavLst>
                                    </p:anim>
                                    <p:animScale>
                                      <p:cBhvr>
                                        <p:cTn id="17" dur="13">
                                          <p:stCondLst>
                                            <p:cond delay="325"/>
                                          </p:stCondLst>
                                        </p:cTn>
                                        <p:tgtEl>
                                          <p:spTgt spid="31"/>
                                        </p:tgtEl>
                                      </p:cBhvr>
                                      <p:to x="100000" y="60000"/>
                                    </p:animScale>
                                    <p:animScale>
                                      <p:cBhvr>
                                        <p:cTn id="18" dur="83" decel="50000">
                                          <p:stCondLst>
                                            <p:cond delay="338"/>
                                          </p:stCondLst>
                                        </p:cTn>
                                        <p:tgtEl>
                                          <p:spTgt spid="31"/>
                                        </p:tgtEl>
                                      </p:cBhvr>
                                      <p:to x="100000" y="100000"/>
                                    </p:animScale>
                                    <p:animScale>
                                      <p:cBhvr>
                                        <p:cTn id="19" dur="13">
                                          <p:stCondLst>
                                            <p:cond delay="656"/>
                                          </p:stCondLst>
                                        </p:cTn>
                                        <p:tgtEl>
                                          <p:spTgt spid="31"/>
                                        </p:tgtEl>
                                      </p:cBhvr>
                                      <p:to x="100000" y="80000"/>
                                    </p:animScale>
                                    <p:animScale>
                                      <p:cBhvr>
                                        <p:cTn id="20" dur="83" decel="50000">
                                          <p:stCondLst>
                                            <p:cond delay="669"/>
                                          </p:stCondLst>
                                        </p:cTn>
                                        <p:tgtEl>
                                          <p:spTgt spid="31"/>
                                        </p:tgtEl>
                                      </p:cBhvr>
                                      <p:to x="100000" y="100000"/>
                                    </p:animScale>
                                    <p:animScale>
                                      <p:cBhvr>
                                        <p:cTn id="21" dur="13">
                                          <p:stCondLst>
                                            <p:cond delay="821"/>
                                          </p:stCondLst>
                                        </p:cTn>
                                        <p:tgtEl>
                                          <p:spTgt spid="31"/>
                                        </p:tgtEl>
                                      </p:cBhvr>
                                      <p:to x="100000" y="90000"/>
                                    </p:animScale>
                                    <p:animScale>
                                      <p:cBhvr>
                                        <p:cTn id="22" dur="83" decel="50000">
                                          <p:stCondLst>
                                            <p:cond delay="834"/>
                                          </p:stCondLst>
                                        </p:cTn>
                                        <p:tgtEl>
                                          <p:spTgt spid="31"/>
                                        </p:tgtEl>
                                      </p:cBhvr>
                                      <p:to x="100000" y="100000"/>
                                    </p:animScale>
                                    <p:animScale>
                                      <p:cBhvr>
                                        <p:cTn id="23" dur="13">
                                          <p:stCondLst>
                                            <p:cond delay="904"/>
                                          </p:stCondLst>
                                        </p:cTn>
                                        <p:tgtEl>
                                          <p:spTgt spid="31"/>
                                        </p:tgtEl>
                                      </p:cBhvr>
                                      <p:to x="100000" y="95000"/>
                                    </p:animScale>
                                    <p:animScale>
                                      <p:cBhvr>
                                        <p:cTn id="24" dur="83" decel="50000">
                                          <p:stCondLst>
                                            <p:cond delay="917"/>
                                          </p:stCondLst>
                                        </p:cTn>
                                        <p:tgtEl>
                                          <p:spTgt spid="31"/>
                                        </p:tgtEl>
                                      </p:cBhvr>
                                      <p:to x="100000" y="100000"/>
                                    </p:animScale>
                                  </p:childTnLst>
                                </p:cTn>
                              </p:par>
                            </p:childTnLst>
                          </p:cTn>
                        </p:par>
                        <p:par>
                          <p:cTn id="25" fill="hold">
                            <p:stCondLst>
                              <p:cond delay="1500"/>
                            </p:stCondLst>
                            <p:childTnLst>
                              <p:par>
                                <p:cTn id="26" presetID="22" presetClass="entr" presetSubtype="4" fill="hold" nodeType="after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wipe(down)">
                                      <p:cBhvr>
                                        <p:cTn id="28" dur="500"/>
                                        <p:tgtEl>
                                          <p:spTgt spid="32"/>
                                        </p:tgtEl>
                                      </p:cBhvr>
                                    </p:animEffect>
                                  </p:childTnLst>
                                </p:cTn>
                              </p:par>
                            </p:childTnLst>
                          </p:cTn>
                        </p:par>
                        <p:par>
                          <p:cTn id="29" fill="hold">
                            <p:stCondLst>
                              <p:cond delay="2000"/>
                            </p:stCondLst>
                            <p:childTnLst>
                              <p:par>
                                <p:cTn id="30" presetID="22" presetClass="entr" presetSubtype="4" fill="hold" nodeType="after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wipe(down)">
                                      <p:cBhvr>
                                        <p:cTn id="32" dur="500"/>
                                        <p:tgtEl>
                                          <p:spTgt spid="35"/>
                                        </p:tgtEl>
                                      </p:cBhvr>
                                    </p:animEffect>
                                  </p:childTnLst>
                                </p:cTn>
                              </p:par>
                            </p:childTnLst>
                          </p:cTn>
                        </p:par>
                        <p:par>
                          <p:cTn id="33" fill="hold">
                            <p:stCondLst>
                              <p:cond delay="2500"/>
                            </p:stCondLst>
                            <p:childTnLst>
                              <p:par>
                                <p:cTn id="34" presetID="22" presetClass="entr" presetSubtype="4" fill="hold" nodeType="afterEffect">
                                  <p:stCondLst>
                                    <p:cond delay="0"/>
                                  </p:stCondLst>
                                  <p:childTnLst>
                                    <p:set>
                                      <p:cBhvr>
                                        <p:cTn id="35" dur="1" fill="hold">
                                          <p:stCondLst>
                                            <p:cond delay="0"/>
                                          </p:stCondLst>
                                        </p:cTn>
                                        <p:tgtEl>
                                          <p:spTgt spid="47"/>
                                        </p:tgtEl>
                                        <p:attrNameLst>
                                          <p:attrName>style.visibility</p:attrName>
                                        </p:attrNameLst>
                                      </p:cBhvr>
                                      <p:to>
                                        <p:strVal val="visible"/>
                                      </p:to>
                                    </p:set>
                                    <p:animEffect transition="in" filter="wipe(down)">
                                      <p:cBhvr>
                                        <p:cTn id="36"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椭圆 13"/>
          <p:cNvSpPr/>
          <p:nvPr/>
        </p:nvSpPr>
        <p:spPr>
          <a:xfrm>
            <a:off x="3640945" y="2047114"/>
            <a:ext cx="784084" cy="736259"/>
          </a:xfrm>
          <a:prstGeom prst="ellipse">
            <a:avLst/>
          </a:prstGeom>
          <a:solidFill>
            <a:srgbClr val="FBD537">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4" name="组合 3"/>
          <p:cNvGrpSpPr/>
          <p:nvPr/>
        </p:nvGrpSpPr>
        <p:grpSpPr>
          <a:xfrm>
            <a:off x="3370423" y="2415244"/>
            <a:ext cx="5451154" cy="1939983"/>
            <a:chOff x="1098386" y="2415244"/>
            <a:chExt cx="5451154" cy="1939983"/>
          </a:xfrm>
        </p:grpSpPr>
        <p:sp>
          <p:nvSpPr>
            <p:cNvPr id="3" name="文本框 2"/>
            <p:cNvSpPr txBox="1"/>
            <p:nvPr/>
          </p:nvSpPr>
          <p:spPr>
            <a:xfrm>
              <a:off x="1098386" y="2415244"/>
              <a:ext cx="5451154" cy="1323439"/>
            </a:xfrm>
            <a:prstGeom prst="rect">
              <a:avLst/>
            </a:prstGeom>
            <a:noFill/>
          </p:spPr>
          <p:txBody>
            <a:bodyPr wrap="square" rtlCol="0" anchor="ctr" anchorCtr="0">
              <a:spAutoFit/>
            </a:bodyPr>
            <a:lstStyle/>
            <a:p>
              <a:pPr algn="ctr"/>
              <a:r>
                <a:rPr lang="zh-CN" altLang="en-US" sz="80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谢谢观看</a:t>
              </a:r>
            </a:p>
          </p:txBody>
        </p:sp>
        <p:sp>
          <p:nvSpPr>
            <p:cNvPr id="33" name="文本框 32"/>
            <p:cNvSpPr txBox="1"/>
            <p:nvPr/>
          </p:nvSpPr>
          <p:spPr>
            <a:xfrm>
              <a:off x="1760950" y="3893562"/>
              <a:ext cx="4126027" cy="461665"/>
            </a:xfrm>
            <a:prstGeom prst="rect">
              <a:avLst/>
            </a:prstGeom>
            <a:noFill/>
          </p:spPr>
          <p:txBody>
            <a:bodyPr wrap="square" rtlCol="0" anchor="ctr" anchorCtr="0">
              <a:spAutoFit/>
            </a:bodyPr>
            <a:lstStyle/>
            <a:p>
              <a:pPr algn="ctr"/>
              <a:r>
                <a:rPr lang="en-US" altLang="zh-CN" sz="2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Thank you for watching</a:t>
              </a:r>
              <a:endParaRPr lang="zh-CN" altLang="en-US" sz="24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
        <p:nvSpPr>
          <p:cNvPr id="2" name="椭圆 1"/>
          <p:cNvSpPr/>
          <p:nvPr/>
        </p:nvSpPr>
        <p:spPr>
          <a:xfrm>
            <a:off x="-2270874" y="3798630"/>
            <a:ext cx="5202285" cy="4884971"/>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 name="椭圆 9"/>
          <p:cNvSpPr/>
          <p:nvPr/>
        </p:nvSpPr>
        <p:spPr>
          <a:xfrm>
            <a:off x="-1274202" y="4734511"/>
            <a:ext cx="3199681" cy="30045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6" name="组合 5"/>
          <p:cNvGrpSpPr/>
          <p:nvPr/>
        </p:nvGrpSpPr>
        <p:grpSpPr>
          <a:xfrm>
            <a:off x="11125036" y="-442607"/>
            <a:ext cx="1449389" cy="1360984"/>
            <a:chOff x="1186235" y="5089346"/>
            <a:chExt cx="2359362" cy="2215453"/>
          </a:xfrm>
        </p:grpSpPr>
        <p:sp>
          <p:nvSpPr>
            <p:cNvPr id="11" name="椭圆 10"/>
            <p:cNvSpPr/>
            <p:nvPr/>
          </p:nvSpPr>
          <p:spPr>
            <a:xfrm>
              <a:off x="1186235" y="5089346"/>
              <a:ext cx="2359362" cy="2215453"/>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椭圆 11"/>
            <p:cNvSpPr/>
            <p:nvPr/>
          </p:nvSpPr>
          <p:spPr>
            <a:xfrm>
              <a:off x="1640350" y="5515762"/>
              <a:ext cx="1451133" cy="13626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3"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703693" y="-2359995"/>
            <a:ext cx="5202285" cy="4884971"/>
            <a:chOff x="6096000" y="1108814"/>
            <a:chExt cx="5202285" cy="4884971"/>
          </a:xfrm>
        </p:grpSpPr>
        <p:sp>
          <p:nvSpPr>
            <p:cNvPr id="2" name="椭圆 1"/>
            <p:cNvSpPr/>
            <p:nvPr/>
          </p:nvSpPr>
          <p:spPr>
            <a:xfrm>
              <a:off x="6096000" y="1108814"/>
              <a:ext cx="5202285" cy="4884971"/>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 name="椭圆 2"/>
            <p:cNvSpPr/>
            <p:nvPr/>
          </p:nvSpPr>
          <p:spPr>
            <a:xfrm>
              <a:off x="7092672" y="2044695"/>
              <a:ext cx="3199681" cy="30045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5" name="文本框 4"/>
          <p:cNvSpPr txBox="1"/>
          <p:nvPr/>
        </p:nvSpPr>
        <p:spPr>
          <a:xfrm>
            <a:off x="2027944" y="2249682"/>
            <a:ext cx="1538883" cy="3572143"/>
          </a:xfrm>
          <a:prstGeom prst="rect">
            <a:avLst/>
          </a:prstGeom>
          <a:noFill/>
        </p:spPr>
        <p:txBody>
          <a:bodyPr vert="eaVert" wrap="square" rtlCol="0">
            <a:spAutoFit/>
          </a:bodyPr>
          <a:lstStyle/>
          <a:p>
            <a:r>
              <a:rPr lang="zh-CN" altLang="en-US" sz="4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      目录</a:t>
            </a:r>
            <a:endParaRPr lang="en-US" altLang="zh-CN" sz="44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a:p>
            <a:r>
              <a:rPr lang="en-US" altLang="zh-CN" sz="4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CONTENTS</a:t>
            </a:r>
            <a:endParaRPr lang="zh-CN" altLang="en-US" sz="44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10" name="组合 9"/>
          <p:cNvGrpSpPr/>
          <p:nvPr/>
        </p:nvGrpSpPr>
        <p:grpSpPr>
          <a:xfrm>
            <a:off x="4791748" y="1307176"/>
            <a:ext cx="5807448" cy="929367"/>
            <a:chOff x="4542368" y="1739825"/>
            <a:chExt cx="5807448" cy="929367"/>
          </a:xfrm>
        </p:grpSpPr>
        <p:sp>
          <p:nvSpPr>
            <p:cNvPr id="6" name="矩形: 圆顶角 5"/>
            <p:cNvSpPr/>
            <p:nvPr/>
          </p:nvSpPr>
          <p:spPr>
            <a:xfrm>
              <a:off x="4542368" y="1884041"/>
              <a:ext cx="640934" cy="640934"/>
            </a:xfrm>
            <a:prstGeom prst="round2SameRect">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1</a:t>
              </a:r>
              <a:endParaRPr lang="zh-CN" altLang="en-US" sz="32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7" name="组合 6"/>
            <p:cNvGrpSpPr/>
            <p:nvPr/>
          </p:nvGrpSpPr>
          <p:grpSpPr>
            <a:xfrm>
              <a:off x="5455000" y="1739825"/>
              <a:ext cx="4894816" cy="929367"/>
              <a:chOff x="6992384" y="1554441"/>
              <a:chExt cx="4894816" cy="929367"/>
            </a:xfrm>
          </p:grpSpPr>
          <p:sp>
            <p:nvSpPr>
              <p:cNvPr id="8" name="文本框 7"/>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rgbClr val="FBD537"/>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9" name="文本框 8"/>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grpSp>
        <p:nvGrpSpPr>
          <p:cNvPr id="11" name="组合 10"/>
          <p:cNvGrpSpPr/>
          <p:nvPr/>
        </p:nvGrpSpPr>
        <p:grpSpPr>
          <a:xfrm>
            <a:off x="4791748" y="3028008"/>
            <a:ext cx="5807448" cy="929367"/>
            <a:chOff x="4542368" y="1739825"/>
            <a:chExt cx="5807448" cy="929367"/>
          </a:xfrm>
        </p:grpSpPr>
        <p:sp>
          <p:nvSpPr>
            <p:cNvPr id="12" name="矩形: 圆顶角 11"/>
            <p:cNvSpPr/>
            <p:nvPr/>
          </p:nvSpPr>
          <p:spPr>
            <a:xfrm>
              <a:off x="4542368" y="1884041"/>
              <a:ext cx="640934" cy="640934"/>
            </a:xfrm>
            <a:prstGeom prst="round2SameRect">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2</a:t>
              </a:r>
              <a:endParaRPr lang="zh-CN" altLang="en-US" sz="32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13" name="组合 12"/>
            <p:cNvGrpSpPr/>
            <p:nvPr/>
          </p:nvGrpSpPr>
          <p:grpSpPr>
            <a:xfrm>
              <a:off x="5455000" y="1739825"/>
              <a:ext cx="4894816" cy="929367"/>
              <a:chOff x="6992384" y="1554441"/>
              <a:chExt cx="4894816" cy="929367"/>
            </a:xfrm>
          </p:grpSpPr>
          <p:sp>
            <p:nvSpPr>
              <p:cNvPr id="14" name="文本框 1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rgbClr val="FBD537"/>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5" name="文本框 1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grpSp>
        <p:nvGrpSpPr>
          <p:cNvPr id="16" name="组合 15"/>
          <p:cNvGrpSpPr/>
          <p:nvPr/>
        </p:nvGrpSpPr>
        <p:grpSpPr>
          <a:xfrm>
            <a:off x="4791748" y="4748840"/>
            <a:ext cx="5807448" cy="929367"/>
            <a:chOff x="4542368" y="1739825"/>
            <a:chExt cx="5807448" cy="929367"/>
          </a:xfrm>
        </p:grpSpPr>
        <p:sp>
          <p:nvSpPr>
            <p:cNvPr id="17" name="矩形: 圆顶角 16"/>
            <p:cNvSpPr/>
            <p:nvPr/>
          </p:nvSpPr>
          <p:spPr>
            <a:xfrm>
              <a:off x="4542368" y="1884041"/>
              <a:ext cx="640934" cy="640934"/>
            </a:xfrm>
            <a:prstGeom prst="round2SameRect">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3</a:t>
              </a:r>
              <a:endParaRPr lang="zh-CN" altLang="en-US" sz="3200" b="1"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nvGrpSpPr>
            <p:cNvPr id="18" name="组合 17"/>
            <p:cNvGrpSpPr/>
            <p:nvPr/>
          </p:nvGrpSpPr>
          <p:grpSpPr>
            <a:xfrm>
              <a:off x="5455000" y="1739825"/>
              <a:ext cx="4894816" cy="929367"/>
              <a:chOff x="6992384" y="1554441"/>
              <a:chExt cx="4894816" cy="929367"/>
            </a:xfrm>
          </p:grpSpPr>
          <p:sp>
            <p:nvSpPr>
              <p:cNvPr id="19" name="文本框 18"/>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rgbClr val="FBD537"/>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0" name="文本框 19"/>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par>
                          <p:cTn id="13" fill="hold">
                            <p:stCondLst>
                              <p:cond delay="1000"/>
                            </p:stCondLst>
                            <p:childTnLst>
                              <p:par>
                                <p:cTn id="14" presetID="2" presetClass="entr" presetSubtype="2"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1+#ppt_w/2"/>
                                          </p:val>
                                        </p:tav>
                                        <p:tav tm="100000">
                                          <p:val>
                                            <p:strVal val="#ppt_x"/>
                                          </p:val>
                                        </p:tav>
                                      </p:tavLst>
                                    </p:anim>
                                    <p:anim calcmode="lin" valueType="num">
                                      <p:cBhvr additive="base">
                                        <p:cTn id="17" dur="500" fill="hold"/>
                                        <p:tgtEl>
                                          <p:spTgt spid="10"/>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2"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1+#ppt_w/2"/>
                                          </p:val>
                                        </p:tav>
                                        <p:tav tm="100000">
                                          <p:val>
                                            <p:strVal val="#ppt_x"/>
                                          </p:val>
                                        </p:tav>
                                      </p:tavLst>
                                    </p:anim>
                                    <p:anim calcmode="lin" valueType="num">
                                      <p:cBhvr additive="base">
                                        <p:cTn id="22" dur="500" fill="hold"/>
                                        <p:tgtEl>
                                          <p:spTgt spid="11"/>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4" fill="hold" nodeType="after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additive="base">
                                        <p:cTn id="26" dur="500" fill="hold"/>
                                        <p:tgtEl>
                                          <p:spTgt spid="16"/>
                                        </p:tgtEl>
                                        <p:attrNameLst>
                                          <p:attrName>ppt_x</p:attrName>
                                        </p:attrNameLst>
                                      </p:cBhvr>
                                      <p:tavLst>
                                        <p:tav tm="0">
                                          <p:val>
                                            <p:strVal val="#ppt_x"/>
                                          </p:val>
                                        </p:tav>
                                        <p:tav tm="100000">
                                          <p:val>
                                            <p:strVal val="#ppt_x"/>
                                          </p:val>
                                        </p:tav>
                                      </p:tavLst>
                                    </p:anim>
                                    <p:anim calcmode="lin" valueType="num">
                                      <p:cBhvr additive="base">
                                        <p:cTn id="2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椭圆 9"/>
          <p:cNvSpPr/>
          <p:nvPr/>
        </p:nvSpPr>
        <p:spPr>
          <a:xfrm>
            <a:off x="10648512" y="5816691"/>
            <a:ext cx="750386" cy="704616"/>
          </a:xfrm>
          <a:prstGeom prst="ellipse">
            <a:avLst/>
          </a:prstGeom>
          <a:solidFill>
            <a:srgbClr val="FBD537">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 name="等腰三角形 10"/>
          <p:cNvSpPr/>
          <p:nvPr/>
        </p:nvSpPr>
        <p:spPr>
          <a:xfrm rot="3067251">
            <a:off x="984019" y="5199287"/>
            <a:ext cx="1185450" cy="1057456"/>
          </a:xfrm>
          <a:prstGeom prst="triangle">
            <a:avLst/>
          </a:prstGeom>
          <a:solidFill>
            <a:srgbClr val="FBD537">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19" name="组合 18"/>
          <p:cNvGrpSpPr/>
          <p:nvPr/>
        </p:nvGrpSpPr>
        <p:grpSpPr>
          <a:xfrm>
            <a:off x="2353548" y="2367936"/>
            <a:ext cx="7484905" cy="1508794"/>
            <a:chOff x="3149598" y="2312519"/>
            <a:chExt cx="7484905" cy="1508794"/>
          </a:xfrm>
        </p:grpSpPr>
        <p:sp>
          <p:nvSpPr>
            <p:cNvPr id="8" name="文本框 7"/>
            <p:cNvSpPr txBox="1"/>
            <p:nvPr/>
          </p:nvSpPr>
          <p:spPr>
            <a:xfrm>
              <a:off x="4969010" y="2312519"/>
              <a:ext cx="2655858" cy="769441"/>
            </a:xfrm>
            <a:prstGeom prst="rect">
              <a:avLst/>
            </a:prstGeom>
            <a:noFill/>
          </p:spPr>
          <p:txBody>
            <a:bodyPr wrap="square" rtlCol="0" anchor="ctr" anchorCtr="0">
              <a:spAutoFit/>
            </a:bodyPr>
            <a:lstStyle/>
            <a:p>
              <a:r>
                <a:rPr lang="zh-CN" altLang="en-US" sz="4400" b="1"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9" name="文本框 8"/>
            <p:cNvSpPr txBox="1"/>
            <p:nvPr/>
          </p:nvSpPr>
          <p:spPr>
            <a:xfrm>
              <a:off x="4969010" y="3451981"/>
              <a:ext cx="5665493"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a:t>
              </a:r>
            </a:p>
          </p:txBody>
        </p:sp>
        <p:cxnSp>
          <p:nvCxnSpPr>
            <p:cNvPr id="16" name="直接连接符 15"/>
            <p:cNvCxnSpPr/>
            <p:nvPr/>
          </p:nvCxnSpPr>
          <p:spPr>
            <a:xfrm>
              <a:off x="5107554" y="3207329"/>
              <a:ext cx="2101023" cy="0"/>
            </a:xfrm>
            <a:prstGeom prst="line">
              <a:avLst/>
            </a:prstGeom>
            <a:ln w="31750">
              <a:solidFill>
                <a:srgbClr val="FBD537"/>
              </a:solidFill>
              <a:prstDash val="sysDot"/>
            </a:ln>
          </p:spPr>
          <p:style>
            <a:lnRef idx="1">
              <a:schemeClr val="accent1"/>
            </a:lnRef>
            <a:fillRef idx="0">
              <a:schemeClr val="accent1"/>
            </a:fillRef>
            <a:effectRef idx="0">
              <a:schemeClr val="accent1"/>
            </a:effectRef>
            <a:fontRef idx="minor">
              <a:schemeClr val="tx1"/>
            </a:fontRef>
          </p:style>
        </p:cxnSp>
        <p:sp>
          <p:nvSpPr>
            <p:cNvPr id="18" name="平行四边形 17"/>
            <p:cNvSpPr/>
            <p:nvPr/>
          </p:nvSpPr>
          <p:spPr>
            <a:xfrm>
              <a:off x="3149598" y="2429169"/>
              <a:ext cx="1542320" cy="1345338"/>
            </a:xfrm>
            <a:prstGeom prst="parallelogram">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01    </a:t>
              </a:r>
              <a:endParaRPr lang="zh-CN" altLang="en-US" sz="48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
        <p:nvSpPr>
          <p:cNvPr id="22" name="等腰三角形 21"/>
          <p:cNvSpPr/>
          <p:nvPr/>
        </p:nvSpPr>
        <p:spPr>
          <a:xfrm rot="2031284">
            <a:off x="10449865" y="-930048"/>
            <a:ext cx="2415304" cy="2429242"/>
          </a:xfrm>
          <a:prstGeom prst="triangle">
            <a:avLst/>
          </a:prstGeom>
          <a:solidFill>
            <a:srgbClr val="FBD537">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1500"/>
                            </p:stCondLst>
                            <p:childTnLst>
                              <p:par>
                                <p:cTn id="17" presetID="2" presetClass="entr" presetSubtype="1"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334368" y="281409"/>
            <a:ext cx="7366487" cy="646331"/>
            <a:chOff x="334368" y="281409"/>
            <a:chExt cx="7366487" cy="646331"/>
          </a:xfrm>
        </p:grpSpPr>
        <p:grpSp>
          <p:nvGrpSpPr>
            <p:cNvPr id="3" name="组合 2"/>
            <p:cNvGrpSpPr/>
            <p:nvPr/>
          </p:nvGrpSpPr>
          <p:grpSpPr>
            <a:xfrm flipV="1">
              <a:off x="334368" y="288922"/>
              <a:ext cx="672312" cy="631305"/>
              <a:chOff x="1186235" y="5089346"/>
              <a:chExt cx="2359362" cy="2215453"/>
            </a:xfrm>
          </p:grpSpPr>
          <p:sp>
            <p:nvSpPr>
              <p:cNvPr id="4" name="椭圆 3"/>
              <p:cNvSpPr/>
              <p:nvPr/>
            </p:nvSpPr>
            <p:spPr>
              <a:xfrm>
                <a:off x="1186235" y="5089346"/>
                <a:ext cx="2359362" cy="2215453"/>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椭圆 4"/>
              <p:cNvSpPr/>
              <p:nvPr/>
            </p:nvSpPr>
            <p:spPr>
              <a:xfrm>
                <a:off x="1640350" y="5515762"/>
                <a:ext cx="1451133" cy="13626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7" name="文本框 6"/>
            <p:cNvSpPr txBox="1"/>
            <p:nvPr/>
          </p:nvSpPr>
          <p:spPr>
            <a:xfrm>
              <a:off x="1121636" y="281409"/>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sp>
        <p:nvSpPr>
          <p:cNvPr id="15" name="矩形 14"/>
          <p:cNvSpPr/>
          <p:nvPr/>
        </p:nvSpPr>
        <p:spPr>
          <a:xfrm>
            <a:off x="-73892" y="1413164"/>
            <a:ext cx="12789325" cy="1881286"/>
          </a:xfrm>
          <a:prstGeom prst="rect">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16" name="组合 15"/>
          <p:cNvGrpSpPr/>
          <p:nvPr/>
        </p:nvGrpSpPr>
        <p:grpSpPr>
          <a:xfrm>
            <a:off x="2096722" y="1867188"/>
            <a:ext cx="7850774" cy="973238"/>
            <a:chOff x="589197" y="5129537"/>
            <a:chExt cx="2655858" cy="973238"/>
          </a:xfrm>
        </p:grpSpPr>
        <p:sp>
          <p:nvSpPr>
            <p:cNvPr id="17" name="文本框 16"/>
            <p:cNvSpPr txBox="1"/>
            <p:nvPr/>
          </p:nvSpPr>
          <p:spPr>
            <a:xfrm>
              <a:off x="589197" y="5129537"/>
              <a:ext cx="2655858" cy="523220"/>
            </a:xfrm>
            <a:prstGeom prst="rect">
              <a:avLst/>
            </a:prstGeom>
            <a:noFill/>
          </p:spPr>
          <p:txBody>
            <a:bodyPr wrap="square" rtlCol="0" anchor="ctr" anchorCtr="0">
              <a:spAutoFit/>
            </a:bodyPr>
            <a:lstStyle/>
            <a:p>
              <a:pPr algn="ctr"/>
              <a:r>
                <a:rPr lang="zh-CN" altLang="en-US" sz="2800" b="1"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8" name="文本框 17"/>
            <p:cNvSpPr txBox="1"/>
            <p:nvPr/>
          </p:nvSpPr>
          <p:spPr>
            <a:xfrm>
              <a:off x="607762" y="5733443"/>
              <a:ext cx="2618729" cy="369332"/>
            </a:xfrm>
            <a:prstGeom prst="rect">
              <a:avLst/>
            </a:prstGeom>
            <a:noFill/>
          </p:spPr>
          <p:txBody>
            <a:bodyPr wrap="square" rtlCol="0" anchor="ctr" anchorCtr="0">
              <a:spAutoFit/>
            </a:bodyPr>
            <a:lstStyle/>
            <a:p>
              <a:pPr algn="ctr"/>
              <a:r>
                <a:rPr lang="zh-CN" altLang="en-US" dirty="0">
                  <a:solidFill>
                    <a:schemeClr val="bg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57" name="组合 56"/>
          <p:cNvGrpSpPr/>
          <p:nvPr/>
        </p:nvGrpSpPr>
        <p:grpSpPr>
          <a:xfrm>
            <a:off x="679623" y="3712006"/>
            <a:ext cx="5958296" cy="929367"/>
            <a:chOff x="395417" y="3762673"/>
            <a:chExt cx="5958296" cy="929367"/>
          </a:xfrm>
        </p:grpSpPr>
        <p:grpSp>
          <p:nvGrpSpPr>
            <p:cNvPr id="45" name="组合 44"/>
            <p:cNvGrpSpPr/>
            <p:nvPr/>
          </p:nvGrpSpPr>
          <p:grpSpPr>
            <a:xfrm>
              <a:off x="395417" y="3834433"/>
              <a:ext cx="785847" cy="785847"/>
              <a:chOff x="1260393" y="3809470"/>
              <a:chExt cx="785847" cy="785847"/>
            </a:xfrm>
          </p:grpSpPr>
          <p:sp>
            <p:nvSpPr>
              <p:cNvPr id="20" name="ïs1îdé"/>
              <p:cNvSpPr/>
              <p:nvPr/>
            </p:nvSpPr>
            <p:spPr>
              <a:xfrm>
                <a:off x="1260393" y="3809470"/>
                <a:ext cx="785847" cy="785847"/>
              </a:xfrm>
              <a:prstGeom prst="ellipse">
                <a:avLst/>
              </a:prstGeom>
              <a:solidFill>
                <a:srgbClr val="FBD537"/>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rgbClr val="001F56"/>
                  </a:solidFill>
                  <a:latin typeface="宋体" panose="02010600030101010101" pitchFamily="2" charset="-122"/>
                </a:endParaRPr>
              </a:p>
            </p:txBody>
          </p:sp>
          <p:sp>
            <p:nvSpPr>
              <p:cNvPr id="21" name="iṥḻíḋé"/>
              <p:cNvSpPr/>
              <p:nvPr/>
            </p:nvSpPr>
            <p:spPr bwMode="auto">
              <a:xfrm>
                <a:off x="1410839" y="3971145"/>
                <a:ext cx="484954" cy="462498"/>
              </a:xfrm>
              <a:custGeom>
                <a:avLst/>
                <a:gdLst>
                  <a:gd name="connsiteX0" fmla="*/ 315778 w 607639"/>
                  <a:gd name="connsiteY0" fmla="*/ 173080 h 579502"/>
                  <a:gd name="connsiteX1" fmla="*/ 315778 w 607639"/>
                  <a:gd name="connsiteY1" fmla="*/ 266058 h 579502"/>
                  <a:gd name="connsiteX2" fmla="*/ 303493 w 607639"/>
                  <a:gd name="connsiteY2" fmla="*/ 278325 h 579502"/>
                  <a:gd name="connsiteX3" fmla="*/ 210375 w 607639"/>
                  <a:gd name="connsiteY3" fmla="*/ 278325 h 579502"/>
                  <a:gd name="connsiteX4" fmla="*/ 303493 w 607639"/>
                  <a:gd name="connsiteY4" fmla="*/ 359925 h 579502"/>
                  <a:gd name="connsiteX5" fmla="*/ 397500 w 607639"/>
                  <a:gd name="connsiteY5" fmla="*/ 266058 h 579502"/>
                  <a:gd name="connsiteX6" fmla="*/ 315778 w 607639"/>
                  <a:gd name="connsiteY6" fmla="*/ 173080 h 579502"/>
                  <a:gd name="connsiteX7" fmla="*/ 249814 w 607639"/>
                  <a:gd name="connsiteY7" fmla="*/ 160816 h 579502"/>
                  <a:gd name="connsiteX8" fmla="*/ 198110 w 607639"/>
                  <a:gd name="connsiteY8" fmla="*/ 212449 h 579502"/>
                  <a:gd name="connsiteX9" fmla="*/ 249814 w 607639"/>
                  <a:gd name="connsiteY9" fmla="*/ 212449 h 579502"/>
                  <a:gd name="connsiteX10" fmla="*/ 303493 w 607639"/>
                  <a:gd name="connsiteY10" fmla="*/ 147835 h 579502"/>
                  <a:gd name="connsiteX11" fmla="*/ 421981 w 607639"/>
                  <a:gd name="connsiteY11" fmla="*/ 266058 h 579502"/>
                  <a:gd name="connsiteX12" fmla="*/ 303493 w 607639"/>
                  <a:gd name="connsiteY12" fmla="*/ 384370 h 579502"/>
                  <a:gd name="connsiteX13" fmla="*/ 185093 w 607639"/>
                  <a:gd name="connsiteY13" fmla="*/ 266058 h 579502"/>
                  <a:gd name="connsiteX14" fmla="*/ 197289 w 607639"/>
                  <a:gd name="connsiteY14" fmla="*/ 253880 h 579502"/>
                  <a:gd name="connsiteX15" fmla="*/ 291297 w 607639"/>
                  <a:gd name="connsiteY15" fmla="*/ 253880 h 579502"/>
                  <a:gd name="connsiteX16" fmla="*/ 291297 w 607639"/>
                  <a:gd name="connsiteY16" fmla="*/ 160013 h 579502"/>
                  <a:gd name="connsiteX17" fmla="*/ 303493 w 607639"/>
                  <a:gd name="connsiteY17" fmla="*/ 147835 h 579502"/>
                  <a:gd name="connsiteX18" fmla="*/ 262095 w 607639"/>
                  <a:gd name="connsiteY18" fmla="*/ 135133 h 579502"/>
                  <a:gd name="connsiteX19" fmla="*/ 274287 w 607639"/>
                  <a:gd name="connsiteY19" fmla="*/ 147397 h 579502"/>
                  <a:gd name="connsiteX20" fmla="*/ 274287 w 607639"/>
                  <a:gd name="connsiteY20" fmla="*/ 224713 h 579502"/>
                  <a:gd name="connsiteX21" fmla="*/ 262095 w 607639"/>
                  <a:gd name="connsiteY21" fmla="*/ 236888 h 579502"/>
                  <a:gd name="connsiteX22" fmla="*/ 184672 w 607639"/>
                  <a:gd name="connsiteY22" fmla="*/ 236888 h 579502"/>
                  <a:gd name="connsiteX23" fmla="*/ 172391 w 607639"/>
                  <a:gd name="connsiteY23" fmla="*/ 224713 h 579502"/>
                  <a:gd name="connsiteX24" fmla="*/ 262095 w 607639"/>
                  <a:gd name="connsiteY24" fmla="*/ 135133 h 579502"/>
                  <a:gd name="connsiteX25" fmla="*/ 58120 w 607639"/>
                  <a:gd name="connsiteY25" fmla="*/ 108514 h 579502"/>
                  <a:gd name="connsiteX26" fmla="*/ 58120 w 607639"/>
                  <a:gd name="connsiteY26" fmla="*/ 413970 h 579502"/>
                  <a:gd name="connsiteX27" fmla="*/ 549430 w 607639"/>
                  <a:gd name="connsiteY27" fmla="*/ 413970 h 579502"/>
                  <a:gd name="connsiteX28" fmla="*/ 549430 w 607639"/>
                  <a:gd name="connsiteY28" fmla="*/ 108514 h 579502"/>
                  <a:gd name="connsiteX29" fmla="*/ 27236 w 607639"/>
                  <a:gd name="connsiteY29" fmla="*/ 56079 h 579502"/>
                  <a:gd name="connsiteX30" fmla="*/ 27236 w 607639"/>
                  <a:gd name="connsiteY30" fmla="*/ 81319 h 579502"/>
                  <a:gd name="connsiteX31" fmla="*/ 580403 w 607639"/>
                  <a:gd name="connsiteY31" fmla="*/ 81319 h 579502"/>
                  <a:gd name="connsiteX32" fmla="*/ 580403 w 607639"/>
                  <a:gd name="connsiteY32" fmla="*/ 56079 h 579502"/>
                  <a:gd name="connsiteX33" fmla="*/ 303775 w 607639"/>
                  <a:gd name="connsiteY33" fmla="*/ 0 h 579502"/>
                  <a:gd name="connsiteX34" fmla="*/ 317393 w 607639"/>
                  <a:gd name="connsiteY34" fmla="*/ 13597 h 579502"/>
                  <a:gd name="connsiteX35" fmla="*/ 317393 w 607639"/>
                  <a:gd name="connsiteY35" fmla="*/ 28884 h 579502"/>
                  <a:gd name="connsiteX36" fmla="*/ 580403 w 607639"/>
                  <a:gd name="connsiteY36" fmla="*/ 28884 h 579502"/>
                  <a:gd name="connsiteX37" fmla="*/ 607639 w 607639"/>
                  <a:gd name="connsiteY37" fmla="*/ 56079 h 579502"/>
                  <a:gd name="connsiteX38" fmla="*/ 607639 w 607639"/>
                  <a:gd name="connsiteY38" fmla="*/ 81319 h 579502"/>
                  <a:gd name="connsiteX39" fmla="*/ 580403 w 607639"/>
                  <a:gd name="connsiteY39" fmla="*/ 108514 h 579502"/>
                  <a:gd name="connsiteX40" fmla="*/ 576665 w 607639"/>
                  <a:gd name="connsiteY40" fmla="*/ 108514 h 579502"/>
                  <a:gd name="connsiteX41" fmla="*/ 576665 w 607639"/>
                  <a:gd name="connsiteY41" fmla="*/ 413970 h 579502"/>
                  <a:gd name="connsiteX42" fmla="*/ 549430 w 607639"/>
                  <a:gd name="connsiteY42" fmla="*/ 441165 h 579502"/>
                  <a:gd name="connsiteX43" fmla="*/ 317393 w 607639"/>
                  <a:gd name="connsiteY43" fmla="*/ 441165 h 579502"/>
                  <a:gd name="connsiteX44" fmla="*/ 317393 w 607639"/>
                  <a:gd name="connsiteY44" fmla="*/ 481069 h 579502"/>
                  <a:gd name="connsiteX45" fmla="*/ 418236 w 607639"/>
                  <a:gd name="connsiteY45" fmla="*/ 554923 h 579502"/>
                  <a:gd name="connsiteX46" fmla="*/ 421173 w 607639"/>
                  <a:gd name="connsiteY46" fmla="*/ 573942 h 579502"/>
                  <a:gd name="connsiteX47" fmla="*/ 410225 w 607639"/>
                  <a:gd name="connsiteY47" fmla="*/ 579452 h 579502"/>
                  <a:gd name="connsiteX48" fmla="*/ 402215 w 607639"/>
                  <a:gd name="connsiteY48" fmla="*/ 576874 h 579502"/>
                  <a:gd name="connsiteX49" fmla="*/ 317393 w 607639"/>
                  <a:gd name="connsiteY49" fmla="*/ 514752 h 579502"/>
                  <a:gd name="connsiteX50" fmla="*/ 317393 w 607639"/>
                  <a:gd name="connsiteY50" fmla="*/ 565854 h 579502"/>
                  <a:gd name="connsiteX51" fmla="*/ 303775 w 607639"/>
                  <a:gd name="connsiteY51" fmla="*/ 579452 h 579502"/>
                  <a:gd name="connsiteX52" fmla="*/ 290157 w 607639"/>
                  <a:gd name="connsiteY52" fmla="*/ 565854 h 579502"/>
                  <a:gd name="connsiteX53" fmla="*/ 290157 w 607639"/>
                  <a:gd name="connsiteY53" fmla="*/ 514752 h 579502"/>
                  <a:gd name="connsiteX54" fmla="*/ 205424 w 607639"/>
                  <a:gd name="connsiteY54" fmla="*/ 576874 h 579502"/>
                  <a:gd name="connsiteX55" fmla="*/ 186377 w 607639"/>
                  <a:gd name="connsiteY55" fmla="*/ 573942 h 579502"/>
                  <a:gd name="connsiteX56" fmla="*/ 189314 w 607639"/>
                  <a:gd name="connsiteY56" fmla="*/ 554923 h 579502"/>
                  <a:gd name="connsiteX57" fmla="*/ 290157 w 607639"/>
                  <a:gd name="connsiteY57" fmla="*/ 481069 h 579502"/>
                  <a:gd name="connsiteX58" fmla="*/ 290157 w 607639"/>
                  <a:gd name="connsiteY58" fmla="*/ 441165 h 579502"/>
                  <a:gd name="connsiteX59" fmla="*/ 58120 w 607639"/>
                  <a:gd name="connsiteY59" fmla="*/ 441165 h 579502"/>
                  <a:gd name="connsiteX60" fmla="*/ 30885 w 607639"/>
                  <a:gd name="connsiteY60" fmla="*/ 413970 h 579502"/>
                  <a:gd name="connsiteX61" fmla="*/ 30885 w 607639"/>
                  <a:gd name="connsiteY61" fmla="*/ 108514 h 579502"/>
                  <a:gd name="connsiteX62" fmla="*/ 27236 w 607639"/>
                  <a:gd name="connsiteY62" fmla="*/ 108514 h 579502"/>
                  <a:gd name="connsiteX63" fmla="*/ 0 w 607639"/>
                  <a:gd name="connsiteY63" fmla="*/ 81319 h 579502"/>
                  <a:gd name="connsiteX64" fmla="*/ 0 w 607639"/>
                  <a:gd name="connsiteY64" fmla="*/ 56079 h 579502"/>
                  <a:gd name="connsiteX65" fmla="*/ 27236 w 607639"/>
                  <a:gd name="connsiteY65" fmla="*/ 28884 h 579502"/>
                  <a:gd name="connsiteX66" fmla="*/ 290157 w 607639"/>
                  <a:gd name="connsiteY66" fmla="*/ 28884 h 579502"/>
                  <a:gd name="connsiteX67" fmla="*/ 290157 w 607639"/>
                  <a:gd name="connsiteY67" fmla="*/ 13597 h 579502"/>
                  <a:gd name="connsiteX68" fmla="*/ 303775 w 607639"/>
                  <a:gd name="connsiteY68" fmla="*/ 0 h 579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607639" h="579502">
                    <a:moveTo>
                      <a:pt x="315778" y="173080"/>
                    </a:moveTo>
                    <a:lnTo>
                      <a:pt x="315778" y="266058"/>
                    </a:lnTo>
                    <a:cubicBezTo>
                      <a:pt x="315778" y="272814"/>
                      <a:pt x="310258" y="278325"/>
                      <a:pt x="303493" y="278325"/>
                    </a:cubicBezTo>
                    <a:lnTo>
                      <a:pt x="210375" y="278325"/>
                    </a:lnTo>
                    <a:cubicBezTo>
                      <a:pt x="216429" y="324281"/>
                      <a:pt x="255866" y="359925"/>
                      <a:pt x="303493" y="359925"/>
                    </a:cubicBezTo>
                    <a:cubicBezTo>
                      <a:pt x="355303" y="359925"/>
                      <a:pt x="397500" y="317792"/>
                      <a:pt x="397500" y="266058"/>
                    </a:cubicBezTo>
                    <a:cubicBezTo>
                      <a:pt x="397500" y="218502"/>
                      <a:pt x="361802" y="179124"/>
                      <a:pt x="315778" y="173080"/>
                    </a:cubicBezTo>
                    <a:close/>
                    <a:moveTo>
                      <a:pt x="249814" y="160816"/>
                    </a:moveTo>
                    <a:cubicBezTo>
                      <a:pt x="223740" y="165793"/>
                      <a:pt x="203093" y="186410"/>
                      <a:pt x="198110" y="212449"/>
                    </a:cubicBezTo>
                    <a:lnTo>
                      <a:pt x="249814" y="212449"/>
                    </a:lnTo>
                    <a:close/>
                    <a:moveTo>
                      <a:pt x="303493" y="147835"/>
                    </a:moveTo>
                    <a:cubicBezTo>
                      <a:pt x="368835" y="147835"/>
                      <a:pt x="421981" y="200902"/>
                      <a:pt x="421981" y="266058"/>
                    </a:cubicBezTo>
                    <a:cubicBezTo>
                      <a:pt x="421981" y="331303"/>
                      <a:pt x="368835" y="384370"/>
                      <a:pt x="303493" y="384370"/>
                    </a:cubicBezTo>
                    <a:cubicBezTo>
                      <a:pt x="238239" y="384370"/>
                      <a:pt x="185093" y="331303"/>
                      <a:pt x="185093" y="266058"/>
                    </a:cubicBezTo>
                    <a:cubicBezTo>
                      <a:pt x="185093" y="259303"/>
                      <a:pt x="190523" y="253880"/>
                      <a:pt x="197289" y="253880"/>
                    </a:cubicBezTo>
                    <a:lnTo>
                      <a:pt x="291297" y="253880"/>
                    </a:lnTo>
                    <a:lnTo>
                      <a:pt x="291297" y="160013"/>
                    </a:lnTo>
                    <a:cubicBezTo>
                      <a:pt x="291297" y="153257"/>
                      <a:pt x="296727" y="147835"/>
                      <a:pt x="303493" y="147835"/>
                    </a:cubicBezTo>
                    <a:close/>
                    <a:moveTo>
                      <a:pt x="262095" y="135133"/>
                    </a:moveTo>
                    <a:cubicBezTo>
                      <a:pt x="268859" y="135133"/>
                      <a:pt x="274287" y="140643"/>
                      <a:pt x="274287" y="147397"/>
                    </a:cubicBezTo>
                    <a:lnTo>
                      <a:pt x="274287" y="224713"/>
                    </a:lnTo>
                    <a:cubicBezTo>
                      <a:pt x="274287" y="231467"/>
                      <a:pt x="268859" y="236888"/>
                      <a:pt x="262095" y="236888"/>
                    </a:cubicBezTo>
                    <a:lnTo>
                      <a:pt x="184672" y="236888"/>
                    </a:lnTo>
                    <a:cubicBezTo>
                      <a:pt x="177909" y="236888"/>
                      <a:pt x="172391" y="231467"/>
                      <a:pt x="172391" y="224713"/>
                    </a:cubicBezTo>
                    <a:cubicBezTo>
                      <a:pt x="172391" y="175302"/>
                      <a:pt x="212616" y="135133"/>
                      <a:pt x="262095" y="135133"/>
                    </a:cubicBezTo>
                    <a:close/>
                    <a:moveTo>
                      <a:pt x="58120" y="108514"/>
                    </a:moveTo>
                    <a:lnTo>
                      <a:pt x="58120" y="413970"/>
                    </a:lnTo>
                    <a:lnTo>
                      <a:pt x="549430" y="413970"/>
                    </a:lnTo>
                    <a:lnTo>
                      <a:pt x="549430" y="108514"/>
                    </a:lnTo>
                    <a:close/>
                    <a:moveTo>
                      <a:pt x="27236" y="56079"/>
                    </a:moveTo>
                    <a:lnTo>
                      <a:pt x="27236" y="81319"/>
                    </a:lnTo>
                    <a:lnTo>
                      <a:pt x="580403" y="81319"/>
                    </a:lnTo>
                    <a:lnTo>
                      <a:pt x="580403" y="56079"/>
                    </a:lnTo>
                    <a:close/>
                    <a:moveTo>
                      <a:pt x="303775" y="0"/>
                    </a:moveTo>
                    <a:cubicBezTo>
                      <a:pt x="311341" y="0"/>
                      <a:pt x="317393" y="6132"/>
                      <a:pt x="317393" y="13597"/>
                    </a:cubicBezTo>
                    <a:lnTo>
                      <a:pt x="317393" y="28884"/>
                    </a:lnTo>
                    <a:lnTo>
                      <a:pt x="580403" y="28884"/>
                    </a:lnTo>
                    <a:cubicBezTo>
                      <a:pt x="595356" y="28884"/>
                      <a:pt x="607639" y="41148"/>
                      <a:pt x="607639" y="56079"/>
                    </a:cubicBezTo>
                    <a:lnTo>
                      <a:pt x="607639" y="81319"/>
                    </a:lnTo>
                    <a:cubicBezTo>
                      <a:pt x="607639" y="96338"/>
                      <a:pt x="595356" y="108514"/>
                      <a:pt x="580403" y="108514"/>
                    </a:cubicBezTo>
                    <a:lnTo>
                      <a:pt x="576665" y="108514"/>
                    </a:lnTo>
                    <a:lnTo>
                      <a:pt x="576665" y="413970"/>
                    </a:lnTo>
                    <a:cubicBezTo>
                      <a:pt x="576665" y="428990"/>
                      <a:pt x="564472" y="441165"/>
                      <a:pt x="549430" y="441165"/>
                    </a:cubicBezTo>
                    <a:lnTo>
                      <a:pt x="317393" y="441165"/>
                    </a:lnTo>
                    <a:lnTo>
                      <a:pt x="317393" y="481069"/>
                    </a:lnTo>
                    <a:lnTo>
                      <a:pt x="418236" y="554923"/>
                    </a:lnTo>
                    <a:cubicBezTo>
                      <a:pt x="424377" y="559366"/>
                      <a:pt x="425623" y="567898"/>
                      <a:pt x="421173" y="573942"/>
                    </a:cubicBezTo>
                    <a:cubicBezTo>
                      <a:pt x="418503" y="577585"/>
                      <a:pt x="414409" y="579452"/>
                      <a:pt x="410225" y="579452"/>
                    </a:cubicBezTo>
                    <a:cubicBezTo>
                      <a:pt x="407466" y="579452"/>
                      <a:pt x="404618" y="578652"/>
                      <a:pt x="402215" y="576874"/>
                    </a:cubicBezTo>
                    <a:lnTo>
                      <a:pt x="317393" y="514752"/>
                    </a:lnTo>
                    <a:lnTo>
                      <a:pt x="317393" y="565854"/>
                    </a:lnTo>
                    <a:cubicBezTo>
                      <a:pt x="317393" y="573408"/>
                      <a:pt x="311341" y="579452"/>
                      <a:pt x="303775" y="579452"/>
                    </a:cubicBezTo>
                    <a:cubicBezTo>
                      <a:pt x="296299" y="579452"/>
                      <a:pt x="290157" y="573408"/>
                      <a:pt x="290157" y="565854"/>
                    </a:cubicBezTo>
                    <a:lnTo>
                      <a:pt x="290157" y="514752"/>
                    </a:lnTo>
                    <a:lnTo>
                      <a:pt x="205424" y="576874"/>
                    </a:lnTo>
                    <a:cubicBezTo>
                      <a:pt x="199372" y="581318"/>
                      <a:pt x="190827" y="579985"/>
                      <a:pt x="186377" y="573942"/>
                    </a:cubicBezTo>
                    <a:cubicBezTo>
                      <a:pt x="181927" y="567898"/>
                      <a:pt x="183262" y="559366"/>
                      <a:pt x="189314" y="554923"/>
                    </a:cubicBezTo>
                    <a:lnTo>
                      <a:pt x="290157" y="481069"/>
                    </a:lnTo>
                    <a:lnTo>
                      <a:pt x="290157" y="441165"/>
                    </a:lnTo>
                    <a:lnTo>
                      <a:pt x="58120" y="441165"/>
                    </a:lnTo>
                    <a:cubicBezTo>
                      <a:pt x="43167" y="441165"/>
                      <a:pt x="30885" y="428990"/>
                      <a:pt x="30885" y="413970"/>
                    </a:cubicBezTo>
                    <a:lnTo>
                      <a:pt x="30885" y="108514"/>
                    </a:lnTo>
                    <a:lnTo>
                      <a:pt x="27236" y="108514"/>
                    </a:lnTo>
                    <a:cubicBezTo>
                      <a:pt x="12194" y="108514"/>
                      <a:pt x="0" y="96338"/>
                      <a:pt x="0" y="81319"/>
                    </a:cubicBezTo>
                    <a:lnTo>
                      <a:pt x="0" y="56079"/>
                    </a:lnTo>
                    <a:cubicBezTo>
                      <a:pt x="0" y="41148"/>
                      <a:pt x="12194" y="28884"/>
                      <a:pt x="27236" y="28884"/>
                    </a:cubicBezTo>
                    <a:lnTo>
                      <a:pt x="290157" y="28884"/>
                    </a:lnTo>
                    <a:lnTo>
                      <a:pt x="290157" y="13597"/>
                    </a:lnTo>
                    <a:cubicBezTo>
                      <a:pt x="290157" y="6132"/>
                      <a:pt x="296299" y="0"/>
                      <a:pt x="303775" y="0"/>
                    </a:cubicBezTo>
                    <a:close/>
                  </a:path>
                </a:pathLst>
              </a:custGeom>
              <a:solidFill>
                <a:schemeClr val="bg1"/>
              </a:solidFill>
              <a:ln>
                <a:noFill/>
              </a:ln>
            </p:spPr>
            <p:txBody>
              <a:bodyPr anchor="ctr"/>
              <a:lstStyle/>
              <a:p>
                <a:pPr algn="ctr"/>
                <a:endParaRPr dirty="0">
                  <a:solidFill>
                    <a:srgbClr val="001F56"/>
                  </a:solidFill>
                  <a:latin typeface="宋体" panose="02010600030101010101" pitchFamily="2" charset="-122"/>
                </a:endParaRPr>
              </a:p>
            </p:txBody>
          </p:sp>
        </p:grpSp>
        <p:grpSp>
          <p:nvGrpSpPr>
            <p:cNvPr id="32" name="组合 31"/>
            <p:cNvGrpSpPr/>
            <p:nvPr/>
          </p:nvGrpSpPr>
          <p:grpSpPr>
            <a:xfrm>
              <a:off x="1458897" y="3762673"/>
              <a:ext cx="4894816" cy="929367"/>
              <a:chOff x="6992384" y="1554441"/>
              <a:chExt cx="4894816" cy="929367"/>
            </a:xfrm>
          </p:grpSpPr>
          <p:sp>
            <p:nvSpPr>
              <p:cNvPr id="33" name="文本框 32"/>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4" name="文本框 33"/>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grpSp>
        <p:nvGrpSpPr>
          <p:cNvPr id="56" name="组合 55"/>
          <p:cNvGrpSpPr/>
          <p:nvPr/>
        </p:nvGrpSpPr>
        <p:grpSpPr>
          <a:xfrm>
            <a:off x="6863979" y="3712006"/>
            <a:ext cx="5851455" cy="929367"/>
            <a:chOff x="7259399" y="3712006"/>
            <a:chExt cx="5851455" cy="929367"/>
          </a:xfrm>
        </p:grpSpPr>
        <p:grpSp>
          <p:nvGrpSpPr>
            <p:cNvPr id="52" name="组合 51"/>
            <p:cNvGrpSpPr/>
            <p:nvPr/>
          </p:nvGrpSpPr>
          <p:grpSpPr>
            <a:xfrm>
              <a:off x="7259399" y="3783766"/>
              <a:ext cx="785847" cy="785847"/>
              <a:chOff x="8013159" y="3712006"/>
              <a:chExt cx="785847" cy="785847"/>
            </a:xfrm>
          </p:grpSpPr>
          <p:sp>
            <p:nvSpPr>
              <p:cNvPr id="26" name="iṥľïďè"/>
              <p:cNvSpPr/>
              <p:nvPr/>
            </p:nvSpPr>
            <p:spPr>
              <a:xfrm>
                <a:off x="8013159" y="3712006"/>
                <a:ext cx="785847" cy="785847"/>
              </a:xfrm>
              <a:prstGeom prst="ellipse">
                <a:avLst/>
              </a:prstGeom>
              <a:solidFill>
                <a:srgbClr val="FBD537"/>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endParaRPr>
              </a:p>
            </p:txBody>
          </p:sp>
          <p:sp>
            <p:nvSpPr>
              <p:cNvPr id="27" name="íṧḻïḑê"/>
              <p:cNvSpPr/>
              <p:nvPr/>
            </p:nvSpPr>
            <p:spPr bwMode="auto">
              <a:xfrm>
                <a:off x="8163605" y="3862824"/>
                <a:ext cx="484954" cy="484210"/>
              </a:xfrm>
              <a:custGeom>
                <a:avLst/>
                <a:gdLst>
                  <a:gd name="connsiteX0" fmla="*/ 325000 h 606722"/>
                  <a:gd name="connsiteY0" fmla="*/ 325000 h 606722"/>
                  <a:gd name="connsiteX1" fmla="*/ 325000 h 606722"/>
                  <a:gd name="connsiteY1" fmla="*/ 325000 h 606722"/>
                  <a:gd name="connsiteX2" fmla="*/ 325000 h 606722"/>
                  <a:gd name="connsiteY2" fmla="*/ 325000 h 606722"/>
                  <a:gd name="connsiteX3" fmla="*/ 325000 h 606722"/>
                  <a:gd name="connsiteY3" fmla="*/ 325000 h 606722"/>
                  <a:gd name="connsiteX4" fmla="*/ 325000 h 606722"/>
                  <a:gd name="connsiteY4" fmla="*/ 325000 h 606722"/>
                  <a:gd name="connsiteX5" fmla="*/ 325000 h 606722"/>
                  <a:gd name="connsiteY5" fmla="*/ 325000 h 606722"/>
                  <a:gd name="connsiteX6" fmla="*/ 325000 h 606722"/>
                  <a:gd name="connsiteY6" fmla="*/ 325000 h 606722"/>
                  <a:gd name="connsiteX7" fmla="*/ 325000 h 606722"/>
                  <a:gd name="connsiteY7" fmla="*/ 325000 h 606722"/>
                  <a:gd name="connsiteX8" fmla="*/ 325000 h 606722"/>
                  <a:gd name="connsiteY8" fmla="*/ 325000 h 606722"/>
                  <a:gd name="connsiteX9" fmla="*/ 325000 h 606722"/>
                  <a:gd name="connsiteY9" fmla="*/ 325000 h 606722"/>
                  <a:gd name="connsiteX10" fmla="*/ 325000 h 606722"/>
                  <a:gd name="connsiteY10" fmla="*/ 325000 h 606722"/>
                  <a:gd name="connsiteX11" fmla="*/ 325000 h 606722"/>
                  <a:gd name="connsiteY11" fmla="*/ 325000 h 606722"/>
                  <a:gd name="connsiteX12" fmla="*/ 325000 h 606722"/>
                  <a:gd name="connsiteY12" fmla="*/ 325000 h 606722"/>
                  <a:gd name="connsiteX13" fmla="*/ 325000 h 606722"/>
                  <a:gd name="connsiteY13" fmla="*/ 325000 h 606722"/>
                  <a:gd name="connsiteX14" fmla="*/ 325000 h 606722"/>
                  <a:gd name="connsiteY14" fmla="*/ 325000 h 606722"/>
                  <a:gd name="connsiteX15" fmla="*/ 325000 h 606722"/>
                  <a:gd name="connsiteY15" fmla="*/ 325000 h 606722"/>
                  <a:gd name="connsiteX16" fmla="*/ 325000 h 606722"/>
                  <a:gd name="connsiteY16" fmla="*/ 325000 h 606722"/>
                  <a:gd name="connsiteX17" fmla="*/ 325000 h 606722"/>
                  <a:gd name="connsiteY17" fmla="*/ 325000 h 606722"/>
                  <a:gd name="connsiteX18" fmla="*/ 325000 h 606722"/>
                  <a:gd name="connsiteY18" fmla="*/ 325000 h 606722"/>
                  <a:gd name="connsiteX19" fmla="*/ 325000 h 606722"/>
                  <a:gd name="connsiteY19" fmla="*/ 325000 h 606722"/>
                  <a:gd name="connsiteX20" fmla="*/ 325000 h 606722"/>
                  <a:gd name="connsiteY20" fmla="*/ 325000 h 606722"/>
                  <a:gd name="connsiteX21" fmla="*/ 325000 h 606722"/>
                  <a:gd name="connsiteY21" fmla="*/ 325000 h 606722"/>
                  <a:gd name="connsiteX22" fmla="*/ 325000 h 606722"/>
                  <a:gd name="connsiteY22" fmla="*/ 325000 h 606722"/>
                  <a:gd name="connsiteX23" fmla="*/ 325000 h 606722"/>
                  <a:gd name="connsiteY23" fmla="*/ 325000 h 606722"/>
                  <a:gd name="connsiteX24" fmla="*/ 325000 h 606722"/>
                  <a:gd name="connsiteY24" fmla="*/ 325000 h 606722"/>
                  <a:gd name="connsiteX25" fmla="*/ 325000 h 606722"/>
                  <a:gd name="connsiteY25" fmla="*/ 325000 h 606722"/>
                  <a:gd name="connsiteX26" fmla="*/ 325000 h 606722"/>
                  <a:gd name="connsiteY26" fmla="*/ 325000 h 606722"/>
                  <a:gd name="connsiteX27" fmla="*/ 325000 h 606722"/>
                  <a:gd name="connsiteY27" fmla="*/ 325000 h 606722"/>
                  <a:gd name="connsiteX28" fmla="*/ 325000 h 606722"/>
                  <a:gd name="connsiteY28" fmla="*/ 325000 h 606722"/>
                  <a:gd name="connsiteX29" fmla="*/ 325000 h 606722"/>
                  <a:gd name="connsiteY29" fmla="*/ 325000 h 606722"/>
                  <a:gd name="connsiteX30" fmla="*/ 325000 h 606722"/>
                  <a:gd name="connsiteY30" fmla="*/ 325000 h 606722"/>
                  <a:gd name="connsiteX31" fmla="*/ 325000 h 606722"/>
                  <a:gd name="connsiteY31" fmla="*/ 325000 h 606722"/>
                  <a:gd name="connsiteX32" fmla="*/ 325000 h 606722"/>
                  <a:gd name="connsiteY32" fmla="*/ 325000 h 606722"/>
                  <a:gd name="connsiteX33" fmla="*/ 325000 h 606722"/>
                  <a:gd name="connsiteY33" fmla="*/ 325000 h 606722"/>
                  <a:gd name="connsiteX34" fmla="*/ 325000 h 606722"/>
                  <a:gd name="connsiteY34" fmla="*/ 325000 h 606722"/>
                  <a:gd name="connsiteX35" fmla="*/ 325000 h 606722"/>
                  <a:gd name="connsiteY35" fmla="*/ 325000 h 606722"/>
                  <a:gd name="connsiteX36" fmla="*/ 325000 h 606722"/>
                  <a:gd name="connsiteY36" fmla="*/ 325000 h 606722"/>
                  <a:gd name="connsiteX37" fmla="*/ 325000 h 606722"/>
                  <a:gd name="connsiteY37" fmla="*/ 325000 h 606722"/>
                  <a:gd name="connsiteX38" fmla="*/ 325000 h 606722"/>
                  <a:gd name="connsiteY38" fmla="*/ 325000 h 606722"/>
                  <a:gd name="connsiteX39" fmla="*/ 325000 h 606722"/>
                  <a:gd name="connsiteY39" fmla="*/ 325000 h 606722"/>
                  <a:gd name="connsiteX40" fmla="*/ 325000 h 606722"/>
                  <a:gd name="connsiteY40" fmla="*/ 325000 h 606722"/>
                  <a:gd name="connsiteX41" fmla="*/ 325000 h 606722"/>
                  <a:gd name="connsiteY41" fmla="*/ 325000 h 606722"/>
                  <a:gd name="connsiteX42" fmla="*/ 325000 h 606722"/>
                  <a:gd name="connsiteY42" fmla="*/ 325000 h 606722"/>
                  <a:gd name="connsiteX43" fmla="*/ 325000 h 606722"/>
                  <a:gd name="connsiteY43" fmla="*/ 325000 h 606722"/>
                  <a:gd name="connsiteX44" fmla="*/ 325000 h 606722"/>
                  <a:gd name="connsiteY44" fmla="*/ 325000 h 606722"/>
                  <a:gd name="connsiteX45" fmla="*/ 325000 h 606722"/>
                  <a:gd name="connsiteY45" fmla="*/ 325000 h 606722"/>
                  <a:gd name="connsiteX46" fmla="*/ 325000 h 606722"/>
                  <a:gd name="connsiteY46" fmla="*/ 325000 h 606722"/>
                  <a:gd name="connsiteX47" fmla="*/ 325000 h 606722"/>
                  <a:gd name="connsiteY47" fmla="*/ 325000 h 606722"/>
                  <a:gd name="connsiteX48" fmla="*/ 325000 h 606722"/>
                  <a:gd name="connsiteY48" fmla="*/ 325000 h 606722"/>
                  <a:gd name="connsiteX49" fmla="*/ 325000 h 606722"/>
                  <a:gd name="connsiteY49" fmla="*/ 325000 h 606722"/>
                  <a:gd name="connsiteX50" fmla="*/ 325000 h 606722"/>
                  <a:gd name="connsiteY50" fmla="*/ 325000 h 606722"/>
                  <a:gd name="connsiteX51" fmla="*/ 325000 h 606722"/>
                  <a:gd name="connsiteY51" fmla="*/ 325000 h 606722"/>
                  <a:gd name="connsiteX52" fmla="*/ 325000 h 606722"/>
                  <a:gd name="connsiteY52" fmla="*/ 325000 h 606722"/>
                  <a:gd name="connsiteX53" fmla="*/ 325000 h 606722"/>
                  <a:gd name="connsiteY53" fmla="*/ 325000 h 606722"/>
                  <a:gd name="connsiteX54" fmla="*/ 325000 h 606722"/>
                  <a:gd name="connsiteY54" fmla="*/ 325000 h 606722"/>
                  <a:gd name="connsiteX55" fmla="*/ 325000 h 606722"/>
                  <a:gd name="connsiteY55" fmla="*/ 325000 h 606722"/>
                  <a:gd name="connsiteX56" fmla="*/ 325000 h 606722"/>
                  <a:gd name="connsiteY56" fmla="*/ 325000 h 606722"/>
                  <a:gd name="connsiteX57" fmla="*/ 325000 h 606722"/>
                  <a:gd name="connsiteY57" fmla="*/ 325000 h 606722"/>
                  <a:gd name="connsiteX58" fmla="*/ 325000 h 606722"/>
                  <a:gd name="connsiteY58" fmla="*/ 325000 h 606722"/>
                  <a:gd name="connsiteX59" fmla="*/ 325000 h 606722"/>
                  <a:gd name="connsiteY59" fmla="*/ 325000 h 606722"/>
                  <a:gd name="connsiteX60" fmla="*/ 325000 h 606722"/>
                  <a:gd name="connsiteY60" fmla="*/ 325000 h 606722"/>
                  <a:gd name="connsiteX61" fmla="*/ 325000 h 606722"/>
                  <a:gd name="connsiteY61" fmla="*/ 325000 h 606722"/>
                  <a:gd name="connsiteX62" fmla="*/ 325000 h 606722"/>
                  <a:gd name="connsiteY62" fmla="*/ 325000 h 606722"/>
                  <a:gd name="connsiteX63" fmla="*/ 325000 h 606722"/>
                  <a:gd name="connsiteY63" fmla="*/ 325000 h 606722"/>
                  <a:gd name="connsiteX64" fmla="*/ 325000 h 606722"/>
                  <a:gd name="connsiteY64" fmla="*/ 325000 h 606722"/>
                  <a:gd name="connsiteX65" fmla="*/ 325000 h 606722"/>
                  <a:gd name="connsiteY65" fmla="*/ 325000 h 606722"/>
                  <a:gd name="connsiteX66" fmla="*/ 325000 h 606722"/>
                  <a:gd name="connsiteY66" fmla="*/ 325000 h 606722"/>
                  <a:gd name="connsiteX67" fmla="*/ 325000 h 606722"/>
                  <a:gd name="connsiteY67" fmla="*/ 32500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607535" h="606604">
                    <a:moveTo>
                      <a:pt x="394900" y="353768"/>
                    </a:moveTo>
                    <a:cubicBezTo>
                      <a:pt x="400507" y="353768"/>
                      <a:pt x="405045" y="358301"/>
                      <a:pt x="405045" y="363900"/>
                    </a:cubicBezTo>
                    <a:lnTo>
                      <a:pt x="405045" y="515616"/>
                    </a:lnTo>
                    <a:cubicBezTo>
                      <a:pt x="405045" y="543435"/>
                      <a:pt x="382353" y="566099"/>
                      <a:pt x="354410" y="566099"/>
                    </a:cubicBezTo>
                    <a:lnTo>
                      <a:pt x="212649" y="566099"/>
                    </a:lnTo>
                    <a:cubicBezTo>
                      <a:pt x="207131" y="566099"/>
                      <a:pt x="202593" y="561566"/>
                      <a:pt x="202593" y="556056"/>
                    </a:cubicBezTo>
                    <a:cubicBezTo>
                      <a:pt x="202593" y="550457"/>
                      <a:pt x="207131" y="545924"/>
                      <a:pt x="212649" y="545924"/>
                    </a:cubicBezTo>
                    <a:lnTo>
                      <a:pt x="354410" y="545924"/>
                    </a:lnTo>
                    <a:cubicBezTo>
                      <a:pt x="371140" y="545924"/>
                      <a:pt x="384845" y="532325"/>
                      <a:pt x="384845" y="515616"/>
                    </a:cubicBezTo>
                    <a:lnTo>
                      <a:pt x="384845" y="363900"/>
                    </a:lnTo>
                    <a:cubicBezTo>
                      <a:pt x="384845" y="358301"/>
                      <a:pt x="389294" y="353768"/>
                      <a:pt x="394900" y="353768"/>
                    </a:cubicBezTo>
                    <a:close/>
                    <a:moveTo>
                      <a:pt x="131640" y="262739"/>
                    </a:moveTo>
                    <a:cubicBezTo>
                      <a:pt x="137236" y="262739"/>
                      <a:pt x="141766" y="267271"/>
                      <a:pt x="141766" y="272870"/>
                    </a:cubicBezTo>
                    <a:lnTo>
                      <a:pt x="141766" y="333565"/>
                    </a:lnTo>
                    <a:cubicBezTo>
                      <a:pt x="141766" y="339075"/>
                      <a:pt x="137236" y="343607"/>
                      <a:pt x="131640" y="343607"/>
                    </a:cubicBezTo>
                    <a:cubicBezTo>
                      <a:pt x="126044" y="343607"/>
                      <a:pt x="121514" y="339075"/>
                      <a:pt x="121514" y="333565"/>
                    </a:cubicBezTo>
                    <a:lnTo>
                      <a:pt x="121514" y="272870"/>
                    </a:lnTo>
                    <a:cubicBezTo>
                      <a:pt x="121514" y="267271"/>
                      <a:pt x="126044" y="262739"/>
                      <a:pt x="131640" y="262739"/>
                    </a:cubicBezTo>
                    <a:close/>
                    <a:moveTo>
                      <a:pt x="489057" y="194973"/>
                    </a:moveTo>
                    <a:cubicBezTo>
                      <a:pt x="492973" y="190974"/>
                      <a:pt x="499381" y="190974"/>
                      <a:pt x="503386" y="194973"/>
                    </a:cubicBezTo>
                    <a:lnTo>
                      <a:pt x="604576" y="296095"/>
                    </a:lnTo>
                    <a:cubicBezTo>
                      <a:pt x="605555" y="296983"/>
                      <a:pt x="606267" y="298138"/>
                      <a:pt x="606801" y="299383"/>
                    </a:cubicBezTo>
                    <a:cubicBezTo>
                      <a:pt x="607780" y="301871"/>
                      <a:pt x="607780" y="304625"/>
                      <a:pt x="606801" y="307113"/>
                    </a:cubicBezTo>
                    <a:cubicBezTo>
                      <a:pt x="606267" y="308357"/>
                      <a:pt x="605555" y="309424"/>
                      <a:pt x="604576" y="310401"/>
                    </a:cubicBezTo>
                    <a:lnTo>
                      <a:pt x="503386" y="411434"/>
                    </a:lnTo>
                    <a:cubicBezTo>
                      <a:pt x="501339" y="413478"/>
                      <a:pt x="498758" y="414455"/>
                      <a:pt x="496177" y="414455"/>
                    </a:cubicBezTo>
                    <a:cubicBezTo>
                      <a:pt x="493596" y="414455"/>
                      <a:pt x="491015" y="413478"/>
                      <a:pt x="489057" y="411434"/>
                    </a:cubicBezTo>
                    <a:cubicBezTo>
                      <a:pt x="485052" y="407524"/>
                      <a:pt x="485052" y="401126"/>
                      <a:pt x="489057" y="397217"/>
                    </a:cubicBezTo>
                    <a:lnTo>
                      <a:pt x="572982" y="313333"/>
                    </a:lnTo>
                    <a:lnTo>
                      <a:pt x="232921" y="313333"/>
                    </a:lnTo>
                    <a:cubicBezTo>
                      <a:pt x="227314" y="313333"/>
                      <a:pt x="222775" y="308802"/>
                      <a:pt x="222775" y="303203"/>
                    </a:cubicBezTo>
                    <a:cubicBezTo>
                      <a:pt x="222775" y="297605"/>
                      <a:pt x="227314" y="293074"/>
                      <a:pt x="232921" y="293074"/>
                    </a:cubicBezTo>
                    <a:lnTo>
                      <a:pt x="572982" y="293074"/>
                    </a:lnTo>
                    <a:lnTo>
                      <a:pt x="489057" y="209279"/>
                    </a:lnTo>
                    <a:cubicBezTo>
                      <a:pt x="485052" y="205281"/>
                      <a:pt x="485052" y="198883"/>
                      <a:pt x="489057" y="194973"/>
                    </a:cubicBezTo>
                    <a:close/>
                    <a:moveTo>
                      <a:pt x="211398" y="40317"/>
                    </a:moveTo>
                    <a:lnTo>
                      <a:pt x="354409" y="40317"/>
                    </a:lnTo>
                    <a:cubicBezTo>
                      <a:pt x="382353" y="40317"/>
                      <a:pt x="405046" y="62981"/>
                      <a:pt x="405046" y="90889"/>
                    </a:cubicBezTo>
                    <a:lnTo>
                      <a:pt x="405046" y="242605"/>
                    </a:lnTo>
                    <a:cubicBezTo>
                      <a:pt x="405046" y="248115"/>
                      <a:pt x="400508" y="252648"/>
                      <a:pt x="394901" y="252648"/>
                    </a:cubicBezTo>
                    <a:cubicBezTo>
                      <a:pt x="389295" y="252648"/>
                      <a:pt x="384845" y="248115"/>
                      <a:pt x="384845" y="242605"/>
                    </a:cubicBezTo>
                    <a:lnTo>
                      <a:pt x="384845" y="90889"/>
                    </a:lnTo>
                    <a:cubicBezTo>
                      <a:pt x="384845" y="74180"/>
                      <a:pt x="371140" y="60581"/>
                      <a:pt x="354409" y="60581"/>
                    </a:cubicBezTo>
                    <a:lnTo>
                      <a:pt x="211398" y="60581"/>
                    </a:lnTo>
                    <a:cubicBezTo>
                      <a:pt x="205791" y="60581"/>
                      <a:pt x="201253" y="56048"/>
                      <a:pt x="201253" y="50449"/>
                    </a:cubicBezTo>
                    <a:cubicBezTo>
                      <a:pt x="201253" y="44850"/>
                      <a:pt x="205791" y="40317"/>
                      <a:pt x="211398" y="40317"/>
                    </a:cubicBezTo>
                    <a:close/>
                    <a:moveTo>
                      <a:pt x="147115" y="20146"/>
                    </a:moveTo>
                    <a:cubicBezTo>
                      <a:pt x="144890" y="20146"/>
                      <a:pt x="142576" y="20590"/>
                      <a:pt x="140084" y="21568"/>
                    </a:cubicBezTo>
                    <a:lnTo>
                      <a:pt x="44232" y="59782"/>
                    </a:lnTo>
                    <a:cubicBezTo>
                      <a:pt x="24919" y="66981"/>
                      <a:pt x="20292" y="73024"/>
                      <a:pt x="20292" y="90887"/>
                    </a:cubicBezTo>
                    <a:lnTo>
                      <a:pt x="20292" y="515689"/>
                    </a:lnTo>
                    <a:cubicBezTo>
                      <a:pt x="20292" y="533464"/>
                      <a:pt x="24919" y="539596"/>
                      <a:pt x="44054" y="546616"/>
                    </a:cubicBezTo>
                    <a:lnTo>
                      <a:pt x="140262" y="585098"/>
                    </a:lnTo>
                    <a:cubicBezTo>
                      <a:pt x="142576" y="585897"/>
                      <a:pt x="144890" y="586431"/>
                      <a:pt x="147115" y="586431"/>
                    </a:cubicBezTo>
                    <a:cubicBezTo>
                      <a:pt x="156015" y="586431"/>
                      <a:pt x="161978" y="578254"/>
                      <a:pt x="161978" y="566257"/>
                    </a:cubicBezTo>
                    <a:lnTo>
                      <a:pt x="161978" y="40319"/>
                    </a:lnTo>
                    <a:cubicBezTo>
                      <a:pt x="161978" y="28233"/>
                      <a:pt x="156015" y="20146"/>
                      <a:pt x="147115" y="20146"/>
                    </a:cubicBezTo>
                    <a:close/>
                    <a:moveTo>
                      <a:pt x="151669" y="315"/>
                    </a:moveTo>
                    <a:cubicBezTo>
                      <a:pt x="169354" y="2727"/>
                      <a:pt x="182270" y="18724"/>
                      <a:pt x="182270" y="40319"/>
                    </a:cubicBezTo>
                    <a:lnTo>
                      <a:pt x="182270" y="566257"/>
                    </a:lnTo>
                    <a:cubicBezTo>
                      <a:pt x="182270" y="589630"/>
                      <a:pt x="167496" y="606604"/>
                      <a:pt x="147115" y="606604"/>
                    </a:cubicBezTo>
                    <a:cubicBezTo>
                      <a:pt x="142487" y="606604"/>
                      <a:pt x="137681" y="605716"/>
                      <a:pt x="132964" y="603938"/>
                    </a:cubicBezTo>
                    <a:lnTo>
                      <a:pt x="36756" y="565457"/>
                    </a:lnTo>
                    <a:cubicBezTo>
                      <a:pt x="10057" y="555592"/>
                      <a:pt x="0" y="542084"/>
                      <a:pt x="0" y="515689"/>
                    </a:cubicBezTo>
                    <a:lnTo>
                      <a:pt x="0" y="90887"/>
                    </a:lnTo>
                    <a:cubicBezTo>
                      <a:pt x="0" y="64492"/>
                      <a:pt x="10057" y="50895"/>
                      <a:pt x="37023" y="40942"/>
                    </a:cubicBezTo>
                    <a:lnTo>
                      <a:pt x="132697" y="2727"/>
                    </a:lnTo>
                    <a:cubicBezTo>
                      <a:pt x="139350" y="217"/>
                      <a:pt x="145774" y="-489"/>
                      <a:pt x="151669" y="315"/>
                    </a:cubicBezTo>
                    <a:close/>
                  </a:path>
                </a:pathLst>
              </a:custGeom>
              <a:solidFill>
                <a:schemeClr val="bg1"/>
              </a:solidFill>
              <a:ln>
                <a:noFill/>
              </a:ln>
            </p:spPr>
            <p:txBody>
              <a:bodyPr anchor="ctr"/>
              <a:lstStyle/>
              <a:p>
                <a:pPr algn="ctr"/>
                <a:endParaRPr dirty="0">
                  <a:latin typeface="宋体" panose="02010600030101010101" pitchFamily="2" charset="-122"/>
                </a:endParaRPr>
              </a:p>
            </p:txBody>
          </p:sp>
        </p:grpSp>
        <p:grpSp>
          <p:nvGrpSpPr>
            <p:cNvPr id="35" name="组合 34"/>
            <p:cNvGrpSpPr/>
            <p:nvPr/>
          </p:nvGrpSpPr>
          <p:grpSpPr>
            <a:xfrm>
              <a:off x="8216038" y="3712006"/>
              <a:ext cx="4894816" cy="929367"/>
              <a:chOff x="6992384" y="1554441"/>
              <a:chExt cx="4894816" cy="929367"/>
            </a:xfrm>
          </p:grpSpPr>
          <p:sp>
            <p:nvSpPr>
              <p:cNvPr id="36" name="文本框 35"/>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7" name="文本框 36"/>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grpSp>
        <p:nvGrpSpPr>
          <p:cNvPr id="54" name="组合 53"/>
          <p:cNvGrpSpPr/>
          <p:nvPr/>
        </p:nvGrpSpPr>
        <p:grpSpPr>
          <a:xfrm>
            <a:off x="679623" y="5296553"/>
            <a:ext cx="5787504" cy="929367"/>
            <a:chOff x="395417" y="5296553"/>
            <a:chExt cx="5787504" cy="929367"/>
          </a:xfrm>
        </p:grpSpPr>
        <p:grpSp>
          <p:nvGrpSpPr>
            <p:cNvPr id="44" name="组合 43"/>
            <p:cNvGrpSpPr/>
            <p:nvPr/>
          </p:nvGrpSpPr>
          <p:grpSpPr>
            <a:xfrm>
              <a:off x="395417" y="5368313"/>
              <a:ext cx="785847" cy="785847"/>
              <a:chOff x="1260393" y="5737792"/>
              <a:chExt cx="785847" cy="785847"/>
            </a:xfrm>
          </p:grpSpPr>
          <p:sp>
            <p:nvSpPr>
              <p:cNvPr id="23" name="ïṥḻiḋe"/>
              <p:cNvSpPr/>
              <p:nvPr/>
            </p:nvSpPr>
            <p:spPr>
              <a:xfrm>
                <a:off x="1260393" y="5737792"/>
                <a:ext cx="785847" cy="785847"/>
              </a:xfrm>
              <a:prstGeom prst="ellipse">
                <a:avLst/>
              </a:prstGeom>
              <a:solidFill>
                <a:srgbClr val="FBD537"/>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rgbClr val="001F56"/>
                  </a:solidFill>
                  <a:latin typeface="宋体" panose="02010600030101010101" pitchFamily="2" charset="-122"/>
                </a:endParaRPr>
              </a:p>
            </p:txBody>
          </p:sp>
          <p:sp>
            <p:nvSpPr>
              <p:cNvPr id="24" name="ïṩlïdê"/>
              <p:cNvSpPr/>
              <p:nvPr/>
            </p:nvSpPr>
            <p:spPr bwMode="auto">
              <a:xfrm>
                <a:off x="1410839" y="5888388"/>
                <a:ext cx="484954" cy="484653"/>
              </a:xfrm>
              <a:custGeom>
                <a:avLst/>
                <a:gdLst>
                  <a:gd name="connsiteX0" fmla="*/ 482620 w 607097"/>
                  <a:gd name="connsiteY0" fmla="*/ 381169 h 606722"/>
                  <a:gd name="connsiteX1" fmla="*/ 496768 w 607097"/>
                  <a:gd name="connsiteY1" fmla="*/ 381169 h 606722"/>
                  <a:gd name="connsiteX2" fmla="*/ 510916 w 607097"/>
                  <a:gd name="connsiteY2" fmla="*/ 395381 h 606722"/>
                  <a:gd name="connsiteX3" fmla="*/ 510916 w 607097"/>
                  <a:gd name="connsiteY3" fmla="*/ 409505 h 606722"/>
                  <a:gd name="connsiteX4" fmla="*/ 503887 w 607097"/>
                  <a:gd name="connsiteY4" fmla="*/ 412525 h 606722"/>
                  <a:gd name="connsiteX5" fmla="*/ 496768 w 607097"/>
                  <a:gd name="connsiteY5" fmla="*/ 409505 h 606722"/>
                  <a:gd name="connsiteX6" fmla="*/ 482620 w 607097"/>
                  <a:gd name="connsiteY6" fmla="*/ 395381 h 606722"/>
                  <a:gd name="connsiteX7" fmla="*/ 482620 w 607097"/>
                  <a:gd name="connsiteY7" fmla="*/ 381169 h 606722"/>
                  <a:gd name="connsiteX8" fmla="*/ 546398 w 607097"/>
                  <a:gd name="connsiteY8" fmla="*/ 242745 h 606722"/>
                  <a:gd name="connsiteX9" fmla="*/ 566606 w 607097"/>
                  <a:gd name="connsiteY9" fmla="*/ 242745 h 606722"/>
                  <a:gd name="connsiteX10" fmla="*/ 576754 w 607097"/>
                  <a:gd name="connsiteY10" fmla="*/ 252756 h 606722"/>
                  <a:gd name="connsiteX11" fmla="*/ 566606 w 607097"/>
                  <a:gd name="connsiteY11" fmla="*/ 262856 h 606722"/>
                  <a:gd name="connsiteX12" fmla="*/ 546398 w 607097"/>
                  <a:gd name="connsiteY12" fmla="*/ 262856 h 606722"/>
                  <a:gd name="connsiteX13" fmla="*/ 536249 w 607097"/>
                  <a:gd name="connsiteY13" fmla="*/ 252756 h 606722"/>
                  <a:gd name="connsiteX14" fmla="*/ 546398 w 607097"/>
                  <a:gd name="connsiteY14" fmla="*/ 242745 h 606722"/>
                  <a:gd name="connsiteX15" fmla="*/ 353968 w 607097"/>
                  <a:gd name="connsiteY15" fmla="*/ 101120 h 606722"/>
                  <a:gd name="connsiteX16" fmla="*/ 364118 w 607097"/>
                  <a:gd name="connsiteY16" fmla="*/ 111251 h 606722"/>
                  <a:gd name="connsiteX17" fmla="*/ 364118 w 607097"/>
                  <a:gd name="connsiteY17" fmla="*/ 242683 h 606722"/>
                  <a:gd name="connsiteX18" fmla="*/ 424838 w 607097"/>
                  <a:gd name="connsiteY18" fmla="*/ 242683 h 606722"/>
                  <a:gd name="connsiteX19" fmla="*/ 434988 w 607097"/>
                  <a:gd name="connsiteY19" fmla="*/ 252725 h 606722"/>
                  <a:gd name="connsiteX20" fmla="*/ 424838 w 607097"/>
                  <a:gd name="connsiteY20" fmla="*/ 262856 h 606722"/>
                  <a:gd name="connsiteX21" fmla="*/ 353968 w 607097"/>
                  <a:gd name="connsiteY21" fmla="*/ 262856 h 606722"/>
                  <a:gd name="connsiteX22" fmla="*/ 343818 w 607097"/>
                  <a:gd name="connsiteY22" fmla="*/ 252725 h 606722"/>
                  <a:gd name="connsiteX23" fmla="*/ 343818 w 607097"/>
                  <a:gd name="connsiteY23" fmla="*/ 111251 h 606722"/>
                  <a:gd name="connsiteX24" fmla="*/ 353968 w 607097"/>
                  <a:gd name="connsiteY24" fmla="*/ 101120 h 606722"/>
                  <a:gd name="connsiteX25" fmla="*/ 496768 w 607097"/>
                  <a:gd name="connsiteY25" fmla="*/ 96101 h 606722"/>
                  <a:gd name="connsiteX26" fmla="*/ 510916 w 607097"/>
                  <a:gd name="connsiteY26" fmla="*/ 96101 h 606722"/>
                  <a:gd name="connsiteX27" fmla="*/ 510916 w 607097"/>
                  <a:gd name="connsiteY27" fmla="*/ 110217 h 606722"/>
                  <a:gd name="connsiteX28" fmla="*/ 496768 w 607097"/>
                  <a:gd name="connsiteY28" fmla="*/ 124334 h 606722"/>
                  <a:gd name="connsiteX29" fmla="*/ 489650 w 607097"/>
                  <a:gd name="connsiteY29" fmla="*/ 127441 h 606722"/>
                  <a:gd name="connsiteX30" fmla="*/ 482620 w 607097"/>
                  <a:gd name="connsiteY30" fmla="*/ 124334 h 606722"/>
                  <a:gd name="connsiteX31" fmla="*/ 482620 w 607097"/>
                  <a:gd name="connsiteY31" fmla="*/ 110217 h 606722"/>
                  <a:gd name="connsiteX32" fmla="*/ 196955 w 607097"/>
                  <a:gd name="connsiteY32" fmla="*/ 96101 h 606722"/>
                  <a:gd name="connsiteX33" fmla="*/ 211110 w 607097"/>
                  <a:gd name="connsiteY33" fmla="*/ 96101 h 606722"/>
                  <a:gd name="connsiteX34" fmla="*/ 225355 w 607097"/>
                  <a:gd name="connsiteY34" fmla="*/ 110217 h 606722"/>
                  <a:gd name="connsiteX35" fmla="*/ 225355 w 607097"/>
                  <a:gd name="connsiteY35" fmla="*/ 124334 h 606722"/>
                  <a:gd name="connsiteX36" fmla="*/ 218233 w 607097"/>
                  <a:gd name="connsiteY36" fmla="*/ 127441 h 606722"/>
                  <a:gd name="connsiteX37" fmla="*/ 211110 w 607097"/>
                  <a:gd name="connsiteY37" fmla="*/ 124334 h 606722"/>
                  <a:gd name="connsiteX38" fmla="*/ 196955 w 607097"/>
                  <a:gd name="connsiteY38" fmla="*/ 110217 h 606722"/>
                  <a:gd name="connsiteX39" fmla="*/ 196955 w 607097"/>
                  <a:gd name="connsiteY39" fmla="*/ 96101 h 606722"/>
                  <a:gd name="connsiteX40" fmla="*/ 103963 w 607097"/>
                  <a:gd name="connsiteY40" fmla="*/ 81761 h 606722"/>
                  <a:gd name="connsiteX41" fmla="*/ 87598 w 607097"/>
                  <a:gd name="connsiteY41" fmla="*/ 90026 h 606722"/>
                  <a:gd name="connsiteX42" fmla="*/ 62322 w 607097"/>
                  <a:gd name="connsiteY42" fmla="*/ 115266 h 606722"/>
                  <a:gd name="connsiteX43" fmla="*/ 34998 w 607097"/>
                  <a:gd name="connsiteY43" fmla="*/ 265902 h 606722"/>
                  <a:gd name="connsiteX44" fmla="*/ 75494 w 607097"/>
                  <a:gd name="connsiteY44" fmla="*/ 322602 h 606722"/>
                  <a:gd name="connsiteX45" fmla="*/ 283044 w 607097"/>
                  <a:gd name="connsiteY45" fmla="*/ 530826 h 606722"/>
                  <a:gd name="connsiteX46" fmla="*/ 327634 w 607097"/>
                  <a:gd name="connsiteY46" fmla="*/ 565219 h 606722"/>
                  <a:gd name="connsiteX47" fmla="*/ 490684 w 607097"/>
                  <a:gd name="connsiteY47" fmla="*/ 545046 h 606722"/>
                  <a:gd name="connsiteX48" fmla="*/ 515960 w 607097"/>
                  <a:gd name="connsiteY48" fmla="*/ 519717 h 606722"/>
                  <a:gd name="connsiteX49" fmla="*/ 521033 w 607097"/>
                  <a:gd name="connsiteY49" fmla="*/ 485324 h 606722"/>
                  <a:gd name="connsiteX50" fmla="*/ 434969 w 607097"/>
                  <a:gd name="connsiteY50" fmla="*/ 411561 h 606722"/>
                  <a:gd name="connsiteX51" fmla="*/ 414321 w 607097"/>
                  <a:gd name="connsiteY51" fmla="*/ 406318 h 606722"/>
                  <a:gd name="connsiteX52" fmla="*/ 413698 w 607097"/>
                  <a:gd name="connsiteY52" fmla="*/ 406496 h 606722"/>
                  <a:gd name="connsiteX53" fmla="*/ 405599 w 607097"/>
                  <a:gd name="connsiteY53" fmla="*/ 413605 h 606722"/>
                  <a:gd name="connsiteX54" fmla="*/ 404620 w 607097"/>
                  <a:gd name="connsiteY54" fmla="*/ 414583 h 606722"/>
                  <a:gd name="connsiteX55" fmla="*/ 373202 w 607097"/>
                  <a:gd name="connsiteY55" fmla="*/ 447910 h 606722"/>
                  <a:gd name="connsiteX56" fmla="*/ 349528 w 607097"/>
                  <a:gd name="connsiteY56" fmla="*/ 459552 h 606722"/>
                  <a:gd name="connsiteX57" fmla="*/ 405599 w 607097"/>
                  <a:gd name="connsiteY57" fmla="*/ 475282 h 606722"/>
                  <a:gd name="connsiteX58" fmla="*/ 414677 w 607097"/>
                  <a:gd name="connsiteY58" fmla="*/ 486391 h 606722"/>
                  <a:gd name="connsiteX59" fmla="*/ 404620 w 607097"/>
                  <a:gd name="connsiteY59" fmla="*/ 495456 h 606722"/>
                  <a:gd name="connsiteX60" fmla="*/ 403552 w 607097"/>
                  <a:gd name="connsiteY60" fmla="*/ 495456 h 606722"/>
                  <a:gd name="connsiteX61" fmla="*/ 287138 w 607097"/>
                  <a:gd name="connsiteY61" fmla="*/ 441866 h 606722"/>
                  <a:gd name="connsiteX62" fmla="*/ 286426 w 607097"/>
                  <a:gd name="connsiteY62" fmla="*/ 441067 h 606722"/>
                  <a:gd name="connsiteX63" fmla="*/ 284112 w 607097"/>
                  <a:gd name="connsiteY63" fmla="*/ 438845 h 606722"/>
                  <a:gd name="connsiteX64" fmla="*/ 176777 w 607097"/>
                  <a:gd name="connsiteY64" fmla="*/ 331666 h 606722"/>
                  <a:gd name="connsiteX65" fmla="*/ 111895 w 607097"/>
                  <a:gd name="connsiteY65" fmla="*/ 213379 h 606722"/>
                  <a:gd name="connsiteX66" fmla="*/ 121062 w 607097"/>
                  <a:gd name="connsiteY66" fmla="*/ 202270 h 606722"/>
                  <a:gd name="connsiteX67" fmla="*/ 132188 w 607097"/>
                  <a:gd name="connsiteY67" fmla="*/ 211335 h 606722"/>
                  <a:gd name="connsiteX68" fmla="*/ 146428 w 607097"/>
                  <a:gd name="connsiteY68" fmla="*/ 259325 h 606722"/>
                  <a:gd name="connsiteX69" fmla="*/ 158532 w 607097"/>
                  <a:gd name="connsiteY69" fmla="*/ 233553 h 606722"/>
                  <a:gd name="connsiteX70" fmla="*/ 191907 w 607097"/>
                  <a:gd name="connsiteY70" fmla="*/ 202270 h 606722"/>
                  <a:gd name="connsiteX71" fmla="*/ 192975 w 607097"/>
                  <a:gd name="connsiteY71" fmla="*/ 201204 h 606722"/>
                  <a:gd name="connsiteX72" fmla="*/ 200006 w 607097"/>
                  <a:gd name="connsiteY72" fmla="*/ 193117 h 606722"/>
                  <a:gd name="connsiteX73" fmla="*/ 194933 w 607097"/>
                  <a:gd name="connsiteY73" fmla="*/ 170899 h 606722"/>
                  <a:gd name="connsiteX74" fmla="*/ 121062 w 607097"/>
                  <a:gd name="connsiteY74" fmla="*/ 84961 h 606722"/>
                  <a:gd name="connsiteX75" fmla="*/ 103963 w 607097"/>
                  <a:gd name="connsiteY75" fmla="*/ 81761 h 606722"/>
                  <a:gd name="connsiteX76" fmla="*/ 353980 w 607097"/>
                  <a:gd name="connsiteY76" fmla="*/ 30273 h 606722"/>
                  <a:gd name="connsiteX77" fmla="*/ 364141 w 607097"/>
                  <a:gd name="connsiteY77" fmla="*/ 40422 h 606722"/>
                  <a:gd name="connsiteX78" fmla="*/ 364141 w 607097"/>
                  <a:gd name="connsiteY78" fmla="*/ 60719 h 606722"/>
                  <a:gd name="connsiteX79" fmla="*/ 353980 w 607097"/>
                  <a:gd name="connsiteY79" fmla="*/ 70778 h 606722"/>
                  <a:gd name="connsiteX80" fmla="*/ 343818 w 607097"/>
                  <a:gd name="connsiteY80" fmla="*/ 60719 h 606722"/>
                  <a:gd name="connsiteX81" fmla="*/ 343818 w 607097"/>
                  <a:gd name="connsiteY81" fmla="*/ 40422 h 606722"/>
                  <a:gd name="connsiteX82" fmla="*/ 353980 w 607097"/>
                  <a:gd name="connsiteY82" fmla="*/ 30273 h 606722"/>
                  <a:gd name="connsiteX83" fmla="*/ 353978 w 607097"/>
                  <a:gd name="connsiteY83" fmla="*/ 20263 h 606722"/>
                  <a:gd name="connsiteX84" fmla="*/ 174819 w 607097"/>
                  <a:gd name="connsiteY84" fmla="*/ 104957 h 606722"/>
                  <a:gd name="connsiteX85" fmla="*/ 214246 w 607097"/>
                  <a:gd name="connsiteY85" fmla="*/ 160768 h 606722"/>
                  <a:gd name="connsiteX86" fmla="*/ 221278 w 607097"/>
                  <a:gd name="connsiteY86" fmla="*/ 198182 h 606722"/>
                  <a:gd name="connsiteX87" fmla="*/ 215938 w 607097"/>
                  <a:gd name="connsiteY87" fmla="*/ 209025 h 606722"/>
                  <a:gd name="connsiteX88" fmla="*/ 210152 w 607097"/>
                  <a:gd name="connsiteY88" fmla="*/ 215157 h 606722"/>
                  <a:gd name="connsiteX89" fmla="*/ 206147 w 607097"/>
                  <a:gd name="connsiteY89" fmla="*/ 218445 h 606722"/>
                  <a:gd name="connsiteX90" fmla="*/ 176777 w 607097"/>
                  <a:gd name="connsiteY90" fmla="*/ 244662 h 606722"/>
                  <a:gd name="connsiteX91" fmla="*/ 182829 w 607097"/>
                  <a:gd name="connsiteY91" fmla="*/ 308382 h 606722"/>
                  <a:gd name="connsiteX92" fmla="*/ 189504 w 607097"/>
                  <a:gd name="connsiteY92" fmla="*/ 315136 h 606722"/>
                  <a:gd name="connsiteX93" fmla="*/ 189949 w 607097"/>
                  <a:gd name="connsiteY93" fmla="*/ 315492 h 606722"/>
                  <a:gd name="connsiteX94" fmla="*/ 191640 w 607097"/>
                  <a:gd name="connsiteY94" fmla="*/ 317269 h 606722"/>
                  <a:gd name="connsiteX95" fmla="*/ 298263 w 607097"/>
                  <a:gd name="connsiteY95" fmla="*/ 424714 h 606722"/>
                  <a:gd name="connsiteX96" fmla="*/ 362077 w 607097"/>
                  <a:gd name="connsiteY96" fmla="*/ 430758 h 606722"/>
                  <a:gd name="connsiteX97" fmla="*/ 388422 w 607097"/>
                  <a:gd name="connsiteY97" fmla="*/ 401430 h 606722"/>
                  <a:gd name="connsiteX98" fmla="*/ 408625 w 607097"/>
                  <a:gd name="connsiteY98" fmla="*/ 386233 h 606722"/>
                  <a:gd name="connsiteX99" fmla="*/ 419661 w 607097"/>
                  <a:gd name="connsiteY99" fmla="*/ 384900 h 606722"/>
                  <a:gd name="connsiteX100" fmla="*/ 446094 w 607097"/>
                  <a:gd name="connsiteY100" fmla="*/ 392365 h 606722"/>
                  <a:gd name="connsiteX101" fmla="*/ 501987 w 607097"/>
                  <a:gd name="connsiteY101" fmla="*/ 431646 h 606722"/>
                  <a:gd name="connsiteX102" fmla="*/ 586894 w 607097"/>
                  <a:gd name="connsiteY102" fmla="*/ 252749 h 606722"/>
                  <a:gd name="connsiteX103" fmla="*/ 353978 w 607097"/>
                  <a:gd name="connsiteY103" fmla="*/ 20263 h 606722"/>
                  <a:gd name="connsiteX104" fmla="*/ 353978 w 607097"/>
                  <a:gd name="connsiteY104" fmla="*/ 0 h 606722"/>
                  <a:gd name="connsiteX105" fmla="*/ 607097 w 607097"/>
                  <a:gd name="connsiteY105" fmla="*/ 252749 h 606722"/>
                  <a:gd name="connsiteX106" fmla="*/ 517384 w 607097"/>
                  <a:gd name="connsiteY106" fmla="*/ 445421 h 606722"/>
                  <a:gd name="connsiteX107" fmla="*/ 540257 w 607097"/>
                  <a:gd name="connsiteY107" fmla="*/ 474215 h 606722"/>
                  <a:gd name="connsiteX108" fmla="*/ 531179 w 607097"/>
                  <a:gd name="connsiteY108" fmla="*/ 532870 h 606722"/>
                  <a:gd name="connsiteX109" fmla="*/ 505814 w 607097"/>
                  <a:gd name="connsiteY109" fmla="*/ 559176 h 606722"/>
                  <a:gd name="connsiteX110" fmla="*/ 401505 w 607097"/>
                  <a:gd name="connsiteY110" fmla="*/ 606722 h 606722"/>
                  <a:gd name="connsiteX111" fmla="*/ 318556 w 607097"/>
                  <a:gd name="connsiteY111" fmla="*/ 582460 h 606722"/>
                  <a:gd name="connsiteX112" fmla="*/ 268893 w 607097"/>
                  <a:gd name="connsiteY112" fmla="*/ 543979 h 606722"/>
                  <a:gd name="connsiteX113" fmla="*/ 61343 w 607097"/>
                  <a:gd name="connsiteY113" fmla="*/ 336732 h 606722"/>
                  <a:gd name="connsiteX114" fmla="*/ 16753 w 607097"/>
                  <a:gd name="connsiteY114" fmla="*/ 275056 h 606722"/>
                  <a:gd name="connsiteX115" fmla="*/ 48171 w 607097"/>
                  <a:gd name="connsiteY115" fmla="*/ 101135 h 606722"/>
                  <a:gd name="connsiteX116" fmla="*/ 73447 w 607097"/>
                  <a:gd name="connsiteY116" fmla="*/ 75807 h 606722"/>
                  <a:gd name="connsiteX117" fmla="*/ 132188 w 607097"/>
                  <a:gd name="connsiteY117" fmla="*/ 66742 h 606722"/>
                  <a:gd name="connsiteX118" fmla="*/ 160757 w 607097"/>
                  <a:gd name="connsiteY118" fmla="*/ 89315 h 606722"/>
                  <a:gd name="connsiteX119" fmla="*/ 353978 w 607097"/>
                  <a:gd name="connsiteY119" fmla="*/ 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607097" h="606722">
                    <a:moveTo>
                      <a:pt x="482620" y="381169"/>
                    </a:moveTo>
                    <a:cubicBezTo>
                      <a:pt x="486624" y="377172"/>
                      <a:pt x="492675" y="377172"/>
                      <a:pt x="496768" y="381169"/>
                    </a:cubicBezTo>
                    <a:lnTo>
                      <a:pt x="510916" y="395381"/>
                    </a:lnTo>
                    <a:cubicBezTo>
                      <a:pt x="515009" y="399379"/>
                      <a:pt x="515009" y="405419"/>
                      <a:pt x="510916" y="409505"/>
                    </a:cubicBezTo>
                    <a:cubicBezTo>
                      <a:pt x="509937" y="412525"/>
                      <a:pt x="506912" y="412525"/>
                      <a:pt x="503887" y="412525"/>
                    </a:cubicBezTo>
                    <a:cubicBezTo>
                      <a:pt x="500861" y="412525"/>
                      <a:pt x="498815" y="411548"/>
                      <a:pt x="496768" y="409505"/>
                    </a:cubicBezTo>
                    <a:lnTo>
                      <a:pt x="482620" y="395381"/>
                    </a:lnTo>
                    <a:cubicBezTo>
                      <a:pt x="478527" y="391295"/>
                      <a:pt x="478527" y="385255"/>
                      <a:pt x="482620" y="381169"/>
                    </a:cubicBezTo>
                    <a:close/>
                    <a:moveTo>
                      <a:pt x="546398" y="242745"/>
                    </a:moveTo>
                    <a:lnTo>
                      <a:pt x="566606" y="242745"/>
                    </a:lnTo>
                    <a:cubicBezTo>
                      <a:pt x="572659" y="242745"/>
                      <a:pt x="576754" y="246732"/>
                      <a:pt x="576754" y="252756"/>
                    </a:cubicBezTo>
                    <a:cubicBezTo>
                      <a:pt x="576754" y="258869"/>
                      <a:pt x="572659" y="262856"/>
                      <a:pt x="566606" y="262856"/>
                    </a:cubicBezTo>
                    <a:lnTo>
                      <a:pt x="546398" y="262856"/>
                    </a:lnTo>
                    <a:cubicBezTo>
                      <a:pt x="540255" y="262856"/>
                      <a:pt x="536249" y="258869"/>
                      <a:pt x="536249" y="252756"/>
                    </a:cubicBezTo>
                    <a:cubicBezTo>
                      <a:pt x="536249" y="246732"/>
                      <a:pt x="540255" y="242745"/>
                      <a:pt x="546398" y="242745"/>
                    </a:cubicBezTo>
                    <a:close/>
                    <a:moveTo>
                      <a:pt x="353968" y="101120"/>
                    </a:moveTo>
                    <a:cubicBezTo>
                      <a:pt x="360022" y="101120"/>
                      <a:pt x="364118" y="105119"/>
                      <a:pt x="364118" y="111251"/>
                    </a:cubicBezTo>
                    <a:lnTo>
                      <a:pt x="364118" y="242683"/>
                    </a:lnTo>
                    <a:lnTo>
                      <a:pt x="424838" y="242683"/>
                    </a:lnTo>
                    <a:cubicBezTo>
                      <a:pt x="430893" y="242683"/>
                      <a:pt x="434988" y="246682"/>
                      <a:pt x="434988" y="252725"/>
                    </a:cubicBezTo>
                    <a:cubicBezTo>
                      <a:pt x="434988" y="258857"/>
                      <a:pt x="430893" y="262856"/>
                      <a:pt x="424838" y="262856"/>
                    </a:cubicBezTo>
                    <a:lnTo>
                      <a:pt x="353968" y="262856"/>
                    </a:lnTo>
                    <a:cubicBezTo>
                      <a:pt x="347825" y="262856"/>
                      <a:pt x="343818" y="258857"/>
                      <a:pt x="343818" y="252725"/>
                    </a:cubicBezTo>
                    <a:lnTo>
                      <a:pt x="343818" y="111251"/>
                    </a:lnTo>
                    <a:cubicBezTo>
                      <a:pt x="343818" y="105119"/>
                      <a:pt x="347825" y="101120"/>
                      <a:pt x="353968" y="101120"/>
                    </a:cubicBezTo>
                    <a:close/>
                    <a:moveTo>
                      <a:pt x="496768" y="96101"/>
                    </a:moveTo>
                    <a:cubicBezTo>
                      <a:pt x="500861" y="92017"/>
                      <a:pt x="506912" y="92017"/>
                      <a:pt x="510916" y="96101"/>
                    </a:cubicBezTo>
                    <a:cubicBezTo>
                      <a:pt x="515009" y="100096"/>
                      <a:pt x="515009" y="106222"/>
                      <a:pt x="510916" y="110217"/>
                    </a:cubicBezTo>
                    <a:lnTo>
                      <a:pt x="496768" y="124334"/>
                    </a:lnTo>
                    <a:cubicBezTo>
                      <a:pt x="494722" y="126376"/>
                      <a:pt x="492675" y="127441"/>
                      <a:pt x="489650" y="127441"/>
                    </a:cubicBezTo>
                    <a:cubicBezTo>
                      <a:pt x="486624" y="127441"/>
                      <a:pt x="484578" y="126376"/>
                      <a:pt x="482620" y="124334"/>
                    </a:cubicBezTo>
                    <a:cubicBezTo>
                      <a:pt x="478527" y="120338"/>
                      <a:pt x="478527" y="114301"/>
                      <a:pt x="482620" y="110217"/>
                    </a:cubicBezTo>
                    <a:close/>
                    <a:moveTo>
                      <a:pt x="196955" y="96101"/>
                    </a:moveTo>
                    <a:cubicBezTo>
                      <a:pt x="201050" y="92017"/>
                      <a:pt x="207104" y="92017"/>
                      <a:pt x="211110" y="96101"/>
                    </a:cubicBezTo>
                    <a:lnTo>
                      <a:pt x="225355" y="110217"/>
                    </a:lnTo>
                    <a:cubicBezTo>
                      <a:pt x="229361" y="114301"/>
                      <a:pt x="229361" y="120338"/>
                      <a:pt x="225355" y="124334"/>
                    </a:cubicBezTo>
                    <a:cubicBezTo>
                      <a:pt x="223307" y="126376"/>
                      <a:pt x="220280" y="127441"/>
                      <a:pt x="218233" y="127441"/>
                    </a:cubicBezTo>
                    <a:cubicBezTo>
                      <a:pt x="215206" y="127441"/>
                      <a:pt x="213158" y="126376"/>
                      <a:pt x="211110" y="124334"/>
                    </a:cubicBezTo>
                    <a:lnTo>
                      <a:pt x="196955" y="110217"/>
                    </a:lnTo>
                    <a:cubicBezTo>
                      <a:pt x="192949" y="106222"/>
                      <a:pt x="192949" y="100096"/>
                      <a:pt x="196955" y="96101"/>
                    </a:cubicBezTo>
                    <a:close/>
                    <a:moveTo>
                      <a:pt x="103963" y="81761"/>
                    </a:moveTo>
                    <a:cubicBezTo>
                      <a:pt x="98011" y="82650"/>
                      <a:pt x="92182" y="85449"/>
                      <a:pt x="87598" y="90026"/>
                    </a:cubicBezTo>
                    <a:lnTo>
                      <a:pt x="62322" y="115266"/>
                    </a:lnTo>
                    <a:cubicBezTo>
                      <a:pt x="17732" y="159790"/>
                      <a:pt x="8654" y="209291"/>
                      <a:pt x="34998" y="265902"/>
                    </a:cubicBezTo>
                    <a:cubicBezTo>
                      <a:pt x="44077" y="285187"/>
                      <a:pt x="57249" y="304383"/>
                      <a:pt x="75494" y="322602"/>
                    </a:cubicBezTo>
                    <a:lnTo>
                      <a:pt x="283044" y="530826"/>
                    </a:lnTo>
                    <a:cubicBezTo>
                      <a:pt x="297284" y="545046"/>
                      <a:pt x="312415" y="557132"/>
                      <a:pt x="327634" y="565219"/>
                    </a:cubicBezTo>
                    <a:cubicBezTo>
                      <a:pt x="389401" y="599612"/>
                      <a:pt x="443068" y="592503"/>
                      <a:pt x="490684" y="545046"/>
                    </a:cubicBezTo>
                    <a:lnTo>
                      <a:pt x="515960" y="519717"/>
                    </a:lnTo>
                    <a:cubicBezTo>
                      <a:pt x="525127" y="510653"/>
                      <a:pt x="527085" y="496433"/>
                      <a:pt x="521033" y="485324"/>
                    </a:cubicBezTo>
                    <a:cubicBezTo>
                      <a:pt x="503856" y="451998"/>
                      <a:pt x="434969" y="411561"/>
                      <a:pt x="434969" y="411561"/>
                    </a:cubicBezTo>
                    <a:cubicBezTo>
                      <a:pt x="427582" y="407829"/>
                      <a:pt x="420195" y="405874"/>
                      <a:pt x="414321" y="406318"/>
                    </a:cubicBezTo>
                    <a:cubicBezTo>
                      <a:pt x="414143" y="406318"/>
                      <a:pt x="413876" y="406407"/>
                      <a:pt x="413698" y="406496"/>
                    </a:cubicBezTo>
                    <a:cubicBezTo>
                      <a:pt x="409604" y="407473"/>
                      <a:pt x="407646" y="409517"/>
                      <a:pt x="405599" y="413605"/>
                    </a:cubicBezTo>
                    <a:lnTo>
                      <a:pt x="404620" y="414583"/>
                    </a:lnTo>
                    <a:cubicBezTo>
                      <a:pt x="397500" y="423648"/>
                      <a:pt x="380323" y="443910"/>
                      <a:pt x="373202" y="447910"/>
                    </a:cubicBezTo>
                    <a:cubicBezTo>
                      <a:pt x="365548" y="453242"/>
                      <a:pt x="357538" y="457152"/>
                      <a:pt x="349528" y="459552"/>
                    </a:cubicBezTo>
                    <a:cubicBezTo>
                      <a:pt x="365281" y="466839"/>
                      <a:pt x="384328" y="473149"/>
                      <a:pt x="405599" y="475282"/>
                    </a:cubicBezTo>
                    <a:cubicBezTo>
                      <a:pt x="410672" y="476259"/>
                      <a:pt x="414677" y="480259"/>
                      <a:pt x="414677" y="486391"/>
                    </a:cubicBezTo>
                    <a:cubicBezTo>
                      <a:pt x="413698" y="491456"/>
                      <a:pt x="409604" y="495456"/>
                      <a:pt x="404620" y="495456"/>
                    </a:cubicBezTo>
                    <a:lnTo>
                      <a:pt x="403552" y="495456"/>
                    </a:lnTo>
                    <a:cubicBezTo>
                      <a:pt x="333686" y="488346"/>
                      <a:pt x="288117" y="443910"/>
                      <a:pt x="287138" y="441866"/>
                    </a:cubicBezTo>
                    <a:cubicBezTo>
                      <a:pt x="286871" y="441600"/>
                      <a:pt x="286604" y="441333"/>
                      <a:pt x="286426" y="441067"/>
                    </a:cubicBezTo>
                    <a:cubicBezTo>
                      <a:pt x="285625" y="440356"/>
                      <a:pt x="284824" y="439645"/>
                      <a:pt x="284112" y="438845"/>
                    </a:cubicBezTo>
                    <a:lnTo>
                      <a:pt x="176777" y="331666"/>
                    </a:lnTo>
                    <a:cubicBezTo>
                      <a:pt x="174730" y="329622"/>
                      <a:pt x="119015" y="284120"/>
                      <a:pt x="111895" y="213379"/>
                    </a:cubicBezTo>
                    <a:cubicBezTo>
                      <a:pt x="110916" y="208314"/>
                      <a:pt x="115010" y="203248"/>
                      <a:pt x="121062" y="202270"/>
                    </a:cubicBezTo>
                    <a:cubicBezTo>
                      <a:pt x="127115" y="201204"/>
                      <a:pt x="131209" y="205292"/>
                      <a:pt x="132188" y="211335"/>
                    </a:cubicBezTo>
                    <a:cubicBezTo>
                      <a:pt x="133968" y="229109"/>
                      <a:pt x="139486" y="245284"/>
                      <a:pt x="146428" y="259325"/>
                    </a:cubicBezTo>
                    <a:cubicBezTo>
                      <a:pt x="148653" y="250794"/>
                      <a:pt x="152658" y="242262"/>
                      <a:pt x="158532" y="233553"/>
                    </a:cubicBezTo>
                    <a:cubicBezTo>
                      <a:pt x="162537" y="227510"/>
                      <a:pt x="183808" y="210358"/>
                      <a:pt x="191907" y="202270"/>
                    </a:cubicBezTo>
                    <a:lnTo>
                      <a:pt x="192975" y="201204"/>
                    </a:lnTo>
                    <a:cubicBezTo>
                      <a:pt x="196980" y="199160"/>
                      <a:pt x="199027" y="196138"/>
                      <a:pt x="200006" y="193117"/>
                    </a:cubicBezTo>
                    <a:cubicBezTo>
                      <a:pt x="202053" y="187073"/>
                      <a:pt x="200006" y="178986"/>
                      <a:pt x="194933" y="170899"/>
                    </a:cubicBezTo>
                    <a:cubicBezTo>
                      <a:pt x="194933" y="169832"/>
                      <a:pt x="154438" y="102113"/>
                      <a:pt x="121062" y="84961"/>
                    </a:cubicBezTo>
                    <a:cubicBezTo>
                      <a:pt x="115989" y="81895"/>
                      <a:pt x="109915" y="80873"/>
                      <a:pt x="103963" y="81761"/>
                    </a:cubicBezTo>
                    <a:close/>
                    <a:moveTo>
                      <a:pt x="353980" y="30273"/>
                    </a:moveTo>
                    <a:cubicBezTo>
                      <a:pt x="360041" y="30273"/>
                      <a:pt x="364141" y="34368"/>
                      <a:pt x="364141" y="40422"/>
                    </a:cubicBezTo>
                    <a:lnTo>
                      <a:pt x="364141" y="60719"/>
                    </a:lnTo>
                    <a:cubicBezTo>
                      <a:pt x="364141" y="66772"/>
                      <a:pt x="360041" y="70778"/>
                      <a:pt x="353980" y="70778"/>
                    </a:cubicBezTo>
                    <a:cubicBezTo>
                      <a:pt x="347829" y="70778"/>
                      <a:pt x="343818" y="66772"/>
                      <a:pt x="343818" y="60719"/>
                    </a:cubicBezTo>
                    <a:lnTo>
                      <a:pt x="343818" y="40422"/>
                    </a:lnTo>
                    <a:cubicBezTo>
                      <a:pt x="343818" y="34368"/>
                      <a:pt x="347829" y="30273"/>
                      <a:pt x="353980" y="30273"/>
                    </a:cubicBezTo>
                    <a:close/>
                    <a:moveTo>
                      <a:pt x="353978" y="20263"/>
                    </a:moveTo>
                    <a:cubicBezTo>
                      <a:pt x="284112" y="20263"/>
                      <a:pt x="219409" y="50479"/>
                      <a:pt x="174819" y="104957"/>
                    </a:cubicBezTo>
                    <a:cubicBezTo>
                      <a:pt x="196446" y="130818"/>
                      <a:pt x="212911" y="158901"/>
                      <a:pt x="214246" y="160768"/>
                    </a:cubicBezTo>
                    <a:cubicBezTo>
                      <a:pt x="221278" y="173920"/>
                      <a:pt x="224304" y="187073"/>
                      <a:pt x="221278" y="198182"/>
                    </a:cubicBezTo>
                    <a:cubicBezTo>
                      <a:pt x="220299" y="202093"/>
                      <a:pt x="218430" y="205736"/>
                      <a:pt x="215938" y="209025"/>
                    </a:cubicBezTo>
                    <a:cubicBezTo>
                      <a:pt x="214336" y="211335"/>
                      <a:pt x="212466" y="213379"/>
                      <a:pt x="210152" y="215157"/>
                    </a:cubicBezTo>
                    <a:cubicBezTo>
                      <a:pt x="208906" y="216312"/>
                      <a:pt x="207482" y="217378"/>
                      <a:pt x="206147" y="218445"/>
                    </a:cubicBezTo>
                    <a:cubicBezTo>
                      <a:pt x="193954" y="228487"/>
                      <a:pt x="179803" y="241640"/>
                      <a:pt x="176777" y="244662"/>
                    </a:cubicBezTo>
                    <a:cubicBezTo>
                      <a:pt x="160579" y="269012"/>
                      <a:pt x="162537" y="287142"/>
                      <a:pt x="182829" y="308382"/>
                    </a:cubicBezTo>
                    <a:lnTo>
                      <a:pt x="189504" y="315136"/>
                    </a:lnTo>
                    <a:cubicBezTo>
                      <a:pt x="189771" y="315403"/>
                      <a:pt x="189949" y="315492"/>
                      <a:pt x="189949" y="315492"/>
                    </a:cubicBezTo>
                    <a:cubicBezTo>
                      <a:pt x="190572" y="316025"/>
                      <a:pt x="191195" y="316647"/>
                      <a:pt x="191640" y="317269"/>
                    </a:cubicBezTo>
                    <a:lnTo>
                      <a:pt x="298263" y="424714"/>
                    </a:lnTo>
                    <a:cubicBezTo>
                      <a:pt x="318556" y="444888"/>
                      <a:pt x="337780" y="446932"/>
                      <a:pt x="362077" y="430758"/>
                    </a:cubicBezTo>
                    <a:cubicBezTo>
                      <a:pt x="365103" y="428713"/>
                      <a:pt x="378275" y="414583"/>
                      <a:pt x="388422" y="401430"/>
                    </a:cubicBezTo>
                    <a:cubicBezTo>
                      <a:pt x="393406" y="393343"/>
                      <a:pt x="400526" y="388277"/>
                      <a:pt x="408625" y="386233"/>
                    </a:cubicBezTo>
                    <a:cubicBezTo>
                      <a:pt x="412096" y="385344"/>
                      <a:pt x="415834" y="384900"/>
                      <a:pt x="419661" y="384900"/>
                    </a:cubicBezTo>
                    <a:cubicBezTo>
                      <a:pt x="428294" y="384989"/>
                      <a:pt x="437728" y="387477"/>
                      <a:pt x="446094" y="392365"/>
                    </a:cubicBezTo>
                    <a:cubicBezTo>
                      <a:pt x="447963" y="393609"/>
                      <a:pt x="476088" y="410051"/>
                      <a:pt x="501987" y="431646"/>
                    </a:cubicBezTo>
                    <a:cubicBezTo>
                      <a:pt x="556545" y="387122"/>
                      <a:pt x="586894" y="322513"/>
                      <a:pt x="586894" y="252749"/>
                    </a:cubicBezTo>
                    <a:cubicBezTo>
                      <a:pt x="586894" y="124330"/>
                      <a:pt x="482585" y="20263"/>
                      <a:pt x="353978" y="20263"/>
                    </a:cubicBezTo>
                    <a:close/>
                    <a:moveTo>
                      <a:pt x="353978" y="0"/>
                    </a:moveTo>
                    <a:cubicBezTo>
                      <a:pt x="493710" y="0"/>
                      <a:pt x="607097" y="113222"/>
                      <a:pt x="607097" y="252749"/>
                    </a:cubicBezTo>
                    <a:cubicBezTo>
                      <a:pt x="607097" y="327578"/>
                      <a:pt x="574345" y="397786"/>
                      <a:pt x="517384" y="445421"/>
                    </a:cubicBezTo>
                    <a:cubicBezTo>
                      <a:pt x="526907" y="454753"/>
                      <a:pt x="535184" y="464617"/>
                      <a:pt x="540257" y="474215"/>
                    </a:cubicBezTo>
                    <a:cubicBezTo>
                      <a:pt x="550403" y="493412"/>
                      <a:pt x="547377" y="517673"/>
                      <a:pt x="531179" y="532870"/>
                    </a:cubicBezTo>
                    <a:lnTo>
                      <a:pt x="505814" y="559176"/>
                    </a:lnTo>
                    <a:cubicBezTo>
                      <a:pt x="474486" y="590548"/>
                      <a:pt x="438974" y="606722"/>
                      <a:pt x="401505" y="606722"/>
                    </a:cubicBezTo>
                    <a:cubicBezTo>
                      <a:pt x="375249" y="606722"/>
                      <a:pt x="346858" y="598635"/>
                      <a:pt x="318556" y="582460"/>
                    </a:cubicBezTo>
                    <a:cubicBezTo>
                      <a:pt x="301289" y="573307"/>
                      <a:pt x="285091" y="560154"/>
                      <a:pt x="268893" y="543979"/>
                    </a:cubicBezTo>
                    <a:lnTo>
                      <a:pt x="61343" y="336732"/>
                    </a:lnTo>
                    <a:cubicBezTo>
                      <a:pt x="42030" y="317536"/>
                      <a:pt x="26899" y="296296"/>
                      <a:pt x="16753" y="275056"/>
                    </a:cubicBezTo>
                    <a:cubicBezTo>
                      <a:pt x="-13596" y="210358"/>
                      <a:pt x="-2471" y="151703"/>
                      <a:pt x="48171" y="101135"/>
                    </a:cubicBezTo>
                    <a:lnTo>
                      <a:pt x="73447" y="75807"/>
                    </a:lnTo>
                    <a:cubicBezTo>
                      <a:pt x="88666" y="60699"/>
                      <a:pt x="112963" y="56611"/>
                      <a:pt x="132188" y="66742"/>
                    </a:cubicBezTo>
                    <a:cubicBezTo>
                      <a:pt x="141711" y="71719"/>
                      <a:pt x="151412" y="79895"/>
                      <a:pt x="160757" y="89315"/>
                    </a:cubicBezTo>
                    <a:cubicBezTo>
                      <a:pt x="209173" y="32971"/>
                      <a:pt x="278772" y="0"/>
                      <a:pt x="353978" y="0"/>
                    </a:cubicBezTo>
                    <a:close/>
                  </a:path>
                </a:pathLst>
              </a:custGeom>
              <a:solidFill>
                <a:schemeClr val="bg1"/>
              </a:solidFill>
              <a:ln>
                <a:noFill/>
              </a:ln>
            </p:spPr>
            <p:txBody>
              <a:bodyPr anchor="ctr"/>
              <a:lstStyle/>
              <a:p>
                <a:pPr algn="ctr"/>
                <a:endParaRPr dirty="0">
                  <a:solidFill>
                    <a:srgbClr val="001F56"/>
                  </a:solidFill>
                  <a:latin typeface="宋体" panose="02010600030101010101" pitchFamily="2" charset="-122"/>
                </a:endParaRPr>
              </a:p>
            </p:txBody>
          </p:sp>
        </p:grpSp>
        <p:grpSp>
          <p:nvGrpSpPr>
            <p:cNvPr id="38" name="组合 37"/>
            <p:cNvGrpSpPr/>
            <p:nvPr/>
          </p:nvGrpSpPr>
          <p:grpSpPr>
            <a:xfrm>
              <a:off x="1288105" y="5296553"/>
              <a:ext cx="4894816" cy="929367"/>
              <a:chOff x="6992384" y="1554441"/>
              <a:chExt cx="4894816" cy="929367"/>
            </a:xfrm>
          </p:grpSpPr>
          <p:sp>
            <p:nvSpPr>
              <p:cNvPr id="39" name="文本框 38"/>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0" name="文本框 39"/>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grpSp>
        <p:nvGrpSpPr>
          <p:cNvPr id="55" name="组合 54"/>
          <p:cNvGrpSpPr/>
          <p:nvPr/>
        </p:nvGrpSpPr>
        <p:grpSpPr>
          <a:xfrm>
            <a:off x="6863979" y="5296553"/>
            <a:ext cx="5680663" cy="929367"/>
            <a:chOff x="7259399" y="5667336"/>
            <a:chExt cx="5680663" cy="929367"/>
          </a:xfrm>
        </p:grpSpPr>
        <p:grpSp>
          <p:nvGrpSpPr>
            <p:cNvPr id="53" name="组合 52"/>
            <p:cNvGrpSpPr/>
            <p:nvPr/>
          </p:nvGrpSpPr>
          <p:grpSpPr>
            <a:xfrm>
              <a:off x="7259399" y="5739096"/>
              <a:ext cx="785847" cy="785847"/>
              <a:chOff x="8013159" y="5640326"/>
              <a:chExt cx="785847" cy="785847"/>
            </a:xfrm>
          </p:grpSpPr>
          <p:sp>
            <p:nvSpPr>
              <p:cNvPr id="29" name="îṣ1îḑe"/>
              <p:cNvSpPr/>
              <p:nvPr/>
            </p:nvSpPr>
            <p:spPr>
              <a:xfrm>
                <a:off x="8013159" y="5640326"/>
                <a:ext cx="785847" cy="785847"/>
              </a:xfrm>
              <a:prstGeom prst="ellipse">
                <a:avLst/>
              </a:prstGeom>
              <a:solidFill>
                <a:srgbClr val="FBD537"/>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endParaRPr>
              </a:p>
            </p:txBody>
          </p:sp>
          <p:sp>
            <p:nvSpPr>
              <p:cNvPr id="30" name="îş1ïḍe"/>
              <p:cNvSpPr/>
              <p:nvPr/>
            </p:nvSpPr>
            <p:spPr bwMode="auto">
              <a:xfrm>
                <a:off x="8163605" y="5791137"/>
                <a:ext cx="484954" cy="484224"/>
              </a:xfrm>
              <a:custGeom>
                <a:avLst/>
                <a:gdLst>
                  <a:gd name="T0" fmla="*/ 6794 w 6860"/>
                  <a:gd name="T1" fmla="*/ 3307 h 6860"/>
                  <a:gd name="T2" fmla="*/ 5828 w 6860"/>
                  <a:gd name="T3" fmla="*/ 2341 h 6860"/>
                  <a:gd name="T4" fmla="*/ 5586 w 6860"/>
                  <a:gd name="T5" fmla="*/ 2341 h 6860"/>
                  <a:gd name="T6" fmla="*/ 5586 w 6860"/>
                  <a:gd name="T7" fmla="*/ 2582 h 6860"/>
                  <a:gd name="T8" fmla="*/ 6261 w 6860"/>
                  <a:gd name="T9" fmla="*/ 3257 h 6860"/>
                  <a:gd name="T10" fmla="*/ 3601 w 6860"/>
                  <a:gd name="T11" fmla="*/ 3257 h 6860"/>
                  <a:gd name="T12" fmla="*/ 3601 w 6860"/>
                  <a:gd name="T13" fmla="*/ 600 h 6860"/>
                  <a:gd name="T14" fmla="*/ 4276 w 6860"/>
                  <a:gd name="T15" fmla="*/ 1275 h 6860"/>
                  <a:gd name="T16" fmla="*/ 4517 w 6860"/>
                  <a:gd name="T17" fmla="*/ 1275 h 6860"/>
                  <a:gd name="T18" fmla="*/ 4517 w 6860"/>
                  <a:gd name="T19" fmla="*/ 1033 h 6860"/>
                  <a:gd name="T20" fmla="*/ 3551 w 6860"/>
                  <a:gd name="T21" fmla="*/ 67 h 6860"/>
                  <a:gd name="T22" fmla="*/ 3310 w 6860"/>
                  <a:gd name="T23" fmla="*/ 67 h 6860"/>
                  <a:gd name="T24" fmla="*/ 2343 w 6860"/>
                  <a:gd name="T25" fmla="*/ 1033 h 6860"/>
                  <a:gd name="T26" fmla="*/ 2343 w 6860"/>
                  <a:gd name="T27" fmla="*/ 1275 h 6860"/>
                  <a:gd name="T28" fmla="*/ 2585 w 6860"/>
                  <a:gd name="T29" fmla="*/ 1275 h 6860"/>
                  <a:gd name="T30" fmla="*/ 3260 w 6860"/>
                  <a:gd name="T31" fmla="*/ 600 h 6860"/>
                  <a:gd name="T32" fmla="*/ 3260 w 6860"/>
                  <a:gd name="T33" fmla="*/ 3257 h 6860"/>
                  <a:gd name="T34" fmla="*/ 600 w 6860"/>
                  <a:gd name="T35" fmla="*/ 3257 h 6860"/>
                  <a:gd name="T36" fmla="*/ 1275 w 6860"/>
                  <a:gd name="T37" fmla="*/ 2583 h 6860"/>
                  <a:gd name="T38" fmla="*/ 1275 w 6860"/>
                  <a:gd name="T39" fmla="*/ 2341 h 6860"/>
                  <a:gd name="T40" fmla="*/ 1033 w 6860"/>
                  <a:gd name="T41" fmla="*/ 2341 h 6860"/>
                  <a:gd name="T42" fmla="*/ 67 w 6860"/>
                  <a:gd name="T43" fmla="*/ 3307 h 6860"/>
                  <a:gd name="T44" fmla="*/ 67 w 6860"/>
                  <a:gd name="T45" fmla="*/ 3549 h 6860"/>
                  <a:gd name="T46" fmla="*/ 1033 w 6860"/>
                  <a:gd name="T47" fmla="*/ 4515 h 6860"/>
                  <a:gd name="T48" fmla="*/ 1275 w 6860"/>
                  <a:gd name="T49" fmla="*/ 4515 h 6860"/>
                  <a:gd name="T50" fmla="*/ 1275 w 6860"/>
                  <a:gd name="T51" fmla="*/ 4273 h 6860"/>
                  <a:gd name="T52" fmla="*/ 600 w 6860"/>
                  <a:gd name="T53" fmla="*/ 3599 h 6860"/>
                  <a:gd name="T54" fmla="*/ 3260 w 6860"/>
                  <a:gd name="T55" fmla="*/ 3599 h 6860"/>
                  <a:gd name="T56" fmla="*/ 3260 w 6860"/>
                  <a:gd name="T57" fmla="*/ 6261 h 6860"/>
                  <a:gd name="T58" fmla="*/ 2585 w 6860"/>
                  <a:gd name="T59" fmla="*/ 5586 h 6860"/>
                  <a:gd name="T60" fmla="*/ 2344 w 6860"/>
                  <a:gd name="T61" fmla="*/ 5586 h 6860"/>
                  <a:gd name="T62" fmla="*/ 2344 w 6860"/>
                  <a:gd name="T63" fmla="*/ 5827 h 6860"/>
                  <a:gd name="T64" fmla="*/ 3310 w 6860"/>
                  <a:gd name="T65" fmla="*/ 6794 h 6860"/>
                  <a:gd name="T66" fmla="*/ 3551 w 6860"/>
                  <a:gd name="T67" fmla="*/ 6794 h 6860"/>
                  <a:gd name="T68" fmla="*/ 4517 w 6860"/>
                  <a:gd name="T69" fmla="*/ 5828 h 6860"/>
                  <a:gd name="T70" fmla="*/ 4517 w 6860"/>
                  <a:gd name="T71" fmla="*/ 5586 h 6860"/>
                  <a:gd name="T72" fmla="*/ 4276 w 6860"/>
                  <a:gd name="T73" fmla="*/ 5586 h 6860"/>
                  <a:gd name="T74" fmla="*/ 3601 w 6860"/>
                  <a:gd name="T75" fmla="*/ 6261 h 6860"/>
                  <a:gd name="T76" fmla="*/ 3601 w 6860"/>
                  <a:gd name="T77" fmla="*/ 3599 h 6860"/>
                  <a:gd name="T78" fmla="*/ 6261 w 6860"/>
                  <a:gd name="T79" fmla="*/ 3599 h 6860"/>
                  <a:gd name="T80" fmla="*/ 5586 w 6860"/>
                  <a:gd name="T81" fmla="*/ 4273 h 6860"/>
                  <a:gd name="T82" fmla="*/ 5586 w 6860"/>
                  <a:gd name="T83" fmla="*/ 4515 h 6860"/>
                  <a:gd name="T84" fmla="*/ 5828 w 6860"/>
                  <a:gd name="T85" fmla="*/ 4515 h 6860"/>
                  <a:gd name="T86" fmla="*/ 6794 w 6860"/>
                  <a:gd name="T87" fmla="*/ 3549 h 6860"/>
                  <a:gd name="T88" fmla="*/ 6794 w 6860"/>
                  <a:gd name="T89" fmla="*/ 3307 h 68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860" h="6860">
                    <a:moveTo>
                      <a:pt x="6794" y="3307"/>
                    </a:moveTo>
                    <a:lnTo>
                      <a:pt x="5828" y="2341"/>
                    </a:lnTo>
                    <a:cubicBezTo>
                      <a:pt x="5761" y="2274"/>
                      <a:pt x="5653" y="2274"/>
                      <a:pt x="5586" y="2341"/>
                    </a:cubicBezTo>
                    <a:cubicBezTo>
                      <a:pt x="5519" y="2408"/>
                      <a:pt x="5519" y="2516"/>
                      <a:pt x="5586" y="2582"/>
                    </a:cubicBezTo>
                    <a:lnTo>
                      <a:pt x="6261" y="3257"/>
                    </a:lnTo>
                    <a:lnTo>
                      <a:pt x="3601" y="3257"/>
                    </a:lnTo>
                    <a:lnTo>
                      <a:pt x="3601" y="600"/>
                    </a:lnTo>
                    <a:lnTo>
                      <a:pt x="4276" y="1275"/>
                    </a:lnTo>
                    <a:cubicBezTo>
                      <a:pt x="4343" y="1342"/>
                      <a:pt x="4450" y="1342"/>
                      <a:pt x="4517" y="1275"/>
                    </a:cubicBezTo>
                    <a:cubicBezTo>
                      <a:pt x="4584" y="1208"/>
                      <a:pt x="4584" y="1100"/>
                      <a:pt x="4517" y="1033"/>
                    </a:cubicBezTo>
                    <a:lnTo>
                      <a:pt x="3551" y="67"/>
                    </a:lnTo>
                    <a:cubicBezTo>
                      <a:pt x="3484" y="0"/>
                      <a:pt x="3376" y="0"/>
                      <a:pt x="3310" y="67"/>
                    </a:cubicBezTo>
                    <a:lnTo>
                      <a:pt x="2343" y="1033"/>
                    </a:lnTo>
                    <a:cubicBezTo>
                      <a:pt x="2277" y="1100"/>
                      <a:pt x="2277" y="1208"/>
                      <a:pt x="2343" y="1275"/>
                    </a:cubicBezTo>
                    <a:cubicBezTo>
                      <a:pt x="2410" y="1342"/>
                      <a:pt x="2518" y="1342"/>
                      <a:pt x="2585" y="1275"/>
                    </a:cubicBezTo>
                    <a:lnTo>
                      <a:pt x="3260" y="600"/>
                    </a:lnTo>
                    <a:lnTo>
                      <a:pt x="3260" y="3257"/>
                    </a:lnTo>
                    <a:lnTo>
                      <a:pt x="600" y="3257"/>
                    </a:lnTo>
                    <a:lnTo>
                      <a:pt x="1275" y="2583"/>
                    </a:lnTo>
                    <a:cubicBezTo>
                      <a:pt x="1342" y="2516"/>
                      <a:pt x="1342" y="2408"/>
                      <a:pt x="1275" y="2341"/>
                    </a:cubicBezTo>
                    <a:cubicBezTo>
                      <a:pt x="1208" y="2274"/>
                      <a:pt x="1100" y="2274"/>
                      <a:pt x="1033" y="2341"/>
                    </a:cubicBezTo>
                    <a:lnTo>
                      <a:pt x="67" y="3307"/>
                    </a:lnTo>
                    <a:cubicBezTo>
                      <a:pt x="0" y="3374"/>
                      <a:pt x="0" y="3482"/>
                      <a:pt x="67" y="3549"/>
                    </a:cubicBezTo>
                    <a:lnTo>
                      <a:pt x="1033" y="4515"/>
                    </a:lnTo>
                    <a:cubicBezTo>
                      <a:pt x="1100" y="4582"/>
                      <a:pt x="1208" y="4582"/>
                      <a:pt x="1275" y="4515"/>
                    </a:cubicBezTo>
                    <a:cubicBezTo>
                      <a:pt x="1342" y="4448"/>
                      <a:pt x="1342" y="4340"/>
                      <a:pt x="1275" y="4273"/>
                    </a:cubicBezTo>
                    <a:lnTo>
                      <a:pt x="600" y="3599"/>
                    </a:lnTo>
                    <a:lnTo>
                      <a:pt x="3260" y="3599"/>
                    </a:lnTo>
                    <a:lnTo>
                      <a:pt x="3260" y="6261"/>
                    </a:lnTo>
                    <a:lnTo>
                      <a:pt x="2585" y="5586"/>
                    </a:lnTo>
                    <a:cubicBezTo>
                      <a:pt x="2518" y="5519"/>
                      <a:pt x="2410" y="5519"/>
                      <a:pt x="2344" y="5586"/>
                    </a:cubicBezTo>
                    <a:cubicBezTo>
                      <a:pt x="2277" y="5653"/>
                      <a:pt x="2277" y="5761"/>
                      <a:pt x="2344" y="5827"/>
                    </a:cubicBezTo>
                    <a:lnTo>
                      <a:pt x="3310" y="6794"/>
                    </a:lnTo>
                    <a:cubicBezTo>
                      <a:pt x="3376" y="6860"/>
                      <a:pt x="3484" y="6860"/>
                      <a:pt x="3551" y="6794"/>
                    </a:cubicBezTo>
                    <a:lnTo>
                      <a:pt x="4517" y="5828"/>
                    </a:lnTo>
                    <a:cubicBezTo>
                      <a:pt x="4584" y="5761"/>
                      <a:pt x="4584" y="5653"/>
                      <a:pt x="4517" y="5586"/>
                    </a:cubicBezTo>
                    <a:cubicBezTo>
                      <a:pt x="4451" y="5519"/>
                      <a:pt x="4343" y="5519"/>
                      <a:pt x="4276" y="5586"/>
                    </a:cubicBezTo>
                    <a:lnTo>
                      <a:pt x="3601" y="6261"/>
                    </a:lnTo>
                    <a:lnTo>
                      <a:pt x="3601" y="3599"/>
                    </a:lnTo>
                    <a:lnTo>
                      <a:pt x="6261" y="3599"/>
                    </a:lnTo>
                    <a:lnTo>
                      <a:pt x="5586" y="4273"/>
                    </a:lnTo>
                    <a:cubicBezTo>
                      <a:pt x="5519" y="4340"/>
                      <a:pt x="5519" y="4448"/>
                      <a:pt x="5586" y="4515"/>
                    </a:cubicBezTo>
                    <a:cubicBezTo>
                      <a:pt x="5653" y="4582"/>
                      <a:pt x="5761" y="4582"/>
                      <a:pt x="5828" y="4515"/>
                    </a:cubicBezTo>
                    <a:lnTo>
                      <a:pt x="6794" y="3549"/>
                    </a:lnTo>
                    <a:cubicBezTo>
                      <a:pt x="6860" y="3482"/>
                      <a:pt x="6860" y="3374"/>
                      <a:pt x="6794" y="3307"/>
                    </a:cubicBezTo>
                    <a:close/>
                  </a:path>
                </a:pathLst>
              </a:custGeom>
              <a:solidFill>
                <a:schemeClr val="bg1"/>
              </a:solidFill>
              <a:ln>
                <a:noFill/>
              </a:ln>
            </p:spPr>
            <p:txBody>
              <a:bodyPr anchor="ctr"/>
              <a:lstStyle/>
              <a:p>
                <a:pPr algn="ctr"/>
                <a:endParaRPr dirty="0">
                  <a:latin typeface="宋体" panose="02010600030101010101" pitchFamily="2" charset="-122"/>
                </a:endParaRPr>
              </a:p>
            </p:txBody>
          </p:sp>
        </p:grpSp>
        <p:grpSp>
          <p:nvGrpSpPr>
            <p:cNvPr id="41" name="组合 40"/>
            <p:cNvGrpSpPr/>
            <p:nvPr/>
          </p:nvGrpSpPr>
          <p:grpSpPr>
            <a:xfrm>
              <a:off x="8045246" y="5667336"/>
              <a:ext cx="4894816" cy="929367"/>
              <a:chOff x="6992384" y="1554441"/>
              <a:chExt cx="4894816" cy="929367"/>
            </a:xfrm>
          </p:grpSpPr>
          <p:sp>
            <p:nvSpPr>
              <p:cNvPr id="42" name="文本框 41"/>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3" name="文本框 42"/>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par>
                          <p:cTn id="10" fill="hold">
                            <p:stCondLst>
                              <p:cond delay="500"/>
                            </p:stCondLst>
                            <p:childTnLst>
                              <p:par>
                                <p:cTn id="11" presetID="26" presetClass="emph" presetSubtype="0" fill="hold" nodeType="afterEffect">
                                  <p:stCondLst>
                                    <p:cond delay="0"/>
                                  </p:stCondLst>
                                  <p:childTnLst>
                                    <p:animEffect transition="out" filter="fade">
                                      <p:cBhvr>
                                        <p:cTn id="12" dur="500" tmFilter="0, 0; .2, .5; .8, .5; 1, 0"/>
                                        <p:tgtEl>
                                          <p:spTgt spid="11"/>
                                        </p:tgtEl>
                                      </p:cBhvr>
                                    </p:animEffect>
                                    <p:animScale>
                                      <p:cBhvr>
                                        <p:cTn id="13" dur="250" autoRev="1" fill="hold"/>
                                        <p:tgtEl>
                                          <p:spTgt spid="11"/>
                                        </p:tgtEl>
                                      </p:cBhvr>
                                      <p:by x="105000" y="105000"/>
                                    </p:animScale>
                                  </p:childTnLst>
                                </p:cTn>
                              </p:par>
                            </p:childTnLst>
                          </p:cTn>
                        </p:par>
                        <p:par>
                          <p:cTn id="14" fill="hold">
                            <p:stCondLst>
                              <p:cond delay="1000"/>
                            </p:stCondLst>
                            <p:childTnLst>
                              <p:par>
                                <p:cTn id="15" presetID="16" presetClass="entr" presetSubtype="37"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arn(outVertical)">
                                      <p:cBhvr>
                                        <p:cTn id="17" dur="500"/>
                                        <p:tgtEl>
                                          <p:spTgt spid="15"/>
                                        </p:tgtEl>
                                      </p:cBhvr>
                                    </p:animEffect>
                                  </p:childTnLst>
                                </p:cTn>
                              </p:par>
                            </p:childTnLst>
                          </p:cTn>
                        </p:par>
                        <p:par>
                          <p:cTn id="18" fill="hold">
                            <p:stCondLst>
                              <p:cond delay="1500"/>
                            </p:stCondLst>
                            <p:childTnLst>
                              <p:par>
                                <p:cTn id="19" presetID="22" presetClass="entr" presetSubtype="4" fill="hold" nodeType="afterEffect">
                                  <p:stCondLst>
                                    <p:cond delay="0"/>
                                  </p:stCondLst>
                                  <p:childTnLst>
                                    <p:set>
                                      <p:cBhvr>
                                        <p:cTn id="20" dur="1" fill="hold">
                                          <p:stCondLst>
                                            <p:cond delay="0"/>
                                          </p:stCondLst>
                                        </p:cTn>
                                        <p:tgtEl>
                                          <p:spTgt spid="57"/>
                                        </p:tgtEl>
                                        <p:attrNameLst>
                                          <p:attrName>style.visibility</p:attrName>
                                        </p:attrNameLst>
                                      </p:cBhvr>
                                      <p:to>
                                        <p:strVal val="visible"/>
                                      </p:to>
                                    </p:set>
                                    <p:animEffect transition="in" filter="wipe(down)">
                                      <p:cBhvr>
                                        <p:cTn id="21" dur="500"/>
                                        <p:tgtEl>
                                          <p:spTgt spid="57"/>
                                        </p:tgtEl>
                                      </p:cBhvr>
                                    </p:animEffect>
                                  </p:childTnLst>
                                </p:cTn>
                              </p:par>
                            </p:childTnLst>
                          </p:cTn>
                        </p:par>
                        <p:par>
                          <p:cTn id="22" fill="hold">
                            <p:stCondLst>
                              <p:cond delay="2000"/>
                            </p:stCondLst>
                            <p:childTnLst>
                              <p:par>
                                <p:cTn id="23" presetID="22" presetClass="entr" presetSubtype="4" fill="hold" nodeType="afterEffect">
                                  <p:stCondLst>
                                    <p:cond delay="0"/>
                                  </p:stCondLst>
                                  <p:childTnLst>
                                    <p:set>
                                      <p:cBhvr>
                                        <p:cTn id="24" dur="1" fill="hold">
                                          <p:stCondLst>
                                            <p:cond delay="0"/>
                                          </p:stCondLst>
                                        </p:cTn>
                                        <p:tgtEl>
                                          <p:spTgt spid="56"/>
                                        </p:tgtEl>
                                        <p:attrNameLst>
                                          <p:attrName>style.visibility</p:attrName>
                                        </p:attrNameLst>
                                      </p:cBhvr>
                                      <p:to>
                                        <p:strVal val="visible"/>
                                      </p:to>
                                    </p:set>
                                    <p:animEffect transition="in" filter="wipe(down)">
                                      <p:cBhvr>
                                        <p:cTn id="25" dur="500"/>
                                        <p:tgtEl>
                                          <p:spTgt spid="56"/>
                                        </p:tgtEl>
                                      </p:cBhvr>
                                    </p:animEffect>
                                  </p:childTnLst>
                                </p:cTn>
                              </p:par>
                            </p:childTnLst>
                          </p:cTn>
                        </p:par>
                        <p:par>
                          <p:cTn id="26" fill="hold">
                            <p:stCondLst>
                              <p:cond delay="2500"/>
                            </p:stCondLst>
                            <p:childTnLst>
                              <p:par>
                                <p:cTn id="27" presetID="22" presetClass="entr" presetSubtype="4" fill="hold" nodeType="afterEffect">
                                  <p:stCondLst>
                                    <p:cond delay="0"/>
                                  </p:stCondLst>
                                  <p:childTnLst>
                                    <p:set>
                                      <p:cBhvr>
                                        <p:cTn id="28" dur="1" fill="hold">
                                          <p:stCondLst>
                                            <p:cond delay="0"/>
                                          </p:stCondLst>
                                        </p:cTn>
                                        <p:tgtEl>
                                          <p:spTgt spid="54"/>
                                        </p:tgtEl>
                                        <p:attrNameLst>
                                          <p:attrName>style.visibility</p:attrName>
                                        </p:attrNameLst>
                                      </p:cBhvr>
                                      <p:to>
                                        <p:strVal val="visible"/>
                                      </p:to>
                                    </p:set>
                                    <p:animEffect transition="in" filter="wipe(down)">
                                      <p:cBhvr>
                                        <p:cTn id="29" dur="500"/>
                                        <p:tgtEl>
                                          <p:spTgt spid="54"/>
                                        </p:tgtEl>
                                      </p:cBhvr>
                                    </p:animEffect>
                                  </p:childTnLst>
                                </p:cTn>
                              </p:par>
                            </p:childTnLst>
                          </p:cTn>
                        </p:par>
                        <p:par>
                          <p:cTn id="30" fill="hold">
                            <p:stCondLst>
                              <p:cond delay="3000"/>
                            </p:stCondLst>
                            <p:childTnLst>
                              <p:par>
                                <p:cTn id="31" presetID="22" presetClass="entr" presetSubtype="4" fill="hold" nodeType="afterEffect">
                                  <p:stCondLst>
                                    <p:cond delay="0"/>
                                  </p:stCondLst>
                                  <p:childTnLst>
                                    <p:set>
                                      <p:cBhvr>
                                        <p:cTn id="32" dur="1" fill="hold">
                                          <p:stCondLst>
                                            <p:cond delay="0"/>
                                          </p:stCondLst>
                                        </p:cTn>
                                        <p:tgtEl>
                                          <p:spTgt spid="55"/>
                                        </p:tgtEl>
                                        <p:attrNameLst>
                                          <p:attrName>style.visibility</p:attrName>
                                        </p:attrNameLst>
                                      </p:cBhvr>
                                      <p:to>
                                        <p:strVal val="visible"/>
                                      </p:to>
                                    </p:set>
                                    <p:animEffect transition="in" filter="wipe(down)">
                                      <p:cBhvr>
                                        <p:cTn id="33"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4368" y="281409"/>
            <a:ext cx="7366487" cy="646331"/>
            <a:chOff x="334368" y="281409"/>
            <a:chExt cx="7366487" cy="646331"/>
          </a:xfrm>
        </p:grpSpPr>
        <p:grpSp>
          <p:nvGrpSpPr>
            <p:cNvPr id="3" name="组合 2"/>
            <p:cNvGrpSpPr/>
            <p:nvPr/>
          </p:nvGrpSpPr>
          <p:grpSpPr>
            <a:xfrm flipV="1">
              <a:off x="334368" y="288922"/>
              <a:ext cx="672312" cy="631305"/>
              <a:chOff x="1186235" y="5089346"/>
              <a:chExt cx="2359362" cy="2215453"/>
            </a:xfrm>
          </p:grpSpPr>
          <p:sp>
            <p:nvSpPr>
              <p:cNvPr id="5" name="椭圆 4"/>
              <p:cNvSpPr/>
              <p:nvPr/>
            </p:nvSpPr>
            <p:spPr>
              <a:xfrm>
                <a:off x="1186235" y="5089346"/>
                <a:ext cx="2359362" cy="2215453"/>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1640350" y="5515762"/>
                <a:ext cx="1451133" cy="13626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1121636" y="281409"/>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grpSp>
        <p:nvGrpSpPr>
          <p:cNvPr id="70" name="组合 69"/>
          <p:cNvGrpSpPr/>
          <p:nvPr/>
        </p:nvGrpSpPr>
        <p:grpSpPr>
          <a:xfrm>
            <a:off x="4750428" y="1873311"/>
            <a:ext cx="2716799" cy="4002594"/>
            <a:chOff x="4750428" y="1799170"/>
            <a:chExt cx="2716799" cy="4002594"/>
          </a:xfrm>
        </p:grpSpPr>
        <p:grpSp>
          <p:nvGrpSpPr>
            <p:cNvPr id="69" name="组合 68"/>
            <p:cNvGrpSpPr/>
            <p:nvPr/>
          </p:nvGrpSpPr>
          <p:grpSpPr>
            <a:xfrm>
              <a:off x="4750428" y="1799170"/>
              <a:ext cx="2716799" cy="4002594"/>
              <a:chOff x="4750428" y="1799170"/>
              <a:chExt cx="2716799" cy="4002594"/>
            </a:xfrm>
          </p:grpSpPr>
          <p:sp>
            <p:nvSpPr>
              <p:cNvPr id="10" name="iṥ1idè"/>
              <p:cNvSpPr/>
              <p:nvPr/>
            </p:nvSpPr>
            <p:spPr>
              <a:xfrm>
                <a:off x="5674179" y="5099924"/>
                <a:ext cx="869298" cy="701840"/>
              </a:xfrm>
              <a:custGeom>
                <a:avLst/>
                <a:gdLst/>
                <a:ahLst/>
                <a:cxnLst>
                  <a:cxn ang="0">
                    <a:pos x="wd2" y="hd2"/>
                  </a:cxn>
                  <a:cxn ang="5400000">
                    <a:pos x="wd2" y="hd2"/>
                  </a:cxn>
                  <a:cxn ang="10800000">
                    <a:pos x="wd2" y="hd2"/>
                  </a:cxn>
                  <a:cxn ang="16200000">
                    <a:pos x="wd2" y="hd2"/>
                  </a:cxn>
                </a:cxnLst>
                <a:rect l="0" t="0" r="r" b="b"/>
                <a:pathLst>
                  <a:path w="21600" h="21600" extrusionOk="0">
                    <a:moveTo>
                      <a:pt x="2367" y="0"/>
                    </a:moveTo>
                    <a:cubicBezTo>
                      <a:pt x="1056" y="0"/>
                      <a:pt x="0" y="1030"/>
                      <a:pt x="0" y="2295"/>
                    </a:cubicBezTo>
                    <a:cubicBezTo>
                      <a:pt x="0" y="3558"/>
                      <a:pt x="1056" y="4577"/>
                      <a:pt x="2367" y="4577"/>
                    </a:cubicBezTo>
                    <a:lnTo>
                      <a:pt x="19233" y="4577"/>
                    </a:lnTo>
                    <a:cubicBezTo>
                      <a:pt x="20542" y="4577"/>
                      <a:pt x="21600" y="3558"/>
                      <a:pt x="21600" y="2295"/>
                    </a:cubicBezTo>
                    <a:cubicBezTo>
                      <a:pt x="21600" y="1030"/>
                      <a:pt x="20542" y="0"/>
                      <a:pt x="19233" y="0"/>
                    </a:cubicBezTo>
                    <a:lnTo>
                      <a:pt x="2367" y="0"/>
                    </a:lnTo>
                    <a:close/>
                    <a:moveTo>
                      <a:pt x="2367" y="5682"/>
                    </a:moveTo>
                    <a:cubicBezTo>
                      <a:pt x="1056" y="5682"/>
                      <a:pt x="0" y="6702"/>
                      <a:pt x="0" y="7965"/>
                    </a:cubicBezTo>
                    <a:cubicBezTo>
                      <a:pt x="0" y="9230"/>
                      <a:pt x="1056" y="10259"/>
                      <a:pt x="2367" y="10259"/>
                    </a:cubicBezTo>
                    <a:lnTo>
                      <a:pt x="19233" y="10259"/>
                    </a:lnTo>
                    <a:cubicBezTo>
                      <a:pt x="20542" y="10259"/>
                      <a:pt x="21600" y="9230"/>
                      <a:pt x="21600" y="7965"/>
                    </a:cubicBezTo>
                    <a:cubicBezTo>
                      <a:pt x="21600" y="6702"/>
                      <a:pt x="20542" y="5682"/>
                      <a:pt x="19233" y="5682"/>
                    </a:cubicBezTo>
                    <a:lnTo>
                      <a:pt x="2367" y="5682"/>
                    </a:lnTo>
                    <a:close/>
                    <a:moveTo>
                      <a:pt x="2367" y="11365"/>
                    </a:moveTo>
                    <a:cubicBezTo>
                      <a:pt x="1056" y="11365"/>
                      <a:pt x="0" y="12394"/>
                      <a:pt x="0" y="13659"/>
                    </a:cubicBezTo>
                    <a:cubicBezTo>
                      <a:pt x="0" y="14923"/>
                      <a:pt x="1056" y="15942"/>
                      <a:pt x="2367" y="15942"/>
                    </a:cubicBezTo>
                    <a:lnTo>
                      <a:pt x="19233" y="15942"/>
                    </a:lnTo>
                    <a:cubicBezTo>
                      <a:pt x="20542" y="15942"/>
                      <a:pt x="21600" y="14923"/>
                      <a:pt x="21600" y="13659"/>
                    </a:cubicBezTo>
                    <a:cubicBezTo>
                      <a:pt x="21600" y="12394"/>
                      <a:pt x="20542" y="11365"/>
                      <a:pt x="19233" y="11365"/>
                    </a:cubicBezTo>
                    <a:lnTo>
                      <a:pt x="2367" y="11365"/>
                    </a:lnTo>
                    <a:close/>
                    <a:moveTo>
                      <a:pt x="4588" y="17047"/>
                    </a:moveTo>
                    <a:cubicBezTo>
                      <a:pt x="4588" y="19562"/>
                      <a:pt x="7331" y="21600"/>
                      <a:pt x="10718" y="21600"/>
                    </a:cubicBezTo>
                    <a:cubicBezTo>
                      <a:pt x="14103" y="21600"/>
                      <a:pt x="16847" y="19562"/>
                      <a:pt x="16847" y="17047"/>
                    </a:cubicBezTo>
                    <a:cubicBezTo>
                      <a:pt x="16847" y="17047"/>
                      <a:pt x="4588" y="17047"/>
                      <a:pt x="4588" y="17047"/>
                    </a:cubicBezTo>
                    <a:close/>
                  </a:path>
                </a:pathLst>
              </a:custGeom>
              <a:solidFill>
                <a:srgbClr val="FBD537"/>
              </a:solidFill>
              <a:ln w="12700">
                <a:miter lim="400000"/>
              </a:ln>
            </p:spPr>
            <p:txBody>
              <a:bodyPr wrap="square" lIns="91440" tIns="45720" rIns="91440" bIns="4572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rgbClr val="000000"/>
                  </a:solidFill>
                  <a:effectLst/>
                  <a:uLnTx/>
                  <a:uFillTx/>
                  <a:latin typeface="Arial" panose="020B0604020202020204"/>
                  <a:ea typeface="宋体" panose="02010600030101010101" pitchFamily="2" charset="-122"/>
                  <a:cs typeface="+mn-cs"/>
                </a:endParaRPr>
              </a:p>
            </p:txBody>
          </p:sp>
          <p:sp>
            <p:nvSpPr>
              <p:cNvPr id="12" name="íś1idê"/>
              <p:cNvSpPr/>
              <p:nvPr/>
            </p:nvSpPr>
            <p:spPr>
              <a:xfrm>
                <a:off x="4757844" y="3322685"/>
                <a:ext cx="1346690" cy="17393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50" y="3498"/>
                      <a:pt x="2471" y="6667"/>
                      <a:pt x="5359" y="9162"/>
                    </a:cubicBezTo>
                    <a:lnTo>
                      <a:pt x="5347" y="9162"/>
                    </a:lnTo>
                    <a:cubicBezTo>
                      <a:pt x="5347" y="9162"/>
                      <a:pt x="5380" y="9188"/>
                      <a:pt x="5428" y="9225"/>
                    </a:cubicBezTo>
                    <a:cubicBezTo>
                      <a:pt x="5739" y="9490"/>
                      <a:pt x="6068" y="9746"/>
                      <a:pt x="6399" y="9995"/>
                    </a:cubicBezTo>
                    <a:cubicBezTo>
                      <a:pt x="6684" y="10229"/>
                      <a:pt x="7018" y="10508"/>
                      <a:pt x="7375" y="10815"/>
                    </a:cubicBezTo>
                    <a:lnTo>
                      <a:pt x="12278" y="7019"/>
                    </a:lnTo>
                    <a:cubicBezTo>
                      <a:pt x="11981" y="6767"/>
                      <a:pt x="11693" y="6525"/>
                      <a:pt x="11426" y="6306"/>
                    </a:cubicBezTo>
                    <a:cubicBezTo>
                      <a:pt x="11362" y="6253"/>
                      <a:pt x="11300" y="6202"/>
                      <a:pt x="11232" y="6151"/>
                    </a:cubicBezTo>
                    <a:cubicBezTo>
                      <a:pt x="11018" y="5990"/>
                      <a:pt x="10807" y="5827"/>
                      <a:pt x="10606" y="5657"/>
                    </a:cubicBezTo>
                    <a:cubicBezTo>
                      <a:pt x="10577" y="5631"/>
                      <a:pt x="10549" y="5606"/>
                      <a:pt x="10518" y="5579"/>
                    </a:cubicBezTo>
                    <a:cubicBezTo>
                      <a:pt x="8684" y="3996"/>
                      <a:pt x="7471" y="2065"/>
                      <a:pt x="6987" y="0"/>
                    </a:cubicBezTo>
                    <a:lnTo>
                      <a:pt x="0" y="0"/>
                    </a:lnTo>
                    <a:close/>
                    <a:moveTo>
                      <a:pt x="12559" y="7164"/>
                    </a:moveTo>
                    <a:lnTo>
                      <a:pt x="7657" y="10960"/>
                    </a:lnTo>
                    <a:cubicBezTo>
                      <a:pt x="8904" y="12038"/>
                      <a:pt x="10450" y="13479"/>
                      <a:pt x="11583" y="14891"/>
                    </a:cubicBezTo>
                    <a:cubicBezTo>
                      <a:pt x="13809" y="17669"/>
                      <a:pt x="12697" y="21600"/>
                      <a:pt x="17850" y="21600"/>
                    </a:cubicBezTo>
                    <a:lnTo>
                      <a:pt x="21124" y="21600"/>
                    </a:lnTo>
                    <a:lnTo>
                      <a:pt x="21600" y="21600"/>
                    </a:lnTo>
                    <a:lnTo>
                      <a:pt x="21600" y="16234"/>
                    </a:lnTo>
                    <a:cubicBezTo>
                      <a:pt x="21600" y="16234"/>
                      <a:pt x="19653" y="16234"/>
                      <a:pt x="19653" y="16234"/>
                    </a:cubicBezTo>
                    <a:cubicBezTo>
                      <a:pt x="19239" y="15086"/>
                      <a:pt x="18669" y="13563"/>
                      <a:pt x="17468" y="12065"/>
                    </a:cubicBezTo>
                    <a:cubicBezTo>
                      <a:pt x="16028" y="10270"/>
                      <a:pt x="14139" y="8514"/>
                      <a:pt x="12559" y="7164"/>
                    </a:cubicBezTo>
                    <a:close/>
                  </a:path>
                </a:pathLst>
              </a:custGeom>
              <a:solidFill>
                <a:srgbClr val="FBD537"/>
              </a:solidFill>
              <a:ln w="12700">
                <a:miter lim="400000"/>
              </a:ln>
            </p:spPr>
            <p:txBody>
              <a:bodyPr wrap="square" lIns="91440" tIns="45720" rIns="91440" bIns="4572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rgbClr val="000000"/>
                  </a:solidFill>
                  <a:effectLst/>
                  <a:uLnTx/>
                  <a:uFillTx/>
                  <a:latin typeface="Arial" panose="020B0604020202020204"/>
                  <a:ea typeface="宋体" panose="02010600030101010101" pitchFamily="2" charset="-122"/>
                  <a:cs typeface="+mn-cs"/>
                </a:endParaRPr>
              </a:p>
            </p:txBody>
          </p:sp>
          <p:sp>
            <p:nvSpPr>
              <p:cNvPr id="13" name="iṩḷíḋê"/>
              <p:cNvSpPr/>
              <p:nvPr/>
            </p:nvSpPr>
            <p:spPr>
              <a:xfrm>
                <a:off x="6112340" y="1799170"/>
                <a:ext cx="1354887" cy="150673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6195"/>
                    </a:lnTo>
                    <a:cubicBezTo>
                      <a:pt x="4638" y="6218"/>
                      <a:pt x="8764" y="8187"/>
                      <a:pt x="11438" y="11236"/>
                    </a:cubicBezTo>
                    <a:lnTo>
                      <a:pt x="16335" y="6833"/>
                    </a:lnTo>
                    <a:cubicBezTo>
                      <a:pt x="12397" y="2671"/>
                      <a:pt x="6546" y="23"/>
                      <a:pt x="0" y="0"/>
                    </a:cubicBezTo>
                    <a:close/>
                    <a:moveTo>
                      <a:pt x="16572" y="6950"/>
                    </a:moveTo>
                    <a:lnTo>
                      <a:pt x="11662" y="11365"/>
                    </a:lnTo>
                    <a:cubicBezTo>
                      <a:pt x="13569" y="13592"/>
                      <a:pt x="14711" y="16368"/>
                      <a:pt x="14711" y="19390"/>
                    </a:cubicBezTo>
                    <a:cubicBezTo>
                      <a:pt x="14711" y="20140"/>
                      <a:pt x="14628" y="20876"/>
                      <a:pt x="14493" y="21600"/>
                    </a:cubicBezTo>
                    <a:lnTo>
                      <a:pt x="21457" y="21600"/>
                    </a:lnTo>
                    <a:cubicBezTo>
                      <a:pt x="21549" y="20874"/>
                      <a:pt x="21600" y="20138"/>
                      <a:pt x="21600" y="19390"/>
                    </a:cubicBezTo>
                    <a:cubicBezTo>
                      <a:pt x="21600" y="14653"/>
                      <a:pt x="19709" y="10317"/>
                      <a:pt x="16572" y="6950"/>
                    </a:cubicBezTo>
                    <a:close/>
                  </a:path>
                </a:pathLst>
              </a:custGeom>
              <a:solidFill>
                <a:srgbClr val="FBD537"/>
              </a:solidFill>
              <a:ln w="12700">
                <a:miter lim="400000"/>
              </a:ln>
            </p:spPr>
            <p:txBody>
              <a:bodyPr wrap="square" lIns="91440" tIns="45720" rIns="91440" bIns="4572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rgbClr val="000000"/>
                  </a:solidFill>
                  <a:effectLst/>
                  <a:uLnTx/>
                  <a:uFillTx/>
                  <a:latin typeface="Arial" panose="020B0604020202020204"/>
                  <a:ea typeface="宋体" panose="02010600030101010101" pitchFamily="2" charset="-122"/>
                  <a:cs typeface="+mn-cs"/>
                </a:endParaRPr>
              </a:p>
            </p:txBody>
          </p:sp>
          <p:sp>
            <p:nvSpPr>
              <p:cNvPr id="14" name="î$ľïďe"/>
              <p:cNvSpPr/>
              <p:nvPr/>
            </p:nvSpPr>
            <p:spPr>
              <a:xfrm>
                <a:off x="6112340" y="3322685"/>
                <a:ext cx="1343567" cy="1740157"/>
              </a:xfrm>
              <a:custGeom>
                <a:avLst/>
                <a:gdLst/>
                <a:ahLst/>
                <a:cxnLst>
                  <a:cxn ang="0">
                    <a:pos x="wd2" y="hd2"/>
                  </a:cxn>
                  <a:cxn ang="5400000">
                    <a:pos x="wd2" y="hd2"/>
                  </a:cxn>
                  <a:cxn ang="10800000">
                    <a:pos x="wd2" y="hd2"/>
                  </a:cxn>
                  <a:cxn ang="16200000">
                    <a:pos x="wd2" y="hd2"/>
                  </a:cxn>
                </a:cxnLst>
                <a:rect l="0" t="0" r="r" b="b"/>
                <a:pathLst>
                  <a:path w="21600" h="21600" extrusionOk="0">
                    <a:moveTo>
                      <a:pt x="14578" y="0"/>
                    </a:moveTo>
                    <a:cubicBezTo>
                      <a:pt x="14029" y="2369"/>
                      <a:pt x="12535" y="4534"/>
                      <a:pt x="10216" y="6236"/>
                    </a:cubicBezTo>
                    <a:cubicBezTo>
                      <a:pt x="10120" y="6306"/>
                      <a:pt x="10025" y="6379"/>
                      <a:pt x="9934" y="6454"/>
                    </a:cubicBezTo>
                    <a:cubicBezTo>
                      <a:pt x="9725" y="6626"/>
                      <a:pt x="9502" y="6808"/>
                      <a:pt x="9275" y="7001"/>
                    </a:cubicBezTo>
                    <a:lnTo>
                      <a:pt x="14195" y="10800"/>
                    </a:lnTo>
                    <a:cubicBezTo>
                      <a:pt x="14482" y="10554"/>
                      <a:pt x="14757" y="10320"/>
                      <a:pt x="14998" y="10122"/>
                    </a:cubicBezTo>
                    <a:cubicBezTo>
                      <a:pt x="18564" y="7505"/>
                      <a:pt x="20975" y="3967"/>
                      <a:pt x="21600" y="0"/>
                    </a:cubicBezTo>
                    <a:lnTo>
                      <a:pt x="14578" y="0"/>
                    </a:lnTo>
                    <a:close/>
                    <a:moveTo>
                      <a:pt x="9055" y="7161"/>
                    </a:moveTo>
                    <a:cubicBezTo>
                      <a:pt x="7492" y="8492"/>
                      <a:pt x="5576" y="10267"/>
                      <a:pt x="4123" y="12074"/>
                    </a:cubicBezTo>
                    <a:cubicBezTo>
                      <a:pt x="2920" y="13572"/>
                      <a:pt x="2347" y="15094"/>
                      <a:pt x="1933" y="16241"/>
                    </a:cubicBezTo>
                    <a:lnTo>
                      <a:pt x="0" y="16241"/>
                    </a:lnTo>
                    <a:lnTo>
                      <a:pt x="0" y="21600"/>
                    </a:lnTo>
                    <a:lnTo>
                      <a:pt x="458" y="21600"/>
                    </a:lnTo>
                    <a:lnTo>
                      <a:pt x="3740" y="21600"/>
                    </a:lnTo>
                    <a:cubicBezTo>
                      <a:pt x="8905" y="21600"/>
                      <a:pt x="7790" y="17675"/>
                      <a:pt x="10022" y="14899"/>
                    </a:cubicBezTo>
                    <a:cubicBezTo>
                      <a:pt x="11164" y="13480"/>
                      <a:pt x="12722" y="12039"/>
                      <a:pt x="13975" y="10960"/>
                    </a:cubicBezTo>
                    <a:lnTo>
                      <a:pt x="9055" y="7161"/>
                    </a:lnTo>
                    <a:close/>
                  </a:path>
                </a:pathLst>
              </a:custGeom>
              <a:solidFill>
                <a:srgbClr val="FBD537"/>
              </a:solidFill>
              <a:ln w="12700">
                <a:miter lim="400000"/>
              </a:ln>
            </p:spPr>
            <p:txBody>
              <a:bodyPr wrap="square" lIns="91440" tIns="45720" rIns="91440" bIns="4572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rgbClr val="000000"/>
                  </a:solidFill>
                  <a:effectLst/>
                  <a:uLnTx/>
                  <a:uFillTx/>
                  <a:latin typeface="Arial" panose="020B0604020202020204"/>
                  <a:ea typeface="宋体" panose="02010600030101010101" pitchFamily="2" charset="-122"/>
                  <a:cs typeface="+mn-cs"/>
                </a:endParaRPr>
              </a:p>
            </p:txBody>
          </p:sp>
          <p:sp>
            <p:nvSpPr>
              <p:cNvPr id="15" name="iṥḻíḍè"/>
              <p:cNvSpPr/>
              <p:nvPr/>
            </p:nvSpPr>
            <p:spPr>
              <a:xfrm>
                <a:off x="4750428" y="1799170"/>
                <a:ext cx="1347471" cy="150712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5022" y="23"/>
                      <a:pt x="9139" y="2665"/>
                      <a:pt x="5181" y="6820"/>
                    </a:cubicBezTo>
                    <a:lnTo>
                      <a:pt x="10112" y="11228"/>
                    </a:lnTo>
                    <a:cubicBezTo>
                      <a:pt x="12799" y="8183"/>
                      <a:pt x="16941" y="6218"/>
                      <a:pt x="21600" y="6193"/>
                    </a:cubicBezTo>
                    <a:lnTo>
                      <a:pt x="21600" y="0"/>
                    </a:lnTo>
                    <a:close/>
                    <a:moveTo>
                      <a:pt x="5068" y="6948"/>
                    </a:moveTo>
                    <a:cubicBezTo>
                      <a:pt x="1909" y="10315"/>
                      <a:pt x="0" y="14652"/>
                      <a:pt x="0" y="19390"/>
                    </a:cubicBezTo>
                    <a:cubicBezTo>
                      <a:pt x="0" y="20139"/>
                      <a:pt x="65" y="20873"/>
                      <a:pt x="156" y="21600"/>
                    </a:cubicBezTo>
                    <a:lnTo>
                      <a:pt x="7140" y="21600"/>
                    </a:lnTo>
                    <a:cubicBezTo>
                      <a:pt x="7003" y="20875"/>
                      <a:pt x="6927" y="20136"/>
                      <a:pt x="6927" y="19390"/>
                    </a:cubicBezTo>
                    <a:cubicBezTo>
                      <a:pt x="6927" y="16366"/>
                      <a:pt x="8077" y="13585"/>
                      <a:pt x="9999" y="11357"/>
                    </a:cubicBezTo>
                    <a:lnTo>
                      <a:pt x="5068" y="6948"/>
                    </a:lnTo>
                    <a:close/>
                  </a:path>
                </a:pathLst>
              </a:custGeom>
              <a:solidFill>
                <a:srgbClr val="FBD537"/>
              </a:solidFill>
              <a:ln w="12700">
                <a:miter lim="400000"/>
              </a:ln>
            </p:spPr>
            <p:txBody>
              <a:bodyPr wrap="square" lIns="91440" tIns="45720" rIns="91440" bIns="4572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rgbClr val="000000"/>
                  </a:solidFill>
                  <a:effectLst/>
                  <a:uLnTx/>
                  <a:uFillTx/>
                  <a:latin typeface="Arial" panose="020B0604020202020204"/>
                  <a:ea typeface="宋体" panose="02010600030101010101" pitchFamily="2" charset="-122"/>
                  <a:cs typeface="+mn-cs"/>
                </a:endParaRPr>
              </a:p>
            </p:txBody>
          </p:sp>
        </p:grpSp>
        <p:sp>
          <p:nvSpPr>
            <p:cNvPr id="9" name="îṡḷïdê"/>
            <p:cNvSpPr/>
            <p:nvPr/>
          </p:nvSpPr>
          <p:spPr>
            <a:xfrm>
              <a:off x="5390605" y="2430240"/>
              <a:ext cx="1456743" cy="1456741"/>
            </a:xfrm>
            <a:prstGeom prst="ellipse">
              <a:avLst/>
            </a:prstGeom>
            <a:solidFill>
              <a:srgbClr val="FBD537"/>
            </a:solidFill>
            <a:ln w="762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FFFF"/>
                </a:solidFill>
                <a:effectLst/>
                <a:uLnTx/>
                <a:uFillTx/>
                <a:latin typeface="Arial" panose="020B0604020202020204"/>
                <a:ea typeface="宋体" panose="02010600030101010101" pitchFamily="2" charset="-122"/>
                <a:cs typeface="+mn-cs"/>
              </a:endParaRPr>
            </a:p>
          </p:txBody>
        </p:sp>
      </p:grpSp>
      <p:grpSp>
        <p:nvGrpSpPr>
          <p:cNvPr id="45" name="组合 44"/>
          <p:cNvGrpSpPr/>
          <p:nvPr/>
        </p:nvGrpSpPr>
        <p:grpSpPr>
          <a:xfrm>
            <a:off x="3856507" y="2619645"/>
            <a:ext cx="757882" cy="757882"/>
            <a:chOff x="3847735" y="2754415"/>
            <a:chExt cx="631216" cy="631216"/>
          </a:xfrm>
        </p:grpSpPr>
        <p:sp>
          <p:nvSpPr>
            <p:cNvPr id="19" name="iṧľíḓè"/>
            <p:cNvSpPr/>
            <p:nvPr/>
          </p:nvSpPr>
          <p:spPr>
            <a:xfrm>
              <a:off x="3847735" y="2754415"/>
              <a:ext cx="631216" cy="631216"/>
            </a:xfrm>
            <a:prstGeom prst="ellipse">
              <a:avLst/>
            </a:prstGeom>
            <a:noFill/>
            <a:ln>
              <a:solidFill>
                <a:srgbClr val="FBD537"/>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rgbClr val="FFFFFF"/>
                </a:solidFill>
                <a:effectLst/>
                <a:uLnTx/>
                <a:uFillTx/>
                <a:latin typeface="Arial" panose="020B0604020202020204"/>
                <a:ea typeface="宋体" panose="02010600030101010101" pitchFamily="2" charset="-122"/>
                <a:cs typeface="+mn-cs"/>
              </a:endParaRPr>
            </a:p>
          </p:txBody>
        </p:sp>
        <p:sp>
          <p:nvSpPr>
            <p:cNvPr id="20" name="îṡļïḋè"/>
            <p:cNvSpPr/>
            <p:nvPr/>
          </p:nvSpPr>
          <p:spPr>
            <a:xfrm>
              <a:off x="4039390" y="2938756"/>
              <a:ext cx="247910" cy="262538"/>
            </a:xfrm>
            <a:custGeom>
              <a:avLst/>
              <a:gdLst>
                <a:gd name="connsiteX0" fmla="*/ 435703 w 572779"/>
                <a:gd name="connsiteY0" fmla="*/ 160183 h 606580"/>
                <a:gd name="connsiteX1" fmla="*/ 479697 w 572779"/>
                <a:gd name="connsiteY1" fmla="*/ 160183 h 606580"/>
                <a:gd name="connsiteX2" fmla="*/ 479581 w 572779"/>
                <a:gd name="connsiteY2" fmla="*/ 160472 h 606580"/>
                <a:gd name="connsiteX3" fmla="*/ 479812 w 572779"/>
                <a:gd name="connsiteY3" fmla="*/ 160472 h 606580"/>
                <a:gd name="connsiteX4" fmla="*/ 478713 w 572779"/>
                <a:gd name="connsiteY4" fmla="*/ 162726 h 606580"/>
                <a:gd name="connsiteX5" fmla="*/ 469682 w 572779"/>
                <a:gd name="connsiteY5" fmla="*/ 187227 h 606580"/>
                <a:gd name="connsiteX6" fmla="*/ 474776 w 572779"/>
                <a:gd name="connsiteY6" fmla="*/ 242470 h 606580"/>
                <a:gd name="connsiteX7" fmla="*/ 494284 w 572779"/>
                <a:gd name="connsiteY7" fmla="*/ 242470 h 606580"/>
                <a:gd name="connsiteX8" fmla="*/ 510840 w 572779"/>
                <a:gd name="connsiteY8" fmla="*/ 160183 h 606580"/>
                <a:gd name="connsiteX9" fmla="*/ 527338 w 572779"/>
                <a:gd name="connsiteY9" fmla="*/ 160183 h 606580"/>
                <a:gd name="connsiteX10" fmla="*/ 572779 w 572779"/>
                <a:gd name="connsiteY10" fmla="*/ 205430 h 606580"/>
                <a:gd name="connsiteX11" fmla="*/ 572779 w 572779"/>
                <a:gd name="connsiteY11" fmla="*/ 337413 h 606580"/>
                <a:gd name="connsiteX12" fmla="*/ 527396 w 572779"/>
                <a:gd name="connsiteY12" fmla="*/ 382717 h 606580"/>
                <a:gd name="connsiteX13" fmla="*/ 521607 w 572779"/>
                <a:gd name="connsiteY13" fmla="*/ 382717 h 606580"/>
                <a:gd name="connsiteX14" fmla="*/ 521607 w 572779"/>
                <a:gd name="connsiteY14" fmla="*/ 574624 h 606580"/>
                <a:gd name="connsiteX15" fmla="*/ 489595 w 572779"/>
                <a:gd name="connsiteY15" fmla="*/ 606580 h 606580"/>
                <a:gd name="connsiteX16" fmla="*/ 457815 w 572779"/>
                <a:gd name="connsiteY16" fmla="*/ 578149 h 606580"/>
                <a:gd name="connsiteX17" fmla="*/ 425978 w 572779"/>
                <a:gd name="connsiteY17" fmla="*/ 606580 h 606580"/>
                <a:gd name="connsiteX18" fmla="*/ 393966 w 572779"/>
                <a:gd name="connsiteY18" fmla="*/ 574624 h 606580"/>
                <a:gd name="connsiteX19" fmla="*/ 393966 w 572779"/>
                <a:gd name="connsiteY19" fmla="*/ 392541 h 606580"/>
                <a:gd name="connsiteX20" fmla="*/ 422967 w 572779"/>
                <a:gd name="connsiteY20" fmla="*/ 337528 h 606580"/>
                <a:gd name="connsiteX21" fmla="*/ 422967 w 572779"/>
                <a:gd name="connsiteY21" fmla="*/ 242528 h 606580"/>
                <a:gd name="connsiteX22" fmla="*/ 440739 w 572779"/>
                <a:gd name="connsiteY22" fmla="*/ 242528 h 606580"/>
                <a:gd name="connsiteX23" fmla="*/ 445833 w 572779"/>
                <a:gd name="connsiteY23" fmla="*/ 186996 h 606580"/>
                <a:gd name="connsiteX24" fmla="*/ 445196 w 572779"/>
                <a:gd name="connsiteY24" fmla="*/ 183991 h 606580"/>
                <a:gd name="connsiteX25" fmla="*/ 436860 w 572779"/>
                <a:gd name="connsiteY25" fmla="*/ 162726 h 606580"/>
                <a:gd name="connsiteX26" fmla="*/ 435818 w 572779"/>
                <a:gd name="connsiteY26" fmla="*/ 160472 h 606580"/>
                <a:gd name="connsiteX27" fmla="*/ 435876 w 572779"/>
                <a:gd name="connsiteY27" fmla="*/ 160472 h 606580"/>
                <a:gd name="connsiteX28" fmla="*/ 435703 w 572779"/>
                <a:gd name="connsiteY28" fmla="*/ 160183 h 606580"/>
                <a:gd name="connsiteX29" fmla="*/ 264349 w 572779"/>
                <a:gd name="connsiteY29" fmla="*/ 160183 h 606580"/>
                <a:gd name="connsiteX30" fmla="*/ 308327 w 572779"/>
                <a:gd name="connsiteY30" fmla="*/ 160183 h 606580"/>
                <a:gd name="connsiteX31" fmla="*/ 308154 w 572779"/>
                <a:gd name="connsiteY31" fmla="*/ 160472 h 606580"/>
                <a:gd name="connsiteX32" fmla="*/ 308385 w 572779"/>
                <a:gd name="connsiteY32" fmla="*/ 160472 h 606580"/>
                <a:gd name="connsiteX33" fmla="*/ 307344 w 572779"/>
                <a:gd name="connsiteY33" fmla="*/ 162726 h 606580"/>
                <a:gd name="connsiteX34" fmla="*/ 298316 w 572779"/>
                <a:gd name="connsiteY34" fmla="*/ 187227 h 606580"/>
                <a:gd name="connsiteX35" fmla="*/ 303409 w 572779"/>
                <a:gd name="connsiteY35" fmla="*/ 242470 h 606580"/>
                <a:gd name="connsiteX36" fmla="*/ 322910 w 572779"/>
                <a:gd name="connsiteY36" fmla="*/ 242470 h 606580"/>
                <a:gd name="connsiteX37" fmla="*/ 339401 w 572779"/>
                <a:gd name="connsiteY37" fmla="*/ 160183 h 606580"/>
                <a:gd name="connsiteX38" fmla="*/ 355951 w 572779"/>
                <a:gd name="connsiteY38" fmla="*/ 160183 h 606580"/>
                <a:gd name="connsiteX39" fmla="*/ 401376 w 572779"/>
                <a:gd name="connsiteY39" fmla="*/ 205430 h 606580"/>
                <a:gd name="connsiteX40" fmla="*/ 401376 w 572779"/>
                <a:gd name="connsiteY40" fmla="*/ 337413 h 606580"/>
                <a:gd name="connsiteX41" fmla="*/ 356009 w 572779"/>
                <a:gd name="connsiteY41" fmla="*/ 382717 h 606580"/>
                <a:gd name="connsiteX42" fmla="*/ 350222 w 572779"/>
                <a:gd name="connsiteY42" fmla="*/ 382717 h 606580"/>
                <a:gd name="connsiteX43" fmla="*/ 350222 w 572779"/>
                <a:gd name="connsiteY43" fmla="*/ 574624 h 606580"/>
                <a:gd name="connsiteX44" fmla="*/ 318222 w 572779"/>
                <a:gd name="connsiteY44" fmla="*/ 606580 h 606580"/>
                <a:gd name="connsiteX45" fmla="*/ 286396 w 572779"/>
                <a:gd name="connsiteY45" fmla="*/ 578149 h 606580"/>
                <a:gd name="connsiteX46" fmla="*/ 254628 w 572779"/>
                <a:gd name="connsiteY46" fmla="*/ 606580 h 606580"/>
                <a:gd name="connsiteX47" fmla="*/ 222628 w 572779"/>
                <a:gd name="connsiteY47" fmla="*/ 574624 h 606580"/>
                <a:gd name="connsiteX48" fmla="*/ 222628 w 572779"/>
                <a:gd name="connsiteY48" fmla="*/ 382833 h 606580"/>
                <a:gd name="connsiteX49" fmla="*/ 216841 w 572779"/>
                <a:gd name="connsiteY49" fmla="*/ 382833 h 606580"/>
                <a:gd name="connsiteX50" fmla="*/ 171474 w 572779"/>
                <a:gd name="connsiteY50" fmla="*/ 337528 h 606580"/>
                <a:gd name="connsiteX51" fmla="*/ 171474 w 572779"/>
                <a:gd name="connsiteY51" fmla="*/ 205545 h 606580"/>
                <a:gd name="connsiteX52" fmla="*/ 216841 w 572779"/>
                <a:gd name="connsiteY52" fmla="*/ 160241 h 606580"/>
                <a:gd name="connsiteX53" fmla="*/ 233333 w 572779"/>
                <a:gd name="connsiteY53" fmla="*/ 160241 h 606580"/>
                <a:gd name="connsiteX54" fmla="*/ 249825 w 572779"/>
                <a:gd name="connsiteY54" fmla="*/ 242528 h 606580"/>
                <a:gd name="connsiteX55" fmla="*/ 269383 w 572779"/>
                <a:gd name="connsiteY55" fmla="*/ 242528 h 606580"/>
                <a:gd name="connsiteX56" fmla="*/ 274476 w 572779"/>
                <a:gd name="connsiteY56" fmla="*/ 186996 h 606580"/>
                <a:gd name="connsiteX57" fmla="*/ 273839 w 572779"/>
                <a:gd name="connsiteY57" fmla="*/ 183991 h 606580"/>
                <a:gd name="connsiteX58" fmla="*/ 265506 w 572779"/>
                <a:gd name="connsiteY58" fmla="*/ 162726 h 606580"/>
                <a:gd name="connsiteX59" fmla="*/ 264407 w 572779"/>
                <a:gd name="connsiteY59" fmla="*/ 160472 h 606580"/>
                <a:gd name="connsiteX60" fmla="*/ 264523 w 572779"/>
                <a:gd name="connsiteY60" fmla="*/ 160472 h 606580"/>
                <a:gd name="connsiteX61" fmla="*/ 264349 w 572779"/>
                <a:gd name="connsiteY61" fmla="*/ 160183 h 606580"/>
                <a:gd name="connsiteX62" fmla="*/ 92987 w 572779"/>
                <a:gd name="connsiteY62" fmla="*/ 160183 h 606580"/>
                <a:gd name="connsiteX63" fmla="*/ 136964 w 572779"/>
                <a:gd name="connsiteY63" fmla="*/ 160183 h 606580"/>
                <a:gd name="connsiteX64" fmla="*/ 136791 w 572779"/>
                <a:gd name="connsiteY64" fmla="*/ 160472 h 606580"/>
                <a:gd name="connsiteX65" fmla="*/ 137022 w 572779"/>
                <a:gd name="connsiteY65" fmla="*/ 160472 h 606580"/>
                <a:gd name="connsiteX66" fmla="*/ 135923 w 572779"/>
                <a:gd name="connsiteY66" fmla="*/ 162726 h 606580"/>
                <a:gd name="connsiteX67" fmla="*/ 126896 w 572779"/>
                <a:gd name="connsiteY67" fmla="*/ 187227 h 606580"/>
                <a:gd name="connsiteX68" fmla="*/ 131988 w 572779"/>
                <a:gd name="connsiteY68" fmla="*/ 242470 h 606580"/>
                <a:gd name="connsiteX69" fmla="*/ 149752 w 572779"/>
                <a:gd name="connsiteY69" fmla="*/ 242470 h 606580"/>
                <a:gd name="connsiteX70" fmla="*/ 149752 w 572779"/>
                <a:gd name="connsiteY70" fmla="*/ 337471 h 606580"/>
                <a:gd name="connsiteX71" fmla="*/ 178742 w 572779"/>
                <a:gd name="connsiteY71" fmla="*/ 392483 h 606580"/>
                <a:gd name="connsiteX72" fmla="*/ 178742 w 572779"/>
                <a:gd name="connsiteY72" fmla="*/ 574624 h 606580"/>
                <a:gd name="connsiteX73" fmla="*/ 146743 w 572779"/>
                <a:gd name="connsiteY73" fmla="*/ 606580 h 606580"/>
                <a:gd name="connsiteX74" fmla="*/ 114976 w 572779"/>
                <a:gd name="connsiteY74" fmla="*/ 578149 h 606580"/>
                <a:gd name="connsiteX75" fmla="*/ 83151 w 572779"/>
                <a:gd name="connsiteY75" fmla="*/ 606580 h 606580"/>
                <a:gd name="connsiteX76" fmla="*/ 51152 w 572779"/>
                <a:gd name="connsiteY76" fmla="*/ 574624 h 606580"/>
                <a:gd name="connsiteX77" fmla="*/ 51152 w 572779"/>
                <a:gd name="connsiteY77" fmla="*/ 382833 h 606580"/>
                <a:gd name="connsiteX78" fmla="*/ 45365 w 572779"/>
                <a:gd name="connsiteY78" fmla="*/ 382833 h 606580"/>
                <a:gd name="connsiteX79" fmla="*/ 0 w 572779"/>
                <a:gd name="connsiteY79" fmla="*/ 337528 h 606580"/>
                <a:gd name="connsiteX80" fmla="*/ 0 w 572779"/>
                <a:gd name="connsiteY80" fmla="*/ 205545 h 606580"/>
                <a:gd name="connsiteX81" fmla="*/ 45365 w 572779"/>
                <a:gd name="connsiteY81" fmla="*/ 160241 h 606580"/>
                <a:gd name="connsiteX82" fmla="*/ 61972 w 572779"/>
                <a:gd name="connsiteY82" fmla="*/ 160241 h 606580"/>
                <a:gd name="connsiteX83" fmla="*/ 78464 w 572779"/>
                <a:gd name="connsiteY83" fmla="*/ 242528 h 606580"/>
                <a:gd name="connsiteX84" fmla="*/ 97964 w 572779"/>
                <a:gd name="connsiteY84" fmla="*/ 242528 h 606580"/>
                <a:gd name="connsiteX85" fmla="*/ 103056 w 572779"/>
                <a:gd name="connsiteY85" fmla="*/ 186996 h 606580"/>
                <a:gd name="connsiteX86" fmla="*/ 102477 w 572779"/>
                <a:gd name="connsiteY86" fmla="*/ 183991 h 606580"/>
                <a:gd name="connsiteX87" fmla="*/ 94145 w 572779"/>
                <a:gd name="connsiteY87" fmla="*/ 162726 h 606580"/>
                <a:gd name="connsiteX88" fmla="*/ 93045 w 572779"/>
                <a:gd name="connsiteY88" fmla="*/ 160472 h 606580"/>
                <a:gd name="connsiteX89" fmla="*/ 93103 w 572779"/>
                <a:gd name="connsiteY89" fmla="*/ 160472 h 606580"/>
                <a:gd name="connsiteX90" fmla="*/ 92987 w 572779"/>
                <a:gd name="connsiteY90" fmla="*/ 160183 h 606580"/>
                <a:gd name="connsiteX91" fmla="*/ 457411 w 572779"/>
                <a:gd name="connsiteY91" fmla="*/ 751 h 606580"/>
                <a:gd name="connsiteX92" fmla="*/ 458047 w 572779"/>
                <a:gd name="connsiteY92" fmla="*/ 751 h 606580"/>
                <a:gd name="connsiteX93" fmla="*/ 521621 w 572779"/>
                <a:gd name="connsiteY93" fmla="*/ 49915 h 606580"/>
                <a:gd name="connsiteX94" fmla="*/ 523761 w 572779"/>
                <a:gd name="connsiteY94" fmla="*/ 66553 h 606580"/>
                <a:gd name="connsiteX95" fmla="*/ 458105 w 572779"/>
                <a:gd name="connsiteY95" fmla="*/ 132124 h 606580"/>
                <a:gd name="connsiteX96" fmla="*/ 457469 w 572779"/>
                <a:gd name="connsiteY96" fmla="*/ 132124 h 606580"/>
                <a:gd name="connsiteX97" fmla="*/ 393895 w 572779"/>
                <a:gd name="connsiteY97" fmla="*/ 82960 h 606580"/>
                <a:gd name="connsiteX98" fmla="*/ 391755 w 572779"/>
                <a:gd name="connsiteY98" fmla="*/ 66322 h 606580"/>
                <a:gd name="connsiteX99" fmla="*/ 457411 w 572779"/>
                <a:gd name="connsiteY99" fmla="*/ 751 h 606580"/>
                <a:gd name="connsiteX100" fmla="*/ 285868 w 572779"/>
                <a:gd name="connsiteY100" fmla="*/ 751 h 606580"/>
                <a:gd name="connsiteX101" fmla="*/ 286621 w 572779"/>
                <a:gd name="connsiteY101" fmla="*/ 751 h 606580"/>
                <a:gd name="connsiteX102" fmla="*/ 350227 w 572779"/>
                <a:gd name="connsiteY102" fmla="*/ 49915 h 606580"/>
                <a:gd name="connsiteX103" fmla="*/ 352369 w 572779"/>
                <a:gd name="connsiteY103" fmla="*/ 66553 h 606580"/>
                <a:gd name="connsiteX104" fmla="*/ 286736 w 572779"/>
                <a:gd name="connsiteY104" fmla="*/ 132124 h 606580"/>
                <a:gd name="connsiteX105" fmla="*/ 286100 w 572779"/>
                <a:gd name="connsiteY105" fmla="*/ 132124 h 606580"/>
                <a:gd name="connsiteX106" fmla="*/ 222493 w 572779"/>
                <a:gd name="connsiteY106" fmla="*/ 82845 h 606580"/>
                <a:gd name="connsiteX107" fmla="*/ 220351 w 572779"/>
                <a:gd name="connsiteY107" fmla="*/ 66264 h 606580"/>
                <a:gd name="connsiteX108" fmla="*/ 285868 w 572779"/>
                <a:gd name="connsiteY108" fmla="*/ 751 h 606580"/>
                <a:gd name="connsiteX109" fmla="*/ 114639 w 572779"/>
                <a:gd name="connsiteY109" fmla="*/ 751 h 606580"/>
                <a:gd name="connsiteX110" fmla="*/ 115275 w 572779"/>
                <a:gd name="connsiteY110" fmla="*/ 751 h 606580"/>
                <a:gd name="connsiteX111" fmla="*/ 178882 w 572779"/>
                <a:gd name="connsiteY111" fmla="*/ 49915 h 606580"/>
                <a:gd name="connsiteX112" fmla="*/ 181024 w 572779"/>
                <a:gd name="connsiteY112" fmla="*/ 66553 h 606580"/>
                <a:gd name="connsiteX113" fmla="*/ 115333 w 572779"/>
                <a:gd name="connsiteY113" fmla="*/ 132124 h 606580"/>
                <a:gd name="connsiteX114" fmla="*/ 114754 w 572779"/>
                <a:gd name="connsiteY114" fmla="*/ 132124 h 606580"/>
                <a:gd name="connsiteX115" fmla="*/ 51148 w 572779"/>
                <a:gd name="connsiteY115" fmla="*/ 82960 h 606580"/>
                <a:gd name="connsiteX116" fmla="*/ 49006 w 572779"/>
                <a:gd name="connsiteY116" fmla="*/ 66322 h 606580"/>
                <a:gd name="connsiteX117" fmla="*/ 114639 w 572779"/>
                <a:gd name="connsiteY117" fmla="*/ 751 h 606580"/>
                <a:gd name="connsiteX118" fmla="*/ 457410 w 572779"/>
                <a:gd name="connsiteY118" fmla="*/ 423 h 606580"/>
                <a:gd name="connsiteX119" fmla="*/ 391355 w 572779"/>
                <a:gd name="connsiteY119" fmla="*/ 66356 h 606580"/>
                <a:gd name="connsiteX120" fmla="*/ 393497 w 572779"/>
                <a:gd name="connsiteY120" fmla="*/ 83056 h 606580"/>
                <a:gd name="connsiteX121" fmla="*/ 457468 w 572779"/>
                <a:gd name="connsiteY121" fmla="*/ 132521 h 606580"/>
                <a:gd name="connsiteX122" fmla="*/ 457815 w 572779"/>
                <a:gd name="connsiteY122" fmla="*/ 132521 h 606580"/>
                <a:gd name="connsiteX123" fmla="*/ 458104 w 572779"/>
                <a:gd name="connsiteY123" fmla="*/ 132521 h 606580"/>
                <a:gd name="connsiteX124" fmla="*/ 524159 w 572779"/>
                <a:gd name="connsiteY124" fmla="*/ 66587 h 606580"/>
                <a:gd name="connsiteX125" fmla="*/ 522017 w 572779"/>
                <a:gd name="connsiteY125" fmla="*/ 49887 h 606580"/>
                <a:gd name="connsiteX126" fmla="*/ 458046 w 572779"/>
                <a:gd name="connsiteY126" fmla="*/ 423 h 606580"/>
                <a:gd name="connsiteX127" fmla="*/ 457699 w 572779"/>
                <a:gd name="connsiteY127" fmla="*/ 423 h 606580"/>
                <a:gd name="connsiteX128" fmla="*/ 114646 w 572779"/>
                <a:gd name="connsiteY128" fmla="*/ 423 h 606580"/>
                <a:gd name="connsiteX129" fmla="*/ 48620 w 572779"/>
                <a:gd name="connsiteY129" fmla="*/ 66356 h 606580"/>
                <a:gd name="connsiteX130" fmla="*/ 50761 w 572779"/>
                <a:gd name="connsiteY130" fmla="*/ 83056 h 606580"/>
                <a:gd name="connsiteX131" fmla="*/ 114762 w 572779"/>
                <a:gd name="connsiteY131" fmla="*/ 132521 h 606580"/>
                <a:gd name="connsiteX132" fmla="*/ 115051 w 572779"/>
                <a:gd name="connsiteY132" fmla="*/ 132521 h 606580"/>
                <a:gd name="connsiteX133" fmla="*/ 115340 w 572779"/>
                <a:gd name="connsiteY133" fmla="*/ 132521 h 606580"/>
                <a:gd name="connsiteX134" fmla="*/ 181424 w 572779"/>
                <a:gd name="connsiteY134" fmla="*/ 66587 h 606580"/>
                <a:gd name="connsiteX135" fmla="*/ 179225 w 572779"/>
                <a:gd name="connsiteY135" fmla="*/ 49887 h 606580"/>
                <a:gd name="connsiteX136" fmla="*/ 115282 w 572779"/>
                <a:gd name="connsiteY136" fmla="*/ 423 h 606580"/>
                <a:gd name="connsiteX137" fmla="*/ 114993 w 572779"/>
                <a:gd name="connsiteY137" fmla="*/ 423 h 606580"/>
                <a:gd name="connsiteX138" fmla="*/ 286036 w 572779"/>
                <a:gd name="connsiteY138" fmla="*/ 397 h 606580"/>
                <a:gd name="connsiteX139" fmla="*/ 219952 w 572779"/>
                <a:gd name="connsiteY139" fmla="*/ 66286 h 606580"/>
                <a:gd name="connsiteX140" fmla="*/ 222151 w 572779"/>
                <a:gd name="connsiteY140" fmla="*/ 82990 h 606580"/>
                <a:gd name="connsiteX141" fmla="*/ 286094 w 572779"/>
                <a:gd name="connsiteY141" fmla="*/ 132522 h 606580"/>
                <a:gd name="connsiteX142" fmla="*/ 286383 w 572779"/>
                <a:gd name="connsiteY142" fmla="*/ 132522 h 606580"/>
                <a:gd name="connsiteX143" fmla="*/ 286730 w 572779"/>
                <a:gd name="connsiteY143" fmla="*/ 132522 h 606580"/>
                <a:gd name="connsiteX144" fmla="*/ 352756 w 572779"/>
                <a:gd name="connsiteY144" fmla="*/ 66575 h 606580"/>
                <a:gd name="connsiteX145" fmla="*/ 350615 w 572779"/>
                <a:gd name="connsiteY145" fmla="*/ 49872 h 606580"/>
                <a:gd name="connsiteX146" fmla="*/ 286614 w 572779"/>
                <a:gd name="connsiteY146" fmla="*/ 397 h 606580"/>
                <a:gd name="connsiteX147" fmla="*/ 286325 w 572779"/>
                <a:gd name="connsiteY147" fmla="*/ 397 h 606580"/>
                <a:gd name="connsiteX148" fmla="*/ 457411 w 572779"/>
                <a:gd name="connsiteY148" fmla="*/ 0 h 606580"/>
                <a:gd name="connsiteX149" fmla="*/ 458047 w 572779"/>
                <a:gd name="connsiteY149" fmla="*/ 0 h 606580"/>
                <a:gd name="connsiteX150" fmla="*/ 522315 w 572779"/>
                <a:gd name="connsiteY150" fmla="*/ 49741 h 606580"/>
                <a:gd name="connsiteX151" fmla="*/ 524513 w 572779"/>
                <a:gd name="connsiteY151" fmla="*/ 66553 h 606580"/>
                <a:gd name="connsiteX152" fmla="*/ 458105 w 572779"/>
                <a:gd name="connsiteY152" fmla="*/ 132875 h 606580"/>
                <a:gd name="connsiteX153" fmla="*/ 457469 w 572779"/>
                <a:gd name="connsiteY153" fmla="*/ 132875 h 606580"/>
                <a:gd name="connsiteX154" fmla="*/ 393201 w 572779"/>
                <a:gd name="connsiteY154" fmla="*/ 83133 h 606580"/>
                <a:gd name="connsiteX155" fmla="*/ 391003 w 572779"/>
                <a:gd name="connsiteY155" fmla="*/ 66322 h 606580"/>
                <a:gd name="connsiteX156" fmla="*/ 457411 w 572779"/>
                <a:gd name="connsiteY156" fmla="*/ 0 h 606580"/>
                <a:gd name="connsiteX157" fmla="*/ 285868 w 572779"/>
                <a:gd name="connsiteY157" fmla="*/ 0 h 606580"/>
                <a:gd name="connsiteX158" fmla="*/ 286621 w 572779"/>
                <a:gd name="connsiteY158" fmla="*/ 0 h 606580"/>
                <a:gd name="connsiteX159" fmla="*/ 350980 w 572779"/>
                <a:gd name="connsiteY159" fmla="*/ 49741 h 606580"/>
                <a:gd name="connsiteX160" fmla="*/ 353179 w 572779"/>
                <a:gd name="connsiteY160" fmla="*/ 66553 h 606580"/>
                <a:gd name="connsiteX161" fmla="*/ 286736 w 572779"/>
                <a:gd name="connsiteY161" fmla="*/ 132875 h 606580"/>
                <a:gd name="connsiteX162" fmla="*/ 286100 w 572779"/>
                <a:gd name="connsiteY162" fmla="*/ 132875 h 606580"/>
                <a:gd name="connsiteX163" fmla="*/ 221740 w 572779"/>
                <a:gd name="connsiteY163" fmla="*/ 83076 h 606580"/>
                <a:gd name="connsiteX164" fmla="*/ 219599 w 572779"/>
                <a:gd name="connsiteY164" fmla="*/ 66264 h 606580"/>
                <a:gd name="connsiteX165" fmla="*/ 285868 w 572779"/>
                <a:gd name="connsiteY165" fmla="*/ 0 h 606580"/>
                <a:gd name="connsiteX166" fmla="*/ 114639 w 572779"/>
                <a:gd name="connsiteY166" fmla="*/ 0 h 606580"/>
                <a:gd name="connsiteX167" fmla="*/ 115275 w 572779"/>
                <a:gd name="connsiteY167" fmla="*/ 0 h 606580"/>
                <a:gd name="connsiteX168" fmla="*/ 179635 w 572779"/>
                <a:gd name="connsiteY168" fmla="*/ 49741 h 606580"/>
                <a:gd name="connsiteX169" fmla="*/ 181776 w 572779"/>
                <a:gd name="connsiteY169" fmla="*/ 66553 h 606580"/>
                <a:gd name="connsiteX170" fmla="*/ 115333 w 572779"/>
                <a:gd name="connsiteY170" fmla="*/ 132875 h 606580"/>
                <a:gd name="connsiteX171" fmla="*/ 114754 w 572779"/>
                <a:gd name="connsiteY171" fmla="*/ 132875 h 606580"/>
                <a:gd name="connsiteX172" fmla="*/ 50395 w 572779"/>
                <a:gd name="connsiteY172" fmla="*/ 83133 h 606580"/>
                <a:gd name="connsiteX173" fmla="*/ 48196 w 572779"/>
                <a:gd name="connsiteY173" fmla="*/ 66322 h 606580"/>
                <a:gd name="connsiteX174" fmla="*/ 114639 w 572779"/>
                <a:gd name="connsiteY174" fmla="*/ 0 h 606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Lst>
              <a:rect l="l" t="t" r="r" b="b"/>
              <a:pathLst>
                <a:path w="572779" h="606580">
                  <a:moveTo>
                    <a:pt x="435703" y="160183"/>
                  </a:moveTo>
                  <a:lnTo>
                    <a:pt x="479697" y="160183"/>
                  </a:lnTo>
                  <a:cubicBezTo>
                    <a:pt x="479639" y="160241"/>
                    <a:pt x="479639" y="160414"/>
                    <a:pt x="479581" y="160472"/>
                  </a:cubicBezTo>
                  <a:lnTo>
                    <a:pt x="479812" y="160472"/>
                  </a:lnTo>
                  <a:cubicBezTo>
                    <a:pt x="479407" y="161281"/>
                    <a:pt x="478713" y="162726"/>
                    <a:pt x="478713" y="162726"/>
                  </a:cubicBezTo>
                  <a:cubicBezTo>
                    <a:pt x="474834" y="170989"/>
                    <a:pt x="471245" y="178848"/>
                    <a:pt x="469682" y="187227"/>
                  </a:cubicBezTo>
                  <a:lnTo>
                    <a:pt x="474776" y="242470"/>
                  </a:lnTo>
                  <a:lnTo>
                    <a:pt x="494284" y="242470"/>
                  </a:lnTo>
                  <a:lnTo>
                    <a:pt x="510840" y="160183"/>
                  </a:lnTo>
                  <a:lnTo>
                    <a:pt x="527338" y="160183"/>
                  </a:lnTo>
                  <a:cubicBezTo>
                    <a:pt x="552345" y="160183"/>
                    <a:pt x="572663" y="180466"/>
                    <a:pt x="572779" y="205430"/>
                  </a:cubicBezTo>
                  <a:lnTo>
                    <a:pt x="572779" y="337413"/>
                  </a:lnTo>
                  <a:cubicBezTo>
                    <a:pt x="572779" y="362434"/>
                    <a:pt x="552519" y="382717"/>
                    <a:pt x="527396" y="382717"/>
                  </a:cubicBezTo>
                  <a:lnTo>
                    <a:pt x="521607" y="382717"/>
                  </a:lnTo>
                  <a:lnTo>
                    <a:pt x="521607" y="574624"/>
                  </a:lnTo>
                  <a:cubicBezTo>
                    <a:pt x="521607" y="592249"/>
                    <a:pt x="507251" y="606580"/>
                    <a:pt x="489595" y="606580"/>
                  </a:cubicBezTo>
                  <a:cubicBezTo>
                    <a:pt x="473155" y="606580"/>
                    <a:pt x="459552" y="594098"/>
                    <a:pt x="457815" y="578149"/>
                  </a:cubicBezTo>
                  <a:cubicBezTo>
                    <a:pt x="456021" y="594214"/>
                    <a:pt x="442417" y="606580"/>
                    <a:pt x="425978" y="606580"/>
                  </a:cubicBezTo>
                  <a:cubicBezTo>
                    <a:pt x="408322" y="606580"/>
                    <a:pt x="393966" y="592249"/>
                    <a:pt x="393966" y="574624"/>
                  </a:cubicBezTo>
                  <a:lnTo>
                    <a:pt x="393966" y="392541"/>
                  </a:lnTo>
                  <a:cubicBezTo>
                    <a:pt x="411506" y="380521"/>
                    <a:pt x="422967" y="360354"/>
                    <a:pt x="422967" y="337528"/>
                  </a:cubicBezTo>
                  <a:lnTo>
                    <a:pt x="422967" y="242528"/>
                  </a:lnTo>
                  <a:lnTo>
                    <a:pt x="440739" y="242528"/>
                  </a:lnTo>
                  <a:lnTo>
                    <a:pt x="445833" y="186996"/>
                  </a:lnTo>
                  <a:cubicBezTo>
                    <a:pt x="445659" y="186013"/>
                    <a:pt x="445428" y="184973"/>
                    <a:pt x="445196" y="183991"/>
                  </a:cubicBezTo>
                  <a:cubicBezTo>
                    <a:pt x="443459" y="176768"/>
                    <a:pt x="440276" y="169891"/>
                    <a:pt x="436860" y="162726"/>
                  </a:cubicBezTo>
                  <a:cubicBezTo>
                    <a:pt x="436860" y="162726"/>
                    <a:pt x="436166" y="161281"/>
                    <a:pt x="435818" y="160472"/>
                  </a:cubicBezTo>
                  <a:lnTo>
                    <a:pt x="435876" y="160472"/>
                  </a:lnTo>
                  <a:cubicBezTo>
                    <a:pt x="435818" y="160356"/>
                    <a:pt x="435818" y="160241"/>
                    <a:pt x="435703" y="160183"/>
                  </a:cubicBezTo>
                  <a:close/>
                  <a:moveTo>
                    <a:pt x="264349" y="160183"/>
                  </a:moveTo>
                  <a:lnTo>
                    <a:pt x="308327" y="160183"/>
                  </a:lnTo>
                  <a:cubicBezTo>
                    <a:pt x="308269" y="160241"/>
                    <a:pt x="308269" y="160414"/>
                    <a:pt x="308154" y="160472"/>
                  </a:cubicBezTo>
                  <a:lnTo>
                    <a:pt x="308385" y="160472"/>
                  </a:lnTo>
                  <a:cubicBezTo>
                    <a:pt x="308038" y="161281"/>
                    <a:pt x="307344" y="162726"/>
                    <a:pt x="307344" y="162726"/>
                  </a:cubicBezTo>
                  <a:cubicBezTo>
                    <a:pt x="303467" y="170989"/>
                    <a:pt x="299821" y="178848"/>
                    <a:pt x="298316" y="187227"/>
                  </a:cubicBezTo>
                  <a:lnTo>
                    <a:pt x="303409" y="242470"/>
                  </a:lnTo>
                  <a:lnTo>
                    <a:pt x="322910" y="242470"/>
                  </a:lnTo>
                  <a:lnTo>
                    <a:pt x="339401" y="160183"/>
                  </a:lnTo>
                  <a:lnTo>
                    <a:pt x="355951" y="160183"/>
                  </a:lnTo>
                  <a:cubicBezTo>
                    <a:pt x="380949" y="160183"/>
                    <a:pt x="401202" y="180466"/>
                    <a:pt x="401376" y="205430"/>
                  </a:cubicBezTo>
                  <a:lnTo>
                    <a:pt x="401376" y="337413"/>
                  </a:lnTo>
                  <a:cubicBezTo>
                    <a:pt x="401376" y="362434"/>
                    <a:pt x="381065" y="382717"/>
                    <a:pt x="356009" y="382717"/>
                  </a:cubicBezTo>
                  <a:lnTo>
                    <a:pt x="350222" y="382717"/>
                  </a:lnTo>
                  <a:lnTo>
                    <a:pt x="350222" y="574624"/>
                  </a:lnTo>
                  <a:cubicBezTo>
                    <a:pt x="350222" y="592249"/>
                    <a:pt x="335872" y="606580"/>
                    <a:pt x="318222" y="606580"/>
                  </a:cubicBezTo>
                  <a:cubicBezTo>
                    <a:pt x="301788" y="606580"/>
                    <a:pt x="288190" y="594098"/>
                    <a:pt x="286396" y="578149"/>
                  </a:cubicBezTo>
                  <a:cubicBezTo>
                    <a:pt x="284660" y="594214"/>
                    <a:pt x="271062" y="606580"/>
                    <a:pt x="254628" y="606580"/>
                  </a:cubicBezTo>
                  <a:cubicBezTo>
                    <a:pt x="236978" y="606580"/>
                    <a:pt x="222628" y="592249"/>
                    <a:pt x="222628" y="574624"/>
                  </a:cubicBezTo>
                  <a:lnTo>
                    <a:pt x="222628" y="382833"/>
                  </a:lnTo>
                  <a:lnTo>
                    <a:pt x="216841" y="382833"/>
                  </a:lnTo>
                  <a:cubicBezTo>
                    <a:pt x="191727" y="382833"/>
                    <a:pt x="171474" y="362608"/>
                    <a:pt x="171474" y="337528"/>
                  </a:cubicBezTo>
                  <a:lnTo>
                    <a:pt x="171474" y="205545"/>
                  </a:lnTo>
                  <a:cubicBezTo>
                    <a:pt x="171474" y="180524"/>
                    <a:pt x="191727" y="160241"/>
                    <a:pt x="216841" y="160241"/>
                  </a:cubicBezTo>
                  <a:lnTo>
                    <a:pt x="233333" y="160241"/>
                  </a:lnTo>
                  <a:lnTo>
                    <a:pt x="249825" y="242528"/>
                  </a:lnTo>
                  <a:lnTo>
                    <a:pt x="269383" y="242528"/>
                  </a:lnTo>
                  <a:lnTo>
                    <a:pt x="274476" y="186996"/>
                  </a:lnTo>
                  <a:cubicBezTo>
                    <a:pt x="274302" y="186013"/>
                    <a:pt x="274071" y="184973"/>
                    <a:pt x="273839" y="183991"/>
                  </a:cubicBezTo>
                  <a:cubicBezTo>
                    <a:pt x="272045" y="176768"/>
                    <a:pt x="268921" y="169891"/>
                    <a:pt x="265506" y="162726"/>
                  </a:cubicBezTo>
                  <a:cubicBezTo>
                    <a:pt x="265506" y="162726"/>
                    <a:pt x="264812" y="161281"/>
                    <a:pt x="264407" y="160472"/>
                  </a:cubicBezTo>
                  <a:lnTo>
                    <a:pt x="264523" y="160472"/>
                  </a:lnTo>
                  <a:cubicBezTo>
                    <a:pt x="264407" y="160356"/>
                    <a:pt x="264407" y="160241"/>
                    <a:pt x="264349" y="160183"/>
                  </a:cubicBezTo>
                  <a:close/>
                  <a:moveTo>
                    <a:pt x="92987" y="160183"/>
                  </a:moveTo>
                  <a:lnTo>
                    <a:pt x="136964" y="160183"/>
                  </a:lnTo>
                  <a:cubicBezTo>
                    <a:pt x="136848" y="160241"/>
                    <a:pt x="136848" y="160414"/>
                    <a:pt x="136791" y="160472"/>
                  </a:cubicBezTo>
                  <a:lnTo>
                    <a:pt x="137022" y="160472"/>
                  </a:lnTo>
                  <a:cubicBezTo>
                    <a:pt x="136617" y="161281"/>
                    <a:pt x="135923" y="162726"/>
                    <a:pt x="135923" y="162726"/>
                  </a:cubicBezTo>
                  <a:cubicBezTo>
                    <a:pt x="132104" y="170989"/>
                    <a:pt x="128458" y="178848"/>
                    <a:pt x="126896" y="187227"/>
                  </a:cubicBezTo>
                  <a:lnTo>
                    <a:pt x="131988" y="242470"/>
                  </a:lnTo>
                  <a:lnTo>
                    <a:pt x="149752" y="242470"/>
                  </a:lnTo>
                  <a:lnTo>
                    <a:pt x="149752" y="337471"/>
                  </a:lnTo>
                  <a:cubicBezTo>
                    <a:pt x="149752" y="360296"/>
                    <a:pt x="161267" y="380406"/>
                    <a:pt x="178742" y="392483"/>
                  </a:cubicBezTo>
                  <a:lnTo>
                    <a:pt x="178742" y="574624"/>
                  </a:lnTo>
                  <a:cubicBezTo>
                    <a:pt x="178742" y="592249"/>
                    <a:pt x="164392" y="606580"/>
                    <a:pt x="146743" y="606580"/>
                  </a:cubicBezTo>
                  <a:cubicBezTo>
                    <a:pt x="130310" y="606580"/>
                    <a:pt x="116712" y="594098"/>
                    <a:pt x="114976" y="578149"/>
                  </a:cubicBezTo>
                  <a:cubicBezTo>
                    <a:pt x="113182" y="594214"/>
                    <a:pt x="99584" y="606580"/>
                    <a:pt x="83151" y="606580"/>
                  </a:cubicBezTo>
                  <a:cubicBezTo>
                    <a:pt x="65502" y="606580"/>
                    <a:pt x="51152" y="592249"/>
                    <a:pt x="51152" y="574624"/>
                  </a:cubicBezTo>
                  <a:lnTo>
                    <a:pt x="51152" y="382833"/>
                  </a:lnTo>
                  <a:lnTo>
                    <a:pt x="45365" y="382833"/>
                  </a:lnTo>
                  <a:cubicBezTo>
                    <a:pt x="20310" y="382833"/>
                    <a:pt x="0" y="362608"/>
                    <a:pt x="0" y="337528"/>
                  </a:cubicBezTo>
                  <a:lnTo>
                    <a:pt x="0" y="205545"/>
                  </a:lnTo>
                  <a:cubicBezTo>
                    <a:pt x="0" y="180524"/>
                    <a:pt x="20310" y="160241"/>
                    <a:pt x="45365" y="160241"/>
                  </a:cubicBezTo>
                  <a:lnTo>
                    <a:pt x="61972" y="160241"/>
                  </a:lnTo>
                  <a:lnTo>
                    <a:pt x="78464" y="242528"/>
                  </a:lnTo>
                  <a:lnTo>
                    <a:pt x="97964" y="242528"/>
                  </a:lnTo>
                  <a:lnTo>
                    <a:pt x="103056" y="186996"/>
                  </a:lnTo>
                  <a:cubicBezTo>
                    <a:pt x="102940" y="186013"/>
                    <a:pt x="102709" y="184973"/>
                    <a:pt x="102477" y="183991"/>
                  </a:cubicBezTo>
                  <a:cubicBezTo>
                    <a:pt x="100683" y="176768"/>
                    <a:pt x="97501" y="169891"/>
                    <a:pt x="94145" y="162726"/>
                  </a:cubicBezTo>
                  <a:cubicBezTo>
                    <a:pt x="94145" y="162726"/>
                    <a:pt x="93450" y="161281"/>
                    <a:pt x="93045" y="160472"/>
                  </a:cubicBezTo>
                  <a:lnTo>
                    <a:pt x="93103" y="160472"/>
                  </a:lnTo>
                  <a:cubicBezTo>
                    <a:pt x="93045" y="160356"/>
                    <a:pt x="93045" y="160241"/>
                    <a:pt x="92987" y="160183"/>
                  </a:cubicBezTo>
                  <a:close/>
                  <a:moveTo>
                    <a:pt x="457411" y="751"/>
                  </a:moveTo>
                  <a:lnTo>
                    <a:pt x="458047" y="751"/>
                  </a:lnTo>
                  <a:cubicBezTo>
                    <a:pt x="488012" y="751"/>
                    <a:pt x="514158" y="20971"/>
                    <a:pt x="521621" y="49915"/>
                  </a:cubicBezTo>
                  <a:cubicBezTo>
                    <a:pt x="523009" y="55403"/>
                    <a:pt x="523761" y="61007"/>
                    <a:pt x="523761" y="66553"/>
                  </a:cubicBezTo>
                  <a:cubicBezTo>
                    <a:pt x="523761" y="102718"/>
                    <a:pt x="494317" y="132124"/>
                    <a:pt x="458105" y="132124"/>
                  </a:cubicBezTo>
                  <a:lnTo>
                    <a:pt x="457469" y="132124"/>
                  </a:lnTo>
                  <a:cubicBezTo>
                    <a:pt x="427504" y="132124"/>
                    <a:pt x="401358" y="111904"/>
                    <a:pt x="393895" y="82960"/>
                  </a:cubicBezTo>
                  <a:cubicBezTo>
                    <a:pt x="392507" y="77472"/>
                    <a:pt x="391755" y="71868"/>
                    <a:pt x="391755" y="66322"/>
                  </a:cubicBezTo>
                  <a:cubicBezTo>
                    <a:pt x="391755" y="30157"/>
                    <a:pt x="421199" y="751"/>
                    <a:pt x="457411" y="751"/>
                  </a:cubicBezTo>
                  <a:close/>
                  <a:moveTo>
                    <a:pt x="285868" y="751"/>
                  </a:moveTo>
                  <a:lnTo>
                    <a:pt x="286621" y="751"/>
                  </a:lnTo>
                  <a:cubicBezTo>
                    <a:pt x="316601" y="751"/>
                    <a:pt x="342761" y="20971"/>
                    <a:pt x="350227" y="49915"/>
                  </a:cubicBezTo>
                  <a:cubicBezTo>
                    <a:pt x="351674" y="55403"/>
                    <a:pt x="352369" y="61007"/>
                    <a:pt x="352369" y="66553"/>
                  </a:cubicBezTo>
                  <a:cubicBezTo>
                    <a:pt x="352369" y="102718"/>
                    <a:pt x="322909" y="132124"/>
                    <a:pt x="286736" y="132124"/>
                  </a:cubicBezTo>
                  <a:lnTo>
                    <a:pt x="286100" y="132124"/>
                  </a:lnTo>
                  <a:cubicBezTo>
                    <a:pt x="256119" y="132124"/>
                    <a:pt x="229959" y="111846"/>
                    <a:pt x="222493" y="82845"/>
                  </a:cubicBezTo>
                  <a:cubicBezTo>
                    <a:pt x="221046" y="77414"/>
                    <a:pt x="220351" y="71810"/>
                    <a:pt x="220351" y="66264"/>
                  </a:cubicBezTo>
                  <a:cubicBezTo>
                    <a:pt x="220351" y="30157"/>
                    <a:pt x="249753" y="751"/>
                    <a:pt x="285868" y="751"/>
                  </a:cubicBezTo>
                  <a:close/>
                  <a:moveTo>
                    <a:pt x="114639" y="751"/>
                  </a:moveTo>
                  <a:lnTo>
                    <a:pt x="115275" y="751"/>
                  </a:lnTo>
                  <a:cubicBezTo>
                    <a:pt x="145256" y="751"/>
                    <a:pt x="171416" y="20971"/>
                    <a:pt x="178882" y="49915"/>
                  </a:cubicBezTo>
                  <a:cubicBezTo>
                    <a:pt x="180329" y="55403"/>
                    <a:pt x="181024" y="61007"/>
                    <a:pt x="181024" y="66553"/>
                  </a:cubicBezTo>
                  <a:cubicBezTo>
                    <a:pt x="181024" y="102718"/>
                    <a:pt x="151564" y="132124"/>
                    <a:pt x="115333" y="132124"/>
                  </a:cubicBezTo>
                  <a:lnTo>
                    <a:pt x="114754" y="132124"/>
                  </a:lnTo>
                  <a:cubicBezTo>
                    <a:pt x="84774" y="132124"/>
                    <a:pt x="58614" y="111904"/>
                    <a:pt x="51148" y="82960"/>
                  </a:cubicBezTo>
                  <a:cubicBezTo>
                    <a:pt x="49701" y="77472"/>
                    <a:pt x="49006" y="71868"/>
                    <a:pt x="49006" y="66322"/>
                  </a:cubicBezTo>
                  <a:cubicBezTo>
                    <a:pt x="49006" y="30157"/>
                    <a:pt x="78466" y="751"/>
                    <a:pt x="114639" y="751"/>
                  </a:cubicBezTo>
                  <a:close/>
                  <a:moveTo>
                    <a:pt x="457410" y="423"/>
                  </a:moveTo>
                  <a:cubicBezTo>
                    <a:pt x="420880" y="423"/>
                    <a:pt x="391355" y="29894"/>
                    <a:pt x="391355" y="66356"/>
                  </a:cubicBezTo>
                  <a:cubicBezTo>
                    <a:pt x="391355" y="72135"/>
                    <a:pt x="392108" y="77740"/>
                    <a:pt x="393497" y="83056"/>
                  </a:cubicBezTo>
                  <a:cubicBezTo>
                    <a:pt x="400849" y="111487"/>
                    <a:pt x="426669" y="132521"/>
                    <a:pt x="457468" y="132521"/>
                  </a:cubicBezTo>
                  <a:lnTo>
                    <a:pt x="457815" y="132521"/>
                  </a:lnTo>
                  <a:lnTo>
                    <a:pt x="458104" y="132521"/>
                  </a:lnTo>
                  <a:cubicBezTo>
                    <a:pt x="494634" y="132521"/>
                    <a:pt x="524159" y="103050"/>
                    <a:pt x="524159" y="66587"/>
                  </a:cubicBezTo>
                  <a:cubicBezTo>
                    <a:pt x="524159" y="60809"/>
                    <a:pt x="523406" y="55204"/>
                    <a:pt x="522017" y="49887"/>
                  </a:cubicBezTo>
                  <a:cubicBezTo>
                    <a:pt x="514665" y="21457"/>
                    <a:pt x="488845" y="423"/>
                    <a:pt x="458046" y="423"/>
                  </a:cubicBezTo>
                  <a:lnTo>
                    <a:pt x="457699" y="423"/>
                  </a:lnTo>
                  <a:close/>
                  <a:moveTo>
                    <a:pt x="114646" y="423"/>
                  </a:moveTo>
                  <a:cubicBezTo>
                    <a:pt x="78190" y="423"/>
                    <a:pt x="48620" y="29894"/>
                    <a:pt x="48620" y="66356"/>
                  </a:cubicBezTo>
                  <a:cubicBezTo>
                    <a:pt x="48620" y="72135"/>
                    <a:pt x="49372" y="77740"/>
                    <a:pt x="50761" y="83056"/>
                  </a:cubicBezTo>
                  <a:cubicBezTo>
                    <a:pt x="58110" y="111487"/>
                    <a:pt x="83977" y="132521"/>
                    <a:pt x="114762" y="132521"/>
                  </a:cubicBezTo>
                  <a:lnTo>
                    <a:pt x="115051" y="132521"/>
                  </a:lnTo>
                  <a:lnTo>
                    <a:pt x="115340" y="132521"/>
                  </a:lnTo>
                  <a:cubicBezTo>
                    <a:pt x="151854" y="132521"/>
                    <a:pt x="181424" y="103050"/>
                    <a:pt x="181424" y="66587"/>
                  </a:cubicBezTo>
                  <a:cubicBezTo>
                    <a:pt x="181424" y="60809"/>
                    <a:pt x="180614" y="55204"/>
                    <a:pt x="179225" y="49887"/>
                  </a:cubicBezTo>
                  <a:cubicBezTo>
                    <a:pt x="171934" y="21457"/>
                    <a:pt x="146067" y="423"/>
                    <a:pt x="115282" y="423"/>
                  </a:cubicBezTo>
                  <a:lnTo>
                    <a:pt x="114993" y="423"/>
                  </a:lnTo>
                  <a:close/>
                  <a:moveTo>
                    <a:pt x="286036" y="397"/>
                  </a:moveTo>
                  <a:cubicBezTo>
                    <a:pt x="249522" y="282"/>
                    <a:pt x="219952" y="29874"/>
                    <a:pt x="219952" y="66286"/>
                  </a:cubicBezTo>
                  <a:cubicBezTo>
                    <a:pt x="219952" y="72066"/>
                    <a:pt x="220762" y="77672"/>
                    <a:pt x="222151" y="82990"/>
                  </a:cubicBezTo>
                  <a:cubicBezTo>
                    <a:pt x="229442" y="111484"/>
                    <a:pt x="255309" y="132522"/>
                    <a:pt x="286094" y="132522"/>
                  </a:cubicBezTo>
                  <a:lnTo>
                    <a:pt x="286383" y="132522"/>
                  </a:lnTo>
                  <a:lnTo>
                    <a:pt x="286730" y="132522"/>
                  </a:lnTo>
                  <a:cubicBezTo>
                    <a:pt x="323186" y="132522"/>
                    <a:pt x="352756" y="103045"/>
                    <a:pt x="352756" y="66575"/>
                  </a:cubicBezTo>
                  <a:cubicBezTo>
                    <a:pt x="352756" y="60796"/>
                    <a:pt x="352004" y="55189"/>
                    <a:pt x="350615" y="49872"/>
                  </a:cubicBezTo>
                  <a:cubicBezTo>
                    <a:pt x="343266" y="21436"/>
                    <a:pt x="317399" y="397"/>
                    <a:pt x="286614" y="397"/>
                  </a:cubicBezTo>
                  <a:lnTo>
                    <a:pt x="286325" y="397"/>
                  </a:lnTo>
                  <a:close/>
                  <a:moveTo>
                    <a:pt x="457411" y="0"/>
                  </a:moveTo>
                  <a:lnTo>
                    <a:pt x="458047" y="0"/>
                  </a:lnTo>
                  <a:cubicBezTo>
                    <a:pt x="488359" y="0"/>
                    <a:pt x="514795" y="20451"/>
                    <a:pt x="522315" y="49741"/>
                  </a:cubicBezTo>
                  <a:cubicBezTo>
                    <a:pt x="523761" y="55230"/>
                    <a:pt x="524513" y="60891"/>
                    <a:pt x="524513" y="66553"/>
                  </a:cubicBezTo>
                  <a:cubicBezTo>
                    <a:pt x="524513" y="103122"/>
                    <a:pt x="494722" y="132875"/>
                    <a:pt x="458105" y="132875"/>
                  </a:cubicBezTo>
                  <a:lnTo>
                    <a:pt x="457469" y="132875"/>
                  </a:lnTo>
                  <a:cubicBezTo>
                    <a:pt x="427157" y="132875"/>
                    <a:pt x="400721" y="112424"/>
                    <a:pt x="393201" y="83133"/>
                  </a:cubicBezTo>
                  <a:cubicBezTo>
                    <a:pt x="391755" y="77645"/>
                    <a:pt x="391003" y="71983"/>
                    <a:pt x="391003" y="66322"/>
                  </a:cubicBezTo>
                  <a:cubicBezTo>
                    <a:pt x="391003" y="29752"/>
                    <a:pt x="420794" y="0"/>
                    <a:pt x="457411" y="0"/>
                  </a:cubicBezTo>
                  <a:close/>
                  <a:moveTo>
                    <a:pt x="285868" y="0"/>
                  </a:moveTo>
                  <a:lnTo>
                    <a:pt x="286621" y="0"/>
                  </a:lnTo>
                  <a:cubicBezTo>
                    <a:pt x="316948" y="0"/>
                    <a:pt x="343456" y="20451"/>
                    <a:pt x="350980" y="49741"/>
                  </a:cubicBezTo>
                  <a:cubicBezTo>
                    <a:pt x="352427" y="55287"/>
                    <a:pt x="353179" y="60891"/>
                    <a:pt x="353179" y="66553"/>
                  </a:cubicBezTo>
                  <a:cubicBezTo>
                    <a:pt x="353179" y="103122"/>
                    <a:pt x="323372" y="132875"/>
                    <a:pt x="286736" y="132875"/>
                  </a:cubicBezTo>
                  <a:lnTo>
                    <a:pt x="286100" y="132875"/>
                  </a:lnTo>
                  <a:cubicBezTo>
                    <a:pt x="255772" y="132875"/>
                    <a:pt x="229322" y="112366"/>
                    <a:pt x="221740" y="83076"/>
                  </a:cubicBezTo>
                  <a:cubicBezTo>
                    <a:pt x="220294" y="77530"/>
                    <a:pt x="219599" y="71868"/>
                    <a:pt x="219599" y="66264"/>
                  </a:cubicBezTo>
                  <a:cubicBezTo>
                    <a:pt x="219599" y="29695"/>
                    <a:pt x="249348" y="0"/>
                    <a:pt x="285868" y="0"/>
                  </a:cubicBezTo>
                  <a:close/>
                  <a:moveTo>
                    <a:pt x="114639" y="0"/>
                  </a:moveTo>
                  <a:lnTo>
                    <a:pt x="115275" y="0"/>
                  </a:lnTo>
                  <a:cubicBezTo>
                    <a:pt x="145603" y="0"/>
                    <a:pt x="172053" y="20451"/>
                    <a:pt x="179635" y="49741"/>
                  </a:cubicBezTo>
                  <a:cubicBezTo>
                    <a:pt x="181081" y="55230"/>
                    <a:pt x="181776" y="60891"/>
                    <a:pt x="181776" y="66553"/>
                  </a:cubicBezTo>
                  <a:cubicBezTo>
                    <a:pt x="181776" y="103122"/>
                    <a:pt x="151969" y="132875"/>
                    <a:pt x="115333" y="132875"/>
                  </a:cubicBezTo>
                  <a:lnTo>
                    <a:pt x="114754" y="132875"/>
                  </a:lnTo>
                  <a:cubicBezTo>
                    <a:pt x="84427" y="132875"/>
                    <a:pt x="57919" y="112424"/>
                    <a:pt x="50395" y="83133"/>
                  </a:cubicBezTo>
                  <a:cubicBezTo>
                    <a:pt x="48948" y="77645"/>
                    <a:pt x="48196" y="71983"/>
                    <a:pt x="48196" y="66322"/>
                  </a:cubicBezTo>
                  <a:cubicBezTo>
                    <a:pt x="48196" y="29752"/>
                    <a:pt x="78003" y="0"/>
                    <a:pt x="114639" y="0"/>
                  </a:cubicBezTo>
                  <a:close/>
                </a:path>
              </a:pathLst>
            </a:custGeom>
            <a:solidFill>
              <a:srgbClr val="FBD537"/>
            </a:solidFill>
            <a:ln>
              <a:noFill/>
            </a:ln>
            <a:effectLst/>
          </p:spPr>
          <p:txBody>
            <a:bodyPr wrap="square" lIns="91440" tIns="45720" rIns="91440" bIns="45720" anchor="ctr">
              <a:normAutofit fontScale="925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rgbClr val="000000"/>
                </a:solidFill>
                <a:effectLst/>
                <a:uLnTx/>
                <a:uFillTx/>
                <a:latin typeface="Arial" panose="020B0604020202020204"/>
                <a:ea typeface="宋体" panose="02010600030101010101" pitchFamily="2" charset="-122"/>
                <a:cs typeface="+mn-cs"/>
              </a:endParaRPr>
            </a:p>
          </p:txBody>
        </p:sp>
      </p:grpSp>
      <p:grpSp>
        <p:nvGrpSpPr>
          <p:cNvPr id="46" name="组合 45"/>
          <p:cNvGrpSpPr/>
          <p:nvPr/>
        </p:nvGrpSpPr>
        <p:grpSpPr>
          <a:xfrm>
            <a:off x="4359005" y="4618367"/>
            <a:ext cx="757882" cy="757882"/>
            <a:chOff x="3847735" y="4050394"/>
            <a:chExt cx="631216" cy="631216"/>
          </a:xfrm>
        </p:grpSpPr>
        <p:sp>
          <p:nvSpPr>
            <p:cNvPr id="26" name="iSļíḍê"/>
            <p:cNvSpPr/>
            <p:nvPr/>
          </p:nvSpPr>
          <p:spPr>
            <a:xfrm>
              <a:off x="3847735" y="4050394"/>
              <a:ext cx="631216" cy="631216"/>
            </a:xfrm>
            <a:prstGeom prst="ellipse">
              <a:avLst/>
            </a:prstGeom>
            <a:noFill/>
            <a:ln>
              <a:solidFill>
                <a:srgbClr val="FBD537"/>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rgbClr val="FFFFFF"/>
                </a:solidFill>
                <a:effectLst/>
                <a:uLnTx/>
                <a:uFillTx/>
                <a:latin typeface="Arial" panose="020B0604020202020204"/>
                <a:ea typeface="宋体" panose="02010600030101010101" pitchFamily="2" charset="-122"/>
                <a:cs typeface="+mn-cs"/>
              </a:endParaRPr>
            </a:p>
          </p:txBody>
        </p:sp>
        <p:sp>
          <p:nvSpPr>
            <p:cNvPr id="27" name="îṡļîḍé"/>
            <p:cNvSpPr/>
            <p:nvPr/>
          </p:nvSpPr>
          <p:spPr>
            <a:xfrm>
              <a:off x="4017683" y="4220562"/>
              <a:ext cx="291324" cy="290884"/>
            </a:xfrm>
            <a:custGeom>
              <a:avLst/>
              <a:gdLst>
                <a:gd name="connsiteX0" fmla="*/ 298447 w 606933"/>
                <a:gd name="connsiteY0" fmla="*/ 207674 h 606016"/>
                <a:gd name="connsiteX1" fmla="*/ 303628 w 606933"/>
                <a:gd name="connsiteY1" fmla="*/ 207674 h 606016"/>
                <a:gd name="connsiteX2" fmla="*/ 315496 w 606933"/>
                <a:gd name="connsiteY2" fmla="*/ 219620 h 606016"/>
                <a:gd name="connsiteX3" fmla="*/ 323973 w 606933"/>
                <a:gd name="connsiteY3" fmla="*/ 229403 h 606016"/>
                <a:gd name="connsiteX4" fmla="*/ 342435 w 606933"/>
                <a:gd name="connsiteY4" fmla="*/ 234859 h 606016"/>
                <a:gd name="connsiteX5" fmla="*/ 345920 w 606933"/>
                <a:gd name="connsiteY5" fmla="*/ 242007 h 606016"/>
                <a:gd name="connsiteX6" fmla="*/ 341399 w 606933"/>
                <a:gd name="connsiteY6" fmla="*/ 257434 h 606016"/>
                <a:gd name="connsiteX7" fmla="*/ 333769 w 606933"/>
                <a:gd name="connsiteY7" fmla="*/ 260726 h 606016"/>
                <a:gd name="connsiteX8" fmla="*/ 304476 w 606933"/>
                <a:gd name="connsiteY8" fmla="*/ 254988 h 606016"/>
                <a:gd name="connsiteX9" fmla="*/ 296658 w 606933"/>
                <a:gd name="connsiteY9" fmla="*/ 256587 h 606016"/>
                <a:gd name="connsiteX10" fmla="*/ 293926 w 606933"/>
                <a:gd name="connsiteY10" fmla="*/ 276247 h 606016"/>
                <a:gd name="connsiteX11" fmla="*/ 306642 w 606933"/>
                <a:gd name="connsiteY11" fmla="*/ 283396 h 606016"/>
                <a:gd name="connsiteX12" fmla="*/ 329813 w 606933"/>
                <a:gd name="connsiteY12" fmla="*/ 293931 h 606016"/>
                <a:gd name="connsiteX13" fmla="*/ 343565 w 606933"/>
                <a:gd name="connsiteY13" fmla="*/ 356954 h 606016"/>
                <a:gd name="connsiteX14" fmla="*/ 320394 w 606933"/>
                <a:gd name="connsiteY14" fmla="*/ 371722 h 606016"/>
                <a:gd name="connsiteX15" fmla="*/ 314742 w 606933"/>
                <a:gd name="connsiteY15" fmla="*/ 379153 h 606016"/>
                <a:gd name="connsiteX16" fmla="*/ 314742 w 606933"/>
                <a:gd name="connsiteY16" fmla="*/ 391381 h 606016"/>
                <a:gd name="connsiteX17" fmla="*/ 309279 w 606933"/>
                <a:gd name="connsiteY17" fmla="*/ 397025 h 606016"/>
                <a:gd name="connsiteX18" fmla="*/ 296093 w 606933"/>
                <a:gd name="connsiteY18" fmla="*/ 397025 h 606016"/>
                <a:gd name="connsiteX19" fmla="*/ 290253 w 606933"/>
                <a:gd name="connsiteY19" fmla="*/ 391005 h 606016"/>
                <a:gd name="connsiteX20" fmla="*/ 290158 w 606933"/>
                <a:gd name="connsiteY20" fmla="*/ 382163 h 606016"/>
                <a:gd name="connsiteX21" fmla="*/ 283471 w 606933"/>
                <a:gd name="connsiteY21" fmla="*/ 374261 h 606016"/>
                <a:gd name="connsiteX22" fmla="*/ 260017 w 606933"/>
                <a:gd name="connsiteY22" fmla="*/ 367489 h 606016"/>
                <a:gd name="connsiteX23" fmla="*/ 255214 w 606933"/>
                <a:gd name="connsiteY23" fmla="*/ 357048 h 606016"/>
                <a:gd name="connsiteX24" fmla="*/ 259170 w 606933"/>
                <a:gd name="connsiteY24" fmla="*/ 343502 h 606016"/>
                <a:gd name="connsiteX25" fmla="*/ 267082 w 606933"/>
                <a:gd name="connsiteY25" fmla="*/ 340116 h 606016"/>
                <a:gd name="connsiteX26" fmla="*/ 293173 w 606933"/>
                <a:gd name="connsiteY26" fmla="*/ 347923 h 606016"/>
                <a:gd name="connsiteX27" fmla="*/ 310221 w 606933"/>
                <a:gd name="connsiteY27" fmla="*/ 345666 h 606016"/>
                <a:gd name="connsiteX28" fmla="*/ 313424 w 606933"/>
                <a:gd name="connsiteY28" fmla="*/ 322338 h 606016"/>
                <a:gd name="connsiteX29" fmla="*/ 303628 w 606933"/>
                <a:gd name="connsiteY29" fmla="*/ 316506 h 606016"/>
                <a:gd name="connsiteX30" fmla="*/ 276972 w 606933"/>
                <a:gd name="connsiteY30" fmla="*/ 304654 h 606016"/>
                <a:gd name="connsiteX31" fmla="*/ 255590 w 606933"/>
                <a:gd name="connsiteY31" fmla="*/ 268627 h 606016"/>
                <a:gd name="connsiteX32" fmla="*/ 284601 w 606933"/>
                <a:gd name="connsiteY32" fmla="*/ 231848 h 606016"/>
                <a:gd name="connsiteX33" fmla="*/ 291760 w 606933"/>
                <a:gd name="connsiteY33" fmla="*/ 221972 h 606016"/>
                <a:gd name="connsiteX34" fmla="*/ 291760 w 606933"/>
                <a:gd name="connsiteY34" fmla="*/ 214447 h 606016"/>
                <a:gd name="connsiteX35" fmla="*/ 298447 w 606933"/>
                <a:gd name="connsiteY35" fmla="*/ 207674 h 606016"/>
                <a:gd name="connsiteX36" fmla="*/ 303420 w 606933"/>
                <a:gd name="connsiteY36" fmla="*/ 180121 h 606016"/>
                <a:gd name="connsiteX37" fmla="*/ 180864 w 606933"/>
                <a:gd name="connsiteY37" fmla="*/ 302491 h 606016"/>
                <a:gd name="connsiteX38" fmla="*/ 303420 w 606933"/>
                <a:gd name="connsiteY38" fmla="*/ 424860 h 606016"/>
                <a:gd name="connsiteX39" fmla="*/ 426069 w 606933"/>
                <a:gd name="connsiteY39" fmla="*/ 302491 h 606016"/>
                <a:gd name="connsiteX40" fmla="*/ 303420 w 606933"/>
                <a:gd name="connsiteY40" fmla="*/ 180121 h 606016"/>
                <a:gd name="connsiteX41" fmla="*/ 303420 w 606933"/>
                <a:gd name="connsiteY41" fmla="*/ 0 h 606016"/>
                <a:gd name="connsiteX42" fmla="*/ 356360 w 606933"/>
                <a:gd name="connsiteY42" fmla="*/ 52767 h 606016"/>
                <a:gd name="connsiteX43" fmla="*/ 321695 w 606933"/>
                <a:gd name="connsiteY43" fmla="*/ 102335 h 606016"/>
                <a:gd name="connsiteX44" fmla="*/ 321695 w 606933"/>
                <a:gd name="connsiteY44" fmla="*/ 149364 h 606016"/>
                <a:gd name="connsiteX45" fmla="*/ 399316 w 606933"/>
                <a:gd name="connsiteY45" fmla="*/ 181626 h 606016"/>
                <a:gd name="connsiteX46" fmla="*/ 405815 w 606933"/>
                <a:gd name="connsiteY46" fmla="*/ 175042 h 606016"/>
                <a:gd name="connsiteX47" fmla="*/ 432851 w 606933"/>
                <a:gd name="connsiteY47" fmla="*/ 148141 h 606016"/>
                <a:gd name="connsiteX48" fmla="*/ 443401 w 606933"/>
                <a:gd name="connsiteY48" fmla="*/ 88791 h 606016"/>
                <a:gd name="connsiteX49" fmla="*/ 518008 w 606933"/>
                <a:gd name="connsiteY49" fmla="*/ 88791 h 606016"/>
                <a:gd name="connsiteX50" fmla="*/ 518008 w 606933"/>
                <a:gd name="connsiteY50" fmla="*/ 163285 h 606016"/>
                <a:gd name="connsiteX51" fmla="*/ 458568 w 606933"/>
                <a:gd name="connsiteY51" fmla="*/ 173819 h 606016"/>
                <a:gd name="connsiteX52" fmla="*/ 425032 w 606933"/>
                <a:gd name="connsiteY52" fmla="*/ 207304 h 606016"/>
                <a:gd name="connsiteX53" fmla="*/ 457343 w 606933"/>
                <a:gd name="connsiteY53" fmla="*/ 287818 h 606016"/>
                <a:gd name="connsiteX54" fmla="*/ 503407 w 606933"/>
                <a:gd name="connsiteY54" fmla="*/ 287818 h 606016"/>
                <a:gd name="connsiteX55" fmla="*/ 553993 w 606933"/>
                <a:gd name="connsiteY55" fmla="*/ 250194 h 606016"/>
                <a:gd name="connsiteX56" fmla="*/ 606933 w 606933"/>
                <a:gd name="connsiteY56" fmla="*/ 302961 h 606016"/>
                <a:gd name="connsiteX57" fmla="*/ 553993 w 606933"/>
                <a:gd name="connsiteY57" fmla="*/ 355822 h 606016"/>
                <a:gd name="connsiteX58" fmla="*/ 505668 w 606933"/>
                <a:gd name="connsiteY58" fmla="*/ 324312 h 606016"/>
                <a:gd name="connsiteX59" fmla="*/ 456589 w 606933"/>
                <a:gd name="connsiteY59" fmla="*/ 324312 h 606016"/>
                <a:gd name="connsiteX60" fmla="*/ 424656 w 606933"/>
                <a:gd name="connsiteY60" fmla="*/ 398336 h 606016"/>
                <a:gd name="connsiteX61" fmla="*/ 458473 w 606933"/>
                <a:gd name="connsiteY61" fmla="*/ 432009 h 606016"/>
                <a:gd name="connsiteX62" fmla="*/ 480705 w 606933"/>
                <a:gd name="connsiteY62" fmla="*/ 427118 h 606016"/>
                <a:gd name="connsiteX63" fmla="*/ 533645 w 606933"/>
                <a:gd name="connsiteY63" fmla="*/ 480072 h 606016"/>
                <a:gd name="connsiteX64" fmla="*/ 480799 w 606933"/>
                <a:gd name="connsiteY64" fmla="*/ 532839 h 606016"/>
                <a:gd name="connsiteX65" fmla="*/ 427953 w 606933"/>
                <a:gd name="connsiteY65" fmla="*/ 480072 h 606016"/>
                <a:gd name="connsiteX66" fmla="*/ 432851 w 606933"/>
                <a:gd name="connsiteY66" fmla="*/ 457875 h 606016"/>
                <a:gd name="connsiteX67" fmla="*/ 398939 w 606933"/>
                <a:gd name="connsiteY67" fmla="*/ 424014 h 606016"/>
                <a:gd name="connsiteX68" fmla="*/ 321789 w 606933"/>
                <a:gd name="connsiteY68" fmla="*/ 455899 h 606016"/>
                <a:gd name="connsiteX69" fmla="*/ 321789 w 606933"/>
                <a:gd name="connsiteY69" fmla="*/ 466904 h 606016"/>
                <a:gd name="connsiteX70" fmla="*/ 321789 w 606933"/>
                <a:gd name="connsiteY70" fmla="*/ 503681 h 606016"/>
                <a:gd name="connsiteX71" fmla="*/ 356454 w 606933"/>
                <a:gd name="connsiteY71" fmla="*/ 553155 h 606016"/>
                <a:gd name="connsiteX72" fmla="*/ 303608 w 606933"/>
                <a:gd name="connsiteY72" fmla="*/ 606016 h 606016"/>
                <a:gd name="connsiteX73" fmla="*/ 250667 w 606933"/>
                <a:gd name="connsiteY73" fmla="*/ 553155 h 606016"/>
                <a:gd name="connsiteX74" fmla="*/ 285333 w 606933"/>
                <a:gd name="connsiteY74" fmla="*/ 503681 h 606016"/>
                <a:gd name="connsiteX75" fmla="*/ 285333 w 606933"/>
                <a:gd name="connsiteY75" fmla="*/ 466810 h 606016"/>
                <a:gd name="connsiteX76" fmla="*/ 285333 w 606933"/>
                <a:gd name="connsiteY76" fmla="*/ 455711 h 606016"/>
                <a:gd name="connsiteX77" fmla="*/ 208277 w 606933"/>
                <a:gd name="connsiteY77" fmla="*/ 423920 h 606016"/>
                <a:gd name="connsiteX78" fmla="*/ 174365 w 606933"/>
                <a:gd name="connsiteY78" fmla="*/ 457781 h 606016"/>
                <a:gd name="connsiteX79" fmla="*/ 179263 w 606933"/>
                <a:gd name="connsiteY79" fmla="*/ 479978 h 606016"/>
                <a:gd name="connsiteX80" fmla="*/ 126322 w 606933"/>
                <a:gd name="connsiteY80" fmla="*/ 532745 h 606016"/>
                <a:gd name="connsiteX81" fmla="*/ 73476 w 606933"/>
                <a:gd name="connsiteY81" fmla="*/ 479978 h 606016"/>
                <a:gd name="connsiteX82" fmla="*/ 126322 w 606933"/>
                <a:gd name="connsiteY82" fmla="*/ 427118 h 606016"/>
                <a:gd name="connsiteX83" fmla="*/ 148554 w 606933"/>
                <a:gd name="connsiteY83" fmla="*/ 432009 h 606016"/>
                <a:gd name="connsiteX84" fmla="*/ 182372 w 606933"/>
                <a:gd name="connsiteY84" fmla="*/ 398336 h 606016"/>
                <a:gd name="connsiteX85" fmla="*/ 150438 w 606933"/>
                <a:gd name="connsiteY85" fmla="*/ 324312 h 606016"/>
                <a:gd name="connsiteX86" fmla="*/ 102490 w 606933"/>
                <a:gd name="connsiteY86" fmla="*/ 324312 h 606016"/>
                <a:gd name="connsiteX87" fmla="*/ 52846 w 606933"/>
                <a:gd name="connsiteY87" fmla="*/ 358926 h 606016"/>
                <a:gd name="connsiteX88" fmla="*/ 0 w 606933"/>
                <a:gd name="connsiteY88" fmla="*/ 306159 h 606016"/>
                <a:gd name="connsiteX89" fmla="*/ 52846 w 606933"/>
                <a:gd name="connsiteY89" fmla="*/ 253298 h 606016"/>
                <a:gd name="connsiteX90" fmla="*/ 102490 w 606933"/>
                <a:gd name="connsiteY90" fmla="*/ 287818 h 606016"/>
                <a:gd name="connsiteX91" fmla="*/ 149590 w 606933"/>
                <a:gd name="connsiteY91" fmla="*/ 287818 h 606016"/>
                <a:gd name="connsiteX92" fmla="*/ 181901 w 606933"/>
                <a:gd name="connsiteY92" fmla="*/ 207304 h 606016"/>
                <a:gd name="connsiteX93" fmla="*/ 148460 w 606933"/>
                <a:gd name="connsiteY93" fmla="*/ 173913 h 606016"/>
                <a:gd name="connsiteX94" fmla="*/ 126228 w 606933"/>
                <a:gd name="connsiteY94" fmla="*/ 178804 h 606016"/>
                <a:gd name="connsiteX95" fmla="*/ 73382 w 606933"/>
                <a:gd name="connsiteY95" fmla="*/ 126038 h 606016"/>
                <a:gd name="connsiteX96" fmla="*/ 126228 w 606933"/>
                <a:gd name="connsiteY96" fmla="*/ 73271 h 606016"/>
                <a:gd name="connsiteX97" fmla="*/ 179075 w 606933"/>
                <a:gd name="connsiteY97" fmla="*/ 126038 h 606016"/>
                <a:gd name="connsiteX98" fmla="*/ 174176 w 606933"/>
                <a:gd name="connsiteY98" fmla="*/ 148235 h 606016"/>
                <a:gd name="connsiteX99" fmla="*/ 207617 w 606933"/>
                <a:gd name="connsiteY99" fmla="*/ 181626 h 606016"/>
                <a:gd name="connsiteX100" fmla="*/ 285239 w 606933"/>
                <a:gd name="connsiteY100" fmla="*/ 149364 h 606016"/>
                <a:gd name="connsiteX101" fmla="*/ 285239 w 606933"/>
                <a:gd name="connsiteY101" fmla="*/ 102335 h 606016"/>
                <a:gd name="connsiteX102" fmla="*/ 250573 w 606933"/>
                <a:gd name="connsiteY102" fmla="*/ 52767 h 606016"/>
                <a:gd name="connsiteX103" fmla="*/ 303420 w 606933"/>
                <a:gd name="connsiteY103" fmla="*/ 0 h 606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606933" h="606016">
                  <a:moveTo>
                    <a:pt x="298447" y="207674"/>
                  </a:moveTo>
                  <a:lnTo>
                    <a:pt x="303628" y="207674"/>
                  </a:lnTo>
                  <a:cubicBezTo>
                    <a:pt x="315496" y="207674"/>
                    <a:pt x="315496" y="207674"/>
                    <a:pt x="315496" y="219620"/>
                  </a:cubicBezTo>
                  <a:cubicBezTo>
                    <a:pt x="315496" y="227992"/>
                    <a:pt x="315496" y="228086"/>
                    <a:pt x="323973" y="229403"/>
                  </a:cubicBezTo>
                  <a:cubicBezTo>
                    <a:pt x="330378" y="230343"/>
                    <a:pt x="336501" y="232225"/>
                    <a:pt x="342435" y="234859"/>
                  </a:cubicBezTo>
                  <a:cubicBezTo>
                    <a:pt x="345637" y="236269"/>
                    <a:pt x="346956" y="238621"/>
                    <a:pt x="345920" y="242007"/>
                  </a:cubicBezTo>
                  <a:cubicBezTo>
                    <a:pt x="344413" y="247181"/>
                    <a:pt x="343000" y="252354"/>
                    <a:pt x="341399" y="257434"/>
                  </a:cubicBezTo>
                  <a:cubicBezTo>
                    <a:pt x="339891" y="262231"/>
                    <a:pt x="338384" y="262984"/>
                    <a:pt x="333769" y="260726"/>
                  </a:cubicBezTo>
                  <a:cubicBezTo>
                    <a:pt x="324444" y="256211"/>
                    <a:pt x="314742" y="254424"/>
                    <a:pt x="304476" y="254988"/>
                  </a:cubicBezTo>
                  <a:cubicBezTo>
                    <a:pt x="301838" y="255082"/>
                    <a:pt x="299201" y="255459"/>
                    <a:pt x="296658" y="256587"/>
                  </a:cubicBezTo>
                  <a:cubicBezTo>
                    <a:pt x="287804" y="260444"/>
                    <a:pt x="286391" y="270227"/>
                    <a:pt x="293926" y="276247"/>
                  </a:cubicBezTo>
                  <a:cubicBezTo>
                    <a:pt x="297694" y="279257"/>
                    <a:pt x="302121" y="281514"/>
                    <a:pt x="306642" y="283396"/>
                  </a:cubicBezTo>
                  <a:cubicBezTo>
                    <a:pt x="314554" y="286688"/>
                    <a:pt x="322466" y="289792"/>
                    <a:pt x="329813" y="293931"/>
                  </a:cubicBezTo>
                  <a:cubicBezTo>
                    <a:pt x="353549" y="307006"/>
                    <a:pt x="359954" y="336824"/>
                    <a:pt x="343565" y="356954"/>
                  </a:cubicBezTo>
                  <a:cubicBezTo>
                    <a:pt x="337537" y="364291"/>
                    <a:pt x="329625" y="369182"/>
                    <a:pt x="320394" y="371722"/>
                  </a:cubicBezTo>
                  <a:cubicBezTo>
                    <a:pt x="316438" y="372850"/>
                    <a:pt x="314648" y="375014"/>
                    <a:pt x="314742" y="379153"/>
                  </a:cubicBezTo>
                  <a:cubicBezTo>
                    <a:pt x="315025" y="383292"/>
                    <a:pt x="314742" y="387242"/>
                    <a:pt x="314742" y="391381"/>
                  </a:cubicBezTo>
                  <a:cubicBezTo>
                    <a:pt x="314648" y="395050"/>
                    <a:pt x="312859" y="396931"/>
                    <a:pt x="309279" y="397025"/>
                  </a:cubicBezTo>
                  <a:cubicBezTo>
                    <a:pt x="304852" y="397213"/>
                    <a:pt x="300425" y="397213"/>
                    <a:pt x="296093" y="397025"/>
                  </a:cubicBezTo>
                  <a:cubicBezTo>
                    <a:pt x="292136" y="396931"/>
                    <a:pt x="290253" y="394767"/>
                    <a:pt x="290253" y="391005"/>
                  </a:cubicBezTo>
                  <a:cubicBezTo>
                    <a:pt x="290158" y="388183"/>
                    <a:pt x="290158" y="385173"/>
                    <a:pt x="290158" y="382163"/>
                  </a:cubicBezTo>
                  <a:cubicBezTo>
                    <a:pt x="290064" y="375484"/>
                    <a:pt x="289876" y="375202"/>
                    <a:pt x="283471" y="374261"/>
                  </a:cubicBezTo>
                  <a:cubicBezTo>
                    <a:pt x="275465" y="372850"/>
                    <a:pt x="267458" y="371063"/>
                    <a:pt x="260017" y="367489"/>
                  </a:cubicBezTo>
                  <a:cubicBezTo>
                    <a:pt x="254083" y="364573"/>
                    <a:pt x="253612" y="363162"/>
                    <a:pt x="255214" y="357048"/>
                  </a:cubicBezTo>
                  <a:cubicBezTo>
                    <a:pt x="256532" y="352533"/>
                    <a:pt x="257757" y="348018"/>
                    <a:pt x="259170" y="343502"/>
                  </a:cubicBezTo>
                  <a:cubicBezTo>
                    <a:pt x="260771" y="338235"/>
                    <a:pt x="262278" y="337576"/>
                    <a:pt x="267082" y="340116"/>
                  </a:cubicBezTo>
                  <a:cubicBezTo>
                    <a:pt x="275370" y="344349"/>
                    <a:pt x="284036" y="346795"/>
                    <a:pt x="293173" y="347923"/>
                  </a:cubicBezTo>
                  <a:cubicBezTo>
                    <a:pt x="299107" y="348676"/>
                    <a:pt x="304852" y="348018"/>
                    <a:pt x="310221" y="345666"/>
                  </a:cubicBezTo>
                  <a:cubicBezTo>
                    <a:pt x="320394" y="341151"/>
                    <a:pt x="322089" y="329299"/>
                    <a:pt x="313424" y="322338"/>
                  </a:cubicBezTo>
                  <a:cubicBezTo>
                    <a:pt x="310410" y="319798"/>
                    <a:pt x="307113" y="318011"/>
                    <a:pt x="303628" y="316506"/>
                  </a:cubicBezTo>
                  <a:cubicBezTo>
                    <a:pt x="294680" y="312649"/>
                    <a:pt x="285355" y="309639"/>
                    <a:pt x="276972" y="304654"/>
                  </a:cubicBezTo>
                  <a:cubicBezTo>
                    <a:pt x="263314" y="296470"/>
                    <a:pt x="254648" y="285277"/>
                    <a:pt x="255590" y="268627"/>
                  </a:cubicBezTo>
                  <a:cubicBezTo>
                    <a:pt x="256721" y="249815"/>
                    <a:pt x="267458" y="238151"/>
                    <a:pt x="284601" y="231848"/>
                  </a:cubicBezTo>
                  <a:cubicBezTo>
                    <a:pt x="291666" y="229215"/>
                    <a:pt x="291760" y="229403"/>
                    <a:pt x="291760" y="221972"/>
                  </a:cubicBezTo>
                  <a:cubicBezTo>
                    <a:pt x="291760" y="219432"/>
                    <a:pt x="291666" y="216986"/>
                    <a:pt x="291760" y="214447"/>
                  </a:cubicBezTo>
                  <a:cubicBezTo>
                    <a:pt x="291948" y="208803"/>
                    <a:pt x="292890" y="207768"/>
                    <a:pt x="298447" y="207674"/>
                  </a:cubicBezTo>
                  <a:close/>
                  <a:moveTo>
                    <a:pt x="303420" y="180121"/>
                  </a:moveTo>
                  <a:cubicBezTo>
                    <a:pt x="235877" y="180121"/>
                    <a:pt x="180864" y="235051"/>
                    <a:pt x="180864" y="302491"/>
                  </a:cubicBezTo>
                  <a:cubicBezTo>
                    <a:pt x="180864" y="369930"/>
                    <a:pt x="235877" y="424860"/>
                    <a:pt x="303420" y="424860"/>
                  </a:cubicBezTo>
                  <a:cubicBezTo>
                    <a:pt x="371056" y="424860"/>
                    <a:pt x="426069" y="370118"/>
                    <a:pt x="426069" y="302491"/>
                  </a:cubicBezTo>
                  <a:cubicBezTo>
                    <a:pt x="426069" y="235051"/>
                    <a:pt x="371056" y="180121"/>
                    <a:pt x="303420" y="180121"/>
                  </a:cubicBezTo>
                  <a:close/>
                  <a:moveTo>
                    <a:pt x="303420" y="0"/>
                  </a:moveTo>
                  <a:cubicBezTo>
                    <a:pt x="332716" y="0"/>
                    <a:pt x="356360" y="23703"/>
                    <a:pt x="356360" y="52767"/>
                  </a:cubicBezTo>
                  <a:cubicBezTo>
                    <a:pt x="356360" y="75529"/>
                    <a:pt x="341853" y="94905"/>
                    <a:pt x="321695" y="102335"/>
                  </a:cubicBezTo>
                  <a:lnTo>
                    <a:pt x="321695" y="149364"/>
                  </a:lnTo>
                  <a:cubicBezTo>
                    <a:pt x="350802" y="152750"/>
                    <a:pt x="377461" y="164319"/>
                    <a:pt x="399316" y="181626"/>
                  </a:cubicBezTo>
                  <a:lnTo>
                    <a:pt x="405815" y="175042"/>
                  </a:lnTo>
                  <a:lnTo>
                    <a:pt x="432851" y="148141"/>
                  </a:lnTo>
                  <a:cubicBezTo>
                    <a:pt x="423808" y="128671"/>
                    <a:pt x="427293" y="104875"/>
                    <a:pt x="443401" y="88791"/>
                  </a:cubicBezTo>
                  <a:cubicBezTo>
                    <a:pt x="463937" y="68192"/>
                    <a:pt x="497378" y="68192"/>
                    <a:pt x="518008" y="88791"/>
                  </a:cubicBezTo>
                  <a:cubicBezTo>
                    <a:pt x="538544" y="109390"/>
                    <a:pt x="538544" y="142686"/>
                    <a:pt x="518008" y="163285"/>
                  </a:cubicBezTo>
                  <a:cubicBezTo>
                    <a:pt x="501900" y="179369"/>
                    <a:pt x="478067" y="182849"/>
                    <a:pt x="458568" y="173819"/>
                  </a:cubicBezTo>
                  <a:lnTo>
                    <a:pt x="425032" y="207304"/>
                  </a:lnTo>
                  <a:cubicBezTo>
                    <a:pt x="442836" y="229972"/>
                    <a:pt x="454423" y="257625"/>
                    <a:pt x="457343" y="287818"/>
                  </a:cubicBezTo>
                  <a:lnTo>
                    <a:pt x="503407" y="287818"/>
                  </a:lnTo>
                  <a:cubicBezTo>
                    <a:pt x="509907" y="265996"/>
                    <a:pt x="530160" y="250194"/>
                    <a:pt x="553993" y="250194"/>
                  </a:cubicBezTo>
                  <a:cubicBezTo>
                    <a:pt x="583195" y="250194"/>
                    <a:pt x="606933" y="273803"/>
                    <a:pt x="606933" y="302961"/>
                  </a:cubicBezTo>
                  <a:cubicBezTo>
                    <a:pt x="606933" y="332213"/>
                    <a:pt x="583195" y="355822"/>
                    <a:pt x="553993" y="355822"/>
                  </a:cubicBezTo>
                  <a:cubicBezTo>
                    <a:pt x="532421" y="355822"/>
                    <a:pt x="513863" y="342842"/>
                    <a:pt x="505668" y="324312"/>
                  </a:cubicBezTo>
                  <a:lnTo>
                    <a:pt x="456589" y="324312"/>
                  </a:lnTo>
                  <a:cubicBezTo>
                    <a:pt x="452539" y="352059"/>
                    <a:pt x="441235" y="377361"/>
                    <a:pt x="424656" y="398336"/>
                  </a:cubicBezTo>
                  <a:lnTo>
                    <a:pt x="458473" y="432009"/>
                  </a:lnTo>
                  <a:cubicBezTo>
                    <a:pt x="465256" y="428905"/>
                    <a:pt x="472792" y="427118"/>
                    <a:pt x="480705" y="427118"/>
                  </a:cubicBezTo>
                  <a:cubicBezTo>
                    <a:pt x="509813" y="427118"/>
                    <a:pt x="533645" y="450820"/>
                    <a:pt x="533645" y="480072"/>
                  </a:cubicBezTo>
                  <a:cubicBezTo>
                    <a:pt x="533645" y="509324"/>
                    <a:pt x="509907" y="532839"/>
                    <a:pt x="480799" y="532839"/>
                  </a:cubicBezTo>
                  <a:cubicBezTo>
                    <a:pt x="451503" y="532839"/>
                    <a:pt x="427953" y="509136"/>
                    <a:pt x="427953" y="480072"/>
                  </a:cubicBezTo>
                  <a:cubicBezTo>
                    <a:pt x="427953" y="472077"/>
                    <a:pt x="429648" y="464647"/>
                    <a:pt x="432851" y="457875"/>
                  </a:cubicBezTo>
                  <a:lnTo>
                    <a:pt x="398939" y="424014"/>
                  </a:lnTo>
                  <a:cubicBezTo>
                    <a:pt x="377179" y="441038"/>
                    <a:pt x="350708" y="452513"/>
                    <a:pt x="321789" y="455899"/>
                  </a:cubicBezTo>
                  <a:lnTo>
                    <a:pt x="321789" y="466904"/>
                  </a:lnTo>
                  <a:lnTo>
                    <a:pt x="321789" y="503681"/>
                  </a:lnTo>
                  <a:cubicBezTo>
                    <a:pt x="342042" y="511017"/>
                    <a:pt x="356454" y="530487"/>
                    <a:pt x="356454" y="553155"/>
                  </a:cubicBezTo>
                  <a:cubicBezTo>
                    <a:pt x="356454" y="582407"/>
                    <a:pt x="332716" y="606016"/>
                    <a:pt x="303608" y="606016"/>
                  </a:cubicBezTo>
                  <a:cubicBezTo>
                    <a:pt x="274312" y="606016"/>
                    <a:pt x="250667" y="582313"/>
                    <a:pt x="250667" y="553155"/>
                  </a:cubicBezTo>
                  <a:cubicBezTo>
                    <a:pt x="250667" y="530487"/>
                    <a:pt x="265174" y="511017"/>
                    <a:pt x="285333" y="503681"/>
                  </a:cubicBezTo>
                  <a:lnTo>
                    <a:pt x="285333" y="466810"/>
                  </a:lnTo>
                  <a:lnTo>
                    <a:pt x="285333" y="455711"/>
                  </a:lnTo>
                  <a:cubicBezTo>
                    <a:pt x="256508" y="452325"/>
                    <a:pt x="229943" y="440944"/>
                    <a:pt x="208277" y="423920"/>
                  </a:cubicBezTo>
                  <a:lnTo>
                    <a:pt x="174365" y="457781"/>
                  </a:lnTo>
                  <a:cubicBezTo>
                    <a:pt x="177473" y="464553"/>
                    <a:pt x="179263" y="472077"/>
                    <a:pt x="179263" y="479978"/>
                  </a:cubicBezTo>
                  <a:cubicBezTo>
                    <a:pt x="179263" y="509136"/>
                    <a:pt x="155525" y="532745"/>
                    <a:pt x="126322" y="532745"/>
                  </a:cubicBezTo>
                  <a:cubicBezTo>
                    <a:pt x="97120" y="532745"/>
                    <a:pt x="73476" y="509136"/>
                    <a:pt x="73476" y="479978"/>
                  </a:cubicBezTo>
                  <a:cubicBezTo>
                    <a:pt x="73476" y="450726"/>
                    <a:pt x="97215" y="427118"/>
                    <a:pt x="126322" y="427118"/>
                  </a:cubicBezTo>
                  <a:cubicBezTo>
                    <a:pt x="134424" y="427118"/>
                    <a:pt x="141771" y="428905"/>
                    <a:pt x="148554" y="432009"/>
                  </a:cubicBezTo>
                  <a:lnTo>
                    <a:pt x="182372" y="398336"/>
                  </a:lnTo>
                  <a:cubicBezTo>
                    <a:pt x="165698" y="377361"/>
                    <a:pt x="154394" y="352059"/>
                    <a:pt x="150438" y="324312"/>
                  </a:cubicBezTo>
                  <a:lnTo>
                    <a:pt x="102490" y="324312"/>
                  </a:lnTo>
                  <a:cubicBezTo>
                    <a:pt x="95048" y="344535"/>
                    <a:pt x="75643" y="358926"/>
                    <a:pt x="52846" y="358926"/>
                  </a:cubicBezTo>
                  <a:cubicBezTo>
                    <a:pt x="23644" y="358926"/>
                    <a:pt x="0" y="335223"/>
                    <a:pt x="0" y="306159"/>
                  </a:cubicBezTo>
                  <a:cubicBezTo>
                    <a:pt x="0" y="276907"/>
                    <a:pt x="23738" y="253298"/>
                    <a:pt x="52846" y="253298"/>
                  </a:cubicBezTo>
                  <a:cubicBezTo>
                    <a:pt x="75643" y="253298"/>
                    <a:pt x="95048" y="267595"/>
                    <a:pt x="102490" y="287818"/>
                  </a:cubicBezTo>
                  <a:lnTo>
                    <a:pt x="149590" y="287818"/>
                  </a:lnTo>
                  <a:cubicBezTo>
                    <a:pt x="152510" y="257625"/>
                    <a:pt x="164003" y="229878"/>
                    <a:pt x="181901" y="207304"/>
                  </a:cubicBezTo>
                  <a:lnTo>
                    <a:pt x="148460" y="173913"/>
                  </a:lnTo>
                  <a:cubicBezTo>
                    <a:pt x="141677" y="177111"/>
                    <a:pt x="134141" y="178804"/>
                    <a:pt x="126228" y="178804"/>
                  </a:cubicBezTo>
                  <a:cubicBezTo>
                    <a:pt x="96932" y="178804"/>
                    <a:pt x="73382" y="155102"/>
                    <a:pt x="73382" y="126038"/>
                  </a:cubicBezTo>
                  <a:cubicBezTo>
                    <a:pt x="73382" y="96786"/>
                    <a:pt x="97120" y="73271"/>
                    <a:pt x="126228" y="73271"/>
                  </a:cubicBezTo>
                  <a:cubicBezTo>
                    <a:pt x="155525" y="73271"/>
                    <a:pt x="179075" y="96974"/>
                    <a:pt x="179075" y="126038"/>
                  </a:cubicBezTo>
                  <a:cubicBezTo>
                    <a:pt x="179075" y="134033"/>
                    <a:pt x="177379" y="141463"/>
                    <a:pt x="174176" y="148235"/>
                  </a:cubicBezTo>
                  <a:lnTo>
                    <a:pt x="207617" y="181626"/>
                  </a:lnTo>
                  <a:cubicBezTo>
                    <a:pt x="229472" y="164319"/>
                    <a:pt x="256131" y="152750"/>
                    <a:pt x="285239" y="149364"/>
                  </a:cubicBezTo>
                  <a:lnTo>
                    <a:pt x="285239" y="102335"/>
                  </a:lnTo>
                  <a:cubicBezTo>
                    <a:pt x="264986" y="94905"/>
                    <a:pt x="250573" y="75529"/>
                    <a:pt x="250573" y="52767"/>
                  </a:cubicBezTo>
                  <a:cubicBezTo>
                    <a:pt x="250573" y="23609"/>
                    <a:pt x="274312" y="0"/>
                    <a:pt x="303420" y="0"/>
                  </a:cubicBezTo>
                  <a:close/>
                </a:path>
              </a:pathLst>
            </a:custGeom>
            <a:solidFill>
              <a:srgbClr val="FBD537"/>
            </a:solidFill>
            <a:ln>
              <a:noFill/>
            </a:ln>
            <a:effectLst/>
          </p:spPr>
          <p:txBody>
            <a:bodyPr wrap="square" lIns="91440" tIns="45720" rIns="91440" bIns="45720" anchor="ctr">
              <a:normAutofit lnSpcReduction="1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rgbClr val="000000"/>
                </a:solidFill>
                <a:effectLst/>
                <a:uLnTx/>
                <a:uFillTx/>
                <a:latin typeface="Arial" panose="020B0604020202020204"/>
                <a:ea typeface="宋体" panose="02010600030101010101" pitchFamily="2" charset="-122"/>
                <a:cs typeface="+mn-cs"/>
              </a:endParaRPr>
            </a:p>
          </p:txBody>
        </p:sp>
      </p:grpSp>
      <p:grpSp>
        <p:nvGrpSpPr>
          <p:cNvPr id="48" name="组合 47"/>
          <p:cNvGrpSpPr/>
          <p:nvPr/>
        </p:nvGrpSpPr>
        <p:grpSpPr>
          <a:xfrm>
            <a:off x="7577612" y="2619645"/>
            <a:ext cx="757882" cy="757882"/>
            <a:chOff x="7706697" y="2754415"/>
            <a:chExt cx="631216" cy="631216"/>
          </a:xfrm>
        </p:grpSpPr>
        <p:sp>
          <p:nvSpPr>
            <p:cNvPr id="33" name="íṧļïḍé"/>
            <p:cNvSpPr/>
            <p:nvPr/>
          </p:nvSpPr>
          <p:spPr>
            <a:xfrm>
              <a:off x="7706697" y="2754415"/>
              <a:ext cx="631216" cy="631216"/>
            </a:xfrm>
            <a:prstGeom prst="ellipse">
              <a:avLst/>
            </a:prstGeom>
            <a:noFill/>
            <a:ln>
              <a:solidFill>
                <a:srgbClr val="FBD537"/>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rgbClr val="FFFFFF"/>
                </a:solidFill>
                <a:effectLst/>
                <a:uLnTx/>
                <a:uFillTx/>
                <a:latin typeface="Arial" panose="020B0604020202020204"/>
                <a:ea typeface="宋体" panose="02010600030101010101" pitchFamily="2" charset="-122"/>
                <a:cs typeface="+mn-cs"/>
              </a:endParaRPr>
            </a:p>
          </p:txBody>
        </p:sp>
        <p:sp>
          <p:nvSpPr>
            <p:cNvPr id="34" name="ï$1îḋê"/>
            <p:cNvSpPr/>
            <p:nvPr/>
          </p:nvSpPr>
          <p:spPr>
            <a:xfrm>
              <a:off x="7891039" y="2955119"/>
              <a:ext cx="262538" cy="229811"/>
            </a:xfrm>
            <a:custGeom>
              <a:avLst/>
              <a:gdLst>
                <a:gd name="T0" fmla="*/ 215 w 406"/>
                <a:gd name="T1" fmla="*/ 162 h 356"/>
                <a:gd name="T2" fmla="*/ 157 w 406"/>
                <a:gd name="T3" fmla="*/ 102 h 356"/>
                <a:gd name="T4" fmla="*/ 19 w 406"/>
                <a:gd name="T5" fmla="*/ 242 h 356"/>
                <a:gd name="T6" fmla="*/ 0 w 406"/>
                <a:gd name="T7" fmla="*/ 224 h 356"/>
                <a:gd name="T8" fmla="*/ 157 w 406"/>
                <a:gd name="T9" fmla="*/ 64 h 356"/>
                <a:gd name="T10" fmla="*/ 216 w 406"/>
                <a:gd name="T11" fmla="*/ 124 h 356"/>
                <a:gd name="T12" fmla="*/ 315 w 406"/>
                <a:gd name="T13" fmla="*/ 28 h 356"/>
                <a:gd name="T14" fmla="*/ 287 w 406"/>
                <a:gd name="T15" fmla="*/ 0 h 356"/>
                <a:gd name="T16" fmla="*/ 362 w 406"/>
                <a:gd name="T17" fmla="*/ 0 h 356"/>
                <a:gd name="T18" fmla="*/ 362 w 406"/>
                <a:gd name="T19" fmla="*/ 74 h 356"/>
                <a:gd name="T20" fmla="*/ 334 w 406"/>
                <a:gd name="T21" fmla="*/ 47 h 356"/>
                <a:gd name="T22" fmla="*/ 215 w 406"/>
                <a:gd name="T23" fmla="*/ 162 h 356"/>
                <a:gd name="T24" fmla="*/ 66 w 406"/>
                <a:gd name="T25" fmla="*/ 356 h 356"/>
                <a:gd name="T26" fmla="*/ 156 w 406"/>
                <a:gd name="T27" fmla="*/ 356 h 356"/>
                <a:gd name="T28" fmla="*/ 156 w 406"/>
                <a:gd name="T29" fmla="*/ 230 h 356"/>
                <a:gd name="T30" fmla="*/ 66 w 406"/>
                <a:gd name="T31" fmla="*/ 230 h 356"/>
                <a:gd name="T32" fmla="*/ 66 w 406"/>
                <a:gd name="T33" fmla="*/ 356 h 356"/>
                <a:gd name="T34" fmla="*/ 191 w 406"/>
                <a:gd name="T35" fmla="*/ 356 h 356"/>
                <a:gd name="T36" fmla="*/ 281 w 406"/>
                <a:gd name="T37" fmla="*/ 356 h 356"/>
                <a:gd name="T38" fmla="*/ 281 w 406"/>
                <a:gd name="T39" fmla="*/ 190 h 356"/>
                <a:gd name="T40" fmla="*/ 191 w 406"/>
                <a:gd name="T41" fmla="*/ 190 h 356"/>
                <a:gd name="T42" fmla="*/ 191 w 406"/>
                <a:gd name="T43" fmla="*/ 356 h 356"/>
                <a:gd name="T44" fmla="*/ 316 w 406"/>
                <a:gd name="T45" fmla="*/ 106 h 356"/>
                <a:gd name="T46" fmla="*/ 316 w 406"/>
                <a:gd name="T47" fmla="*/ 356 h 356"/>
                <a:gd name="T48" fmla="*/ 406 w 406"/>
                <a:gd name="T49" fmla="*/ 356 h 356"/>
                <a:gd name="T50" fmla="*/ 406 w 406"/>
                <a:gd name="T51" fmla="*/ 106 h 356"/>
                <a:gd name="T52" fmla="*/ 316 w 406"/>
                <a:gd name="T53" fmla="*/ 106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6" h="356">
                  <a:moveTo>
                    <a:pt x="215" y="162"/>
                  </a:moveTo>
                  <a:lnTo>
                    <a:pt x="157" y="102"/>
                  </a:lnTo>
                  <a:lnTo>
                    <a:pt x="19" y="242"/>
                  </a:lnTo>
                  <a:lnTo>
                    <a:pt x="0" y="224"/>
                  </a:lnTo>
                  <a:lnTo>
                    <a:pt x="157" y="64"/>
                  </a:lnTo>
                  <a:lnTo>
                    <a:pt x="216" y="124"/>
                  </a:lnTo>
                  <a:lnTo>
                    <a:pt x="315" y="28"/>
                  </a:lnTo>
                  <a:lnTo>
                    <a:pt x="287" y="0"/>
                  </a:lnTo>
                  <a:lnTo>
                    <a:pt x="362" y="0"/>
                  </a:lnTo>
                  <a:lnTo>
                    <a:pt x="362" y="74"/>
                  </a:lnTo>
                  <a:lnTo>
                    <a:pt x="334" y="47"/>
                  </a:lnTo>
                  <a:lnTo>
                    <a:pt x="215" y="162"/>
                  </a:lnTo>
                  <a:close/>
                  <a:moveTo>
                    <a:pt x="66" y="356"/>
                  </a:moveTo>
                  <a:lnTo>
                    <a:pt x="156" y="356"/>
                  </a:lnTo>
                  <a:lnTo>
                    <a:pt x="156" y="230"/>
                  </a:lnTo>
                  <a:lnTo>
                    <a:pt x="66" y="230"/>
                  </a:lnTo>
                  <a:lnTo>
                    <a:pt x="66" y="356"/>
                  </a:lnTo>
                  <a:close/>
                  <a:moveTo>
                    <a:pt x="191" y="356"/>
                  </a:moveTo>
                  <a:lnTo>
                    <a:pt x="281" y="356"/>
                  </a:lnTo>
                  <a:lnTo>
                    <a:pt x="281" y="190"/>
                  </a:lnTo>
                  <a:lnTo>
                    <a:pt x="191" y="190"/>
                  </a:lnTo>
                  <a:lnTo>
                    <a:pt x="191" y="356"/>
                  </a:lnTo>
                  <a:close/>
                  <a:moveTo>
                    <a:pt x="316" y="106"/>
                  </a:moveTo>
                  <a:lnTo>
                    <a:pt x="316" y="356"/>
                  </a:lnTo>
                  <a:lnTo>
                    <a:pt x="406" y="356"/>
                  </a:lnTo>
                  <a:lnTo>
                    <a:pt x="406" y="106"/>
                  </a:lnTo>
                  <a:lnTo>
                    <a:pt x="316" y="106"/>
                  </a:lnTo>
                  <a:close/>
                </a:path>
              </a:pathLst>
            </a:custGeom>
            <a:solidFill>
              <a:srgbClr val="FBD537"/>
            </a:solidFill>
            <a:ln>
              <a:noFill/>
            </a:ln>
            <a:effectLst/>
          </p:spPr>
          <p:txBody>
            <a:bodyPr wrap="square" lIns="91440" tIns="45720" rIns="91440" bIns="45720" anchor="ctr">
              <a:normAutofit fontScale="850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rgbClr val="000000"/>
                </a:solidFill>
                <a:effectLst/>
                <a:uLnTx/>
                <a:uFillTx/>
                <a:latin typeface="Arial" panose="020B0604020202020204"/>
                <a:ea typeface="宋体" panose="02010600030101010101" pitchFamily="2" charset="-122"/>
                <a:cs typeface="+mn-cs"/>
              </a:endParaRPr>
            </a:p>
          </p:txBody>
        </p:sp>
      </p:grpSp>
      <p:grpSp>
        <p:nvGrpSpPr>
          <p:cNvPr id="47" name="组合 46"/>
          <p:cNvGrpSpPr/>
          <p:nvPr/>
        </p:nvGrpSpPr>
        <p:grpSpPr>
          <a:xfrm>
            <a:off x="7075110" y="4618367"/>
            <a:ext cx="757882" cy="757882"/>
            <a:chOff x="7706697" y="4050394"/>
            <a:chExt cx="631216" cy="631216"/>
          </a:xfrm>
        </p:grpSpPr>
        <p:sp>
          <p:nvSpPr>
            <p:cNvPr id="40" name="iṧlîḍê"/>
            <p:cNvSpPr/>
            <p:nvPr/>
          </p:nvSpPr>
          <p:spPr>
            <a:xfrm>
              <a:off x="7706697" y="4050394"/>
              <a:ext cx="631216" cy="631216"/>
            </a:xfrm>
            <a:prstGeom prst="ellipse">
              <a:avLst/>
            </a:prstGeom>
            <a:noFill/>
            <a:ln>
              <a:solidFill>
                <a:srgbClr val="FBD537"/>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rgbClr val="FFFFFF"/>
                </a:solidFill>
                <a:effectLst/>
                <a:uLnTx/>
                <a:uFillTx/>
                <a:latin typeface="Arial" panose="020B0604020202020204"/>
                <a:ea typeface="宋体" panose="02010600030101010101" pitchFamily="2" charset="-122"/>
                <a:cs typeface="+mn-cs"/>
              </a:endParaRPr>
            </a:p>
          </p:txBody>
        </p:sp>
        <p:sp>
          <p:nvSpPr>
            <p:cNvPr id="41" name="ïSḷïďé"/>
            <p:cNvSpPr/>
            <p:nvPr/>
          </p:nvSpPr>
          <p:spPr>
            <a:xfrm>
              <a:off x="7891039" y="4234810"/>
              <a:ext cx="262538" cy="262389"/>
            </a:xfrm>
            <a:custGeom>
              <a:avLst/>
              <a:gdLst>
                <a:gd name="connsiteX0" fmla="*/ 177088 w 577759"/>
                <a:gd name="connsiteY0" fmla="*/ 396051 h 577432"/>
                <a:gd name="connsiteX1" fmla="*/ 185388 w 577759"/>
                <a:gd name="connsiteY1" fmla="*/ 400653 h 577432"/>
                <a:gd name="connsiteX2" fmla="*/ 178010 w 577759"/>
                <a:gd name="connsiteY2" fmla="*/ 436543 h 577432"/>
                <a:gd name="connsiteX3" fmla="*/ 184466 w 577759"/>
                <a:gd name="connsiteY3" fmla="*/ 440224 h 577432"/>
                <a:gd name="connsiteX4" fmla="*/ 186310 w 577759"/>
                <a:gd name="connsiteY4" fmla="*/ 442985 h 577432"/>
                <a:gd name="connsiteX5" fmla="*/ 201988 w 577759"/>
                <a:gd name="connsiteY5" fmla="*/ 452188 h 577432"/>
                <a:gd name="connsiteX6" fmla="*/ 204755 w 577759"/>
                <a:gd name="connsiteY6" fmla="*/ 458630 h 577432"/>
                <a:gd name="connsiteX7" fmla="*/ 274843 w 577759"/>
                <a:gd name="connsiteY7" fmla="*/ 460470 h 577432"/>
                <a:gd name="connsiteX8" fmla="*/ 274843 w 577759"/>
                <a:gd name="connsiteY8" fmla="*/ 480716 h 577432"/>
                <a:gd name="connsiteX9" fmla="*/ 206599 w 577759"/>
                <a:gd name="connsiteY9" fmla="*/ 478876 h 577432"/>
                <a:gd name="connsiteX10" fmla="*/ 194610 w 577759"/>
                <a:gd name="connsiteY10" fmla="*/ 481636 h 577432"/>
                <a:gd name="connsiteX11" fmla="*/ 183544 w 577759"/>
                <a:gd name="connsiteY11" fmla="*/ 473354 h 577432"/>
                <a:gd name="connsiteX12" fmla="*/ 183544 w 577759"/>
                <a:gd name="connsiteY12" fmla="*/ 466912 h 577432"/>
                <a:gd name="connsiteX13" fmla="*/ 178933 w 577759"/>
                <a:gd name="connsiteY13" fmla="*/ 474274 h 577432"/>
                <a:gd name="connsiteX14" fmla="*/ 161410 w 577759"/>
                <a:gd name="connsiteY14" fmla="*/ 465992 h 577432"/>
                <a:gd name="connsiteX15" fmla="*/ 162333 w 577759"/>
                <a:gd name="connsiteY15" fmla="*/ 464151 h 577432"/>
                <a:gd name="connsiteX16" fmla="*/ 163255 w 577759"/>
                <a:gd name="connsiteY16" fmla="*/ 460470 h 577432"/>
                <a:gd name="connsiteX17" fmla="*/ 156799 w 577759"/>
                <a:gd name="connsiteY17" fmla="*/ 466912 h 577432"/>
                <a:gd name="connsiteX18" fmla="*/ 140199 w 577759"/>
                <a:gd name="connsiteY18" fmla="*/ 456789 h 577432"/>
                <a:gd name="connsiteX19" fmla="*/ 154033 w 577759"/>
                <a:gd name="connsiteY19" fmla="*/ 435623 h 577432"/>
                <a:gd name="connsiteX20" fmla="*/ 103311 w 577759"/>
                <a:gd name="connsiteY20" fmla="*/ 495441 h 577432"/>
                <a:gd name="connsiteX21" fmla="*/ 85789 w 577759"/>
                <a:gd name="connsiteY21" fmla="*/ 485318 h 577432"/>
                <a:gd name="connsiteX22" fmla="*/ 143888 w 577759"/>
                <a:gd name="connsiteY22" fmla="*/ 417217 h 577432"/>
                <a:gd name="connsiteX23" fmla="*/ 177088 w 577759"/>
                <a:gd name="connsiteY23" fmla="*/ 396051 h 577432"/>
                <a:gd name="connsiteX24" fmla="*/ 326592 w 577759"/>
                <a:gd name="connsiteY24" fmla="*/ 382185 h 577432"/>
                <a:gd name="connsiteX25" fmla="*/ 324748 w 577759"/>
                <a:gd name="connsiteY25" fmla="*/ 412582 h 577432"/>
                <a:gd name="connsiteX26" fmla="*/ 340423 w 577759"/>
                <a:gd name="connsiteY26" fmla="*/ 420871 h 577432"/>
                <a:gd name="connsiteX27" fmla="*/ 355177 w 577759"/>
                <a:gd name="connsiteY27" fmla="*/ 430082 h 577432"/>
                <a:gd name="connsiteX28" fmla="*/ 380995 w 577759"/>
                <a:gd name="connsiteY28" fmla="*/ 413503 h 577432"/>
                <a:gd name="connsiteX29" fmla="*/ 356099 w 577759"/>
                <a:gd name="connsiteY29" fmla="*/ 393238 h 577432"/>
                <a:gd name="connsiteX30" fmla="*/ 326592 w 577759"/>
                <a:gd name="connsiteY30" fmla="*/ 382185 h 577432"/>
                <a:gd name="connsiteX31" fmla="*/ 125443 w 577759"/>
                <a:gd name="connsiteY31" fmla="*/ 299294 h 577432"/>
                <a:gd name="connsiteX32" fmla="*/ 224189 w 577759"/>
                <a:gd name="connsiteY32" fmla="*/ 299294 h 577432"/>
                <a:gd name="connsiteX33" fmla="*/ 250029 w 577759"/>
                <a:gd name="connsiteY33" fmla="*/ 326015 h 577432"/>
                <a:gd name="connsiteX34" fmla="*/ 224189 w 577759"/>
                <a:gd name="connsiteY34" fmla="*/ 351815 h 577432"/>
                <a:gd name="connsiteX35" fmla="*/ 125443 w 577759"/>
                <a:gd name="connsiteY35" fmla="*/ 351815 h 577432"/>
                <a:gd name="connsiteX36" fmla="*/ 98680 w 577759"/>
                <a:gd name="connsiteY36" fmla="*/ 326015 h 577432"/>
                <a:gd name="connsiteX37" fmla="*/ 125443 w 577759"/>
                <a:gd name="connsiteY37" fmla="*/ 299294 h 577432"/>
                <a:gd name="connsiteX38" fmla="*/ 125436 w 577759"/>
                <a:gd name="connsiteY38" fmla="*/ 200762 h 577432"/>
                <a:gd name="connsiteX39" fmla="*/ 321952 w 577759"/>
                <a:gd name="connsiteY39" fmla="*/ 200762 h 577432"/>
                <a:gd name="connsiteX40" fmla="*/ 348708 w 577759"/>
                <a:gd name="connsiteY40" fmla="*/ 227483 h 577432"/>
                <a:gd name="connsiteX41" fmla="*/ 321952 w 577759"/>
                <a:gd name="connsiteY41" fmla="*/ 253283 h 577432"/>
                <a:gd name="connsiteX42" fmla="*/ 125436 w 577759"/>
                <a:gd name="connsiteY42" fmla="*/ 253283 h 577432"/>
                <a:gd name="connsiteX43" fmla="*/ 98680 w 577759"/>
                <a:gd name="connsiteY43" fmla="*/ 227483 h 577432"/>
                <a:gd name="connsiteX44" fmla="*/ 125436 w 577759"/>
                <a:gd name="connsiteY44" fmla="*/ 200762 h 577432"/>
                <a:gd name="connsiteX45" fmla="*/ 125436 w 577759"/>
                <a:gd name="connsiteY45" fmla="*/ 103118 h 577432"/>
                <a:gd name="connsiteX46" fmla="*/ 321952 w 577759"/>
                <a:gd name="connsiteY46" fmla="*/ 103118 h 577432"/>
                <a:gd name="connsiteX47" fmla="*/ 348708 w 577759"/>
                <a:gd name="connsiteY47" fmla="*/ 128918 h 577432"/>
                <a:gd name="connsiteX48" fmla="*/ 321952 w 577759"/>
                <a:gd name="connsiteY48" fmla="*/ 155639 h 577432"/>
                <a:gd name="connsiteX49" fmla="*/ 125436 w 577759"/>
                <a:gd name="connsiteY49" fmla="*/ 155639 h 577432"/>
                <a:gd name="connsiteX50" fmla="*/ 98680 w 577759"/>
                <a:gd name="connsiteY50" fmla="*/ 128918 h 577432"/>
                <a:gd name="connsiteX51" fmla="*/ 125436 w 577759"/>
                <a:gd name="connsiteY51" fmla="*/ 103118 h 577432"/>
                <a:gd name="connsiteX52" fmla="*/ 497753 w 577759"/>
                <a:gd name="connsiteY52" fmla="*/ 64639 h 577432"/>
                <a:gd name="connsiteX53" fmla="*/ 537748 w 577759"/>
                <a:gd name="connsiteY53" fmla="*/ 78225 h 577432"/>
                <a:gd name="connsiteX54" fmla="*/ 577398 w 577759"/>
                <a:gd name="connsiteY54" fmla="*/ 121516 h 577432"/>
                <a:gd name="connsiteX55" fmla="*/ 575554 w 577759"/>
                <a:gd name="connsiteY55" fmla="*/ 130727 h 577432"/>
                <a:gd name="connsiteX56" fmla="*/ 411424 w 577759"/>
                <a:gd name="connsiteY56" fmla="*/ 415345 h 577432"/>
                <a:gd name="connsiteX57" fmla="*/ 407735 w 577759"/>
                <a:gd name="connsiteY57" fmla="*/ 419029 h 577432"/>
                <a:gd name="connsiteX58" fmla="*/ 321982 w 577759"/>
                <a:gd name="connsiteY58" fmla="*/ 476137 h 577432"/>
                <a:gd name="connsiteX59" fmla="*/ 308151 w 577759"/>
                <a:gd name="connsiteY59" fmla="*/ 476137 h 577432"/>
                <a:gd name="connsiteX60" fmla="*/ 301696 w 577759"/>
                <a:gd name="connsiteY60" fmla="*/ 464163 h 577432"/>
                <a:gd name="connsiteX61" fmla="*/ 307229 w 577759"/>
                <a:gd name="connsiteY61" fmla="*/ 361921 h 577432"/>
                <a:gd name="connsiteX62" fmla="*/ 309073 w 577759"/>
                <a:gd name="connsiteY62" fmla="*/ 355473 h 577432"/>
                <a:gd name="connsiteX63" fmla="*/ 473203 w 577759"/>
                <a:gd name="connsiteY63" fmla="*/ 71777 h 577432"/>
                <a:gd name="connsiteX64" fmla="*/ 480580 w 577759"/>
                <a:gd name="connsiteY64" fmla="*/ 66250 h 577432"/>
                <a:gd name="connsiteX65" fmla="*/ 497753 w 577759"/>
                <a:gd name="connsiteY65" fmla="*/ 64639 h 577432"/>
                <a:gd name="connsiteX66" fmla="*/ 26751 w 577759"/>
                <a:gd name="connsiteY66" fmla="*/ 0 h 577432"/>
                <a:gd name="connsiteX67" fmla="*/ 420637 w 577759"/>
                <a:gd name="connsiteY67" fmla="*/ 0 h 577432"/>
                <a:gd name="connsiteX68" fmla="*/ 447388 w 577759"/>
                <a:gd name="connsiteY68" fmla="*/ 25786 h 577432"/>
                <a:gd name="connsiteX69" fmla="*/ 447388 w 577759"/>
                <a:gd name="connsiteY69" fmla="*/ 65387 h 577432"/>
                <a:gd name="connsiteX70" fmla="*/ 394808 w 577759"/>
                <a:gd name="connsiteY70" fmla="*/ 156560 h 577432"/>
                <a:gd name="connsiteX71" fmla="*/ 394808 w 577759"/>
                <a:gd name="connsiteY71" fmla="*/ 52494 h 577432"/>
                <a:gd name="connsiteX72" fmla="*/ 52580 w 577759"/>
                <a:gd name="connsiteY72" fmla="*/ 52494 h 577432"/>
                <a:gd name="connsiteX73" fmla="*/ 52580 w 577759"/>
                <a:gd name="connsiteY73" fmla="*/ 524938 h 577432"/>
                <a:gd name="connsiteX74" fmla="*/ 394808 w 577759"/>
                <a:gd name="connsiteY74" fmla="*/ 524938 h 577432"/>
                <a:gd name="connsiteX75" fmla="*/ 394808 w 577759"/>
                <a:gd name="connsiteY75" fmla="*/ 459551 h 577432"/>
                <a:gd name="connsiteX76" fmla="*/ 422482 w 577759"/>
                <a:gd name="connsiteY76" fmla="*/ 441132 h 577432"/>
                <a:gd name="connsiteX77" fmla="*/ 434474 w 577759"/>
                <a:gd name="connsiteY77" fmla="*/ 428239 h 577432"/>
                <a:gd name="connsiteX78" fmla="*/ 447388 w 577759"/>
                <a:gd name="connsiteY78" fmla="*/ 406137 h 577432"/>
                <a:gd name="connsiteX79" fmla="*/ 447388 w 577759"/>
                <a:gd name="connsiteY79" fmla="*/ 550725 h 577432"/>
                <a:gd name="connsiteX80" fmla="*/ 420637 w 577759"/>
                <a:gd name="connsiteY80" fmla="*/ 577432 h 577432"/>
                <a:gd name="connsiteX81" fmla="*/ 26751 w 577759"/>
                <a:gd name="connsiteY81" fmla="*/ 577432 h 577432"/>
                <a:gd name="connsiteX82" fmla="*/ 0 w 577759"/>
                <a:gd name="connsiteY82" fmla="*/ 550725 h 577432"/>
                <a:gd name="connsiteX83" fmla="*/ 0 w 577759"/>
                <a:gd name="connsiteY83" fmla="*/ 25786 h 577432"/>
                <a:gd name="connsiteX84" fmla="*/ 26751 w 577759"/>
                <a:gd name="connsiteY84" fmla="*/ 0 h 57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577759" h="577432">
                  <a:moveTo>
                    <a:pt x="177088" y="396051"/>
                  </a:moveTo>
                  <a:cubicBezTo>
                    <a:pt x="179855" y="396051"/>
                    <a:pt x="183544" y="397892"/>
                    <a:pt x="185388" y="400653"/>
                  </a:cubicBezTo>
                  <a:cubicBezTo>
                    <a:pt x="189999" y="411696"/>
                    <a:pt x="185388" y="423659"/>
                    <a:pt x="178010" y="436543"/>
                  </a:cubicBezTo>
                  <a:cubicBezTo>
                    <a:pt x="180777" y="436543"/>
                    <a:pt x="182621" y="438384"/>
                    <a:pt x="184466" y="440224"/>
                  </a:cubicBezTo>
                  <a:cubicBezTo>
                    <a:pt x="185388" y="441145"/>
                    <a:pt x="185388" y="442065"/>
                    <a:pt x="186310" y="442985"/>
                  </a:cubicBezTo>
                  <a:cubicBezTo>
                    <a:pt x="191844" y="442065"/>
                    <a:pt x="197377" y="444826"/>
                    <a:pt x="201988" y="452188"/>
                  </a:cubicBezTo>
                  <a:cubicBezTo>
                    <a:pt x="203832" y="454949"/>
                    <a:pt x="204755" y="456789"/>
                    <a:pt x="204755" y="458630"/>
                  </a:cubicBezTo>
                  <a:cubicBezTo>
                    <a:pt x="229654" y="454028"/>
                    <a:pt x="249943" y="460470"/>
                    <a:pt x="274843" y="460470"/>
                  </a:cubicBezTo>
                  <a:cubicBezTo>
                    <a:pt x="287754" y="460470"/>
                    <a:pt x="287754" y="480716"/>
                    <a:pt x="274843" y="480716"/>
                  </a:cubicBezTo>
                  <a:cubicBezTo>
                    <a:pt x="253632" y="480716"/>
                    <a:pt x="226888" y="468753"/>
                    <a:pt x="206599" y="478876"/>
                  </a:cubicBezTo>
                  <a:cubicBezTo>
                    <a:pt x="202910" y="480716"/>
                    <a:pt x="198299" y="483477"/>
                    <a:pt x="194610" y="481636"/>
                  </a:cubicBezTo>
                  <a:cubicBezTo>
                    <a:pt x="189999" y="479796"/>
                    <a:pt x="184466" y="478876"/>
                    <a:pt x="183544" y="473354"/>
                  </a:cubicBezTo>
                  <a:cubicBezTo>
                    <a:pt x="183544" y="470593"/>
                    <a:pt x="183544" y="468753"/>
                    <a:pt x="183544" y="466912"/>
                  </a:cubicBezTo>
                  <a:cubicBezTo>
                    <a:pt x="181699" y="469673"/>
                    <a:pt x="180777" y="471513"/>
                    <a:pt x="178933" y="474274"/>
                  </a:cubicBezTo>
                  <a:cubicBezTo>
                    <a:pt x="173399" y="482557"/>
                    <a:pt x="156799" y="477035"/>
                    <a:pt x="161410" y="465992"/>
                  </a:cubicBezTo>
                  <a:cubicBezTo>
                    <a:pt x="161410" y="465992"/>
                    <a:pt x="161410" y="465072"/>
                    <a:pt x="162333" y="464151"/>
                  </a:cubicBezTo>
                  <a:cubicBezTo>
                    <a:pt x="162333" y="462311"/>
                    <a:pt x="163255" y="461391"/>
                    <a:pt x="163255" y="460470"/>
                  </a:cubicBezTo>
                  <a:cubicBezTo>
                    <a:pt x="161410" y="462311"/>
                    <a:pt x="158644" y="464151"/>
                    <a:pt x="156799" y="466912"/>
                  </a:cubicBezTo>
                  <a:cubicBezTo>
                    <a:pt x="150344" y="477035"/>
                    <a:pt x="132822" y="467832"/>
                    <a:pt x="140199" y="456789"/>
                  </a:cubicBezTo>
                  <a:cubicBezTo>
                    <a:pt x="144811" y="449427"/>
                    <a:pt x="149422" y="442985"/>
                    <a:pt x="154033" y="435623"/>
                  </a:cubicBezTo>
                  <a:cubicBezTo>
                    <a:pt x="135588" y="454028"/>
                    <a:pt x="118988" y="474274"/>
                    <a:pt x="103311" y="495441"/>
                  </a:cubicBezTo>
                  <a:cubicBezTo>
                    <a:pt x="95011" y="504643"/>
                    <a:pt x="78411" y="495441"/>
                    <a:pt x="85789" y="485318"/>
                  </a:cubicBezTo>
                  <a:cubicBezTo>
                    <a:pt x="104233" y="462311"/>
                    <a:pt x="122677" y="438384"/>
                    <a:pt x="143888" y="417217"/>
                  </a:cubicBezTo>
                  <a:cubicBezTo>
                    <a:pt x="152188" y="408935"/>
                    <a:pt x="163255" y="396051"/>
                    <a:pt x="177088" y="396051"/>
                  </a:cubicBezTo>
                  <a:close/>
                  <a:moveTo>
                    <a:pt x="326592" y="382185"/>
                  </a:moveTo>
                  <a:lnTo>
                    <a:pt x="324748" y="412582"/>
                  </a:lnTo>
                  <a:cubicBezTo>
                    <a:pt x="329358" y="414424"/>
                    <a:pt x="334891" y="417187"/>
                    <a:pt x="340423" y="420871"/>
                  </a:cubicBezTo>
                  <a:cubicBezTo>
                    <a:pt x="345956" y="423635"/>
                    <a:pt x="350566" y="427319"/>
                    <a:pt x="355177" y="430082"/>
                  </a:cubicBezTo>
                  <a:lnTo>
                    <a:pt x="380995" y="413503"/>
                  </a:lnTo>
                  <a:cubicBezTo>
                    <a:pt x="376385" y="407976"/>
                    <a:pt x="369008" y="400607"/>
                    <a:pt x="356099" y="393238"/>
                  </a:cubicBezTo>
                  <a:cubicBezTo>
                    <a:pt x="343190" y="385869"/>
                    <a:pt x="333047" y="383106"/>
                    <a:pt x="326592" y="382185"/>
                  </a:cubicBezTo>
                  <a:close/>
                  <a:moveTo>
                    <a:pt x="125443" y="299294"/>
                  </a:moveTo>
                  <a:lnTo>
                    <a:pt x="224189" y="299294"/>
                  </a:lnTo>
                  <a:cubicBezTo>
                    <a:pt x="238032" y="299294"/>
                    <a:pt x="250029" y="311272"/>
                    <a:pt x="250029" y="326015"/>
                  </a:cubicBezTo>
                  <a:cubicBezTo>
                    <a:pt x="250029" y="339836"/>
                    <a:pt x="238032" y="351815"/>
                    <a:pt x="224189" y="351815"/>
                  </a:cubicBezTo>
                  <a:lnTo>
                    <a:pt x="125443" y="351815"/>
                  </a:lnTo>
                  <a:cubicBezTo>
                    <a:pt x="110677" y="351815"/>
                    <a:pt x="98680" y="339836"/>
                    <a:pt x="98680" y="326015"/>
                  </a:cubicBezTo>
                  <a:cubicBezTo>
                    <a:pt x="98680" y="311272"/>
                    <a:pt x="110677" y="299294"/>
                    <a:pt x="125443" y="299294"/>
                  </a:cubicBezTo>
                  <a:close/>
                  <a:moveTo>
                    <a:pt x="125436" y="200762"/>
                  </a:moveTo>
                  <a:lnTo>
                    <a:pt x="321952" y="200762"/>
                  </a:lnTo>
                  <a:cubicBezTo>
                    <a:pt x="336714" y="200762"/>
                    <a:pt x="348708" y="212740"/>
                    <a:pt x="348708" y="227483"/>
                  </a:cubicBezTo>
                  <a:cubicBezTo>
                    <a:pt x="348708" y="242226"/>
                    <a:pt x="336714" y="253283"/>
                    <a:pt x="321952" y="253283"/>
                  </a:cubicBezTo>
                  <a:lnTo>
                    <a:pt x="125436" y="253283"/>
                  </a:lnTo>
                  <a:cubicBezTo>
                    <a:pt x="110674" y="253283"/>
                    <a:pt x="98680" y="242226"/>
                    <a:pt x="98680" y="227483"/>
                  </a:cubicBezTo>
                  <a:cubicBezTo>
                    <a:pt x="98680" y="212740"/>
                    <a:pt x="110674" y="200762"/>
                    <a:pt x="125436" y="200762"/>
                  </a:cubicBezTo>
                  <a:close/>
                  <a:moveTo>
                    <a:pt x="125436" y="103118"/>
                  </a:moveTo>
                  <a:lnTo>
                    <a:pt x="321952" y="103118"/>
                  </a:lnTo>
                  <a:cubicBezTo>
                    <a:pt x="336714" y="103118"/>
                    <a:pt x="348708" y="114175"/>
                    <a:pt x="348708" y="128918"/>
                  </a:cubicBezTo>
                  <a:cubicBezTo>
                    <a:pt x="348708" y="143660"/>
                    <a:pt x="336714" y="155639"/>
                    <a:pt x="321952" y="155639"/>
                  </a:cubicBezTo>
                  <a:lnTo>
                    <a:pt x="125436" y="155639"/>
                  </a:lnTo>
                  <a:cubicBezTo>
                    <a:pt x="110674" y="155639"/>
                    <a:pt x="98680" y="143660"/>
                    <a:pt x="98680" y="128918"/>
                  </a:cubicBezTo>
                  <a:cubicBezTo>
                    <a:pt x="98680" y="114175"/>
                    <a:pt x="110674" y="103118"/>
                    <a:pt x="125436" y="103118"/>
                  </a:cubicBezTo>
                  <a:close/>
                  <a:moveTo>
                    <a:pt x="497753" y="64639"/>
                  </a:moveTo>
                  <a:cubicBezTo>
                    <a:pt x="507550" y="65329"/>
                    <a:pt x="521151" y="68553"/>
                    <a:pt x="537748" y="78225"/>
                  </a:cubicBezTo>
                  <a:cubicBezTo>
                    <a:pt x="570943" y="97568"/>
                    <a:pt x="576476" y="118753"/>
                    <a:pt x="577398" y="121516"/>
                  </a:cubicBezTo>
                  <a:cubicBezTo>
                    <a:pt x="578320" y="124279"/>
                    <a:pt x="577398" y="127964"/>
                    <a:pt x="575554" y="130727"/>
                  </a:cubicBezTo>
                  <a:lnTo>
                    <a:pt x="411424" y="415345"/>
                  </a:lnTo>
                  <a:cubicBezTo>
                    <a:pt x="410501" y="416266"/>
                    <a:pt x="409579" y="418108"/>
                    <a:pt x="407735" y="419029"/>
                  </a:cubicBezTo>
                  <a:lnTo>
                    <a:pt x="321982" y="476137"/>
                  </a:lnTo>
                  <a:cubicBezTo>
                    <a:pt x="317371" y="478900"/>
                    <a:pt x="312761" y="478900"/>
                    <a:pt x="308151" y="476137"/>
                  </a:cubicBezTo>
                  <a:cubicBezTo>
                    <a:pt x="303540" y="473374"/>
                    <a:pt x="300774" y="468768"/>
                    <a:pt x="301696" y="464163"/>
                  </a:cubicBezTo>
                  <a:lnTo>
                    <a:pt x="307229" y="361921"/>
                  </a:lnTo>
                  <a:cubicBezTo>
                    <a:pt x="308151" y="359158"/>
                    <a:pt x="308151" y="357316"/>
                    <a:pt x="309073" y="355473"/>
                  </a:cubicBezTo>
                  <a:lnTo>
                    <a:pt x="473203" y="71777"/>
                  </a:lnTo>
                  <a:cubicBezTo>
                    <a:pt x="475047" y="69014"/>
                    <a:pt x="477813" y="67172"/>
                    <a:pt x="480580" y="66250"/>
                  </a:cubicBezTo>
                  <a:cubicBezTo>
                    <a:pt x="481963" y="65790"/>
                    <a:pt x="487956" y="63948"/>
                    <a:pt x="497753" y="64639"/>
                  </a:cubicBezTo>
                  <a:close/>
                  <a:moveTo>
                    <a:pt x="26751" y="0"/>
                  </a:moveTo>
                  <a:lnTo>
                    <a:pt x="420637" y="0"/>
                  </a:lnTo>
                  <a:cubicBezTo>
                    <a:pt x="435396" y="0"/>
                    <a:pt x="447388" y="11972"/>
                    <a:pt x="447388" y="25786"/>
                  </a:cubicBezTo>
                  <a:lnTo>
                    <a:pt x="447388" y="65387"/>
                  </a:lnTo>
                  <a:lnTo>
                    <a:pt x="394808" y="156560"/>
                  </a:lnTo>
                  <a:lnTo>
                    <a:pt x="394808" y="52494"/>
                  </a:lnTo>
                  <a:lnTo>
                    <a:pt x="52580" y="52494"/>
                  </a:lnTo>
                  <a:lnTo>
                    <a:pt x="52580" y="524938"/>
                  </a:lnTo>
                  <a:lnTo>
                    <a:pt x="394808" y="524938"/>
                  </a:lnTo>
                  <a:lnTo>
                    <a:pt x="394808" y="459551"/>
                  </a:lnTo>
                  <a:lnTo>
                    <a:pt x="422482" y="441132"/>
                  </a:lnTo>
                  <a:cubicBezTo>
                    <a:pt x="427094" y="437449"/>
                    <a:pt x="431706" y="432844"/>
                    <a:pt x="434474" y="428239"/>
                  </a:cubicBezTo>
                  <a:lnTo>
                    <a:pt x="447388" y="406137"/>
                  </a:lnTo>
                  <a:lnTo>
                    <a:pt x="447388" y="550725"/>
                  </a:lnTo>
                  <a:cubicBezTo>
                    <a:pt x="447388" y="565460"/>
                    <a:pt x="435396" y="577432"/>
                    <a:pt x="420637" y="577432"/>
                  </a:cubicBezTo>
                  <a:lnTo>
                    <a:pt x="26751" y="577432"/>
                  </a:lnTo>
                  <a:cubicBezTo>
                    <a:pt x="11992" y="577432"/>
                    <a:pt x="0" y="565460"/>
                    <a:pt x="0" y="550725"/>
                  </a:cubicBezTo>
                  <a:lnTo>
                    <a:pt x="0" y="25786"/>
                  </a:lnTo>
                  <a:cubicBezTo>
                    <a:pt x="0" y="11972"/>
                    <a:pt x="11992" y="0"/>
                    <a:pt x="26751" y="0"/>
                  </a:cubicBezTo>
                  <a:close/>
                </a:path>
              </a:pathLst>
            </a:custGeom>
            <a:solidFill>
              <a:srgbClr val="FBD537"/>
            </a:solidFill>
            <a:ln>
              <a:noFill/>
            </a:ln>
            <a:effectLst/>
          </p:spPr>
          <p:txBody>
            <a:bodyPr wrap="square" lIns="91440" tIns="45720" rIns="91440" bIns="45720" anchor="ctr">
              <a:normAutofit fontScale="925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dirty="0">
                <a:ln>
                  <a:noFill/>
                </a:ln>
                <a:solidFill>
                  <a:srgbClr val="000000"/>
                </a:solidFill>
                <a:effectLst/>
                <a:uLnTx/>
                <a:uFillTx/>
                <a:latin typeface="Arial" panose="020B0604020202020204"/>
                <a:ea typeface="宋体" panose="02010600030101010101" pitchFamily="2" charset="-122"/>
                <a:cs typeface="+mn-cs"/>
              </a:endParaRPr>
            </a:p>
          </p:txBody>
        </p:sp>
      </p:grpSp>
      <p:grpSp>
        <p:nvGrpSpPr>
          <p:cNvPr id="50" name="组合 49"/>
          <p:cNvGrpSpPr/>
          <p:nvPr/>
        </p:nvGrpSpPr>
        <p:grpSpPr>
          <a:xfrm>
            <a:off x="7942027" y="4647248"/>
            <a:ext cx="4894816" cy="929367"/>
            <a:chOff x="6992384" y="1554441"/>
            <a:chExt cx="4894816" cy="929367"/>
          </a:xfrm>
        </p:grpSpPr>
        <p:sp>
          <p:nvSpPr>
            <p:cNvPr id="51" name="文本框 50"/>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2" name="文本框 51"/>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53" name="组合 52"/>
          <p:cNvGrpSpPr/>
          <p:nvPr/>
        </p:nvGrpSpPr>
        <p:grpSpPr>
          <a:xfrm>
            <a:off x="8374503" y="2512805"/>
            <a:ext cx="4894816" cy="929367"/>
            <a:chOff x="6992384" y="1554441"/>
            <a:chExt cx="4894816" cy="929367"/>
          </a:xfrm>
        </p:grpSpPr>
        <p:sp>
          <p:nvSpPr>
            <p:cNvPr id="54" name="文本框 53"/>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55" name="文本框 54"/>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63" name="组合 62"/>
          <p:cNvGrpSpPr/>
          <p:nvPr/>
        </p:nvGrpSpPr>
        <p:grpSpPr>
          <a:xfrm>
            <a:off x="-971873" y="4647248"/>
            <a:ext cx="4894816" cy="929367"/>
            <a:chOff x="6992384" y="1554441"/>
            <a:chExt cx="4894816" cy="929367"/>
          </a:xfrm>
        </p:grpSpPr>
        <p:sp>
          <p:nvSpPr>
            <p:cNvPr id="64" name="文本框 63"/>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65" name="文本框 64"/>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66" name="组合 65"/>
          <p:cNvGrpSpPr/>
          <p:nvPr/>
        </p:nvGrpSpPr>
        <p:grpSpPr>
          <a:xfrm>
            <a:off x="-1080400" y="2512805"/>
            <a:ext cx="4894816" cy="929367"/>
            <a:chOff x="6992384" y="1554441"/>
            <a:chExt cx="4894816" cy="929367"/>
          </a:xfrm>
        </p:grpSpPr>
        <p:sp>
          <p:nvSpPr>
            <p:cNvPr id="67" name="文本框 66"/>
            <p:cNvSpPr txBox="1"/>
            <p:nvPr/>
          </p:nvSpPr>
          <p:spPr>
            <a:xfrm>
              <a:off x="9231342" y="1554441"/>
              <a:ext cx="2655858" cy="523220"/>
            </a:xfrm>
            <a:prstGeom prst="rect">
              <a:avLst/>
            </a:prstGeom>
            <a:noFill/>
          </p:spPr>
          <p:txBody>
            <a:bodyPr wrap="square" rtlCol="0" anchor="ctr" anchorCtr="0">
              <a:spAutoFit/>
            </a:bodyPr>
            <a:lstStyle/>
            <a:p>
              <a:pPr algn="r"/>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68" name="文本框 67"/>
            <p:cNvSpPr txBox="1"/>
            <p:nvPr/>
          </p:nvSpPr>
          <p:spPr>
            <a:xfrm>
              <a:off x="6992384" y="2114476"/>
              <a:ext cx="4894816" cy="369332"/>
            </a:xfrm>
            <a:prstGeom prst="rect">
              <a:avLst/>
            </a:prstGeom>
            <a:noFill/>
          </p:spPr>
          <p:txBody>
            <a:bodyPr wrap="square" rtlCol="0" anchor="ctr" anchorCtr="0">
              <a:spAutoFit/>
            </a:bodyPr>
            <a:lstStyle/>
            <a:p>
              <a:pPr algn="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70"/>
                                        </p:tgtEl>
                                        <p:attrNameLst>
                                          <p:attrName>style.visibility</p:attrName>
                                        </p:attrNameLst>
                                      </p:cBhvr>
                                      <p:to>
                                        <p:strVal val="visible"/>
                                      </p:to>
                                    </p:set>
                                    <p:anim calcmode="lin" valueType="num">
                                      <p:cBhvr>
                                        <p:cTn id="11" dur="500" fill="hold"/>
                                        <p:tgtEl>
                                          <p:spTgt spid="70"/>
                                        </p:tgtEl>
                                        <p:attrNameLst>
                                          <p:attrName>ppt_w</p:attrName>
                                        </p:attrNameLst>
                                      </p:cBhvr>
                                      <p:tavLst>
                                        <p:tav tm="0">
                                          <p:val>
                                            <p:fltVal val="0"/>
                                          </p:val>
                                        </p:tav>
                                        <p:tav tm="100000">
                                          <p:val>
                                            <p:strVal val="#ppt_w"/>
                                          </p:val>
                                        </p:tav>
                                      </p:tavLst>
                                    </p:anim>
                                    <p:anim calcmode="lin" valueType="num">
                                      <p:cBhvr>
                                        <p:cTn id="12" dur="500" fill="hold"/>
                                        <p:tgtEl>
                                          <p:spTgt spid="70"/>
                                        </p:tgtEl>
                                        <p:attrNameLst>
                                          <p:attrName>ppt_h</p:attrName>
                                        </p:attrNameLst>
                                      </p:cBhvr>
                                      <p:tavLst>
                                        <p:tav tm="0">
                                          <p:val>
                                            <p:fltVal val="0"/>
                                          </p:val>
                                        </p:tav>
                                        <p:tav tm="100000">
                                          <p:val>
                                            <p:strVal val="#ppt_h"/>
                                          </p:val>
                                        </p:tav>
                                      </p:tavLst>
                                    </p:anim>
                                    <p:animEffect transition="in" filter="fade">
                                      <p:cBhvr>
                                        <p:cTn id="13" dur="500"/>
                                        <p:tgtEl>
                                          <p:spTgt spid="70"/>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45"/>
                                        </p:tgtEl>
                                        <p:attrNameLst>
                                          <p:attrName>style.visibility</p:attrName>
                                        </p:attrNameLst>
                                      </p:cBhvr>
                                      <p:to>
                                        <p:strVal val="visible"/>
                                      </p:to>
                                    </p:set>
                                    <p:anim calcmode="lin" valueType="num">
                                      <p:cBhvr>
                                        <p:cTn id="17" dur="500" fill="hold"/>
                                        <p:tgtEl>
                                          <p:spTgt spid="45"/>
                                        </p:tgtEl>
                                        <p:attrNameLst>
                                          <p:attrName>ppt_w</p:attrName>
                                        </p:attrNameLst>
                                      </p:cBhvr>
                                      <p:tavLst>
                                        <p:tav tm="0">
                                          <p:val>
                                            <p:fltVal val="0"/>
                                          </p:val>
                                        </p:tav>
                                        <p:tav tm="100000">
                                          <p:val>
                                            <p:strVal val="#ppt_w"/>
                                          </p:val>
                                        </p:tav>
                                      </p:tavLst>
                                    </p:anim>
                                    <p:anim calcmode="lin" valueType="num">
                                      <p:cBhvr>
                                        <p:cTn id="18" dur="500" fill="hold"/>
                                        <p:tgtEl>
                                          <p:spTgt spid="45"/>
                                        </p:tgtEl>
                                        <p:attrNameLst>
                                          <p:attrName>ppt_h</p:attrName>
                                        </p:attrNameLst>
                                      </p:cBhvr>
                                      <p:tavLst>
                                        <p:tav tm="0">
                                          <p:val>
                                            <p:fltVal val="0"/>
                                          </p:val>
                                        </p:tav>
                                        <p:tav tm="100000">
                                          <p:val>
                                            <p:strVal val="#ppt_h"/>
                                          </p:val>
                                        </p:tav>
                                      </p:tavLst>
                                    </p:anim>
                                    <p:animEffect transition="in" filter="fade">
                                      <p:cBhvr>
                                        <p:cTn id="19" dur="500"/>
                                        <p:tgtEl>
                                          <p:spTgt spid="45"/>
                                        </p:tgtEl>
                                      </p:cBhvr>
                                    </p:animEffect>
                                  </p:childTnLst>
                                </p:cTn>
                              </p:par>
                            </p:childTnLst>
                          </p:cTn>
                        </p:par>
                        <p:par>
                          <p:cTn id="20" fill="hold">
                            <p:stCondLst>
                              <p:cond delay="1500"/>
                            </p:stCondLst>
                            <p:childTnLst>
                              <p:par>
                                <p:cTn id="21" presetID="42" presetClass="entr" presetSubtype="0" fill="hold" nodeType="afterEffect">
                                  <p:stCondLst>
                                    <p:cond delay="0"/>
                                  </p:stCondLst>
                                  <p:childTnLst>
                                    <p:set>
                                      <p:cBhvr>
                                        <p:cTn id="22" dur="1" fill="hold">
                                          <p:stCondLst>
                                            <p:cond delay="0"/>
                                          </p:stCondLst>
                                        </p:cTn>
                                        <p:tgtEl>
                                          <p:spTgt spid="66"/>
                                        </p:tgtEl>
                                        <p:attrNameLst>
                                          <p:attrName>style.visibility</p:attrName>
                                        </p:attrNameLst>
                                      </p:cBhvr>
                                      <p:to>
                                        <p:strVal val="visible"/>
                                      </p:to>
                                    </p:set>
                                    <p:animEffect transition="in" filter="fade">
                                      <p:cBhvr>
                                        <p:cTn id="23" dur="1000"/>
                                        <p:tgtEl>
                                          <p:spTgt spid="66"/>
                                        </p:tgtEl>
                                      </p:cBhvr>
                                    </p:animEffect>
                                    <p:anim calcmode="lin" valueType="num">
                                      <p:cBhvr>
                                        <p:cTn id="24" dur="1000" fill="hold"/>
                                        <p:tgtEl>
                                          <p:spTgt spid="66"/>
                                        </p:tgtEl>
                                        <p:attrNameLst>
                                          <p:attrName>ppt_x</p:attrName>
                                        </p:attrNameLst>
                                      </p:cBhvr>
                                      <p:tavLst>
                                        <p:tav tm="0">
                                          <p:val>
                                            <p:strVal val="#ppt_x"/>
                                          </p:val>
                                        </p:tav>
                                        <p:tav tm="100000">
                                          <p:val>
                                            <p:strVal val="#ppt_x"/>
                                          </p:val>
                                        </p:tav>
                                      </p:tavLst>
                                    </p:anim>
                                    <p:anim calcmode="lin" valueType="num">
                                      <p:cBhvr>
                                        <p:cTn id="25" dur="1000" fill="hold"/>
                                        <p:tgtEl>
                                          <p:spTgt spid="66"/>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53" presetClass="entr" presetSubtype="16" fill="hold" nodeType="afterEffect">
                                  <p:stCondLst>
                                    <p:cond delay="0"/>
                                  </p:stCondLst>
                                  <p:childTnLst>
                                    <p:set>
                                      <p:cBhvr>
                                        <p:cTn id="28" dur="1" fill="hold">
                                          <p:stCondLst>
                                            <p:cond delay="0"/>
                                          </p:stCondLst>
                                        </p:cTn>
                                        <p:tgtEl>
                                          <p:spTgt spid="48"/>
                                        </p:tgtEl>
                                        <p:attrNameLst>
                                          <p:attrName>style.visibility</p:attrName>
                                        </p:attrNameLst>
                                      </p:cBhvr>
                                      <p:to>
                                        <p:strVal val="visible"/>
                                      </p:to>
                                    </p:set>
                                    <p:anim calcmode="lin" valueType="num">
                                      <p:cBhvr>
                                        <p:cTn id="29" dur="500" fill="hold"/>
                                        <p:tgtEl>
                                          <p:spTgt spid="48"/>
                                        </p:tgtEl>
                                        <p:attrNameLst>
                                          <p:attrName>ppt_w</p:attrName>
                                        </p:attrNameLst>
                                      </p:cBhvr>
                                      <p:tavLst>
                                        <p:tav tm="0">
                                          <p:val>
                                            <p:fltVal val="0"/>
                                          </p:val>
                                        </p:tav>
                                        <p:tav tm="100000">
                                          <p:val>
                                            <p:strVal val="#ppt_w"/>
                                          </p:val>
                                        </p:tav>
                                      </p:tavLst>
                                    </p:anim>
                                    <p:anim calcmode="lin" valueType="num">
                                      <p:cBhvr>
                                        <p:cTn id="30" dur="500" fill="hold"/>
                                        <p:tgtEl>
                                          <p:spTgt spid="48"/>
                                        </p:tgtEl>
                                        <p:attrNameLst>
                                          <p:attrName>ppt_h</p:attrName>
                                        </p:attrNameLst>
                                      </p:cBhvr>
                                      <p:tavLst>
                                        <p:tav tm="0">
                                          <p:val>
                                            <p:fltVal val="0"/>
                                          </p:val>
                                        </p:tav>
                                        <p:tav tm="100000">
                                          <p:val>
                                            <p:strVal val="#ppt_h"/>
                                          </p:val>
                                        </p:tav>
                                      </p:tavLst>
                                    </p:anim>
                                    <p:animEffect transition="in" filter="fade">
                                      <p:cBhvr>
                                        <p:cTn id="31" dur="500"/>
                                        <p:tgtEl>
                                          <p:spTgt spid="48"/>
                                        </p:tgtEl>
                                      </p:cBhvr>
                                    </p:animEffect>
                                  </p:childTnLst>
                                </p:cTn>
                              </p:par>
                            </p:childTnLst>
                          </p:cTn>
                        </p:par>
                        <p:par>
                          <p:cTn id="32" fill="hold">
                            <p:stCondLst>
                              <p:cond delay="3000"/>
                            </p:stCondLst>
                            <p:childTnLst>
                              <p:par>
                                <p:cTn id="33" presetID="42" presetClass="entr" presetSubtype="0" fill="hold" nodeType="afterEffect">
                                  <p:stCondLst>
                                    <p:cond delay="0"/>
                                  </p:stCondLst>
                                  <p:childTnLst>
                                    <p:set>
                                      <p:cBhvr>
                                        <p:cTn id="34" dur="1" fill="hold">
                                          <p:stCondLst>
                                            <p:cond delay="0"/>
                                          </p:stCondLst>
                                        </p:cTn>
                                        <p:tgtEl>
                                          <p:spTgt spid="53"/>
                                        </p:tgtEl>
                                        <p:attrNameLst>
                                          <p:attrName>style.visibility</p:attrName>
                                        </p:attrNameLst>
                                      </p:cBhvr>
                                      <p:to>
                                        <p:strVal val="visible"/>
                                      </p:to>
                                    </p:set>
                                    <p:animEffect transition="in" filter="fade">
                                      <p:cBhvr>
                                        <p:cTn id="35" dur="1000"/>
                                        <p:tgtEl>
                                          <p:spTgt spid="53"/>
                                        </p:tgtEl>
                                      </p:cBhvr>
                                    </p:animEffect>
                                    <p:anim calcmode="lin" valueType="num">
                                      <p:cBhvr>
                                        <p:cTn id="36" dur="1000" fill="hold"/>
                                        <p:tgtEl>
                                          <p:spTgt spid="53"/>
                                        </p:tgtEl>
                                        <p:attrNameLst>
                                          <p:attrName>ppt_x</p:attrName>
                                        </p:attrNameLst>
                                      </p:cBhvr>
                                      <p:tavLst>
                                        <p:tav tm="0">
                                          <p:val>
                                            <p:strVal val="#ppt_x"/>
                                          </p:val>
                                        </p:tav>
                                        <p:tav tm="100000">
                                          <p:val>
                                            <p:strVal val="#ppt_x"/>
                                          </p:val>
                                        </p:tav>
                                      </p:tavLst>
                                    </p:anim>
                                    <p:anim calcmode="lin" valueType="num">
                                      <p:cBhvr>
                                        <p:cTn id="37" dur="1000" fill="hold"/>
                                        <p:tgtEl>
                                          <p:spTgt spid="53"/>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53" presetClass="entr" presetSubtype="16" fill="hold" nodeType="afterEffect">
                                  <p:stCondLst>
                                    <p:cond delay="0"/>
                                  </p:stCondLst>
                                  <p:childTnLst>
                                    <p:set>
                                      <p:cBhvr>
                                        <p:cTn id="40" dur="1" fill="hold">
                                          <p:stCondLst>
                                            <p:cond delay="0"/>
                                          </p:stCondLst>
                                        </p:cTn>
                                        <p:tgtEl>
                                          <p:spTgt spid="46"/>
                                        </p:tgtEl>
                                        <p:attrNameLst>
                                          <p:attrName>style.visibility</p:attrName>
                                        </p:attrNameLst>
                                      </p:cBhvr>
                                      <p:to>
                                        <p:strVal val="visible"/>
                                      </p:to>
                                    </p:set>
                                    <p:anim calcmode="lin" valueType="num">
                                      <p:cBhvr>
                                        <p:cTn id="41" dur="500" fill="hold"/>
                                        <p:tgtEl>
                                          <p:spTgt spid="46"/>
                                        </p:tgtEl>
                                        <p:attrNameLst>
                                          <p:attrName>ppt_w</p:attrName>
                                        </p:attrNameLst>
                                      </p:cBhvr>
                                      <p:tavLst>
                                        <p:tav tm="0">
                                          <p:val>
                                            <p:fltVal val="0"/>
                                          </p:val>
                                        </p:tav>
                                        <p:tav tm="100000">
                                          <p:val>
                                            <p:strVal val="#ppt_w"/>
                                          </p:val>
                                        </p:tav>
                                      </p:tavLst>
                                    </p:anim>
                                    <p:anim calcmode="lin" valueType="num">
                                      <p:cBhvr>
                                        <p:cTn id="42" dur="500" fill="hold"/>
                                        <p:tgtEl>
                                          <p:spTgt spid="46"/>
                                        </p:tgtEl>
                                        <p:attrNameLst>
                                          <p:attrName>ppt_h</p:attrName>
                                        </p:attrNameLst>
                                      </p:cBhvr>
                                      <p:tavLst>
                                        <p:tav tm="0">
                                          <p:val>
                                            <p:fltVal val="0"/>
                                          </p:val>
                                        </p:tav>
                                        <p:tav tm="100000">
                                          <p:val>
                                            <p:strVal val="#ppt_h"/>
                                          </p:val>
                                        </p:tav>
                                      </p:tavLst>
                                    </p:anim>
                                    <p:animEffect transition="in" filter="fade">
                                      <p:cBhvr>
                                        <p:cTn id="43" dur="500"/>
                                        <p:tgtEl>
                                          <p:spTgt spid="46"/>
                                        </p:tgtEl>
                                      </p:cBhvr>
                                    </p:animEffect>
                                  </p:childTnLst>
                                </p:cTn>
                              </p:par>
                            </p:childTnLst>
                          </p:cTn>
                        </p:par>
                        <p:par>
                          <p:cTn id="44" fill="hold">
                            <p:stCondLst>
                              <p:cond delay="4500"/>
                            </p:stCondLst>
                            <p:childTnLst>
                              <p:par>
                                <p:cTn id="45" presetID="42" presetClass="entr" presetSubtype="0" fill="hold" nodeType="afterEffect">
                                  <p:stCondLst>
                                    <p:cond delay="0"/>
                                  </p:stCondLst>
                                  <p:childTnLst>
                                    <p:set>
                                      <p:cBhvr>
                                        <p:cTn id="46" dur="1" fill="hold">
                                          <p:stCondLst>
                                            <p:cond delay="0"/>
                                          </p:stCondLst>
                                        </p:cTn>
                                        <p:tgtEl>
                                          <p:spTgt spid="63"/>
                                        </p:tgtEl>
                                        <p:attrNameLst>
                                          <p:attrName>style.visibility</p:attrName>
                                        </p:attrNameLst>
                                      </p:cBhvr>
                                      <p:to>
                                        <p:strVal val="visible"/>
                                      </p:to>
                                    </p:set>
                                    <p:animEffect transition="in" filter="fade">
                                      <p:cBhvr>
                                        <p:cTn id="47" dur="1000"/>
                                        <p:tgtEl>
                                          <p:spTgt spid="63"/>
                                        </p:tgtEl>
                                      </p:cBhvr>
                                    </p:animEffect>
                                    <p:anim calcmode="lin" valueType="num">
                                      <p:cBhvr>
                                        <p:cTn id="48" dur="1000" fill="hold"/>
                                        <p:tgtEl>
                                          <p:spTgt spid="63"/>
                                        </p:tgtEl>
                                        <p:attrNameLst>
                                          <p:attrName>ppt_x</p:attrName>
                                        </p:attrNameLst>
                                      </p:cBhvr>
                                      <p:tavLst>
                                        <p:tav tm="0">
                                          <p:val>
                                            <p:strVal val="#ppt_x"/>
                                          </p:val>
                                        </p:tav>
                                        <p:tav tm="100000">
                                          <p:val>
                                            <p:strVal val="#ppt_x"/>
                                          </p:val>
                                        </p:tav>
                                      </p:tavLst>
                                    </p:anim>
                                    <p:anim calcmode="lin" valueType="num">
                                      <p:cBhvr>
                                        <p:cTn id="49" dur="1000" fill="hold"/>
                                        <p:tgtEl>
                                          <p:spTgt spid="6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53" presetClass="entr" presetSubtype="16" fill="hold" nodeType="afterEffect">
                                  <p:stCondLst>
                                    <p:cond delay="0"/>
                                  </p:stCondLst>
                                  <p:childTnLst>
                                    <p:set>
                                      <p:cBhvr>
                                        <p:cTn id="52" dur="1" fill="hold">
                                          <p:stCondLst>
                                            <p:cond delay="0"/>
                                          </p:stCondLst>
                                        </p:cTn>
                                        <p:tgtEl>
                                          <p:spTgt spid="47"/>
                                        </p:tgtEl>
                                        <p:attrNameLst>
                                          <p:attrName>style.visibility</p:attrName>
                                        </p:attrNameLst>
                                      </p:cBhvr>
                                      <p:to>
                                        <p:strVal val="visible"/>
                                      </p:to>
                                    </p:set>
                                    <p:anim calcmode="lin" valueType="num">
                                      <p:cBhvr>
                                        <p:cTn id="53" dur="500" fill="hold"/>
                                        <p:tgtEl>
                                          <p:spTgt spid="47"/>
                                        </p:tgtEl>
                                        <p:attrNameLst>
                                          <p:attrName>ppt_w</p:attrName>
                                        </p:attrNameLst>
                                      </p:cBhvr>
                                      <p:tavLst>
                                        <p:tav tm="0">
                                          <p:val>
                                            <p:fltVal val="0"/>
                                          </p:val>
                                        </p:tav>
                                        <p:tav tm="100000">
                                          <p:val>
                                            <p:strVal val="#ppt_w"/>
                                          </p:val>
                                        </p:tav>
                                      </p:tavLst>
                                    </p:anim>
                                    <p:anim calcmode="lin" valueType="num">
                                      <p:cBhvr>
                                        <p:cTn id="54" dur="500" fill="hold"/>
                                        <p:tgtEl>
                                          <p:spTgt spid="47"/>
                                        </p:tgtEl>
                                        <p:attrNameLst>
                                          <p:attrName>ppt_h</p:attrName>
                                        </p:attrNameLst>
                                      </p:cBhvr>
                                      <p:tavLst>
                                        <p:tav tm="0">
                                          <p:val>
                                            <p:fltVal val="0"/>
                                          </p:val>
                                        </p:tav>
                                        <p:tav tm="100000">
                                          <p:val>
                                            <p:strVal val="#ppt_h"/>
                                          </p:val>
                                        </p:tav>
                                      </p:tavLst>
                                    </p:anim>
                                    <p:animEffect transition="in" filter="fade">
                                      <p:cBhvr>
                                        <p:cTn id="55" dur="500"/>
                                        <p:tgtEl>
                                          <p:spTgt spid="47"/>
                                        </p:tgtEl>
                                      </p:cBhvr>
                                    </p:animEffect>
                                  </p:childTnLst>
                                </p:cTn>
                              </p:par>
                            </p:childTnLst>
                          </p:cTn>
                        </p:par>
                        <p:par>
                          <p:cTn id="56" fill="hold">
                            <p:stCondLst>
                              <p:cond delay="6000"/>
                            </p:stCondLst>
                            <p:childTnLst>
                              <p:par>
                                <p:cTn id="57" presetID="42" presetClass="entr" presetSubtype="0" fill="hold" nodeType="afterEffect">
                                  <p:stCondLst>
                                    <p:cond delay="0"/>
                                  </p:stCondLst>
                                  <p:childTnLst>
                                    <p:set>
                                      <p:cBhvr>
                                        <p:cTn id="58" dur="1" fill="hold">
                                          <p:stCondLst>
                                            <p:cond delay="0"/>
                                          </p:stCondLst>
                                        </p:cTn>
                                        <p:tgtEl>
                                          <p:spTgt spid="50"/>
                                        </p:tgtEl>
                                        <p:attrNameLst>
                                          <p:attrName>style.visibility</p:attrName>
                                        </p:attrNameLst>
                                      </p:cBhvr>
                                      <p:to>
                                        <p:strVal val="visible"/>
                                      </p:to>
                                    </p:set>
                                    <p:animEffect transition="in" filter="fade">
                                      <p:cBhvr>
                                        <p:cTn id="59" dur="1000"/>
                                        <p:tgtEl>
                                          <p:spTgt spid="50"/>
                                        </p:tgtEl>
                                      </p:cBhvr>
                                    </p:animEffect>
                                    <p:anim calcmode="lin" valueType="num">
                                      <p:cBhvr>
                                        <p:cTn id="60" dur="1000" fill="hold"/>
                                        <p:tgtEl>
                                          <p:spTgt spid="50"/>
                                        </p:tgtEl>
                                        <p:attrNameLst>
                                          <p:attrName>ppt_x</p:attrName>
                                        </p:attrNameLst>
                                      </p:cBhvr>
                                      <p:tavLst>
                                        <p:tav tm="0">
                                          <p:val>
                                            <p:strVal val="#ppt_x"/>
                                          </p:val>
                                        </p:tav>
                                        <p:tav tm="100000">
                                          <p:val>
                                            <p:strVal val="#ppt_x"/>
                                          </p:val>
                                        </p:tav>
                                      </p:tavLst>
                                    </p:anim>
                                    <p:anim calcmode="lin" valueType="num">
                                      <p:cBhvr>
                                        <p:cTn id="61"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4368" y="281409"/>
            <a:ext cx="7366487" cy="646331"/>
            <a:chOff x="334368" y="281409"/>
            <a:chExt cx="7366487" cy="646331"/>
          </a:xfrm>
        </p:grpSpPr>
        <p:grpSp>
          <p:nvGrpSpPr>
            <p:cNvPr id="3" name="组合 2"/>
            <p:cNvGrpSpPr/>
            <p:nvPr/>
          </p:nvGrpSpPr>
          <p:grpSpPr>
            <a:xfrm flipV="1">
              <a:off x="334368" y="288922"/>
              <a:ext cx="672312" cy="631305"/>
              <a:chOff x="1186235" y="5089346"/>
              <a:chExt cx="2359362" cy="2215453"/>
            </a:xfrm>
          </p:grpSpPr>
          <p:sp>
            <p:nvSpPr>
              <p:cNvPr id="5" name="椭圆 4"/>
              <p:cNvSpPr/>
              <p:nvPr/>
            </p:nvSpPr>
            <p:spPr>
              <a:xfrm>
                <a:off x="1186235" y="5089346"/>
                <a:ext cx="2359362" cy="2215453"/>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1640350" y="5515762"/>
                <a:ext cx="1451133" cy="13626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1121636" y="281409"/>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sp>
        <p:nvSpPr>
          <p:cNvPr id="18" name="Line 1"/>
          <p:cNvSpPr/>
          <p:nvPr/>
        </p:nvSpPr>
        <p:spPr bwMode="auto">
          <a:xfrm rot="10800000" flipH="1">
            <a:off x="1137353" y="4671140"/>
            <a:ext cx="9618672" cy="0"/>
          </a:xfrm>
          <a:prstGeom prst="line">
            <a:avLst/>
          </a:prstGeom>
          <a:noFill/>
          <a:ln w="25400" cap="flat">
            <a:solidFill>
              <a:schemeClr val="tx1">
                <a:lumMod val="50000"/>
                <a:lumOff val="50000"/>
              </a:schemeClr>
            </a:solidFill>
            <a:prstDash val="sysDot"/>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anchor="ctr"/>
          <a:lstStyle/>
          <a:p>
            <a:pPr algn="ctr"/>
            <a:endParaRPr dirty="0">
              <a:latin typeface="宋体" panose="02010600030101010101" pitchFamily="2" charset="-122"/>
            </a:endParaRPr>
          </a:p>
        </p:txBody>
      </p:sp>
      <p:sp>
        <p:nvSpPr>
          <p:cNvPr id="19" name="ValueShape2"/>
          <p:cNvSpPr/>
          <p:nvPr/>
        </p:nvSpPr>
        <p:spPr bwMode="auto">
          <a:xfrm>
            <a:off x="3651566" y="2056625"/>
            <a:ext cx="596167" cy="2933032"/>
          </a:xfrm>
          <a:prstGeom prst="roundRect">
            <a:avLst>
              <a:gd name="adj" fmla="val 50000"/>
            </a:avLst>
          </a:prstGeom>
          <a:solidFill>
            <a:srgbClr val="FBD537"/>
          </a:solidFill>
          <a:ln w="25400" cap="flat">
            <a:solidFill>
              <a:schemeClr val="tx1">
                <a:alpha val="0"/>
              </a:schemeClr>
            </a:solidFill>
            <a:prstDash val="solid"/>
            <a:miter lim="800000"/>
            <a:headEnd type="none" w="med" len="med"/>
            <a:tailEnd type="none" w="med" len="med"/>
          </a:ln>
        </p:spPr>
        <p:txBody>
          <a:bodyPr anchor="ctr"/>
          <a:lstStyle/>
          <a:p>
            <a:pPr algn="ctr"/>
            <a:endParaRPr dirty="0">
              <a:latin typeface="宋体" panose="02010600030101010101" pitchFamily="2" charset="-122"/>
            </a:endParaRPr>
          </a:p>
        </p:txBody>
      </p:sp>
      <p:sp>
        <p:nvSpPr>
          <p:cNvPr id="21" name="ValueShape6"/>
          <p:cNvSpPr/>
          <p:nvPr/>
        </p:nvSpPr>
        <p:spPr bwMode="auto">
          <a:xfrm>
            <a:off x="8965981" y="1825129"/>
            <a:ext cx="596167" cy="3168000"/>
          </a:xfrm>
          <a:prstGeom prst="roundRect">
            <a:avLst>
              <a:gd name="adj" fmla="val 50000"/>
            </a:avLst>
          </a:prstGeom>
          <a:solidFill>
            <a:srgbClr val="FBD537"/>
          </a:solidFill>
          <a:ln w="25400" cap="flat">
            <a:solidFill>
              <a:schemeClr val="tx1">
                <a:alpha val="0"/>
              </a:schemeClr>
            </a:solidFill>
            <a:prstDash val="solid"/>
            <a:miter lim="800000"/>
            <a:headEnd type="none" w="med" len="med"/>
            <a:tailEnd type="none" w="med" len="med"/>
          </a:ln>
        </p:spPr>
        <p:txBody>
          <a:bodyPr anchor="ctr"/>
          <a:lstStyle/>
          <a:p>
            <a:pPr algn="ctr"/>
            <a:endParaRPr dirty="0">
              <a:latin typeface="宋体" panose="02010600030101010101" pitchFamily="2" charset="-122"/>
            </a:endParaRPr>
          </a:p>
        </p:txBody>
      </p:sp>
      <p:sp>
        <p:nvSpPr>
          <p:cNvPr id="22" name="ValueShape1"/>
          <p:cNvSpPr/>
          <p:nvPr/>
        </p:nvSpPr>
        <p:spPr bwMode="auto">
          <a:xfrm>
            <a:off x="2313542" y="2545462"/>
            <a:ext cx="596167" cy="2444193"/>
          </a:xfrm>
          <a:prstGeom prst="roundRect">
            <a:avLst>
              <a:gd name="adj" fmla="val 50000"/>
            </a:avLst>
          </a:prstGeom>
          <a:solidFill>
            <a:srgbClr val="FBD537"/>
          </a:solidFill>
          <a:ln w="25400" cap="flat">
            <a:solidFill>
              <a:schemeClr val="tx1">
                <a:alpha val="0"/>
              </a:schemeClr>
            </a:solidFill>
            <a:prstDash val="solid"/>
            <a:miter lim="800000"/>
            <a:headEnd type="none" w="med" len="med"/>
            <a:tailEnd type="none" w="med" len="med"/>
          </a:ln>
        </p:spPr>
        <p:txBody>
          <a:bodyPr anchor="ctr"/>
          <a:lstStyle/>
          <a:p>
            <a:pPr algn="ctr"/>
            <a:endParaRPr dirty="0">
              <a:latin typeface="宋体" panose="02010600030101010101" pitchFamily="2" charset="-122"/>
            </a:endParaRPr>
          </a:p>
        </p:txBody>
      </p:sp>
      <p:sp>
        <p:nvSpPr>
          <p:cNvPr id="24" name="ValueShape3"/>
          <p:cNvSpPr/>
          <p:nvPr/>
        </p:nvSpPr>
        <p:spPr bwMode="auto">
          <a:xfrm>
            <a:off x="4989590" y="2620669"/>
            <a:ext cx="596167" cy="2368987"/>
          </a:xfrm>
          <a:prstGeom prst="roundRect">
            <a:avLst>
              <a:gd name="adj" fmla="val 50000"/>
            </a:avLst>
          </a:prstGeom>
          <a:solidFill>
            <a:srgbClr val="FBD537"/>
          </a:solidFill>
          <a:ln w="25400" cap="flat">
            <a:solidFill>
              <a:schemeClr val="tx1">
                <a:alpha val="0"/>
              </a:schemeClr>
            </a:solidFill>
            <a:prstDash val="solid"/>
            <a:miter lim="800000"/>
            <a:headEnd type="none" w="med" len="med"/>
            <a:tailEnd type="none" w="med" len="med"/>
          </a:ln>
        </p:spPr>
        <p:txBody>
          <a:bodyPr anchor="ctr"/>
          <a:lstStyle/>
          <a:p>
            <a:pPr algn="ctr"/>
            <a:endParaRPr dirty="0">
              <a:latin typeface="宋体" panose="02010600030101010101" pitchFamily="2" charset="-122"/>
            </a:endParaRPr>
          </a:p>
        </p:txBody>
      </p:sp>
      <p:sp>
        <p:nvSpPr>
          <p:cNvPr id="26" name="ValueShape4"/>
          <p:cNvSpPr/>
          <p:nvPr/>
        </p:nvSpPr>
        <p:spPr bwMode="auto">
          <a:xfrm>
            <a:off x="6301008" y="3372728"/>
            <a:ext cx="596167" cy="1616928"/>
          </a:xfrm>
          <a:prstGeom prst="roundRect">
            <a:avLst>
              <a:gd name="adj" fmla="val 50000"/>
            </a:avLst>
          </a:prstGeom>
          <a:solidFill>
            <a:srgbClr val="FBD537"/>
          </a:solidFill>
          <a:ln w="25400" cap="flat">
            <a:solidFill>
              <a:schemeClr val="tx1">
                <a:alpha val="0"/>
              </a:schemeClr>
            </a:solidFill>
            <a:prstDash val="solid"/>
            <a:miter lim="800000"/>
            <a:headEnd type="none" w="med" len="med"/>
            <a:tailEnd type="none" w="med" len="med"/>
          </a:ln>
        </p:spPr>
        <p:txBody>
          <a:bodyPr anchor="ctr"/>
          <a:lstStyle/>
          <a:p>
            <a:pPr algn="ctr"/>
            <a:endParaRPr dirty="0">
              <a:latin typeface="宋体" panose="02010600030101010101" pitchFamily="2" charset="-122"/>
            </a:endParaRPr>
          </a:p>
        </p:txBody>
      </p:sp>
      <p:sp>
        <p:nvSpPr>
          <p:cNvPr id="28" name="ValueShape5"/>
          <p:cNvSpPr/>
          <p:nvPr/>
        </p:nvSpPr>
        <p:spPr bwMode="auto">
          <a:xfrm>
            <a:off x="7632417" y="2545462"/>
            <a:ext cx="596167" cy="2444193"/>
          </a:xfrm>
          <a:prstGeom prst="roundRect">
            <a:avLst>
              <a:gd name="adj" fmla="val 50000"/>
            </a:avLst>
          </a:prstGeom>
          <a:solidFill>
            <a:srgbClr val="FBD537"/>
          </a:solidFill>
          <a:ln w="25400" cap="flat">
            <a:solidFill>
              <a:schemeClr val="tx1">
                <a:alpha val="0"/>
              </a:schemeClr>
            </a:solidFill>
            <a:prstDash val="solid"/>
            <a:miter lim="800000"/>
            <a:headEnd type="none" w="med" len="med"/>
            <a:tailEnd type="none" w="med" len="med"/>
          </a:ln>
        </p:spPr>
        <p:txBody>
          <a:bodyPr anchor="ctr"/>
          <a:lstStyle/>
          <a:p>
            <a:pPr algn="ctr"/>
            <a:endParaRPr dirty="0">
              <a:latin typeface="宋体" panose="02010600030101010101" pitchFamily="2" charset="-122"/>
            </a:endParaRPr>
          </a:p>
        </p:txBody>
      </p:sp>
      <p:sp>
        <p:nvSpPr>
          <p:cNvPr id="31" name="文本框 30"/>
          <p:cNvSpPr txBox="1"/>
          <p:nvPr/>
        </p:nvSpPr>
        <p:spPr>
          <a:xfrm>
            <a:off x="2145332" y="1949964"/>
            <a:ext cx="932586" cy="523220"/>
          </a:xfrm>
          <a:prstGeom prst="rect">
            <a:avLst/>
          </a:prstGeom>
          <a:noFill/>
        </p:spPr>
        <p:txBody>
          <a:bodyPr wrap="square" rtlCol="0" anchor="ctr" anchorCtr="0">
            <a:spAutoFit/>
          </a:bodyPr>
          <a:lstStyle/>
          <a:p>
            <a:pPr algn="r"/>
            <a:r>
              <a:rPr lang="en-US" altLang="zh-CN"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50%</a:t>
            </a:r>
            <a:endPar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2" name="文本框 31"/>
          <p:cNvSpPr txBox="1"/>
          <p:nvPr/>
        </p:nvSpPr>
        <p:spPr>
          <a:xfrm>
            <a:off x="3483356" y="1492752"/>
            <a:ext cx="932586" cy="523220"/>
          </a:xfrm>
          <a:prstGeom prst="rect">
            <a:avLst/>
          </a:prstGeom>
          <a:noFill/>
        </p:spPr>
        <p:txBody>
          <a:bodyPr wrap="square" rtlCol="0" anchor="ctr" anchorCtr="0">
            <a:spAutoFit/>
          </a:bodyPr>
          <a:lstStyle/>
          <a:p>
            <a:pPr algn="r"/>
            <a:r>
              <a:rPr lang="en-US" altLang="zh-CN"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75%</a:t>
            </a:r>
            <a:endPar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3" name="文本框 32"/>
          <p:cNvSpPr txBox="1"/>
          <p:nvPr/>
        </p:nvSpPr>
        <p:spPr>
          <a:xfrm>
            <a:off x="4821380" y="2028329"/>
            <a:ext cx="932586" cy="523220"/>
          </a:xfrm>
          <a:prstGeom prst="rect">
            <a:avLst/>
          </a:prstGeom>
          <a:noFill/>
        </p:spPr>
        <p:txBody>
          <a:bodyPr wrap="square" rtlCol="0" anchor="ctr" anchorCtr="0">
            <a:spAutoFit/>
          </a:bodyPr>
          <a:lstStyle/>
          <a:p>
            <a:pPr algn="r"/>
            <a:r>
              <a:rPr lang="en-US" altLang="zh-CN"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45%</a:t>
            </a:r>
            <a:endPar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4" name="文本框 33"/>
          <p:cNvSpPr txBox="1"/>
          <p:nvPr/>
        </p:nvSpPr>
        <p:spPr>
          <a:xfrm>
            <a:off x="6132798" y="2780877"/>
            <a:ext cx="932586" cy="523220"/>
          </a:xfrm>
          <a:prstGeom prst="rect">
            <a:avLst/>
          </a:prstGeom>
          <a:noFill/>
        </p:spPr>
        <p:txBody>
          <a:bodyPr wrap="square" rtlCol="0" anchor="ctr" anchorCtr="0">
            <a:spAutoFit/>
          </a:bodyPr>
          <a:lstStyle/>
          <a:p>
            <a:pPr algn="r"/>
            <a:r>
              <a:rPr lang="en-US" altLang="zh-CN"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30%</a:t>
            </a:r>
            <a:endPar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5" name="文本框 34"/>
          <p:cNvSpPr txBox="1"/>
          <p:nvPr/>
        </p:nvSpPr>
        <p:spPr>
          <a:xfrm>
            <a:off x="7464207" y="1937607"/>
            <a:ext cx="932586" cy="523220"/>
          </a:xfrm>
          <a:prstGeom prst="rect">
            <a:avLst/>
          </a:prstGeom>
          <a:noFill/>
        </p:spPr>
        <p:txBody>
          <a:bodyPr wrap="square" rtlCol="0" anchor="ctr" anchorCtr="0">
            <a:spAutoFit/>
          </a:bodyPr>
          <a:lstStyle/>
          <a:p>
            <a:pPr algn="r"/>
            <a:r>
              <a:rPr lang="en-US" altLang="zh-CN"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55%</a:t>
            </a:r>
            <a:endPar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6" name="文本框 35"/>
          <p:cNvSpPr txBox="1"/>
          <p:nvPr/>
        </p:nvSpPr>
        <p:spPr>
          <a:xfrm>
            <a:off x="8797771" y="1243499"/>
            <a:ext cx="932586" cy="523220"/>
          </a:xfrm>
          <a:prstGeom prst="rect">
            <a:avLst/>
          </a:prstGeom>
          <a:noFill/>
        </p:spPr>
        <p:txBody>
          <a:bodyPr wrap="square" rtlCol="0" anchor="ctr" anchorCtr="0">
            <a:spAutoFit/>
          </a:bodyPr>
          <a:lstStyle/>
          <a:p>
            <a:pPr algn="r"/>
            <a:r>
              <a:rPr lang="en-US" altLang="zh-CN"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80%</a:t>
            </a:r>
            <a:endPar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sp>
        <p:nvSpPr>
          <p:cNvPr id="37" name="文本框 36"/>
          <p:cNvSpPr txBox="1"/>
          <p:nvPr/>
        </p:nvSpPr>
        <p:spPr>
          <a:xfrm>
            <a:off x="853158" y="5615264"/>
            <a:ext cx="10485684" cy="646331"/>
          </a:xfrm>
          <a:prstGeom prst="rect">
            <a:avLst/>
          </a:prstGeom>
          <a:noFill/>
        </p:spPr>
        <p:txBody>
          <a:bodyPr wrap="square" rtlCol="0" anchor="ctr" anchorCtr="0">
            <a:spAutoFit/>
          </a:bodyPr>
          <a:lstStyle/>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a:p>
            <a:pPr algn="ctr"/>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500"/>
                                        <p:tgtEl>
                                          <p:spTgt spid="18"/>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down)">
                                      <p:cBhvr>
                                        <p:cTn id="15" dur="500"/>
                                        <p:tgtEl>
                                          <p:spTgt spid="22"/>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p:cTn id="19" dur="500" fill="hold"/>
                                        <p:tgtEl>
                                          <p:spTgt spid="31"/>
                                        </p:tgtEl>
                                        <p:attrNameLst>
                                          <p:attrName>ppt_w</p:attrName>
                                        </p:attrNameLst>
                                      </p:cBhvr>
                                      <p:tavLst>
                                        <p:tav tm="0">
                                          <p:val>
                                            <p:fltVal val="0"/>
                                          </p:val>
                                        </p:tav>
                                        <p:tav tm="100000">
                                          <p:val>
                                            <p:strVal val="#ppt_w"/>
                                          </p:val>
                                        </p:tav>
                                      </p:tavLst>
                                    </p:anim>
                                    <p:anim calcmode="lin" valueType="num">
                                      <p:cBhvr>
                                        <p:cTn id="20" dur="500" fill="hold"/>
                                        <p:tgtEl>
                                          <p:spTgt spid="31"/>
                                        </p:tgtEl>
                                        <p:attrNameLst>
                                          <p:attrName>ppt_h</p:attrName>
                                        </p:attrNameLst>
                                      </p:cBhvr>
                                      <p:tavLst>
                                        <p:tav tm="0">
                                          <p:val>
                                            <p:fltVal val="0"/>
                                          </p:val>
                                        </p:tav>
                                        <p:tav tm="100000">
                                          <p:val>
                                            <p:strVal val="#ppt_h"/>
                                          </p:val>
                                        </p:tav>
                                      </p:tavLst>
                                    </p:anim>
                                    <p:animEffect transition="in" filter="fade">
                                      <p:cBhvr>
                                        <p:cTn id="21" dur="500"/>
                                        <p:tgtEl>
                                          <p:spTgt spid="31"/>
                                        </p:tgtEl>
                                      </p:cBhvr>
                                    </p:animEffect>
                                  </p:childTnLst>
                                </p:cTn>
                              </p:par>
                            </p:childTnLst>
                          </p:cTn>
                        </p:par>
                        <p:par>
                          <p:cTn id="22" fill="hold">
                            <p:stCondLst>
                              <p:cond delay="2000"/>
                            </p:stCondLst>
                            <p:childTnLst>
                              <p:par>
                                <p:cTn id="23" presetID="22" presetClass="entr" presetSubtype="4"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down)">
                                      <p:cBhvr>
                                        <p:cTn id="25" dur="500"/>
                                        <p:tgtEl>
                                          <p:spTgt spid="19"/>
                                        </p:tgtEl>
                                      </p:cBhvr>
                                    </p:animEffect>
                                  </p:childTnLst>
                                </p:cTn>
                              </p:par>
                            </p:childTnLst>
                          </p:cTn>
                        </p:par>
                        <p:par>
                          <p:cTn id="26" fill="hold">
                            <p:stCondLst>
                              <p:cond delay="2500"/>
                            </p:stCondLst>
                            <p:childTnLst>
                              <p:par>
                                <p:cTn id="27" presetID="53" presetClass="entr" presetSubtype="16" fill="hold" nodeType="afterEffect">
                                  <p:stCondLst>
                                    <p:cond delay="0"/>
                                  </p:stCondLst>
                                  <p:childTnLst>
                                    <p:set>
                                      <p:cBhvr>
                                        <p:cTn id="28" dur="1" fill="hold">
                                          <p:stCondLst>
                                            <p:cond delay="0"/>
                                          </p:stCondLst>
                                        </p:cTn>
                                        <p:tgtEl>
                                          <p:spTgt spid="32">
                                            <p:txEl>
                                              <p:pRg st="0" end="0"/>
                                            </p:txEl>
                                          </p:spTgt>
                                        </p:tgtEl>
                                        <p:attrNameLst>
                                          <p:attrName>style.visibility</p:attrName>
                                        </p:attrNameLst>
                                      </p:cBhvr>
                                      <p:to>
                                        <p:strVal val="visible"/>
                                      </p:to>
                                    </p:set>
                                    <p:anim calcmode="lin" valueType="num">
                                      <p:cBhvr>
                                        <p:cTn id="29" dur="500" fill="hold"/>
                                        <p:tgtEl>
                                          <p:spTgt spid="32">
                                            <p:txEl>
                                              <p:pRg st="0" end="0"/>
                                            </p:txEl>
                                          </p:spTgt>
                                        </p:tgtEl>
                                        <p:attrNameLst>
                                          <p:attrName>ppt_w</p:attrName>
                                        </p:attrNameLst>
                                      </p:cBhvr>
                                      <p:tavLst>
                                        <p:tav tm="0">
                                          <p:val>
                                            <p:fltVal val="0"/>
                                          </p:val>
                                        </p:tav>
                                        <p:tav tm="100000">
                                          <p:val>
                                            <p:strVal val="#ppt_w"/>
                                          </p:val>
                                        </p:tav>
                                      </p:tavLst>
                                    </p:anim>
                                    <p:anim calcmode="lin" valueType="num">
                                      <p:cBhvr>
                                        <p:cTn id="30" dur="500" fill="hold"/>
                                        <p:tgtEl>
                                          <p:spTgt spid="32">
                                            <p:txEl>
                                              <p:pRg st="0" end="0"/>
                                            </p:txEl>
                                          </p:spTgt>
                                        </p:tgtEl>
                                        <p:attrNameLst>
                                          <p:attrName>ppt_h</p:attrName>
                                        </p:attrNameLst>
                                      </p:cBhvr>
                                      <p:tavLst>
                                        <p:tav tm="0">
                                          <p:val>
                                            <p:fltVal val="0"/>
                                          </p:val>
                                        </p:tav>
                                        <p:tav tm="100000">
                                          <p:val>
                                            <p:strVal val="#ppt_h"/>
                                          </p:val>
                                        </p:tav>
                                      </p:tavLst>
                                    </p:anim>
                                    <p:animEffect transition="in" filter="fade">
                                      <p:cBhvr>
                                        <p:cTn id="31" dur="500"/>
                                        <p:tgtEl>
                                          <p:spTgt spid="32">
                                            <p:txEl>
                                              <p:pRg st="0" end="0"/>
                                            </p:txEl>
                                          </p:spTgt>
                                        </p:tgtEl>
                                      </p:cBhvr>
                                    </p:animEffect>
                                  </p:childTnLst>
                                </p:cTn>
                              </p:par>
                            </p:childTnLst>
                          </p:cTn>
                        </p:par>
                        <p:par>
                          <p:cTn id="32" fill="hold">
                            <p:stCondLst>
                              <p:cond delay="3000"/>
                            </p:stCondLst>
                            <p:childTnLst>
                              <p:par>
                                <p:cTn id="33" presetID="22" presetClass="entr" presetSubtype="4" fill="hold" grpId="0" nodeType="after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wipe(down)">
                                      <p:cBhvr>
                                        <p:cTn id="35" dur="500"/>
                                        <p:tgtEl>
                                          <p:spTgt spid="24"/>
                                        </p:tgtEl>
                                      </p:cBhvr>
                                    </p:animEffect>
                                  </p:childTnLst>
                                </p:cTn>
                              </p:par>
                            </p:childTnLst>
                          </p:cTn>
                        </p:par>
                        <p:par>
                          <p:cTn id="36" fill="hold">
                            <p:stCondLst>
                              <p:cond delay="3500"/>
                            </p:stCondLst>
                            <p:childTnLst>
                              <p:par>
                                <p:cTn id="37" presetID="53" presetClass="entr" presetSubtype="16" fill="hold" nodeType="afterEffect">
                                  <p:stCondLst>
                                    <p:cond delay="0"/>
                                  </p:stCondLst>
                                  <p:childTnLst>
                                    <p:set>
                                      <p:cBhvr>
                                        <p:cTn id="38" dur="1" fill="hold">
                                          <p:stCondLst>
                                            <p:cond delay="0"/>
                                          </p:stCondLst>
                                        </p:cTn>
                                        <p:tgtEl>
                                          <p:spTgt spid="33">
                                            <p:txEl>
                                              <p:pRg st="0" end="0"/>
                                            </p:txEl>
                                          </p:spTgt>
                                        </p:tgtEl>
                                        <p:attrNameLst>
                                          <p:attrName>style.visibility</p:attrName>
                                        </p:attrNameLst>
                                      </p:cBhvr>
                                      <p:to>
                                        <p:strVal val="visible"/>
                                      </p:to>
                                    </p:set>
                                    <p:anim calcmode="lin" valueType="num">
                                      <p:cBhvr>
                                        <p:cTn id="39" dur="500" fill="hold"/>
                                        <p:tgtEl>
                                          <p:spTgt spid="33">
                                            <p:txEl>
                                              <p:pRg st="0" end="0"/>
                                            </p:txEl>
                                          </p:spTgt>
                                        </p:tgtEl>
                                        <p:attrNameLst>
                                          <p:attrName>ppt_w</p:attrName>
                                        </p:attrNameLst>
                                      </p:cBhvr>
                                      <p:tavLst>
                                        <p:tav tm="0">
                                          <p:val>
                                            <p:fltVal val="0"/>
                                          </p:val>
                                        </p:tav>
                                        <p:tav tm="100000">
                                          <p:val>
                                            <p:strVal val="#ppt_w"/>
                                          </p:val>
                                        </p:tav>
                                      </p:tavLst>
                                    </p:anim>
                                    <p:anim calcmode="lin" valueType="num">
                                      <p:cBhvr>
                                        <p:cTn id="40" dur="500" fill="hold"/>
                                        <p:tgtEl>
                                          <p:spTgt spid="33">
                                            <p:txEl>
                                              <p:pRg st="0" end="0"/>
                                            </p:txEl>
                                          </p:spTgt>
                                        </p:tgtEl>
                                        <p:attrNameLst>
                                          <p:attrName>ppt_h</p:attrName>
                                        </p:attrNameLst>
                                      </p:cBhvr>
                                      <p:tavLst>
                                        <p:tav tm="0">
                                          <p:val>
                                            <p:fltVal val="0"/>
                                          </p:val>
                                        </p:tav>
                                        <p:tav tm="100000">
                                          <p:val>
                                            <p:strVal val="#ppt_h"/>
                                          </p:val>
                                        </p:tav>
                                      </p:tavLst>
                                    </p:anim>
                                    <p:animEffect transition="in" filter="fade">
                                      <p:cBhvr>
                                        <p:cTn id="41" dur="500"/>
                                        <p:tgtEl>
                                          <p:spTgt spid="33">
                                            <p:txEl>
                                              <p:pRg st="0" end="0"/>
                                            </p:txEl>
                                          </p:spTgt>
                                        </p:tgtEl>
                                      </p:cBhvr>
                                    </p:animEffect>
                                  </p:childTnLst>
                                </p:cTn>
                              </p:par>
                            </p:childTnLst>
                          </p:cTn>
                        </p:par>
                        <p:par>
                          <p:cTn id="42" fill="hold">
                            <p:stCondLst>
                              <p:cond delay="4000"/>
                            </p:stCondLst>
                            <p:childTnLst>
                              <p:par>
                                <p:cTn id="43" presetID="22" presetClass="entr" presetSubtype="4" fill="hold" grpId="0"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wipe(down)">
                                      <p:cBhvr>
                                        <p:cTn id="45" dur="500"/>
                                        <p:tgtEl>
                                          <p:spTgt spid="26"/>
                                        </p:tgtEl>
                                      </p:cBhvr>
                                    </p:animEffect>
                                  </p:childTnLst>
                                </p:cTn>
                              </p:par>
                            </p:childTnLst>
                          </p:cTn>
                        </p:par>
                        <p:par>
                          <p:cTn id="46" fill="hold">
                            <p:stCondLst>
                              <p:cond delay="4500"/>
                            </p:stCondLst>
                            <p:childTnLst>
                              <p:par>
                                <p:cTn id="47" presetID="53" presetClass="entr" presetSubtype="16" fill="hold" grpId="0" nodeType="afterEffect">
                                  <p:stCondLst>
                                    <p:cond delay="0"/>
                                  </p:stCondLst>
                                  <p:childTnLst>
                                    <p:set>
                                      <p:cBhvr>
                                        <p:cTn id="48" dur="1" fill="hold">
                                          <p:stCondLst>
                                            <p:cond delay="0"/>
                                          </p:stCondLst>
                                        </p:cTn>
                                        <p:tgtEl>
                                          <p:spTgt spid="34"/>
                                        </p:tgtEl>
                                        <p:attrNameLst>
                                          <p:attrName>style.visibility</p:attrName>
                                        </p:attrNameLst>
                                      </p:cBhvr>
                                      <p:to>
                                        <p:strVal val="visible"/>
                                      </p:to>
                                    </p:set>
                                    <p:anim calcmode="lin" valueType="num">
                                      <p:cBhvr>
                                        <p:cTn id="49" dur="500" fill="hold"/>
                                        <p:tgtEl>
                                          <p:spTgt spid="34"/>
                                        </p:tgtEl>
                                        <p:attrNameLst>
                                          <p:attrName>ppt_w</p:attrName>
                                        </p:attrNameLst>
                                      </p:cBhvr>
                                      <p:tavLst>
                                        <p:tav tm="0">
                                          <p:val>
                                            <p:fltVal val="0"/>
                                          </p:val>
                                        </p:tav>
                                        <p:tav tm="100000">
                                          <p:val>
                                            <p:strVal val="#ppt_w"/>
                                          </p:val>
                                        </p:tav>
                                      </p:tavLst>
                                    </p:anim>
                                    <p:anim calcmode="lin" valueType="num">
                                      <p:cBhvr>
                                        <p:cTn id="50" dur="500" fill="hold"/>
                                        <p:tgtEl>
                                          <p:spTgt spid="34"/>
                                        </p:tgtEl>
                                        <p:attrNameLst>
                                          <p:attrName>ppt_h</p:attrName>
                                        </p:attrNameLst>
                                      </p:cBhvr>
                                      <p:tavLst>
                                        <p:tav tm="0">
                                          <p:val>
                                            <p:fltVal val="0"/>
                                          </p:val>
                                        </p:tav>
                                        <p:tav tm="100000">
                                          <p:val>
                                            <p:strVal val="#ppt_h"/>
                                          </p:val>
                                        </p:tav>
                                      </p:tavLst>
                                    </p:anim>
                                    <p:animEffect transition="in" filter="fade">
                                      <p:cBhvr>
                                        <p:cTn id="51" dur="500"/>
                                        <p:tgtEl>
                                          <p:spTgt spid="34"/>
                                        </p:tgtEl>
                                      </p:cBhvr>
                                    </p:animEffect>
                                  </p:childTnLst>
                                </p:cTn>
                              </p:par>
                            </p:childTnLst>
                          </p:cTn>
                        </p:par>
                        <p:par>
                          <p:cTn id="52" fill="hold">
                            <p:stCondLst>
                              <p:cond delay="5000"/>
                            </p:stCondLst>
                            <p:childTnLst>
                              <p:par>
                                <p:cTn id="53" presetID="22" presetClass="entr" presetSubtype="4" fill="hold" grpId="0" nodeType="after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wipe(down)">
                                      <p:cBhvr>
                                        <p:cTn id="55" dur="500"/>
                                        <p:tgtEl>
                                          <p:spTgt spid="28"/>
                                        </p:tgtEl>
                                      </p:cBhvr>
                                    </p:animEffect>
                                  </p:childTnLst>
                                </p:cTn>
                              </p:par>
                            </p:childTnLst>
                          </p:cTn>
                        </p:par>
                        <p:par>
                          <p:cTn id="56" fill="hold">
                            <p:stCondLst>
                              <p:cond delay="5500"/>
                            </p:stCondLst>
                            <p:childTnLst>
                              <p:par>
                                <p:cTn id="57" presetID="53" presetClass="entr" presetSubtype="16" fill="hold" nodeType="afterEffect">
                                  <p:stCondLst>
                                    <p:cond delay="0"/>
                                  </p:stCondLst>
                                  <p:childTnLst>
                                    <p:set>
                                      <p:cBhvr>
                                        <p:cTn id="58" dur="1" fill="hold">
                                          <p:stCondLst>
                                            <p:cond delay="0"/>
                                          </p:stCondLst>
                                        </p:cTn>
                                        <p:tgtEl>
                                          <p:spTgt spid="35">
                                            <p:txEl>
                                              <p:pRg st="0" end="0"/>
                                            </p:txEl>
                                          </p:spTgt>
                                        </p:tgtEl>
                                        <p:attrNameLst>
                                          <p:attrName>style.visibility</p:attrName>
                                        </p:attrNameLst>
                                      </p:cBhvr>
                                      <p:to>
                                        <p:strVal val="visible"/>
                                      </p:to>
                                    </p:set>
                                    <p:anim calcmode="lin" valueType="num">
                                      <p:cBhvr>
                                        <p:cTn id="59" dur="500" fill="hold"/>
                                        <p:tgtEl>
                                          <p:spTgt spid="35">
                                            <p:txEl>
                                              <p:pRg st="0" end="0"/>
                                            </p:txEl>
                                          </p:spTgt>
                                        </p:tgtEl>
                                        <p:attrNameLst>
                                          <p:attrName>ppt_w</p:attrName>
                                        </p:attrNameLst>
                                      </p:cBhvr>
                                      <p:tavLst>
                                        <p:tav tm="0">
                                          <p:val>
                                            <p:fltVal val="0"/>
                                          </p:val>
                                        </p:tav>
                                        <p:tav tm="100000">
                                          <p:val>
                                            <p:strVal val="#ppt_w"/>
                                          </p:val>
                                        </p:tav>
                                      </p:tavLst>
                                    </p:anim>
                                    <p:anim calcmode="lin" valueType="num">
                                      <p:cBhvr>
                                        <p:cTn id="60" dur="500" fill="hold"/>
                                        <p:tgtEl>
                                          <p:spTgt spid="35">
                                            <p:txEl>
                                              <p:pRg st="0" end="0"/>
                                            </p:txEl>
                                          </p:spTgt>
                                        </p:tgtEl>
                                        <p:attrNameLst>
                                          <p:attrName>ppt_h</p:attrName>
                                        </p:attrNameLst>
                                      </p:cBhvr>
                                      <p:tavLst>
                                        <p:tav tm="0">
                                          <p:val>
                                            <p:fltVal val="0"/>
                                          </p:val>
                                        </p:tav>
                                        <p:tav tm="100000">
                                          <p:val>
                                            <p:strVal val="#ppt_h"/>
                                          </p:val>
                                        </p:tav>
                                      </p:tavLst>
                                    </p:anim>
                                    <p:animEffect transition="in" filter="fade">
                                      <p:cBhvr>
                                        <p:cTn id="61" dur="500"/>
                                        <p:tgtEl>
                                          <p:spTgt spid="35">
                                            <p:txEl>
                                              <p:pRg st="0" end="0"/>
                                            </p:txEl>
                                          </p:spTgt>
                                        </p:tgtEl>
                                      </p:cBhvr>
                                    </p:animEffect>
                                  </p:childTnLst>
                                </p:cTn>
                              </p:par>
                            </p:childTnLst>
                          </p:cTn>
                        </p:par>
                        <p:par>
                          <p:cTn id="62" fill="hold">
                            <p:stCondLst>
                              <p:cond delay="6000"/>
                            </p:stCondLst>
                            <p:childTnLst>
                              <p:par>
                                <p:cTn id="63" presetID="22" presetClass="entr" presetSubtype="4" fill="hold" grpId="0" nodeType="after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wipe(down)">
                                      <p:cBhvr>
                                        <p:cTn id="65" dur="500"/>
                                        <p:tgtEl>
                                          <p:spTgt spid="21"/>
                                        </p:tgtEl>
                                      </p:cBhvr>
                                    </p:animEffect>
                                  </p:childTnLst>
                                </p:cTn>
                              </p:par>
                            </p:childTnLst>
                          </p:cTn>
                        </p:par>
                        <p:par>
                          <p:cTn id="66" fill="hold">
                            <p:stCondLst>
                              <p:cond delay="6500"/>
                            </p:stCondLst>
                            <p:childTnLst>
                              <p:par>
                                <p:cTn id="67" presetID="53" presetClass="entr" presetSubtype="16" fill="hold" nodeType="afterEffect">
                                  <p:stCondLst>
                                    <p:cond delay="0"/>
                                  </p:stCondLst>
                                  <p:childTnLst>
                                    <p:set>
                                      <p:cBhvr>
                                        <p:cTn id="68" dur="1" fill="hold">
                                          <p:stCondLst>
                                            <p:cond delay="0"/>
                                          </p:stCondLst>
                                        </p:cTn>
                                        <p:tgtEl>
                                          <p:spTgt spid="36">
                                            <p:txEl>
                                              <p:pRg st="0" end="0"/>
                                            </p:txEl>
                                          </p:spTgt>
                                        </p:tgtEl>
                                        <p:attrNameLst>
                                          <p:attrName>style.visibility</p:attrName>
                                        </p:attrNameLst>
                                      </p:cBhvr>
                                      <p:to>
                                        <p:strVal val="visible"/>
                                      </p:to>
                                    </p:set>
                                    <p:anim calcmode="lin" valueType="num">
                                      <p:cBhvr>
                                        <p:cTn id="69" dur="500" fill="hold"/>
                                        <p:tgtEl>
                                          <p:spTgt spid="36">
                                            <p:txEl>
                                              <p:pRg st="0" end="0"/>
                                            </p:txEl>
                                          </p:spTgt>
                                        </p:tgtEl>
                                        <p:attrNameLst>
                                          <p:attrName>ppt_w</p:attrName>
                                        </p:attrNameLst>
                                      </p:cBhvr>
                                      <p:tavLst>
                                        <p:tav tm="0">
                                          <p:val>
                                            <p:fltVal val="0"/>
                                          </p:val>
                                        </p:tav>
                                        <p:tav tm="100000">
                                          <p:val>
                                            <p:strVal val="#ppt_w"/>
                                          </p:val>
                                        </p:tav>
                                      </p:tavLst>
                                    </p:anim>
                                    <p:anim calcmode="lin" valueType="num">
                                      <p:cBhvr>
                                        <p:cTn id="70" dur="500" fill="hold"/>
                                        <p:tgtEl>
                                          <p:spTgt spid="36">
                                            <p:txEl>
                                              <p:pRg st="0" end="0"/>
                                            </p:txEl>
                                          </p:spTgt>
                                        </p:tgtEl>
                                        <p:attrNameLst>
                                          <p:attrName>ppt_h</p:attrName>
                                        </p:attrNameLst>
                                      </p:cBhvr>
                                      <p:tavLst>
                                        <p:tav tm="0">
                                          <p:val>
                                            <p:fltVal val="0"/>
                                          </p:val>
                                        </p:tav>
                                        <p:tav tm="100000">
                                          <p:val>
                                            <p:strVal val="#ppt_h"/>
                                          </p:val>
                                        </p:tav>
                                      </p:tavLst>
                                    </p:anim>
                                    <p:animEffect transition="in" filter="fade">
                                      <p:cBhvr>
                                        <p:cTn id="71" dur="500"/>
                                        <p:tgtEl>
                                          <p:spTgt spid="36">
                                            <p:txEl>
                                              <p:pRg st="0" end="0"/>
                                            </p:txEl>
                                          </p:spTgt>
                                        </p:tgtEl>
                                      </p:cBhvr>
                                    </p:animEffect>
                                  </p:childTnLst>
                                </p:cTn>
                              </p:par>
                            </p:childTnLst>
                          </p:cTn>
                        </p:par>
                        <p:par>
                          <p:cTn id="72" fill="hold">
                            <p:stCondLst>
                              <p:cond delay="7000"/>
                            </p:stCondLst>
                            <p:childTnLst>
                              <p:par>
                                <p:cTn id="73" presetID="2" presetClass="entr" presetSubtype="4" fill="hold" grpId="0" nodeType="afterEffect">
                                  <p:stCondLst>
                                    <p:cond delay="0"/>
                                  </p:stCondLst>
                                  <p:childTnLst>
                                    <p:set>
                                      <p:cBhvr>
                                        <p:cTn id="74" dur="1" fill="hold">
                                          <p:stCondLst>
                                            <p:cond delay="0"/>
                                          </p:stCondLst>
                                        </p:cTn>
                                        <p:tgtEl>
                                          <p:spTgt spid="37"/>
                                        </p:tgtEl>
                                        <p:attrNameLst>
                                          <p:attrName>style.visibility</p:attrName>
                                        </p:attrNameLst>
                                      </p:cBhvr>
                                      <p:to>
                                        <p:strVal val="visible"/>
                                      </p:to>
                                    </p:set>
                                    <p:anim calcmode="lin" valueType="num">
                                      <p:cBhvr additive="base">
                                        <p:cTn id="75" dur="500" fill="hold"/>
                                        <p:tgtEl>
                                          <p:spTgt spid="37"/>
                                        </p:tgtEl>
                                        <p:attrNameLst>
                                          <p:attrName>ppt_x</p:attrName>
                                        </p:attrNameLst>
                                      </p:cBhvr>
                                      <p:tavLst>
                                        <p:tav tm="0">
                                          <p:val>
                                            <p:strVal val="#ppt_x"/>
                                          </p:val>
                                        </p:tav>
                                        <p:tav tm="100000">
                                          <p:val>
                                            <p:strVal val="#ppt_x"/>
                                          </p:val>
                                        </p:tav>
                                      </p:tavLst>
                                    </p:anim>
                                    <p:anim calcmode="lin" valueType="num">
                                      <p:cBhvr additive="base">
                                        <p:cTn id="76"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1" grpId="0" animBg="1"/>
      <p:bldP spid="22" grpId="0" animBg="1"/>
      <p:bldP spid="24" grpId="0" animBg="1"/>
      <p:bldP spid="26" grpId="0" animBg="1"/>
      <p:bldP spid="28" grpId="0" animBg="1"/>
      <p:bldP spid="31" grpId="0"/>
      <p:bldP spid="34" grpId="0"/>
      <p:bldP spid="3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椭圆 9"/>
          <p:cNvSpPr/>
          <p:nvPr/>
        </p:nvSpPr>
        <p:spPr>
          <a:xfrm>
            <a:off x="10648512" y="5816691"/>
            <a:ext cx="750386" cy="704616"/>
          </a:xfrm>
          <a:prstGeom prst="ellipse">
            <a:avLst/>
          </a:prstGeom>
          <a:solidFill>
            <a:srgbClr val="FBD537">
              <a:alpha val="3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 name="等腰三角形 10"/>
          <p:cNvSpPr/>
          <p:nvPr/>
        </p:nvSpPr>
        <p:spPr>
          <a:xfrm rot="3067251">
            <a:off x="984019" y="5199287"/>
            <a:ext cx="1185450" cy="1057456"/>
          </a:xfrm>
          <a:prstGeom prst="triangle">
            <a:avLst/>
          </a:prstGeom>
          <a:solidFill>
            <a:srgbClr val="FBD537">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19" name="组合 18"/>
          <p:cNvGrpSpPr/>
          <p:nvPr/>
        </p:nvGrpSpPr>
        <p:grpSpPr>
          <a:xfrm>
            <a:off x="2353548" y="2367936"/>
            <a:ext cx="7484905" cy="1508794"/>
            <a:chOff x="3149598" y="2312519"/>
            <a:chExt cx="7484905" cy="1508794"/>
          </a:xfrm>
        </p:grpSpPr>
        <p:sp>
          <p:nvSpPr>
            <p:cNvPr id="8" name="文本框 7"/>
            <p:cNvSpPr txBox="1"/>
            <p:nvPr/>
          </p:nvSpPr>
          <p:spPr>
            <a:xfrm>
              <a:off x="4969010" y="2312519"/>
              <a:ext cx="2655858" cy="769441"/>
            </a:xfrm>
            <a:prstGeom prst="rect">
              <a:avLst/>
            </a:prstGeom>
            <a:noFill/>
          </p:spPr>
          <p:txBody>
            <a:bodyPr wrap="square" rtlCol="0" anchor="ctr" anchorCtr="0">
              <a:spAutoFit/>
            </a:bodyPr>
            <a:lstStyle/>
            <a:p>
              <a:r>
                <a:rPr lang="zh-CN" altLang="en-US" sz="4400" b="1" dirty="0">
                  <a:solidFill>
                    <a:schemeClr val="tx1">
                      <a:lumMod val="75000"/>
                      <a:lumOff val="2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9" name="文本框 8"/>
            <p:cNvSpPr txBox="1"/>
            <p:nvPr/>
          </p:nvSpPr>
          <p:spPr>
            <a:xfrm>
              <a:off x="4969010" y="3451981"/>
              <a:ext cx="5665493"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a:t>
              </a:r>
            </a:p>
          </p:txBody>
        </p:sp>
        <p:cxnSp>
          <p:nvCxnSpPr>
            <p:cNvPr id="16" name="直接连接符 15"/>
            <p:cNvCxnSpPr/>
            <p:nvPr/>
          </p:nvCxnSpPr>
          <p:spPr>
            <a:xfrm>
              <a:off x="5107554" y="3207329"/>
              <a:ext cx="2101023" cy="0"/>
            </a:xfrm>
            <a:prstGeom prst="line">
              <a:avLst/>
            </a:prstGeom>
            <a:ln w="31750">
              <a:solidFill>
                <a:srgbClr val="FBD537"/>
              </a:solidFill>
              <a:prstDash val="sysDot"/>
            </a:ln>
          </p:spPr>
          <p:style>
            <a:lnRef idx="1">
              <a:schemeClr val="accent1"/>
            </a:lnRef>
            <a:fillRef idx="0">
              <a:schemeClr val="accent1"/>
            </a:fillRef>
            <a:effectRef idx="0">
              <a:schemeClr val="accent1"/>
            </a:effectRef>
            <a:fontRef idx="minor">
              <a:schemeClr val="tx1"/>
            </a:fontRef>
          </p:style>
        </p:cxnSp>
        <p:sp>
          <p:nvSpPr>
            <p:cNvPr id="18" name="平行四边形 17"/>
            <p:cNvSpPr/>
            <p:nvPr/>
          </p:nvSpPr>
          <p:spPr>
            <a:xfrm>
              <a:off x="3149598" y="2429169"/>
              <a:ext cx="1542320" cy="1345338"/>
            </a:xfrm>
            <a:prstGeom prst="parallelogram">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8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02    </a:t>
              </a:r>
              <a:endParaRPr lang="zh-CN" altLang="en-US" sz="4800" dirty="0">
                <a:latin typeface="阿里巴巴普惠体 R" panose="00020600040101010101" pitchFamily="18" charset="-122"/>
                <a:ea typeface="阿里巴巴普惠体 R" panose="00020600040101010101" pitchFamily="18" charset="-122"/>
                <a:cs typeface="阿里巴巴普惠体 R" panose="00020600040101010101" pitchFamily="18" charset="-122"/>
              </a:endParaRPr>
            </a:p>
          </p:txBody>
        </p:sp>
      </p:grpSp>
      <p:sp>
        <p:nvSpPr>
          <p:cNvPr id="22" name="等腰三角形 21"/>
          <p:cNvSpPr/>
          <p:nvPr/>
        </p:nvSpPr>
        <p:spPr>
          <a:xfrm rot="2031284">
            <a:off x="10449865" y="-930048"/>
            <a:ext cx="2415304" cy="2429242"/>
          </a:xfrm>
          <a:prstGeom prst="triangle">
            <a:avLst/>
          </a:prstGeom>
          <a:solidFill>
            <a:srgbClr val="FBD537">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1500"/>
                            </p:stCondLst>
                            <p:childTnLst>
                              <p:par>
                                <p:cTn id="17" presetID="2" presetClass="entr" presetSubtype="1"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4368" y="281409"/>
            <a:ext cx="7366487" cy="646331"/>
            <a:chOff x="334368" y="281409"/>
            <a:chExt cx="7366487" cy="646331"/>
          </a:xfrm>
        </p:grpSpPr>
        <p:grpSp>
          <p:nvGrpSpPr>
            <p:cNvPr id="3" name="组合 2"/>
            <p:cNvGrpSpPr/>
            <p:nvPr/>
          </p:nvGrpSpPr>
          <p:grpSpPr>
            <a:xfrm flipV="1">
              <a:off x="334368" y="288922"/>
              <a:ext cx="672312" cy="631305"/>
              <a:chOff x="1186235" y="5089346"/>
              <a:chExt cx="2359362" cy="2215453"/>
            </a:xfrm>
          </p:grpSpPr>
          <p:sp>
            <p:nvSpPr>
              <p:cNvPr id="5" name="椭圆 4"/>
              <p:cNvSpPr/>
              <p:nvPr/>
            </p:nvSpPr>
            <p:spPr>
              <a:xfrm>
                <a:off x="1186235" y="5089346"/>
                <a:ext cx="2359362" cy="2215453"/>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1640350" y="5515762"/>
                <a:ext cx="1451133" cy="13626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1121636" y="281409"/>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sp>
        <p:nvSpPr>
          <p:cNvPr id="8" name="矩形 7"/>
          <p:cNvSpPr/>
          <p:nvPr/>
        </p:nvSpPr>
        <p:spPr>
          <a:xfrm>
            <a:off x="670523" y="1592407"/>
            <a:ext cx="4988871" cy="2020205"/>
          </a:xfrm>
          <a:prstGeom prst="rect">
            <a:avLst/>
          </a:prstGeom>
          <a:noFill/>
          <a:ln w="28575" cap="rnd" cmpd="sng">
            <a:solidFill>
              <a:srgbClr val="FBD537"/>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75" dirty="0">
              <a:latin typeface="宋体" panose="02010600030101010101" pitchFamily="2" charset="-122"/>
              <a:ea typeface="宋体" panose="02010600030101010101" pitchFamily="2" charset="-122"/>
            </a:endParaRPr>
          </a:p>
        </p:txBody>
      </p:sp>
      <p:grpSp>
        <p:nvGrpSpPr>
          <p:cNvPr id="17" name="组合 16"/>
          <p:cNvGrpSpPr/>
          <p:nvPr/>
        </p:nvGrpSpPr>
        <p:grpSpPr>
          <a:xfrm>
            <a:off x="877278" y="1957366"/>
            <a:ext cx="3935802" cy="1290286"/>
            <a:chOff x="877278" y="2063125"/>
            <a:chExt cx="3935802" cy="1290286"/>
          </a:xfrm>
        </p:grpSpPr>
        <p:sp>
          <p:nvSpPr>
            <p:cNvPr id="15" name="文本框 14"/>
            <p:cNvSpPr txBox="1"/>
            <p:nvPr/>
          </p:nvSpPr>
          <p:spPr>
            <a:xfrm>
              <a:off x="877278" y="2063125"/>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6" name="文本框 15"/>
            <p:cNvSpPr txBox="1"/>
            <p:nvPr/>
          </p:nvSpPr>
          <p:spPr>
            <a:xfrm>
              <a:off x="877278" y="2707080"/>
              <a:ext cx="3935802"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grpSp>
      <p:grpSp>
        <p:nvGrpSpPr>
          <p:cNvPr id="47" name="组合 46"/>
          <p:cNvGrpSpPr/>
          <p:nvPr/>
        </p:nvGrpSpPr>
        <p:grpSpPr>
          <a:xfrm>
            <a:off x="5014928" y="1883497"/>
            <a:ext cx="1364155" cy="1364155"/>
            <a:chOff x="5014928" y="1883497"/>
            <a:chExt cx="1364155" cy="1364155"/>
          </a:xfrm>
        </p:grpSpPr>
        <p:sp>
          <p:nvSpPr>
            <p:cNvPr id="18" name="椭圆 17"/>
            <p:cNvSpPr/>
            <p:nvPr/>
          </p:nvSpPr>
          <p:spPr>
            <a:xfrm>
              <a:off x="5014928" y="1883497"/>
              <a:ext cx="1364155" cy="1364155"/>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19" name="组合 18"/>
            <p:cNvGrpSpPr/>
            <p:nvPr/>
          </p:nvGrpSpPr>
          <p:grpSpPr>
            <a:xfrm>
              <a:off x="5388148" y="2213852"/>
              <a:ext cx="617715" cy="703444"/>
              <a:chOff x="10856093" y="315913"/>
              <a:chExt cx="419100" cy="479425"/>
            </a:xfrm>
            <a:solidFill>
              <a:schemeClr val="bg1"/>
            </a:solidFill>
          </p:grpSpPr>
          <p:sp>
            <p:nvSpPr>
              <p:cNvPr id="20" name="Freeform 7"/>
              <p:cNvSpPr>
                <a:spLocks noEditPoints="1"/>
              </p:cNvSpPr>
              <p:nvPr/>
            </p:nvSpPr>
            <p:spPr bwMode="auto">
              <a:xfrm>
                <a:off x="10856093" y="315913"/>
                <a:ext cx="330200" cy="419100"/>
              </a:xfrm>
              <a:custGeom>
                <a:avLst/>
                <a:gdLst>
                  <a:gd name="T0" fmla="*/ 208 w 208"/>
                  <a:gd name="T1" fmla="*/ 264 h 264"/>
                  <a:gd name="T2" fmla="*/ 0 w 208"/>
                  <a:gd name="T3" fmla="*/ 264 h 264"/>
                  <a:gd name="T4" fmla="*/ 0 w 208"/>
                  <a:gd name="T5" fmla="*/ 0 h 264"/>
                  <a:gd name="T6" fmla="*/ 208 w 208"/>
                  <a:gd name="T7" fmla="*/ 0 h 264"/>
                  <a:gd name="T8" fmla="*/ 208 w 208"/>
                  <a:gd name="T9" fmla="*/ 264 h 264"/>
                  <a:gd name="T10" fmla="*/ 19 w 208"/>
                  <a:gd name="T11" fmla="*/ 245 h 264"/>
                  <a:gd name="T12" fmla="*/ 189 w 208"/>
                  <a:gd name="T13" fmla="*/ 245 h 264"/>
                  <a:gd name="T14" fmla="*/ 189 w 208"/>
                  <a:gd name="T15" fmla="*/ 18 h 264"/>
                  <a:gd name="T16" fmla="*/ 19 w 208"/>
                  <a:gd name="T17" fmla="*/ 18 h 264"/>
                  <a:gd name="T18" fmla="*/ 19 w 208"/>
                  <a:gd name="T19" fmla="*/ 245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8" h="264">
                    <a:moveTo>
                      <a:pt x="208" y="264"/>
                    </a:moveTo>
                    <a:lnTo>
                      <a:pt x="0" y="264"/>
                    </a:lnTo>
                    <a:lnTo>
                      <a:pt x="0" y="0"/>
                    </a:lnTo>
                    <a:lnTo>
                      <a:pt x="208" y="0"/>
                    </a:lnTo>
                    <a:lnTo>
                      <a:pt x="208" y="264"/>
                    </a:lnTo>
                    <a:close/>
                    <a:moveTo>
                      <a:pt x="19" y="245"/>
                    </a:moveTo>
                    <a:lnTo>
                      <a:pt x="189" y="245"/>
                    </a:lnTo>
                    <a:lnTo>
                      <a:pt x="189" y="18"/>
                    </a:lnTo>
                    <a:lnTo>
                      <a:pt x="19" y="18"/>
                    </a:lnTo>
                    <a:lnTo>
                      <a:pt x="19" y="24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21" name="Rectangle 8"/>
              <p:cNvSpPr>
                <a:spLocks noChangeArrowheads="1"/>
              </p:cNvSpPr>
              <p:nvPr/>
            </p:nvSpPr>
            <p:spPr bwMode="auto">
              <a:xfrm>
                <a:off x="10930706" y="495301"/>
                <a:ext cx="179388" cy="30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22" name="Rectangle 9"/>
              <p:cNvSpPr>
                <a:spLocks noChangeArrowheads="1"/>
              </p:cNvSpPr>
              <p:nvPr/>
            </p:nvSpPr>
            <p:spPr bwMode="auto">
              <a:xfrm>
                <a:off x="10930706" y="555626"/>
                <a:ext cx="179388" cy="30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23" name="Rectangle 10"/>
              <p:cNvSpPr>
                <a:spLocks noChangeArrowheads="1"/>
              </p:cNvSpPr>
              <p:nvPr/>
            </p:nvSpPr>
            <p:spPr bwMode="auto">
              <a:xfrm>
                <a:off x="10930706" y="615951"/>
                <a:ext cx="179388" cy="28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24" name="Rectangle 11"/>
              <p:cNvSpPr>
                <a:spLocks noChangeArrowheads="1"/>
              </p:cNvSpPr>
              <p:nvPr/>
            </p:nvSpPr>
            <p:spPr bwMode="auto">
              <a:xfrm>
                <a:off x="10930706" y="434975"/>
                <a:ext cx="90488" cy="30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sp>
            <p:nvSpPr>
              <p:cNvPr id="25" name="Freeform 12"/>
              <p:cNvSpPr/>
              <p:nvPr/>
            </p:nvSpPr>
            <p:spPr bwMode="auto">
              <a:xfrm>
                <a:off x="10960868" y="374650"/>
                <a:ext cx="314325" cy="420688"/>
              </a:xfrm>
              <a:custGeom>
                <a:avLst/>
                <a:gdLst>
                  <a:gd name="T0" fmla="*/ 198 w 198"/>
                  <a:gd name="T1" fmla="*/ 265 h 265"/>
                  <a:gd name="T2" fmla="*/ 0 w 198"/>
                  <a:gd name="T3" fmla="*/ 265 h 265"/>
                  <a:gd name="T4" fmla="*/ 0 w 198"/>
                  <a:gd name="T5" fmla="*/ 246 h 265"/>
                  <a:gd name="T6" fmla="*/ 179 w 198"/>
                  <a:gd name="T7" fmla="*/ 246 h 265"/>
                  <a:gd name="T8" fmla="*/ 179 w 198"/>
                  <a:gd name="T9" fmla="*/ 19 h 265"/>
                  <a:gd name="T10" fmla="*/ 160 w 198"/>
                  <a:gd name="T11" fmla="*/ 19 h 265"/>
                  <a:gd name="T12" fmla="*/ 160 w 198"/>
                  <a:gd name="T13" fmla="*/ 0 h 265"/>
                  <a:gd name="T14" fmla="*/ 198 w 198"/>
                  <a:gd name="T15" fmla="*/ 0 h 265"/>
                  <a:gd name="T16" fmla="*/ 198 w 198"/>
                  <a:gd name="T17" fmla="*/ 265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8" h="265">
                    <a:moveTo>
                      <a:pt x="198" y="265"/>
                    </a:moveTo>
                    <a:lnTo>
                      <a:pt x="0" y="265"/>
                    </a:lnTo>
                    <a:lnTo>
                      <a:pt x="0" y="246"/>
                    </a:lnTo>
                    <a:lnTo>
                      <a:pt x="179" y="246"/>
                    </a:lnTo>
                    <a:lnTo>
                      <a:pt x="179" y="19"/>
                    </a:lnTo>
                    <a:lnTo>
                      <a:pt x="160" y="19"/>
                    </a:lnTo>
                    <a:lnTo>
                      <a:pt x="160" y="0"/>
                    </a:lnTo>
                    <a:lnTo>
                      <a:pt x="198" y="0"/>
                    </a:lnTo>
                    <a:lnTo>
                      <a:pt x="198" y="26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grpSp>
      <p:grpSp>
        <p:nvGrpSpPr>
          <p:cNvPr id="26" name="组合 25"/>
          <p:cNvGrpSpPr/>
          <p:nvPr/>
        </p:nvGrpSpPr>
        <p:grpSpPr>
          <a:xfrm>
            <a:off x="6710077" y="2123019"/>
            <a:ext cx="4894816" cy="929367"/>
            <a:chOff x="6992384" y="1554441"/>
            <a:chExt cx="4894816" cy="929367"/>
          </a:xfrm>
        </p:grpSpPr>
        <p:sp>
          <p:nvSpPr>
            <p:cNvPr id="27" name="文本框 26"/>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8" name="文本框 27"/>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31" name="矩形 30"/>
          <p:cNvSpPr/>
          <p:nvPr/>
        </p:nvSpPr>
        <p:spPr>
          <a:xfrm>
            <a:off x="670523" y="4094092"/>
            <a:ext cx="4988871" cy="2020205"/>
          </a:xfrm>
          <a:prstGeom prst="rect">
            <a:avLst/>
          </a:prstGeom>
          <a:noFill/>
          <a:ln w="28575" cap="rnd" cmpd="sng">
            <a:solidFill>
              <a:srgbClr val="FBD537"/>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75" dirty="0">
              <a:latin typeface="宋体" panose="02010600030101010101" pitchFamily="2" charset="-122"/>
              <a:ea typeface="宋体" panose="02010600030101010101" pitchFamily="2" charset="-122"/>
            </a:endParaRPr>
          </a:p>
        </p:txBody>
      </p:sp>
      <p:grpSp>
        <p:nvGrpSpPr>
          <p:cNvPr id="32" name="组合 31"/>
          <p:cNvGrpSpPr/>
          <p:nvPr/>
        </p:nvGrpSpPr>
        <p:grpSpPr>
          <a:xfrm>
            <a:off x="877278" y="4459051"/>
            <a:ext cx="3935802" cy="1290286"/>
            <a:chOff x="877278" y="2063125"/>
            <a:chExt cx="3935802" cy="1290286"/>
          </a:xfrm>
        </p:grpSpPr>
        <p:sp>
          <p:nvSpPr>
            <p:cNvPr id="44" name="文本框 43"/>
            <p:cNvSpPr txBox="1"/>
            <p:nvPr/>
          </p:nvSpPr>
          <p:spPr>
            <a:xfrm>
              <a:off x="877278" y="2063125"/>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45" name="文本框 44"/>
            <p:cNvSpPr txBox="1"/>
            <p:nvPr/>
          </p:nvSpPr>
          <p:spPr>
            <a:xfrm>
              <a:off x="877278" y="2707080"/>
              <a:ext cx="3935802" cy="646331"/>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点击输入详细内容点击输入详细内容点击输入详细内容点击输入详细内容</a:t>
              </a:r>
            </a:p>
          </p:txBody>
        </p:sp>
      </p:grpSp>
      <p:grpSp>
        <p:nvGrpSpPr>
          <p:cNvPr id="35" name="组合 34"/>
          <p:cNvGrpSpPr/>
          <p:nvPr/>
        </p:nvGrpSpPr>
        <p:grpSpPr>
          <a:xfrm>
            <a:off x="6710077" y="4624704"/>
            <a:ext cx="4894816" cy="929367"/>
            <a:chOff x="6992384" y="1554441"/>
            <a:chExt cx="4894816" cy="929367"/>
          </a:xfrm>
        </p:grpSpPr>
        <p:sp>
          <p:nvSpPr>
            <p:cNvPr id="36" name="文本框 35"/>
            <p:cNvSpPr txBox="1"/>
            <p:nvPr/>
          </p:nvSpPr>
          <p:spPr>
            <a:xfrm>
              <a:off x="6992384" y="1554441"/>
              <a:ext cx="2655858" cy="523220"/>
            </a:xfrm>
            <a:prstGeom prst="rect">
              <a:avLst/>
            </a:prstGeom>
            <a:noFill/>
          </p:spPr>
          <p:txBody>
            <a:bodyPr wrap="square" rtlCol="0" anchor="ctr" anchorCtr="0">
              <a:spAutoFit/>
            </a:bodyPr>
            <a:lstStyle/>
            <a:p>
              <a:r>
                <a:rPr lang="zh-CN" altLang="en-US" sz="2800" b="1"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37" name="文本框 36"/>
            <p:cNvSpPr txBox="1"/>
            <p:nvPr/>
          </p:nvSpPr>
          <p:spPr>
            <a:xfrm>
              <a:off x="6992384" y="2114476"/>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grpSp>
        <p:nvGrpSpPr>
          <p:cNvPr id="48" name="组合 47"/>
          <p:cNvGrpSpPr/>
          <p:nvPr/>
        </p:nvGrpSpPr>
        <p:grpSpPr>
          <a:xfrm>
            <a:off x="5014928" y="4385182"/>
            <a:ext cx="1364155" cy="1364155"/>
            <a:chOff x="5014928" y="4385182"/>
            <a:chExt cx="1364155" cy="1364155"/>
          </a:xfrm>
        </p:grpSpPr>
        <p:sp>
          <p:nvSpPr>
            <p:cNvPr id="33" name="椭圆 32"/>
            <p:cNvSpPr/>
            <p:nvPr/>
          </p:nvSpPr>
          <p:spPr>
            <a:xfrm>
              <a:off x="5014928" y="4385182"/>
              <a:ext cx="1364155" cy="1364155"/>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6" name="Freeform 13"/>
            <p:cNvSpPr/>
            <p:nvPr/>
          </p:nvSpPr>
          <p:spPr bwMode="auto">
            <a:xfrm>
              <a:off x="5342520" y="4737665"/>
              <a:ext cx="708970" cy="659189"/>
            </a:xfrm>
            <a:custGeom>
              <a:avLst/>
              <a:gdLst>
                <a:gd name="T0" fmla="*/ 40 w 128"/>
                <a:gd name="T1" fmla="*/ 120 h 120"/>
                <a:gd name="T2" fmla="*/ 12 w 128"/>
                <a:gd name="T3" fmla="*/ 108 h 120"/>
                <a:gd name="T4" fmla="*/ 0 w 128"/>
                <a:gd name="T5" fmla="*/ 80 h 120"/>
                <a:gd name="T6" fmla="*/ 12 w 128"/>
                <a:gd name="T7" fmla="*/ 52 h 120"/>
                <a:gd name="T8" fmla="*/ 58 w 128"/>
                <a:gd name="T9" fmla="*/ 2 h 120"/>
                <a:gd name="T10" fmla="*/ 64 w 128"/>
                <a:gd name="T11" fmla="*/ 8 h 120"/>
                <a:gd name="T12" fmla="*/ 17 w 128"/>
                <a:gd name="T13" fmla="*/ 57 h 120"/>
                <a:gd name="T14" fmla="*/ 8 w 128"/>
                <a:gd name="T15" fmla="*/ 80 h 120"/>
                <a:gd name="T16" fmla="*/ 17 w 128"/>
                <a:gd name="T17" fmla="*/ 103 h 120"/>
                <a:gd name="T18" fmla="*/ 40 w 128"/>
                <a:gd name="T19" fmla="*/ 112 h 120"/>
                <a:gd name="T20" fmla="*/ 63 w 128"/>
                <a:gd name="T21" fmla="*/ 103 h 120"/>
                <a:gd name="T22" fmla="*/ 113 w 128"/>
                <a:gd name="T23" fmla="*/ 49 h 120"/>
                <a:gd name="T24" fmla="*/ 120 w 128"/>
                <a:gd name="T25" fmla="*/ 32 h 120"/>
                <a:gd name="T26" fmla="*/ 113 w 128"/>
                <a:gd name="T27" fmla="*/ 15 h 120"/>
                <a:gd name="T28" fmla="*/ 96 w 128"/>
                <a:gd name="T29" fmla="*/ 8 h 120"/>
                <a:gd name="T30" fmla="*/ 79 w 128"/>
                <a:gd name="T31" fmla="*/ 15 h 120"/>
                <a:gd name="T32" fmla="*/ 29 w 128"/>
                <a:gd name="T33" fmla="*/ 69 h 120"/>
                <a:gd name="T34" fmla="*/ 29 w 128"/>
                <a:gd name="T35" fmla="*/ 91 h 120"/>
                <a:gd name="T36" fmla="*/ 40 w 128"/>
                <a:gd name="T37" fmla="*/ 96 h 120"/>
                <a:gd name="T38" fmla="*/ 40 w 128"/>
                <a:gd name="T39" fmla="*/ 96 h 120"/>
                <a:gd name="T40" fmla="*/ 51 w 128"/>
                <a:gd name="T41" fmla="*/ 91 h 120"/>
                <a:gd name="T42" fmla="*/ 100 w 128"/>
                <a:gd name="T43" fmla="*/ 41 h 120"/>
                <a:gd name="T44" fmla="*/ 105 w 128"/>
                <a:gd name="T45" fmla="*/ 47 h 120"/>
                <a:gd name="T46" fmla="*/ 57 w 128"/>
                <a:gd name="T47" fmla="*/ 97 h 120"/>
                <a:gd name="T48" fmla="*/ 40 w 128"/>
                <a:gd name="T49" fmla="*/ 104 h 120"/>
                <a:gd name="T50" fmla="*/ 40 w 128"/>
                <a:gd name="T51" fmla="*/ 104 h 120"/>
                <a:gd name="T52" fmla="*/ 23 w 128"/>
                <a:gd name="T53" fmla="*/ 97 h 120"/>
                <a:gd name="T54" fmla="*/ 23 w 128"/>
                <a:gd name="T55" fmla="*/ 63 h 120"/>
                <a:gd name="T56" fmla="*/ 73 w 128"/>
                <a:gd name="T57" fmla="*/ 9 h 120"/>
                <a:gd name="T58" fmla="*/ 96 w 128"/>
                <a:gd name="T59" fmla="*/ 0 h 120"/>
                <a:gd name="T60" fmla="*/ 119 w 128"/>
                <a:gd name="T61" fmla="*/ 9 h 120"/>
                <a:gd name="T62" fmla="*/ 128 w 128"/>
                <a:gd name="T63" fmla="*/ 32 h 120"/>
                <a:gd name="T64" fmla="*/ 119 w 128"/>
                <a:gd name="T65" fmla="*/ 55 h 120"/>
                <a:gd name="T66" fmla="*/ 68 w 128"/>
                <a:gd name="T67" fmla="*/ 108 h 120"/>
                <a:gd name="T68" fmla="*/ 40 w 128"/>
                <a:gd name="T69"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8" h="120">
                  <a:moveTo>
                    <a:pt x="40" y="120"/>
                  </a:moveTo>
                  <a:cubicBezTo>
                    <a:pt x="29" y="120"/>
                    <a:pt x="19" y="116"/>
                    <a:pt x="12" y="108"/>
                  </a:cubicBezTo>
                  <a:cubicBezTo>
                    <a:pt x="4" y="101"/>
                    <a:pt x="0" y="91"/>
                    <a:pt x="0" y="80"/>
                  </a:cubicBezTo>
                  <a:cubicBezTo>
                    <a:pt x="0" y="69"/>
                    <a:pt x="4" y="59"/>
                    <a:pt x="12" y="52"/>
                  </a:cubicBezTo>
                  <a:cubicBezTo>
                    <a:pt x="58" y="2"/>
                    <a:pt x="58" y="2"/>
                    <a:pt x="58" y="2"/>
                  </a:cubicBezTo>
                  <a:cubicBezTo>
                    <a:pt x="64" y="8"/>
                    <a:pt x="64" y="8"/>
                    <a:pt x="64" y="8"/>
                  </a:cubicBezTo>
                  <a:cubicBezTo>
                    <a:pt x="17" y="57"/>
                    <a:pt x="17" y="57"/>
                    <a:pt x="17" y="57"/>
                  </a:cubicBezTo>
                  <a:cubicBezTo>
                    <a:pt x="11" y="63"/>
                    <a:pt x="8" y="71"/>
                    <a:pt x="8" y="80"/>
                  </a:cubicBezTo>
                  <a:cubicBezTo>
                    <a:pt x="8" y="89"/>
                    <a:pt x="11" y="97"/>
                    <a:pt x="17" y="103"/>
                  </a:cubicBezTo>
                  <a:cubicBezTo>
                    <a:pt x="23" y="109"/>
                    <a:pt x="31" y="112"/>
                    <a:pt x="40" y="112"/>
                  </a:cubicBezTo>
                  <a:cubicBezTo>
                    <a:pt x="49" y="112"/>
                    <a:pt x="57" y="109"/>
                    <a:pt x="63" y="103"/>
                  </a:cubicBezTo>
                  <a:cubicBezTo>
                    <a:pt x="113" y="49"/>
                    <a:pt x="113" y="49"/>
                    <a:pt x="113" y="49"/>
                  </a:cubicBezTo>
                  <a:cubicBezTo>
                    <a:pt x="118" y="44"/>
                    <a:pt x="120" y="38"/>
                    <a:pt x="120" y="32"/>
                  </a:cubicBezTo>
                  <a:cubicBezTo>
                    <a:pt x="120" y="26"/>
                    <a:pt x="118" y="20"/>
                    <a:pt x="113" y="15"/>
                  </a:cubicBezTo>
                  <a:cubicBezTo>
                    <a:pt x="108" y="10"/>
                    <a:pt x="102" y="8"/>
                    <a:pt x="96" y="8"/>
                  </a:cubicBezTo>
                  <a:cubicBezTo>
                    <a:pt x="90" y="8"/>
                    <a:pt x="84" y="10"/>
                    <a:pt x="79" y="15"/>
                  </a:cubicBezTo>
                  <a:cubicBezTo>
                    <a:pt x="29" y="69"/>
                    <a:pt x="29" y="69"/>
                    <a:pt x="29" y="69"/>
                  </a:cubicBezTo>
                  <a:cubicBezTo>
                    <a:pt x="22" y="75"/>
                    <a:pt x="22" y="85"/>
                    <a:pt x="29" y="91"/>
                  </a:cubicBezTo>
                  <a:cubicBezTo>
                    <a:pt x="32" y="94"/>
                    <a:pt x="36" y="96"/>
                    <a:pt x="40" y="96"/>
                  </a:cubicBezTo>
                  <a:cubicBezTo>
                    <a:pt x="40" y="96"/>
                    <a:pt x="40" y="96"/>
                    <a:pt x="40" y="96"/>
                  </a:cubicBezTo>
                  <a:cubicBezTo>
                    <a:pt x="44" y="96"/>
                    <a:pt x="48" y="94"/>
                    <a:pt x="51" y="91"/>
                  </a:cubicBezTo>
                  <a:cubicBezTo>
                    <a:pt x="100" y="41"/>
                    <a:pt x="100" y="41"/>
                    <a:pt x="100" y="41"/>
                  </a:cubicBezTo>
                  <a:cubicBezTo>
                    <a:pt x="105" y="47"/>
                    <a:pt x="105" y="47"/>
                    <a:pt x="105" y="47"/>
                  </a:cubicBezTo>
                  <a:cubicBezTo>
                    <a:pt x="57" y="97"/>
                    <a:pt x="57" y="97"/>
                    <a:pt x="57" y="97"/>
                  </a:cubicBezTo>
                  <a:cubicBezTo>
                    <a:pt x="52" y="102"/>
                    <a:pt x="46" y="104"/>
                    <a:pt x="40" y="104"/>
                  </a:cubicBezTo>
                  <a:cubicBezTo>
                    <a:pt x="40" y="104"/>
                    <a:pt x="40" y="104"/>
                    <a:pt x="40" y="104"/>
                  </a:cubicBezTo>
                  <a:cubicBezTo>
                    <a:pt x="34" y="104"/>
                    <a:pt x="28" y="102"/>
                    <a:pt x="23" y="97"/>
                  </a:cubicBezTo>
                  <a:cubicBezTo>
                    <a:pt x="14" y="88"/>
                    <a:pt x="14" y="72"/>
                    <a:pt x="23" y="63"/>
                  </a:cubicBezTo>
                  <a:cubicBezTo>
                    <a:pt x="73" y="9"/>
                    <a:pt x="73" y="9"/>
                    <a:pt x="73" y="9"/>
                  </a:cubicBezTo>
                  <a:cubicBezTo>
                    <a:pt x="79" y="3"/>
                    <a:pt x="87" y="0"/>
                    <a:pt x="96" y="0"/>
                  </a:cubicBezTo>
                  <a:cubicBezTo>
                    <a:pt x="105" y="0"/>
                    <a:pt x="113" y="3"/>
                    <a:pt x="119" y="9"/>
                  </a:cubicBezTo>
                  <a:cubicBezTo>
                    <a:pt x="125" y="15"/>
                    <a:pt x="128" y="23"/>
                    <a:pt x="128" y="32"/>
                  </a:cubicBezTo>
                  <a:cubicBezTo>
                    <a:pt x="128" y="41"/>
                    <a:pt x="125" y="49"/>
                    <a:pt x="119" y="55"/>
                  </a:cubicBezTo>
                  <a:cubicBezTo>
                    <a:pt x="68" y="108"/>
                    <a:pt x="68" y="108"/>
                    <a:pt x="68" y="108"/>
                  </a:cubicBezTo>
                  <a:cubicBezTo>
                    <a:pt x="61" y="116"/>
                    <a:pt x="51" y="120"/>
                    <a:pt x="40" y="120"/>
                  </a:cubicBezTo>
                </a:path>
              </a:pathLst>
            </a:custGeom>
            <a:solidFill>
              <a:schemeClr val="bg1"/>
            </a:solidFill>
            <a:ln>
              <a:noFill/>
            </a:ln>
          </p:spPr>
          <p:txBody>
            <a:bodyPr vert="horz" wrap="square" lIns="121920" tIns="60960" rIns="121920" bIns="60960" numCol="1" anchor="t" anchorCtr="0" compatLnSpc="1"/>
            <a:lstStyle/>
            <a:p>
              <a:endParaRPr lang="zh-CN" altLang="en-US" dirty="0">
                <a:solidFill>
                  <a:schemeClr val="bg1">
                    <a:lumMod val="85000"/>
                  </a:schemeClr>
                </a:solidFill>
                <a:latin typeface="宋体" panose="02010600030101010101" pitchFamily="2" charset="-122"/>
                <a:ea typeface="宋体" panose="02010600030101010101"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arn(inVertical)">
                                      <p:cBhvr>
                                        <p:cTn id="11" dur="500"/>
                                        <p:tgtEl>
                                          <p:spTgt spid="8"/>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500" fill="hold"/>
                                        <p:tgtEl>
                                          <p:spTgt spid="17"/>
                                        </p:tgtEl>
                                        <p:attrNameLst>
                                          <p:attrName>ppt_w</p:attrName>
                                        </p:attrNameLst>
                                      </p:cBhvr>
                                      <p:tavLst>
                                        <p:tav tm="0">
                                          <p:val>
                                            <p:fltVal val="0"/>
                                          </p:val>
                                        </p:tav>
                                        <p:tav tm="100000">
                                          <p:val>
                                            <p:strVal val="#ppt_w"/>
                                          </p:val>
                                        </p:tav>
                                      </p:tavLst>
                                    </p:anim>
                                    <p:anim calcmode="lin" valueType="num">
                                      <p:cBhvr>
                                        <p:cTn id="16" dur="500" fill="hold"/>
                                        <p:tgtEl>
                                          <p:spTgt spid="17"/>
                                        </p:tgtEl>
                                        <p:attrNameLst>
                                          <p:attrName>ppt_h</p:attrName>
                                        </p:attrNameLst>
                                      </p:cBhvr>
                                      <p:tavLst>
                                        <p:tav tm="0">
                                          <p:val>
                                            <p:fltVal val="0"/>
                                          </p:val>
                                        </p:tav>
                                        <p:tav tm="100000">
                                          <p:val>
                                            <p:strVal val="#ppt_h"/>
                                          </p:val>
                                        </p:tav>
                                      </p:tavLst>
                                    </p:anim>
                                    <p:animEffect transition="in" filter="fade">
                                      <p:cBhvr>
                                        <p:cTn id="17" dur="500"/>
                                        <p:tgtEl>
                                          <p:spTgt spid="17"/>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47"/>
                                        </p:tgtEl>
                                        <p:attrNameLst>
                                          <p:attrName>style.visibility</p:attrName>
                                        </p:attrNameLst>
                                      </p:cBhvr>
                                      <p:to>
                                        <p:strVal val="visible"/>
                                      </p:to>
                                    </p:set>
                                    <p:anim calcmode="lin" valueType="num">
                                      <p:cBhvr>
                                        <p:cTn id="21" dur="500" fill="hold"/>
                                        <p:tgtEl>
                                          <p:spTgt spid="47"/>
                                        </p:tgtEl>
                                        <p:attrNameLst>
                                          <p:attrName>ppt_w</p:attrName>
                                        </p:attrNameLst>
                                      </p:cBhvr>
                                      <p:tavLst>
                                        <p:tav tm="0">
                                          <p:val>
                                            <p:fltVal val="0"/>
                                          </p:val>
                                        </p:tav>
                                        <p:tav tm="100000">
                                          <p:val>
                                            <p:strVal val="#ppt_w"/>
                                          </p:val>
                                        </p:tav>
                                      </p:tavLst>
                                    </p:anim>
                                    <p:anim calcmode="lin" valueType="num">
                                      <p:cBhvr>
                                        <p:cTn id="22" dur="500" fill="hold"/>
                                        <p:tgtEl>
                                          <p:spTgt spid="47"/>
                                        </p:tgtEl>
                                        <p:attrNameLst>
                                          <p:attrName>ppt_h</p:attrName>
                                        </p:attrNameLst>
                                      </p:cBhvr>
                                      <p:tavLst>
                                        <p:tav tm="0">
                                          <p:val>
                                            <p:fltVal val="0"/>
                                          </p:val>
                                        </p:tav>
                                        <p:tav tm="100000">
                                          <p:val>
                                            <p:strVal val="#ppt_h"/>
                                          </p:val>
                                        </p:tav>
                                      </p:tavLst>
                                    </p:anim>
                                    <p:animEffect transition="in" filter="fade">
                                      <p:cBhvr>
                                        <p:cTn id="23" dur="500"/>
                                        <p:tgtEl>
                                          <p:spTgt spid="47"/>
                                        </p:tgtEl>
                                      </p:cBhvr>
                                    </p:animEffect>
                                  </p:childTnLst>
                                </p:cTn>
                              </p:par>
                            </p:childTnLst>
                          </p:cTn>
                        </p:par>
                        <p:par>
                          <p:cTn id="24" fill="hold">
                            <p:stCondLst>
                              <p:cond delay="2000"/>
                            </p:stCondLst>
                            <p:childTnLst>
                              <p:par>
                                <p:cTn id="25" presetID="2" presetClass="entr" presetSubtype="2" fill="hold" nodeType="after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1+#ppt_w/2"/>
                                          </p:val>
                                        </p:tav>
                                        <p:tav tm="100000">
                                          <p:val>
                                            <p:strVal val="#ppt_x"/>
                                          </p:val>
                                        </p:tav>
                                      </p:tavLst>
                                    </p:anim>
                                    <p:anim calcmode="lin" valueType="num">
                                      <p:cBhvr additive="base">
                                        <p:cTn id="28" dur="500" fill="hold"/>
                                        <p:tgtEl>
                                          <p:spTgt spid="26"/>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16" presetClass="entr" presetSubtype="21" fill="hold" grpId="0" nodeType="after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barn(inVertical)">
                                      <p:cBhvr>
                                        <p:cTn id="32" dur="500"/>
                                        <p:tgtEl>
                                          <p:spTgt spid="31"/>
                                        </p:tgtEl>
                                      </p:cBhvr>
                                    </p:animEffect>
                                  </p:childTnLst>
                                </p:cTn>
                              </p:par>
                            </p:childTnLst>
                          </p:cTn>
                        </p:par>
                        <p:par>
                          <p:cTn id="33" fill="hold">
                            <p:stCondLst>
                              <p:cond delay="3000"/>
                            </p:stCondLst>
                            <p:childTnLst>
                              <p:par>
                                <p:cTn id="34" presetID="53" presetClass="entr" presetSubtype="16" fill="hold" nodeType="afterEffect">
                                  <p:stCondLst>
                                    <p:cond delay="0"/>
                                  </p:stCondLst>
                                  <p:childTnLst>
                                    <p:set>
                                      <p:cBhvr>
                                        <p:cTn id="35" dur="1" fill="hold">
                                          <p:stCondLst>
                                            <p:cond delay="0"/>
                                          </p:stCondLst>
                                        </p:cTn>
                                        <p:tgtEl>
                                          <p:spTgt spid="32"/>
                                        </p:tgtEl>
                                        <p:attrNameLst>
                                          <p:attrName>style.visibility</p:attrName>
                                        </p:attrNameLst>
                                      </p:cBhvr>
                                      <p:to>
                                        <p:strVal val="visible"/>
                                      </p:to>
                                    </p:set>
                                    <p:anim calcmode="lin" valueType="num">
                                      <p:cBhvr>
                                        <p:cTn id="36" dur="500" fill="hold"/>
                                        <p:tgtEl>
                                          <p:spTgt spid="32"/>
                                        </p:tgtEl>
                                        <p:attrNameLst>
                                          <p:attrName>ppt_w</p:attrName>
                                        </p:attrNameLst>
                                      </p:cBhvr>
                                      <p:tavLst>
                                        <p:tav tm="0">
                                          <p:val>
                                            <p:fltVal val="0"/>
                                          </p:val>
                                        </p:tav>
                                        <p:tav tm="100000">
                                          <p:val>
                                            <p:strVal val="#ppt_w"/>
                                          </p:val>
                                        </p:tav>
                                      </p:tavLst>
                                    </p:anim>
                                    <p:anim calcmode="lin" valueType="num">
                                      <p:cBhvr>
                                        <p:cTn id="37" dur="500" fill="hold"/>
                                        <p:tgtEl>
                                          <p:spTgt spid="32"/>
                                        </p:tgtEl>
                                        <p:attrNameLst>
                                          <p:attrName>ppt_h</p:attrName>
                                        </p:attrNameLst>
                                      </p:cBhvr>
                                      <p:tavLst>
                                        <p:tav tm="0">
                                          <p:val>
                                            <p:fltVal val="0"/>
                                          </p:val>
                                        </p:tav>
                                        <p:tav tm="100000">
                                          <p:val>
                                            <p:strVal val="#ppt_h"/>
                                          </p:val>
                                        </p:tav>
                                      </p:tavLst>
                                    </p:anim>
                                    <p:animEffect transition="in" filter="fade">
                                      <p:cBhvr>
                                        <p:cTn id="38" dur="500"/>
                                        <p:tgtEl>
                                          <p:spTgt spid="32"/>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48"/>
                                        </p:tgtEl>
                                        <p:attrNameLst>
                                          <p:attrName>style.visibility</p:attrName>
                                        </p:attrNameLst>
                                      </p:cBhvr>
                                      <p:to>
                                        <p:strVal val="visible"/>
                                      </p:to>
                                    </p:set>
                                    <p:anim calcmode="lin" valueType="num">
                                      <p:cBhvr>
                                        <p:cTn id="42" dur="500" fill="hold"/>
                                        <p:tgtEl>
                                          <p:spTgt spid="48"/>
                                        </p:tgtEl>
                                        <p:attrNameLst>
                                          <p:attrName>ppt_w</p:attrName>
                                        </p:attrNameLst>
                                      </p:cBhvr>
                                      <p:tavLst>
                                        <p:tav tm="0">
                                          <p:val>
                                            <p:fltVal val="0"/>
                                          </p:val>
                                        </p:tav>
                                        <p:tav tm="100000">
                                          <p:val>
                                            <p:strVal val="#ppt_w"/>
                                          </p:val>
                                        </p:tav>
                                      </p:tavLst>
                                    </p:anim>
                                    <p:anim calcmode="lin" valueType="num">
                                      <p:cBhvr>
                                        <p:cTn id="43" dur="500" fill="hold"/>
                                        <p:tgtEl>
                                          <p:spTgt spid="48"/>
                                        </p:tgtEl>
                                        <p:attrNameLst>
                                          <p:attrName>ppt_h</p:attrName>
                                        </p:attrNameLst>
                                      </p:cBhvr>
                                      <p:tavLst>
                                        <p:tav tm="0">
                                          <p:val>
                                            <p:fltVal val="0"/>
                                          </p:val>
                                        </p:tav>
                                        <p:tav tm="100000">
                                          <p:val>
                                            <p:strVal val="#ppt_h"/>
                                          </p:val>
                                        </p:tav>
                                      </p:tavLst>
                                    </p:anim>
                                    <p:animEffect transition="in" filter="fade">
                                      <p:cBhvr>
                                        <p:cTn id="44" dur="500"/>
                                        <p:tgtEl>
                                          <p:spTgt spid="48"/>
                                        </p:tgtEl>
                                      </p:cBhvr>
                                    </p:animEffect>
                                  </p:childTnLst>
                                </p:cTn>
                              </p:par>
                            </p:childTnLst>
                          </p:cTn>
                        </p:par>
                        <p:par>
                          <p:cTn id="45" fill="hold">
                            <p:stCondLst>
                              <p:cond delay="4000"/>
                            </p:stCondLst>
                            <p:childTnLst>
                              <p:par>
                                <p:cTn id="46" presetID="2" presetClass="entr" presetSubtype="2" fill="hold" nodeType="afterEffect">
                                  <p:stCondLst>
                                    <p:cond delay="0"/>
                                  </p:stCondLst>
                                  <p:childTnLst>
                                    <p:set>
                                      <p:cBhvr>
                                        <p:cTn id="47" dur="1" fill="hold">
                                          <p:stCondLst>
                                            <p:cond delay="0"/>
                                          </p:stCondLst>
                                        </p:cTn>
                                        <p:tgtEl>
                                          <p:spTgt spid="35"/>
                                        </p:tgtEl>
                                        <p:attrNameLst>
                                          <p:attrName>style.visibility</p:attrName>
                                        </p:attrNameLst>
                                      </p:cBhvr>
                                      <p:to>
                                        <p:strVal val="visible"/>
                                      </p:to>
                                    </p:set>
                                    <p:anim calcmode="lin" valueType="num">
                                      <p:cBhvr additive="base">
                                        <p:cTn id="48" dur="500" fill="hold"/>
                                        <p:tgtEl>
                                          <p:spTgt spid="35"/>
                                        </p:tgtEl>
                                        <p:attrNameLst>
                                          <p:attrName>ppt_x</p:attrName>
                                        </p:attrNameLst>
                                      </p:cBhvr>
                                      <p:tavLst>
                                        <p:tav tm="0">
                                          <p:val>
                                            <p:strVal val="1+#ppt_w/2"/>
                                          </p:val>
                                        </p:tav>
                                        <p:tav tm="100000">
                                          <p:val>
                                            <p:strVal val="#ppt_x"/>
                                          </p:val>
                                        </p:tav>
                                      </p:tavLst>
                                    </p:anim>
                                    <p:anim calcmode="lin" valueType="num">
                                      <p:cBhvr additive="base">
                                        <p:cTn id="49" dur="50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34368" y="281409"/>
            <a:ext cx="7366487" cy="646331"/>
            <a:chOff x="334368" y="281409"/>
            <a:chExt cx="7366487" cy="646331"/>
          </a:xfrm>
        </p:grpSpPr>
        <p:grpSp>
          <p:nvGrpSpPr>
            <p:cNvPr id="3" name="组合 2"/>
            <p:cNvGrpSpPr/>
            <p:nvPr/>
          </p:nvGrpSpPr>
          <p:grpSpPr>
            <a:xfrm flipV="1">
              <a:off x="334368" y="288922"/>
              <a:ext cx="672312" cy="631305"/>
              <a:chOff x="1186235" y="5089346"/>
              <a:chExt cx="2359362" cy="2215453"/>
            </a:xfrm>
          </p:grpSpPr>
          <p:sp>
            <p:nvSpPr>
              <p:cNvPr id="5" name="椭圆 4"/>
              <p:cNvSpPr/>
              <p:nvPr/>
            </p:nvSpPr>
            <p:spPr>
              <a:xfrm>
                <a:off x="1186235" y="5089346"/>
                <a:ext cx="2359362" cy="2215453"/>
              </a:xfrm>
              <a:prstGeom prst="ellipse">
                <a:avLst/>
              </a:prstGeom>
              <a:solidFill>
                <a:srgbClr val="FBD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1640350" y="5515762"/>
                <a:ext cx="1451133" cy="13626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4" name="文本框 3"/>
            <p:cNvSpPr txBox="1"/>
            <p:nvPr/>
          </p:nvSpPr>
          <p:spPr>
            <a:xfrm>
              <a:off x="1121636" y="281409"/>
              <a:ext cx="6579219" cy="646331"/>
            </a:xfrm>
            <a:prstGeom prst="rect">
              <a:avLst/>
            </a:prstGeom>
            <a:noFill/>
          </p:spPr>
          <p:txBody>
            <a:bodyPr wrap="square" rtlCol="0" anchor="ctr" anchorCtr="0">
              <a:spAutoFit/>
            </a:bodyPr>
            <a:lstStyle/>
            <a:p>
              <a:r>
                <a:rPr lang="zh-CN" altLang="en-US" sz="3600" dirty="0">
                  <a:solidFill>
                    <a:schemeClr val="tx1">
                      <a:lumMod val="85000"/>
                      <a:lumOff val="15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请输入标题内容</a:t>
              </a:r>
            </a:p>
          </p:txBody>
        </p:sp>
      </p:grpSp>
      <p:sp>
        <p:nvSpPr>
          <p:cNvPr id="7" name="矩形: 圆角 6"/>
          <p:cNvSpPr/>
          <p:nvPr/>
        </p:nvSpPr>
        <p:spPr>
          <a:xfrm>
            <a:off x="463770" y="1617060"/>
            <a:ext cx="3120477" cy="4522572"/>
          </a:xfrm>
          <a:prstGeom prst="roundRect">
            <a:avLst>
              <a:gd name="adj" fmla="val 597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400" dirty="0">
                <a:latin typeface="阿里巴巴普惠体 R" panose="00020600040101010101" pitchFamily="18" charset="-122"/>
                <a:ea typeface="阿里巴巴普惠体 R" panose="00020600040101010101" pitchFamily="18" charset="-122"/>
                <a:cs typeface="阿里巴巴普惠体 R" panose="00020600040101010101" pitchFamily="18" charset="-122"/>
              </a:rPr>
              <a:t>配图</a:t>
            </a:r>
          </a:p>
        </p:txBody>
      </p:sp>
      <p:sp>
        <p:nvSpPr>
          <p:cNvPr id="11" name="iŝļiḓê"/>
          <p:cNvSpPr/>
          <p:nvPr/>
        </p:nvSpPr>
        <p:spPr bwMode="auto">
          <a:xfrm>
            <a:off x="4040635" y="4215061"/>
            <a:ext cx="622422" cy="621567"/>
          </a:xfrm>
          <a:custGeom>
            <a:avLst/>
            <a:gdLst>
              <a:gd name="connsiteX0" fmla="*/ 588724 w 604090"/>
              <a:gd name="connsiteY0" fmla="*/ 307736 h 603264"/>
              <a:gd name="connsiteX1" fmla="*/ 604088 w 604090"/>
              <a:gd name="connsiteY1" fmla="*/ 324154 h 603264"/>
              <a:gd name="connsiteX2" fmla="*/ 569980 w 604090"/>
              <a:gd name="connsiteY2" fmla="*/ 468082 h 603264"/>
              <a:gd name="connsiteX3" fmla="*/ 435546 w 604090"/>
              <a:gd name="connsiteY3" fmla="*/ 560761 h 603264"/>
              <a:gd name="connsiteX4" fmla="*/ 417263 w 604090"/>
              <a:gd name="connsiteY4" fmla="*/ 603264 h 603264"/>
              <a:gd name="connsiteX5" fmla="*/ 319087 w 604090"/>
              <a:gd name="connsiteY5" fmla="*/ 603264 h 603264"/>
              <a:gd name="connsiteX6" fmla="*/ 380082 w 604090"/>
              <a:gd name="connsiteY6" fmla="*/ 456728 h 603264"/>
              <a:gd name="connsiteX7" fmla="*/ 456133 w 604090"/>
              <a:gd name="connsiteY7" fmla="*/ 400415 h 603264"/>
              <a:gd name="connsiteX8" fmla="*/ 500074 w 604090"/>
              <a:gd name="connsiteY8" fmla="*/ 385991 h 603264"/>
              <a:gd name="connsiteX9" fmla="*/ 513902 w 604090"/>
              <a:gd name="connsiteY9" fmla="*/ 394891 h 603264"/>
              <a:gd name="connsiteX10" fmla="*/ 467349 w 604090"/>
              <a:gd name="connsiteY10" fmla="*/ 441077 h 603264"/>
              <a:gd name="connsiteX11" fmla="*/ 472880 w 604090"/>
              <a:gd name="connsiteY11" fmla="*/ 440309 h 603264"/>
              <a:gd name="connsiteX12" fmla="*/ 563220 w 604090"/>
              <a:gd name="connsiteY12" fmla="*/ 342414 h 603264"/>
              <a:gd name="connsiteX13" fmla="*/ 588724 w 604090"/>
              <a:gd name="connsiteY13" fmla="*/ 307736 h 603264"/>
              <a:gd name="connsiteX14" fmla="*/ 15366 w 604090"/>
              <a:gd name="connsiteY14" fmla="*/ 307736 h 603264"/>
              <a:gd name="connsiteX15" fmla="*/ 41023 w 604090"/>
              <a:gd name="connsiteY15" fmla="*/ 342414 h 603264"/>
              <a:gd name="connsiteX16" fmla="*/ 131205 w 604090"/>
              <a:gd name="connsiteY16" fmla="*/ 440309 h 603264"/>
              <a:gd name="connsiteX17" fmla="*/ 136889 w 604090"/>
              <a:gd name="connsiteY17" fmla="*/ 441077 h 603264"/>
              <a:gd name="connsiteX18" fmla="*/ 90339 w 604090"/>
              <a:gd name="connsiteY18" fmla="*/ 394891 h 603264"/>
              <a:gd name="connsiteX19" fmla="*/ 104012 w 604090"/>
              <a:gd name="connsiteY19" fmla="*/ 385991 h 603264"/>
              <a:gd name="connsiteX20" fmla="*/ 147951 w 604090"/>
              <a:gd name="connsiteY20" fmla="*/ 400415 h 603264"/>
              <a:gd name="connsiteX21" fmla="*/ 223999 w 604090"/>
              <a:gd name="connsiteY21" fmla="*/ 456728 h 603264"/>
              <a:gd name="connsiteX22" fmla="*/ 285145 w 604090"/>
              <a:gd name="connsiteY22" fmla="*/ 603264 h 603264"/>
              <a:gd name="connsiteX23" fmla="*/ 186974 w 604090"/>
              <a:gd name="connsiteY23" fmla="*/ 603264 h 603264"/>
              <a:gd name="connsiteX24" fmla="*/ 168538 w 604090"/>
              <a:gd name="connsiteY24" fmla="*/ 560761 h 603264"/>
              <a:gd name="connsiteX25" fmla="*/ 34109 w 604090"/>
              <a:gd name="connsiteY25" fmla="*/ 468082 h 603264"/>
              <a:gd name="connsiteX26" fmla="*/ 3 w 604090"/>
              <a:gd name="connsiteY26" fmla="*/ 324154 h 603264"/>
              <a:gd name="connsiteX27" fmla="*/ 15366 w 604090"/>
              <a:gd name="connsiteY27" fmla="*/ 307736 h 603264"/>
              <a:gd name="connsiteX28" fmla="*/ 300534 w 604090"/>
              <a:gd name="connsiteY28" fmla="*/ 114881 h 603264"/>
              <a:gd name="connsiteX29" fmla="*/ 469392 w 604090"/>
              <a:gd name="connsiteY29" fmla="*/ 303285 h 603264"/>
              <a:gd name="connsiteX30" fmla="*/ 469392 w 604090"/>
              <a:gd name="connsiteY30" fmla="*/ 359591 h 603264"/>
              <a:gd name="connsiteX31" fmla="*/ 455410 w 604090"/>
              <a:gd name="connsiteY31" fmla="*/ 365268 h 603264"/>
              <a:gd name="connsiteX32" fmla="*/ 444348 w 604090"/>
              <a:gd name="connsiteY32" fmla="*/ 369717 h 603264"/>
              <a:gd name="connsiteX33" fmla="*/ 355540 w 604090"/>
              <a:gd name="connsiteY33" fmla="*/ 435075 h 603264"/>
              <a:gd name="connsiteX34" fmla="*/ 350623 w 604090"/>
              <a:gd name="connsiteY34" fmla="*/ 440752 h 603264"/>
              <a:gd name="connsiteX35" fmla="*/ 350623 w 604090"/>
              <a:gd name="connsiteY35" fmla="*/ 350539 h 603264"/>
              <a:gd name="connsiteX36" fmla="*/ 299305 w 604090"/>
              <a:gd name="connsiteY36" fmla="*/ 299909 h 603264"/>
              <a:gd name="connsiteX37" fmla="*/ 248140 w 604090"/>
              <a:gd name="connsiteY37" fmla="*/ 350539 h 603264"/>
              <a:gd name="connsiteX38" fmla="*/ 248140 w 604090"/>
              <a:gd name="connsiteY38" fmla="*/ 435996 h 603264"/>
              <a:gd name="connsiteX39" fmla="*/ 247833 w 604090"/>
              <a:gd name="connsiteY39" fmla="*/ 435075 h 603264"/>
              <a:gd name="connsiteX40" fmla="*/ 159486 w 604090"/>
              <a:gd name="connsiteY40" fmla="*/ 369717 h 603264"/>
              <a:gd name="connsiteX41" fmla="*/ 147962 w 604090"/>
              <a:gd name="connsiteY41" fmla="*/ 365268 h 603264"/>
              <a:gd name="connsiteX42" fmla="*/ 127220 w 604090"/>
              <a:gd name="connsiteY42" fmla="*/ 357443 h 603264"/>
              <a:gd name="connsiteX43" fmla="*/ 127220 w 604090"/>
              <a:gd name="connsiteY43" fmla="*/ 306200 h 603264"/>
              <a:gd name="connsiteX44" fmla="*/ 301270 w 604090"/>
              <a:gd name="connsiteY44" fmla="*/ 0 h 603264"/>
              <a:gd name="connsiteX45" fmla="*/ 535723 w 604090"/>
              <a:gd name="connsiteY45" fmla="*/ 261586 h 603264"/>
              <a:gd name="connsiteX46" fmla="*/ 476572 w 604090"/>
              <a:gd name="connsiteY46" fmla="*/ 261586 h 603264"/>
              <a:gd name="connsiteX47" fmla="*/ 301424 w 604090"/>
              <a:gd name="connsiteY47" fmla="*/ 66125 h 603264"/>
              <a:gd name="connsiteX48" fmla="*/ 124124 w 604090"/>
              <a:gd name="connsiteY48" fmla="*/ 261586 h 603264"/>
              <a:gd name="connsiteX49" fmla="*/ 64205 w 604090"/>
              <a:gd name="connsiteY49" fmla="*/ 261586 h 603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604090" h="603264">
                <a:moveTo>
                  <a:pt x="588724" y="307736"/>
                </a:moveTo>
                <a:cubicBezTo>
                  <a:pt x="597328" y="307736"/>
                  <a:pt x="604242" y="315562"/>
                  <a:pt x="604088" y="324154"/>
                </a:cubicBezTo>
                <a:cubicBezTo>
                  <a:pt x="603474" y="349932"/>
                  <a:pt x="591797" y="435092"/>
                  <a:pt x="569980" y="468082"/>
                </a:cubicBezTo>
                <a:cubicBezTo>
                  <a:pt x="548317" y="500919"/>
                  <a:pt x="451985" y="545417"/>
                  <a:pt x="435546" y="560761"/>
                </a:cubicBezTo>
                <a:cubicBezTo>
                  <a:pt x="428017" y="567819"/>
                  <a:pt x="418953" y="579634"/>
                  <a:pt x="417263" y="603264"/>
                </a:cubicBezTo>
                <a:lnTo>
                  <a:pt x="319087" y="603264"/>
                </a:lnTo>
                <a:cubicBezTo>
                  <a:pt x="329381" y="518257"/>
                  <a:pt x="357343" y="482659"/>
                  <a:pt x="380082" y="456728"/>
                </a:cubicBezTo>
                <a:cubicBezTo>
                  <a:pt x="400516" y="433711"/>
                  <a:pt x="428017" y="411155"/>
                  <a:pt x="456133" y="400415"/>
                </a:cubicBezTo>
                <a:cubicBezTo>
                  <a:pt x="473495" y="393663"/>
                  <a:pt x="489012" y="385991"/>
                  <a:pt x="500074" y="385991"/>
                </a:cubicBezTo>
                <a:cubicBezTo>
                  <a:pt x="506220" y="385991"/>
                  <a:pt x="510983" y="388446"/>
                  <a:pt x="513902" y="394891"/>
                </a:cubicBezTo>
                <a:cubicBezTo>
                  <a:pt x="520048" y="409468"/>
                  <a:pt x="454136" y="441077"/>
                  <a:pt x="467349" y="441077"/>
                </a:cubicBezTo>
                <a:cubicBezTo>
                  <a:pt x="468425" y="441077"/>
                  <a:pt x="470268" y="440923"/>
                  <a:pt x="472880" y="440309"/>
                </a:cubicBezTo>
                <a:cubicBezTo>
                  <a:pt x="508217" y="432791"/>
                  <a:pt x="552005" y="392436"/>
                  <a:pt x="563220" y="342414"/>
                </a:cubicBezTo>
                <a:cubicBezTo>
                  <a:pt x="568905" y="316482"/>
                  <a:pt x="579660" y="307736"/>
                  <a:pt x="588724" y="307736"/>
                </a:cubicBezTo>
                <a:close/>
                <a:moveTo>
                  <a:pt x="15366" y="307736"/>
                </a:moveTo>
                <a:cubicBezTo>
                  <a:pt x="24430" y="307736"/>
                  <a:pt x="35185" y="316482"/>
                  <a:pt x="41023" y="342414"/>
                </a:cubicBezTo>
                <a:cubicBezTo>
                  <a:pt x="52084" y="392436"/>
                  <a:pt x="96023" y="432791"/>
                  <a:pt x="131205" y="440309"/>
                </a:cubicBezTo>
                <a:cubicBezTo>
                  <a:pt x="133817" y="440923"/>
                  <a:pt x="135660" y="441077"/>
                  <a:pt x="136889" y="441077"/>
                </a:cubicBezTo>
                <a:cubicBezTo>
                  <a:pt x="150102" y="441077"/>
                  <a:pt x="84040" y="409468"/>
                  <a:pt x="90339" y="394891"/>
                </a:cubicBezTo>
                <a:cubicBezTo>
                  <a:pt x="93104" y="388446"/>
                  <a:pt x="97867" y="385991"/>
                  <a:pt x="104012" y="385991"/>
                </a:cubicBezTo>
                <a:cubicBezTo>
                  <a:pt x="115074" y="385991"/>
                  <a:pt x="130744" y="393663"/>
                  <a:pt x="147951" y="400415"/>
                </a:cubicBezTo>
                <a:cubicBezTo>
                  <a:pt x="176066" y="411155"/>
                  <a:pt x="203720" y="433711"/>
                  <a:pt x="223999" y="456728"/>
                </a:cubicBezTo>
                <a:cubicBezTo>
                  <a:pt x="246737" y="482659"/>
                  <a:pt x="274698" y="518257"/>
                  <a:pt x="285145" y="603264"/>
                </a:cubicBezTo>
                <a:lnTo>
                  <a:pt x="186974" y="603264"/>
                </a:lnTo>
                <a:cubicBezTo>
                  <a:pt x="185130" y="579634"/>
                  <a:pt x="176219" y="567819"/>
                  <a:pt x="168538" y="560761"/>
                </a:cubicBezTo>
                <a:cubicBezTo>
                  <a:pt x="152099" y="545417"/>
                  <a:pt x="55925" y="500919"/>
                  <a:pt x="34109" y="468082"/>
                </a:cubicBezTo>
                <a:cubicBezTo>
                  <a:pt x="12293" y="435092"/>
                  <a:pt x="617" y="349932"/>
                  <a:pt x="3" y="324154"/>
                </a:cubicBezTo>
                <a:cubicBezTo>
                  <a:pt x="-151" y="315562"/>
                  <a:pt x="6762" y="307736"/>
                  <a:pt x="15366" y="307736"/>
                </a:cubicBezTo>
                <a:close/>
                <a:moveTo>
                  <a:pt x="300534" y="114881"/>
                </a:moveTo>
                <a:lnTo>
                  <a:pt x="469392" y="303285"/>
                </a:lnTo>
                <a:lnTo>
                  <a:pt x="469392" y="359591"/>
                </a:lnTo>
                <a:cubicBezTo>
                  <a:pt x="465244" y="361279"/>
                  <a:pt x="460327" y="363273"/>
                  <a:pt x="455410" y="365268"/>
                </a:cubicBezTo>
                <a:cubicBezTo>
                  <a:pt x="451723" y="366802"/>
                  <a:pt x="448189" y="368336"/>
                  <a:pt x="444348" y="369717"/>
                </a:cubicBezTo>
                <a:cubicBezTo>
                  <a:pt x="414386" y="381224"/>
                  <a:pt x="381813" y="405158"/>
                  <a:pt x="355540" y="435075"/>
                </a:cubicBezTo>
                <a:cubicBezTo>
                  <a:pt x="353849" y="436916"/>
                  <a:pt x="352620" y="438757"/>
                  <a:pt x="350623" y="440752"/>
                </a:cubicBezTo>
                <a:lnTo>
                  <a:pt x="350623" y="350539"/>
                </a:lnTo>
                <a:cubicBezTo>
                  <a:pt x="350623" y="322616"/>
                  <a:pt x="327268" y="299909"/>
                  <a:pt x="299305" y="299909"/>
                </a:cubicBezTo>
                <a:cubicBezTo>
                  <a:pt x="271341" y="299909"/>
                  <a:pt x="248140" y="322616"/>
                  <a:pt x="248140" y="350539"/>
                </a:cubicBezTo>
                <a:lnTo>
                  <a:pt x="248140" y="435996"/>
                </a:lnTo>
                <a:cubicBezTo>
                  <a:pt x="248140" y="435689"/>
                  <a:pt x="248140" y="435382"/>
                  <a:pt x="247833" y="435075"/>
                </a:cubicBezTo>
                <a:cubicBezTo>
                  <a:pt x="221559" y="405158"/>
                  <a:pt x="189601" y="381224"/>
                  <a:pt x="159486" y="369717"/>
                </a:cubicBezTo>
                <a:cubicBezTo>
                  <a:pt x="155798" y="368336"/>
                  <a:pt x="151804" y="366802"/>
                  <a:pt x="147962" y="365268"/>
                </a:cubicBezTo>
                <a:cubicBezTo>
                  <a:pt x="141048" y="362353"/>
                  <a:pt x="135517" y="359591"/>
                  <a:pt x="127220" y="357443"/>
                </a:cubicBezTo>
                <a:lnTo>
                  <a:pt x="127220" y="306200"/>
                </a:lnTo>
                <a:close/>
                <a:moveTo>
                  <a:pt x="301270" y="0"/>
                </a:moveTo>
                <a:lnTo>
                  <a:pt x="535723" y="261586"/>
                </a:lnTo>
                <a:lnTo>
                  <a:pt x="476572" y="261586"/>
                </a:lnTo>
                <a:lnTo>
                  <a:pt x="301424" y="66125"/>
                </a:lnTo>
                <a:lnTo>
                  <a:pt x="124124" y="261586"/>
                </a:lnTo>
                <a:lnTo>
                  <a:pt x="64205" y="261586"/>
                </a:lnTo>
                <a:close/>
              </a:path>
            </a:pathLst>
          </a:custGeom>
          <a:solidFill>
            <a:srgbClr val="FBD537"/>
          </a:solidFill>
          <a:ln>
            <a:noFill/>
          </a:ln>
        </p:spPr>
        <p:txBody>
          <a:bodyPr wrap="square" lIns="91440" tIns="45720" rIns="91440" bIns="4572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dirty="0">
              <a:latin typeface="宋体" panose="02010600030101010101" pitchFamily="2" charset="-122"/>
              <a:ea typeface="宋体" panose="02010600030101010101" pitchFamily="2" charset="-122"/>
            </a:endParaRPr>
          </a:p>
        </p:txBody>
      </p:sp>
      <p:grpSp>
        <p:nvGrpSpPr>
          <p:cNvPr id="15" name="组合 14"/>
          <p:cNvGrpSpPr/>
          <p:nvPr/>
        </p:nvGrpSpPr>
        <p:grpSpPr>
          <a:xfrm>
            <a:off x="5035098" y="4140080"/>
            <a:ext cx="7921030" cy="771529"/>
            <a:chOff x="4995674" y="1617060"/>
            <a:chExt cx="7921030" cy="771529"/>
          </a:xfrm>
        </p:grpSpPr>
        <p:sp>
          <p:nvSpPr>
            <p:cNvPr id="8" name="işľíḑê"/>
            <p:cNvSpPr/>
            <p:nvPr/>
          </p:nvSpPr>
          <p:spPr>
            <a:xfrm>
              <a:off x="4995674" y="1617060"/>
              <a:ext cx="2804037" cy="771529"/>
            </a:xfrm>
            <a:prstGeom prst="rect">
              <a:avLst/>
            </a:prstGeom>
            <a:solidFill>
              <a:schemeClr val="bg1"/>
            </a:solidFill>
            <a:ln w="19050">
              <a:solidFill>
                <a:srgbClr val="FBD537"/>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defTabSz="914400">
                <a:defRPr/>
              </a:pPr>
              <a:r>
                <a:rPr lang="zh-CN" altLang="en-US" sz="3200" b="1" dirty="0">
                  <a:solidFill>
                    <a:schemeClr val="tx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4" name="文本框 13"/>
            <p:cNvSpPr txBox="1"/>
            <p:nvPr/>
          </p:nvSpPr>
          <p:spPr>
            <a:xfrm>
              <a:off x="8021888" y="1818157"/>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10" name="îṣ1ïḍé"/>
          <p:cNvSpPr/>
          <p:nvPr/>
        </p:nvSpPr>
        <p:spPr bwMode="auto">
          <a:xfrm>
            <a:off x="4026190" y="3034909"/>
            <a:ext cx="651312" cy="556522"/>
          </a:xfrm>
          <a:custGeom>
            <a:avLst/>
            <a:gdLst>
              <a:gd name="connsiteX0" fmla="*/ 560224 w 607107"/>
              <a:gd name="connsiteY0" fmla="*/ 279860 h 518750"/>
              <a:gd name="connsiteX1" fmla="*/ 582459 w 607107"/>
              <a:gd name="connsiteY1" fmla="*/ 280220 h 518750"/>
              <a:gd name="connsiteX2" fmla="*/ 606440 w 607107"/>
              <a:gd name="connsiteY2" fmla="*/ 300513 h 518750"/>
              <a:gd name="connsiteX3" fmla="*/ 596135 w 607107"/>
              <a:gd name="connsiteY3" fmla="*/ 329751 h 518750"/>
              <a:gd name="connsiteX4" fmla="*/ 571865 w 607107"/>
              <a:gd name="connsiteY4" fmla="*/ 348793 h 518750"/>
              <a:gd name="connsiteX5" fmla="*/ 371834 w 607107"/>
              <a:gd name="connsiteY5" fmla="*/ 500269 h 518750"/>
              <a:gd name="connsiteX6" fmla="*/ 134050 w 607107"/>
              <a:gd name="connsiteY6" fmla="*/ 494210 h 518750"/>
              <a:gd name="connsiteX7" fmla="*/ 67213 w 607107"/>
              <a:gd name="connsiteY7" fmla="*/ 511040 h 518750"/>
              <a:gd name="connsiteX8" fmla="*/ 61145 w 607107"/>
              <a:gd name="connsiteY8" fmla="*/ 511040 h 518750"/>
              <a:gd name="connsiteX9" fmla="*/ 59701 w 607107"/>
              <a:gd name="connsiteY9" fmla="*/ 510560 h 518750"/>
              <a:gd name="connsiteX10" fmla="*/ 55656 w 607107"/>
              <a:gd name="connsiteY10" fmla="*/ 507674 h 518750"/>
              <a:gd name="connsiteX11" fmla="*/ 7502 w 607107"/>
              <a:gd name="connsiteY11" fmla="*/ 432081 h 518750"/>
              <a:gd name="connsiteX12" fmla="*/ 1435 w 607107"/>
              <a:gd name="connsiteY12" fmla="*/ 423521 h 518750"/>
              <a:gd name="connsiteX13" fmla="*/ 183 w 607107"/>
              <a:gd name="connsiteY13" fmla="*/ 417077 h 518750"/>
              <a:gd name="connsiteX14" fmla="*/ 4131 w 607107"/>
              <a:gd name="connsiteY14" fmla="*/ 411788 h 518750"/>
              <a:gd name="connsiteX15" fmla="*/ 95527 w 607107"/>
              <a:gd name="connsiteY15" fmla="*/ 376588 h 518750"/>
              <a:gd name="connsiteX16" fmla="*/ 266570 w 607107"/>
              <a:gd name="connsiteY16" fmla="*/ 330231 h 518750"/>
              <a:gd name="connsiteX17" fmla="*/ 327147 w 607107"/>
              <a:gd name="connsiteY17" fmla="*/ 372741 h 518750"/>
              <a:gd name="connsiteX18" fmla="*/ 233536 w 607107"/>
              <a:gd name="connsiteY18" fmla="*/ 417943 h 518750"/>
              <a:gd name="connsiteX19" fmla="*/ 360084 w 607107"/>
              <a:gd name="connsiteY19" fmla="*/ 366393 h 518750"/>
              <a:gd name="connsiteX20" fmla="*/ 365285 w 607107"/>
              <a:gd name="connsiteY20" fmla="*/ 359372 h 518750"/>
              <a:gd name="connsiteX21" fmla="*/ 524482 w 607107"/>
              <a:gd name="connsiteY21" fmla="*/ 291473 h 518750"/>
              <a:gd name="connsiteX22" fmla="*/ 560224 w 607107"/>
              <a:gd name="connsiteY22" fmla="*/ 279860 h 518750"/>
              <a:gd name="connsiteX23" fmla="*/ 231201 w 607107"/>
              <a:gd name="connsiteY23" fmla="*/ 114447 h 518750"/>
              <a:gd name="connsiteX24" fmla="*/ 227733 w 607107"/>
              <a:gd name="connsiteY24" fmla="*/ 115409 h 518750"/>
              <a:gd name="connsiteX25" fmla="*/ 204232 w 607107"/>
              <a:gd name="connsiteY25" fmla="*/ 127912 h 518750"/>
              <a:gd name="connsiteX26" fmla="*/ 200572 w 607107"/>
              <a:gd name="connsiteY26" fmla="*/ 136280 h 518750"/>
              <a:gd name="connsiteX27" fmla="*/ 203269 w 607107"/>
              <a:gd name="connsiteY27" fmla="*/ 146860 h 518750"/>
              <a:gd name="connsiteX28" fmla="*/ 207410 w 607107"/>
              <a:gd name="connsiteY28" fmla="*/ 151862 h 518750"/>
              <a:gd name="connsiteX29" fmla="*/ 213960 w 607107"/>
              <a:gd name="connsiteY29" fmla="*/ 151573 h 518750"/>
              <a:gd name="connsiteX30" fmla="*/ 222340 w 607107"/>
              <a:gd name="connsiteY30" fmla="*/ 147053 h 518750"/>
              <a:gd name="connsiteX31" fmla="*/ 222340 w 607107"/>
              <a:gd name="connsiteY31" fmla="*/ 230058 h 518750"/>
              <a:gd name="connsiteX32" fmla="*/ 229756 w 607107"/>
              <a:gd name="connsiteY32" fmla="*/ 237464 h 518750"/>
              <a:gd name="connsiteX33" fmla="*/ 243433 w 607107"/>
              <a:gd name="connsiteY33" fmla="*/ 237464 h 518750"/>
              <a:gd name="connsiteX34" fmla="*/ 250850 w 607107"/>
              <a:gd name="connsiteY34" fmla="*/ 230058 h 518750"/>
              <a:gd name="connsiteX35" fmla="*/ 250850 w 607107"/>
              <a:gd name="connsiteY35" fmla="*/ 121853 h 518750"/>
              <a:gd name="connsiteX36" fmla="*/ 243433 w 607107"/>
              <a:gd name="connsiteY36" fmla="*/ 114447 h 518750"/>
              <a:gd name="connsiteX37" fmla="*/ 230719 w 607107"/>
              <a:gd name="connsiteY37" fmla="*/ 76070 h 518750"/>
              <a:gd name="connsiteX38" fmla="*/ 330794 w 607107"/>
              <a:gd name="connsiteY38" fmla="*/ 176004 h 518750"/>
              <a:gd name="connsiteX39" fmla="*/ 230719 w 607107"/>
              <a:gd name="connsiteY39" fmla="*/ 275841 h 518750"/>
              <a:gd name="connsiteX40" fmla="*/ 130741 w 607107"/>
              <a:gd name="connsiteY40" fmla="*/ 176004 h 518750"/>
              <a:gd name="connsiteX41" fmla="*/ 230719 w 607107"/>
              <a:gd name="connsiteY41" fmla="*/ 76070 h 518750"/>
              <a:gd name="connsiteX42" fmla="*/ 371906 w 607107"/>
              <a:gd name="connsiteY42" fmla="*/ 39432 h 518750"/>
              <a:gd name="connsiteX43" fmla="*/ 368246 w 607107"/>
              <a:gd name="connsiteY43" fmla="*/ 40297 h 518750"/>
              <a:gd name="connsiteX44" fmla="*/ 344168 w 607107"/>
              <a:gd name="connsiteY44" fmla="*/ 53185 h 518750"/>
              <a:gd name="connsiteX45" fmla="*/ 340412 w 607107"/>
              <a:gd name="connsiteY45" fmla="*/ 61744 h 518750"/>
              <a:gd name="connsiteX46" fmla="*/ 343109 w 607107"/>
              <a:gd name="connsiteY46" fmla="*/ 72612 h 518750"/>
              <a:gd name="connsiteX47" fmla="*/ 347443 w 607107"/>
              <a:gd name="connsiteY47" fmla="*/ 77709 h 518750"/>
              <a:gd name="connsiteX48" fmla="*/ 354089 w 607107"/>
              <a:gd name="connsiteY48" fmla="*/ 77421 h 518750"/>
              <a:gd name="connsiteX49" fmla="*/ 362757 w 607107"/>
              <a:gd name="connsiteY49" fmla="*/ 72804 h 518750"/>
              <a:gd name="connsiteX50" fmla="*/ 362757 w 607107"/>
              <a:gd name="connsiteY50" fmla="*/ 157919 h 518750"/>
              <a:gd name="connsiteX51" fmla="*/ 370365 w 607107"/>
              <a:gd name="connsiteY51" fmla="*/ 165517 h 518750"/>
              <a:gd name="connsiteX52" fmla="*/ 384331 w 607107"/>
              <a:gd name="connsiteY52" fmla="*/ 165517 h 518750"/>
              <a:gd name="connsiteX53" fmla="*/ 391939 w 607107"/>
              <a:gd name="connsiteY53" fmla="*/ 157919 h 518750"/>
              <a:gd name="connsiteX54" fmla="*/ 391939 w 607107"/>
              <a:gd name="connsiteY54" fmla="*/ 47029 h 518750"/>
              <a:gd name="connsiteX55" fmla="*/ 384331 w 607107"/>
              <a:gd name="connsiteY55" fmla="*/ 39432 h 518750"/>
              <a:gd name="connsiteX56" fmla="*/ 371328 w 607107"/>
              <a:gd name="connsiteY56" fmla="*/ 0 h 518750"/>
              <a:gd name="connsiteX57" fmla="*/ 473901 w 607107"/>
              <a:gd name="connsiteY57" fmla="*/ 102426 h 518750"/>
              <a:gd name="connsiteX58" fmla="*/ 371328 w 607107"/>
              <a:gd name="connsiteY58" fmla="*/ 204852 h 518750"/>
              <a:gd name="connsiteX59" fmla="*/ 342531 w 607107"/>
              <a:gd name="connsiteY59" fmla="*/ 200717 h 518750"/>
              <a:gd name="connsiteX60" fmla="*/ 348117 w 607107"/>
              <a:gd name="connsiteY60" fmla="*/ 167440 h 518750"/>
              <a:gd name="connsiteX61" fmla="*/ 274342 w 607107"/>
              <a:gd name="connsiteY61" fmla="*/ 69150 h 518750"/>
              <a:gd name="connsiteX62" fmla="*/ 371328 w 607107"/>
              <a:gd name="connsiteY62" fmla="*/ 0 h 518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607107" h="518750">
                <a:moveTo>
                  <a:pt x="560224" y="279860"/>
                </a:moveTo>
                <a:cubicBezTo>
                  <a:pt x="569819" y="278441"/>
                  <a:pt x="577162" y="279018"/>
                  <a:pt x="582459" y="280220"/>
                </a:cubicBezTo>
                <a:cubicBezTo>
                  <a:pt x="595268" y="283010"/>
                  <a:pt x="604032" y="289742"/>
                  <a:pt x="606440" y="300513"/>
                </a:cubicBezTo>
                <a:cubicBezTo>
                  <a:pt x="608751" y="310804"/>
                  <a:pt x="604995" y="322826"/>
                  <a:pt x="596135" y="329751"/>
                </a:cubicBezTo>
                <a:cubicBezTo>
                  <a:pt x="587949" y="336098"/>
                  <a:pt x="579762" y="342542"/>
                  <a:pt x="571865" y="348793"/>
                </a:cubicBezTo>
                <a:lnTo>
                  <a:pt x="371834" y="500269"/>
                </a:lnTo>
                <a:cubicBezTo>
                  <a:pt x="306826" y="545471"/>
                  <a:pt x="137614" y="493440"/>
                  <a:pt x="134050" y="494210"/>
                </a:cubicBezTo>
                <a:lnTo>
                  <a:pt x="67213" y="511040"/>
                </a:lnTo>
                <a:cubicBezTo>
                  <a:pt x="65479" y="511521"/>
                  <a:pt x="63264" y="511425"/>
                  <a:pt x="61145" y="511040"/>
                </a:cubicBezTo>
                <a:cubicBezTo>
                  <a:pt x="60567" y="510848"/>
                  <a:pt x="60086" y="510752"/>
                  <a:pt x="59701" y="510560"/>
                </a:cubicBezTo>
                <a:cubicBezTo>
                  <a:pt x="58063" y="510079"/>
                  <a:pt x="56715" y="509021"/>
                  <a:pt x="55656" y="507674"/>
                </a:cubicBezTo>
                <a:cubicBezTo>
                  <a:pt x="40150" y="486131"/>
                  <a:pt x="22430" y="453335"/>
                  <a:pt x="7502" y="432081"/>
                </a:cubicBezTo>
                <a:lnTo>
                  <a:pt x="1435" y="423521"/>
                </a:lnTo>
                <a:cubicBezTo>
                  <a:pt x="183" y="421694"/>
                  <a:pt x="-299" y="419289"/>
                  <a:pt x="183" y="417077"/>
                </a:cubicBezTo>
                <a:cubicBezTo>
                  <a:pt x="664" y="414865"/>
                  <a:pt x="1723" y="412750"/>
                  <a:pt x="4131" y="411788"/>
                </a:cubicBezTo>
                <a:lnTo>
                  <a:pt x="95527" y="376588"/>
                </a:lnTo>
                <a:cubicBezTo>
                  <a:pt x="155816" y="356487"/>
                  <a:pt x="154179" y="328885"/>
                  <a:pt x="266570" y="330231"/>
                </a:cubicBezTo>
                <a:cubicBezTo>
                  <a:pt x="296618" y="330520"/>
                  <a:pt x="351706" y="324172"/>
                  <a:pt x="327147" y="372741"/>
                </a:cubicBezTo>
                <a:cubicBezTo>
                  <a:pt x="316650" y="393515"/>
                  <a:pt x="281979" y="420059"/>
                  <a:pt x="233536" y="417943"/>
                </a:cubicBezTo>
                <a:cubicBezTo>
                  <a:pt x="233344" y="419193"/>
                  <a:pt x="327244" y="456605"/>
                  <a:pt x="360084" y="366393"/>
                </a:cubicBezTo>
                <a:cubicBezTo>
                  <a:pt x="360084" y="366393"/>
                  <a:pt x="361433" y="361007"/>
                  <a:pt x="365285" y="359372"/>
                </a:cubicBezTo>
                <a:cubicBezTo>
                  <a:pt x="389940" y="348793"/>
                  <a:pt x="522459" y="292338"/>
                  <a:pt x="524482" y="291473"/>
                </a:cubicBezTo>
                <a:cubicBezTo>
                  <a:pt x="538784" y="284693"/>
                  <a:pt x="550629" y="281278"/>
                  <a:pt x="560224" y="279860"/>
                </a:cubicBezTo>
                <a:close/>
                <a:moveTo>
                  <a:pt x="231201" y="114447"/>
                </a:moveTo>
                <a:cubicBezTo>
                  <a:pt x="230045" y="114447"/>
                  <a:pt x="228793" y="114832"/>
                  <a:pt x="227733" y="115409"/>
                </a:cubicBezTo>
                <a:lnTo>
                  <a:pt x="204232" y="127912"/>
                </a:lnTo>
                <a:cubicBezTo>
                  <a:pt x="201246" y="129548"/>
                  <a:pt x="199705" y="133010"/>
                  <a:pt x="200572" y="136280"/>
                </a:cubicBezTo>
                <a:lnTo>
                  <a:pt x="203269" y="146860"/>
                </a:lnTo>
                <a:cubicBezTo>
                  <a:pt x="203847" y="149073"/>
                  <a:pt x="205388" y="150900"/>
                  <a:pt x="207410" y="151862"/>
                </a:cubicBezTo>
                <a:cubicBezTo>
                  <a:pt x="209529" y="152727"/>
                  <a:pt x="211937" y="152631"/>
                  <a:pt x="213960" y="151573"/>
                </a:cubicBezTo>
                <a:lnTo>
                  <a:pt x="222340" y="147053"/>
                </a:lnTo>
                <a:lnTo>
                  <a:pt x="222340" y="230058"/>
                </a:lnTo>
                <a:cubicBezTo>
                  <a:pt x="222340" y="234098"/>
                  <a:pt x="225711" y="237464"/>
                  <a:pt x="229756" y="237464"/>
                </a:cubicBezTo>
                <a:lnTo>
                  <a:pt x="243433" y="237464"/>
                </a:lnTo>
                <a:cubicBezTo>
                  <a:pt x="247479" y="237464"/>
                  <a:pt x="250850" y="234098"/>
                  <a:pt x="250850" y="230058"/>
                </a:cubicBezTo>
                <a:lnTo>
                  <a:pt x="250850" y="121853"/>
                </a:lnTo>
                <a:cubicBezTo>
                  <a:pt x="250850" y="117813"/>
                  <a:pt x="247479" y="114447"/>
                  <a:pt x="243433" y="114447"/>
                </a:cubicBezTo>
                <a:close/>
                <a:moveTo>
                  <a:pt x="230719" y="76070"/>
                </a:moveTo>
                <a:cubicBezTo>
                  <a:pt x="286006" y="76070"/>
                  <a:pt x="330794" y="120795"/>
                  <a:pt x="330794" y="176004"/>
                </a:cubicBezTo>
                <a:cubicBezTo>
                  <a:pt x="330794" y="231116"/>
                  <a:pt x="286006" y="275841"/>
                  <a:pt x="230719" y="275841"/>
                </a:cubicBezTo>
                <a:cubicBezTo>
                  <a:pt x="175529" y="275841"/>
                  <a:pt x="130741" y="231116"/>
                  <a:pt x="130741" y="176004"/>
                </a:cubicBezTo>
                <a:cubicBezTo>
                  <a:pt x="130741" y="120795"/>
                  <a:pt x="175529" y="76070"/>
                  <a:pt x="230719" y="76070"/>
                </a:cubicBezTo>
                <a:close/>
                <a:moveTo>
                  <a:pt x="371906" y="39432"/>
                </a:moveTo>
                <a:cubicBezTo>
                  <a:pt x="370654" y="39432"/>
                  <a:pt x="369402" y="39720"/>
                  <a:pt x="368246" y="40297"/>
                </a:cubicBezTo>
                <a:lnTo>
                  <a:pt x="344168" y="53185"/>
                </a:lnTo>
                <a:cubicBezTo>
                  <a:pt x="341086" y="54819"/>
                  <a:pt x="339545" y="58378"/>
                  <a:pt x="340412" y="61744"/>
                </a:cubicBezTo>
                <a:lnTo>
                  <a:pt x="343109" y="72612"/>
                </a:lnTo>
                <a:cubicBezTo>
                  <a:pt x="343687" y="74920"/>
                  <a:pt x="345324" y="76747"/>
                  <a:pt x="347443" y="77709"/>
                </a:cubicBezTo>
                <a:cubicBezTo>
                  <a:pt x="349562" y="78671"/>
                  <a:pt x="352066" y="78575"/>
                  <a:pt x="354089" y="77421"/>
                </a:cubicBezTo>
                <a:lnTo>
                  <a:pt x="362757" y="72804"/>
                </a:lnTo>
                <a:lnTo>
                  <a:pt x="362757" y="157919"/>
                </a:lnTo>
                <a:cubicBezTo>
                  <a:pt x="362757" y="162054"/>
                  <a:pt x="366224" y="165517"/>
                  <a:pt x="370365" y="165517"/>
                </a:cubicBezTo>
                <a:lnTo>
                  <a:pt x="384331" y="165517"/>
                </a:lnTo>
                <a:cubicBezTo>
                  <a:pt x="388568" y="165517"/>
                  <a:pt x="391939" y="162054"/>
                  <a:pt x="391939" y="157919"/>
                </a:cubicBezTo>
                <a:lnTo>
                  <a:pt x="391939" y="47029"/>
                </a:lnTo>
                <a:cubicBezTo>
                  <a:pt x="391939" y="42798"/>
                  <a:pt x="388568" y="39432"/>
                  <a:pt x="384331" y="39432"/>
                </a:cubicBezTo>
                <a:close/>
                <a:moveTo>
                  <a:pt x="371328" y="0"/>
                </a:moveTo>
                <a:cubicBezTo>
                  <a:pt x="428056" y="0"/>
                  <a:pt x="473901" y="45875"/>
                  <a:pt x="473901" y="102426"/>
                </a:cubicBezTo>
                <a:cubicBezTo>
                  <a:pt x="473901" y="158977"/>
                  <a:pt x="428056" y="204852"/>
                  <a:pt x="371328" y="204852"/>
                </a:cubicBezTo>
                <a:cubicBezTo>
                  <a:pt x="361312" y="204852"/>
                  <a:pt x="351681" y="203409"/>
                  <a:pt x="342531" y="200717"/>
                </a:cubicBezTo>
                <a:cubicBezTo>
                  <a:pt x="346095" y="190234"/>
                  <a:pt x="348117" y="179077"/>
                  <a:pt x="348117" y="167440"/>
                </a:cubicBezTo>
                <a:cubicBezTo>
                  <a:pt x="348117" y="120892"/>
                  <a:pt x="317008" y="81556"/>
                  <a:pt x="274342" y="69150"/>
                </a:cubicBezTo>
                <a:cubicBezTo>
                  <a:pt x="288211" y="28949"/>
                  <a:pt x="326447" y="0"/>
                  <a:pt x="371328" y="0"/>
                </a:cubicBezTo>
                <a:close/>
              </a:path>
            </a:pathLst>
          </a:custGeom>
          <a:solidFill>
            <a:srgbClr val="FBD537"/>
          </a:solidFill>
          <a:ln>
            <a:noFill/>
          </a:ln>
        </p:spPr>
        <p:txBody>
          <a:bodyPr wrap="square" lIns="91440" tIns="45720" rIns="91440" bIns="4572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dirty="0">
              <a:latin typeface="宋体" panose="02010600030101010101" pitchFamily="2" charset="-122"/>
              <a:ea typeface="宋体" panose="02010600030101010101" pitchFamily="2" charset="-122"/>
            </a:endParaRPr>
          </a:p>
        </p:txBody>
      </p:sp>
      <p:grpSp>
        <p:nvGrpSpPr>
          <p:cNvPr id="16" name="组合 15"/>
          <p:cNvGrpSpPr/>
          <p:nvPr/>
        </p:nvGrpSpPr>
        <p:grpSpPr>
          <a:xfrm>
            <a:off x="5035098" y="2927406"/>
            <a:ext cx="7921030" cy="771529"/>
            <a:chOff x="4995674" y="1617060"/>
            <a:chExt cx="7921030" cy="771529"/>
          </a:xfrm>
        </p:grpSpPr>
        <p:sp>
          <p:nvSpPr>
            <p:cNvPr id="17" name="işľíḑê"/>
            <p:cNvSpPr/>
            <p:nvPr/>
          </p:nvSpPr>
          <p:spPr>
            <a:xfrm>
              <a:off x="4995674" y="1617060"/>
              <a:ext cx="2804037" cy="771529"/>
            </a:xfrm>
            <a:prstGeom prst="rect">
              <a:avLst/>
            </a:prstGeom>
            <a:solidFill>
              <a:schemeClr val="bg1"/>
            </a:solidFill>
            <a:ln w="19050">
              <a:solidFill>
                <a:srgbClr val="FBD537"/>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defTabSz="914400">
                <a:defRPr/>
              </a:pPr>
              <a:r>
                <a:rPr lang="zh-CN" altLang="en-US" sz="3200" b="1" dirty="0">
                  <a:solidFill>
                    <a:schemeClr val="tx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18" name="文本框 17"/>
            <p:cNvSpPr txBox="1"/>
            <p:nvPr/>
          </p:nvSpPr>
          <p:spPr>
            <a:xfrm>
              <a:off x="8021888" y="1818157"/>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9" name="iSḷidè"/>
          <p:cNvSpPr/>
          <p:nvPr/>
        </p:nvSpPr>
        <p:spPr bwMode="auto">
          <a:xfrm>
            <a:off x="4053898" y="1831818"/>
            <a:ext cx="595896" cy="537357"/>
          </a:xfrm>
          <a:custGeom>
            <a:avLst/>
            <a:gdLst>
              <a:gd name="connsiteX0" fmla="*/ 521432 w 608344"/>
              <a:gd name="connsiteY0" fmla="*/ 370453 h 548582"/>
              <a:gd name="connsiteX1" fmla="*/ 465737 w 608344"/>
              <a:gd name="connsiteY1" fmla="*/ 425787 h 548582"/>
              <a:gd name="connsiteX2" fmla="*/ 442491 w 608344"/>
              <a:gd name="connsiteY2" fmla="*/ 402479 h 548582"/>
              <a:gd name="connsiteX3" fmla="*/ 418201 w 608344"/>
              <a:gd name="connsiteY3" fmla="*/ 426545 h 548582"/>
              <a:gd name="connsiteX4" fmla="*/ 441447 w 608344"/>
              <a:gd name="connsiteY4" fmla="*/ 449948 h 548582"/>
              <a:gd name="connsiteX5" fmla="*/ 465642 w 608344"/>
              <a:gd name="connsiteY5" fmla="*/ 474204 h 548582"/>
              <a:gd name="connsiteX6" fmla="*/ 489932 w 608344"/>
              <a:gd name="connsiteY6" fmla="*/ 450043 h 548582"/>
              <a:gd name="connsiteX7" fmla="*/ 545532 w 608344"/>
              <a:gd name="connsiteY7" fmla="*/ 394709 h 548582"/>
              <a:gd name="connsiteX8" fmla="*/ 481962 w 608344"/>
              <a:gd name="connsiteY8" fmla="*/ 296170 h 548582"/>
              <a:gd name="connsiteX9" fmla="*/ 608344 w 608344"/>
              <a:gd name="connsiteY9" fmla="*/ 422376 h 548582"/>
              <a:gd name="connsiteX10" fmla="*/ 481962 w 608344"/>
              <a:gd name="connsiteY10" fmla="*/ 548582 h 548582"/>
              <a:gd name="connsiteX11" fmla="*/ 355579 w 608344"/>
              <a:gd name="connsiteY11" fmla="*/ 422376 h 548582"/>
              <a:gd name="connsiteX12" fmla="*/ 481962 w 608344"/>
              <a:gd name="connsiteY12" fmla="*/ 296170 h 548582"/>
              <a:gd name="connsiteX13" fmla="*/ 255835 w 608344"/>
              <a:gd name="connsiteY13" fmla="*/ 446 h 548582"/>
              <a:gd name="connsiteX14" fmla="*/ 317801 w 608344"/>
              <a:gd name="connsiteY14" fmla="*/ 13616 h 548582"/>
              <a:gd name="connsiteX15" fmla="*/ 348072 w 608344"/>
              <a:gd name="connsiteY15" fmla="*/ 41661 h 548582"/>
              <a:gd name="connsiteX16" fmla="*/ 381190 w 608344"/>
              <a:gd name="connsiteY16" fmla="*/ 146831 h 548582"/>
              <a:gd name="connsiteX17" fmla="*/ 378913 w 608344"/>
              <a:gd name="connsiteY17" fmla="*/ 156211 h 548582"/>
              <a:gd name="connsiteX18" fmla="*/ 387833 w 608344"/>
              <a:gd name="connsiteY18" fmla="*/ 200458 h 548582"/>
              <a:gd name="connsiteX19" fmla="*/ 366387 w 608344"/>
              <a:gd name="connsiteY19" fmla="*/ 237694 h 548582"/>
              <a:gd name="connsiteX20" fmla="*/ 351393 w 608344"/>
              <a:gd name="connsiteY20" fmla="*/ 278720 h 548582"/>
              <a:gd name="connsiteX21" fmla="*/ 351393 w 608344"/>
              <a:gd name="connsiteY21" fmla="*/ 322873 h 548582"/>
              <a:gd name="connsiteX22" fmla="*/ 317611 w 608344"/>
              <a:gd name="connsiteY22" fmla="*/ 422358 h 548582"/>
              <a:gd name="connsiteX23" fmla="*/ 376635 w 608344"/>
              <a:gd name="connsiteY23" fmla="*/ 548088 h 548582"/>
              <a:gd name="connsiteX24" fmla="*/ 26855 w 608344"/>
              <a:gd name="connsiteY24" fmla="*/ 548088 h 548582"/>
              <a:gd name="connsiteX25" fmla="*/ 0 w 608344"/>
              <a:gd name="connsiteY25" fmla="*/ 521274 h 548582"/>
              <a:gd name="connsiteX26" fmla="*/ 0 w 608344"/>
              <a:gd name="connsiteY26" fmla="*/ 473806 h 548582"/>
              <a:gd name="connsiteX27" fmla="*/ 19453 w 608344"/>
              <a:gd name="connsiteY27" fmla="*/ 432969 h 548582"/>
              <a:gd name="connsiteX28" fmla="*/ 173751 w 608344"/>
              <a:gd name="connsiteY28" fmla="*/ 334242 h 548582"/>
              <a:gd name="connsiteX29" fmla="*/ 176408 w 608344"/>
              <a:gd name="connsiteY29" fmla="*/ 329884 h 548582"/>
              <a:gd name="connsiteX30" fmla="*/ 176408 w 608344"/>
              <a:gd name="connsiteY30" fmla="*/ 278720 h 548582"/>
              <a:gd name="connsiteX31" fmla="*/ 161320 w 608344"/>
              <a:gd name="connsiteY31" fmla="*/ 237694 h 548582"/>
              <a:gd name="connsiteX32" fmla="*/ 139969 w 608344"/>
              <a:gd name="connsiteY32" fmla="*/ 200458 h 548582"/>
              <a:gd name="connsiteX33" fmla="*/ 148320 w 608344"/>
              <a:gd name="connsiteY33" fmla="*/ 156211 h 548582"/>
              <a:gd name="connsiteX34" fmla="*/ 146042 w 608344"/>
              <a:gd name="connsiteY34" fmla="*/ 146736 h 548582"/>
              <a:gd name="connsiteX35" fmla="*/ 145758 w 608344"/>
              <a:gd name="connsiteY35" fmla="*/ 95099 h 548582"/>
              <a:gd name="connsiteX36" fmla="*/ 176029 w 608344"/>
              <a:gd name="connsiteY36" fmla="*/ 42135 h 548582"/>
              <a:gd name="connsiteX37" fmla="*/ 203928 w 608344"/>
              <a:gd name="connsiteY37" fmla="*/ 19017 h 548582"/>
              <a:gd name="connsiteX38" fmla="*/ 231162 w 608344"/>
              <a:gd name="connsiteY38" fmla="*/ 5089 h 548582"/>
              <a:gd name="connsiteX39" fmla="*/ 255835 w 608344"/>
              <a:gd name="connsiteY39" fmla="*/ 446 h 548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08344" h="548582">
                <a:moveTo>
                  <a:pt x="521432" y="370453"/>
                </a:moveTo>
                <a:lnTo>
                  <a:pt x="465737" y="425787"/>
                </a:lnTo>
                <a:lnTo>
                  <a:pt x="442491" y="402479"/>
                </a:lnTo>
                <a:lnTo>
                  <a:pt x="418201" y="426545"/>
                </a:lnTo>
                <a:lnTo>
                  <a:pt x="441447" y="449948"/>
                </a:lnTo>
                <a:lnTo>
                  <a:pt x="465642" y="474204"/>
                </a:lnTo>
                <a:lnTo>
                  <a:pt x="489932" y="450043"/>
                </a:lnTo>
                <a:lnTo>
                  <a:pt x="545532" y="394709"/>
                </a:lnTo>
                <a:close/>
                <a:moveTo>
                  <a:pt x="481962" y="296170"/>
                </a:moveTo>
                <a:cubicBezTo>
                  <a:pt x="551795" y="296170"/>
                  <a:pt x="608344" y="352641"/>
                  <a:pt x="608344" y="422376"/>
                </a:cubicBezTo>
                <a:cubicBezTo>
                  <a:pt x="608344" y="492111"/>
                  <a:pt x="551795" y="548582"/>
                  <a:pt x="481962" y="548582"/>
                </a:cubicBezTo>
                <a:cubicBezTo>
                  <a:pt x="412129" y="548582"/>
                  <a:pt x="355579" y="492111"/>
                  <a:pt x="355579" y="422376"/>
                </a:cubicBezTo>
                <a:cubicBezTo>
                  <a:pt x="355579" y="352641"/>
                  <a:pt x="412129" y="296170"/>
                  <a:pt x="481962" y="296170"/>
                </a:cubicBezTo>
                <a:close/>
                <a:moveTo>
                  <a:pt x="255835" y="446"/>
                </a:moveTo>
                <a:cubicBezTo>
                  <a:pt x="282785" y="-1828"/>
                  <a:pt x="303187" y="4899"/>
                  <a:pt x="317801" y="13616"/>
                </a:cubicBezTo>
                <a:cubicBezTo>
                  <a:pt x="339721" y="25744"/>
                  <a:pt x="348072" y="41661"/>
                  <a:pt x="348072" y="41661"/>
                </a:cubicBezTo>
                <a:cubicBezTo>
                  <a:pt x="348072" y="41661"/>
                  <a:pt x="398176" y="45167"/>
                  <a:pt x="381190" y="146831"/>
                </a:cubicBezTo>
                <a:cubicBezTo>
                  <a:pt x="380621" y="149863"/>
                  <a:pt x="379862" y="153085"/>
                  <a:pt x="378913" y="156211"/>
                </a:cubicBezTo>
                <a:cubicBezTo>
                  <a:pt x="388592" y="156211"/>
                  <a:pt x="398271" y="163507"/>
                  <a:pt x="387833" y="200458"/>
                </a:cubicBezTo>
                <a:cubicBezTo>
                  <a:pt x="379672" y="229262"/>
                  <a:pt x="372080" y="237221"/>
                  <a:pt x="366387" y="237694"/>
                </a:cubicBezTo>
                <a:cubicBezTo>
                  <a:pt x="364394" y="250675"/>
                  <a:pt x="359175" y="265076"/>
                  <a:pt x="351393" y="278720"/>
                </a:cubicBezTo>
                <a:lnTo>
                  <a:pt x="351393" y="322873"/>
                </a:lnTo>
                <a:cubicBezTo>
                  <a:pt x="330232" y="350539"/>
                  <a:pt x="317611" y="385027"/>
                  <a:pt x="317611" y="422358"/>
                </a:cubicBezTo>
                <a:cubicBezTo>
                  <a:pt x="317611" y="472764"/>
                  <a:pt x="340480" y="518053"/>
                  <a:pt x="376635" y="548088"/>
                </a:cubicBezTo>
                <a:lnTo>
                  <a:pt x="26855" y="548088"/>
                </a:lnTo>
                <a:cubicBezTo>
                  <a:pt x="12052" y="548088"/>
                  <a:pt x="0" y="536055"/>
                  <a:pt x="0" y="521274"/>
                </a:cubicBezTo>
                <a:lnTo>
                  <a:pt x="0" y="473806"/>
                </a:lnTo>
                <a:cubicBezTo>
                  <a:pt x="0" y="457983"/>
                  <a:pt x="7212" y="443013"/>
                  <a:pt x="19453" y="432969"/>
                </a:cubicBezTo>
                <a:cubicBezTo>
                  <a:pt x="86638" y="377921"/>
                  <a:pt x="159043" y="341443"/>
                  <a:pt x="173751" y="334242"/>
                </a:cubicBezTo>
                <a:cubicBezTo>
                  <a:pt x="175365" y="333484"/>
                  <a:pt x="176408" y="331779"/>
                  <a:pt x="176408" y="329884"/>
                </a:cubicBezTo>
                <a:lnTo>
                  <a:pt x="176408" y="278720"/>
                </a:lnTo>
                <a:cubicBezTo>
                  <a:pt x="168437" y="265076"/>
                  <a:pt x="163313" y="250675"/>
                  <a:pt x="161320" y="237694"/>
                </a:cubicBezTo>
                <a:cubicBezTo>
                  <a:pt x="155627" y="237221"/>
                  <a:pt x="148035" y="229072"/>
                  <a:pt x="139969" y="200458"/>
                </a:cubicBezTo>
                <a:cubicBezTo>
                  <a:pt x="129531" y="164170"/>
                  <a:pt x="138925" y="156496"/>
                  <a:pt x="148320" y="156211"/>
                </a:cubicBezTo>
                <a:cubicBezTo>
                  <a:pt x="147371" y="153085"/>
                  <a:pt x="146612" y="149863"/>
                  <a:pt x="146042" y="146736"/>
                </a:cubicBezTo>
                <a:cubicBezTo>
                  <a:pt x="142436" y="128450"/>
                  <a:pt x="141487" y="111396"/>
                  <a:pt x="145758" y="95099"/>
                </a:cubicBezTo>
                <a:cubicBezTo>
                  <a:pt x="150787" y="73212"/>
                  <a:pt x="162744" y="55684"/>
                  <a:pt x="176029" y="42135"/>
                </a:cubicBezTo>
                <a:cubicBezTo>
                  <a:pt x="184379" y="33134"/>
                  <a:pt x="193869" y="25459"/>
                  <a:pt x="203928" y="19017"/>
                </a:cubicBezTo>
                <a:cubicBezTo>
                  <a:pt x="212183" y="13332"/>
                  <a:pt x="221293" y="8405"/>
                  <a:pt x="231162" y="5089"/>
                </a:cubicBezTo>
                <a:cubicBezTo>
                  <a:pt x="238849" y="2625"/>
                  <a:pt x="247105" y="825"/>
                  <a:pt x="255835" y="446"/>
                </a:cubicBezTo>
                <a:close/>
              </a:path>
            </a:pathLst>
          </a:custGeom>
          <a:solidFill>
            <a:srgbClr val="FBD537"/>
          </a:solidFill>
          <a:ln>
            <a:noFill/>
          </a:ln>
        </p:spPr>
        <p:txBody>
          <a:bodyPr wrap="square" lIns="91440" tIns="45720" rIns="91440" bIns="45720">
            <a:normAutofit/>
          </a:bodyPr>
          <a:lstStyle/>
          <a:p>
            <a:endParaRPr lang="zh-CN" altLang="en-US" dirty="0">
              <a:latin typeface="宋体" panose="02010600030101010101" pitchFamily="2" charset="-122"/>
              <a:ea typeface="宋体" panose="02010600030101010101" pitchFamily="2" charset="-122"/>
            </a:endParaRPr>
          </a:p>
        </p:txBody>
      </p:sp>
      <p:grpSp>
        <p:nvGrpSpPr>
          <p:cNvPr id="19" name="组合 18"/>
          <p:cNvGrpSpPr/>
          <p:nvPr/>
        </p:nvGrpSpPr>
        <p:grpSpPr>
          <a:xfrm>
            <a:off x="5035098" y="1714732"/>
            <a:ext cx="7921030" cy="771529"/>
            <a:chOff x="4995674" y="1617060"/>
            <a:chExt cx="7921030" cy="771529"/>
          </a:xfrm>
        </p:grpSpPr>
        <p:sp>
          <p:nvSpPr>
            <p:cNvPr id="20" name="işľíḑê"/>
            <p:cNvSpPr/>
            <p:nvPr/>
          </p:nvSpPr>
          <p:spPr>
            <a:xfrm>
              <a:off x="4995674" y="1617060"/>
              <a:ext cx="2804037" cy="771529"/>
            </a:xfrm>
            <a:prstGeom prst="rect">
              <a:avLst/>
            </a:prstGeom>
            <a:solidFill>
              <a:schemeClr val="bg1"/>
            </a:solidFill>
            <a:ln w="19050">
              <a:solidFill>
                <a:srgbClr val="FBD537"/>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defTabSz="914400">
                <a:defRPr/>
              </a:pPr>
              <a:r>
                <a:rPr lang="zh-CN" altLang="en-US" sz="3200" b="1" dirty="0">
                  <a:solidFill>
                    <a:schemeClr val="tx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1" name="文本框 20"/>
            <p:cNvSpPr txBox="1"/>
            <p:nvPr/>
          </p:nvSpPr>
          <p:spPr>
            <a:xfrm>
              <a:off x="8021888" y="1818157"/>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
        <p:nvSpPr>
          <p:cNvPr id="12" name="íṣlíḍe"/>
          <p:cNvSpPr/>
          <p:nvPr/>
        </p:nvSpPr>
        <p:spPr bwMode="auto">
          <a:xfrm>
            <a:off x="4079805" y="5440227"/>
            <a:ext cx="544081" cy="596581"/>
          </a:xfrm>
          <a:custGeom>
            <a:avLst/>
            <a:gdLst>
              <a:gd name="connsiteX0" fmla="*/ 130776 w 510187"/>
              <a:gd name="connsiteY0" fmla="*/ 398252 h 559418"/>
              <a:gd name="connsiteX1" fmla="*/ 180826 w 510187"/>
              <a:gd name="connsiteY1" fmla="*/ 398252 h 559418"/>
              <a:gd name="connsiteX2" fmla="*/ 195356 w 510187"/>
              <a:gd name="connsiteY2" fmla="*/ 420815 h 559418"/>
              <a:gd name="connsiteX3" fmla="*/ 140463 w 510187"/>
              <a:gd name="connsiteY3" fmla="*/ 420815 h 559418"/>
              <a:gd name="connsiteX4" fmla="*/ 48435 w 510187"/>
              <a:gd name="connsiteY4" fmla="*/ 535243 h 559418"/>
              <a:gd name="connsiteX5" fmla="*/ 461752 w 510187"/>
              <a:gd name="connsiteY5" fmla="*/ 535243 h 559418"/>
              <a:gd name="connsiteX6" fmla="*/ 369724 w 510187"/>
              <a:gd name="connsiteY6" fmla="*/ 420815 h 559418"/>
              <a:gd name="connsiteX7" fmla="*/ 316445 w 510187"/>
              <a:gd name="connsiteY7" fmla="*/ 420815 h 559418"/>
              <a:gd name="connsiteX8" fmla="*/ 329361 w 510187"/>
              <a:gd name="connsiteY8" fmla="*/ 398252 h 559418"/>
              <a:gd name="connsiteX9" fmla="*/ 381026 w 510187"/>
              <a:gd name="connsiteY9" fmla="*/ 398252 h 559418"/>
              <a:gd name="connsiteX10" fmla="*/ 510187 w 510187"/>
              <a:gd name="connsiteY10" fmla="*/ 559418 h 559418"/>
              <a:gd name="connsiteX11" fmla="*/ 0 w 510187"/>
              <a:gd name="connsiteY11" fmla="*/ 559418 h 559418"/>
              <a:gd name="connsiteX12" fmla="*/ 254964 w 510187"/>
              <a:gd name="connsiteY12" fmla="*/ 79000 h 559418"/>
              <a:gd name="connsiteX13" fmla="*/ 175836 w 510187"/>
              <a:gd name="connsiteY13" fmla="*/ 159612 h 559418"/>
              <a:gd name="connsiteX14" fmla="*/ 254964 w 510187"/>
              <a:gd name="connsiteY14" fmla="*/ 238611 h 559418"/>
              <a:gd name="connsiteX15" fmla="*/ 335706 w 510187"/>
              <a:gd name="connsiteY15" fmla="*/ 159612 h 559418"/>
              <a:gd name="connsiteX16" fmla="*/ 254964 w 510187"/>
              <a:gd name="connsiteY16" fmla="*/ 79000 h 559418"/>
              <a:gd name="connsiteX17" fmla="*/ 254964 w 510187"/>
              <a:gd name="connsiteY17" fmla="*/ 0 h 559418"/>
              <a:gd name="connsiteX18" fmla="*/ 414834 w 510187"/>
              <a:gd name="connsiteY18" fmla="*/ 159612 h 559418"/>
              <a:gd name="connsiteX19" fmla="*/ 254964 w 510187"/>
              <a:gd name="connsiteY19" fmla="*/ 478835 h 559418"/>
              <a:gd name="connsiteX20" fmla="*/ 95093 w 510187"/>
              <a:gd name="connsiteY20" fmla="*/ 159612 h 559418"/>
              <a:gd name="connsiteX21" fmla="*/ 254964 w 510187"/>
              <a:gd name="connsiteY21" fmla="*/ 0 h 559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10187" h="559418">
                <a:moveTo>
                  <a:pt x="130776" y="398252"/>
                </a:moveTo>
                <a:lnTo>
                  <a:pt x="180826" y="398252"/>
                </a:lnTo>
                <a:cubicBezTo>
                  <a:pt x="185669" y="404699"/>
                  <a:pt x="190513" y="412757"/>
                  <a:pt x="195356" y="420815"/>
                </a:cubicBezTo>
                <a:lnTo>
                  <a:pt x="140463" y="420815"/>
                </a:lnTo>
                <a:lnTo>
                  <a:pt x="48435" y="535243"/>
                </a:lnTo>
                <a:lnTo>
                  <a:pt x="461752" y="535243"/>
                </a:lnTo>
                <a:lnTo>
                  <a:pt x="369724" y="420815"/>
                </a:lnTo>
                <a:lnTo>
                  <a:pt x="316445" y="420815"/>
                </a:lnTo>
                <a:cubicBezTo>
                  <a:pt x="319674" y="412757"/>
                  <a:pt x="324518" y="404699"/>
                  <a:pt x="329361" y="398252"/>
                </a:cubicBezTo>
                <a:lnTo>
                  <a:pt x="381026" y="398252"/>
                </a:lnTo>
                <a:lnTo>
                  <a:pt x="510187" y="559418"/>
                </a:lnTo>
                <a:lnTo>
                  <a:pt x="0" y="559418"/>
                </a:lnTo>
                <a:close/>
                <a:moveTo>
                  <a:pt x="254964" y="79000"/>
                </a:moveTo>
                <a:cubicBezTo>
                  <a:pt x="211363" y="79000"/>
                  <a:pt x="175836" y="116081"/>
                  <a:pt x="175836" y="159612"/>
                </a:cubicBezTo>
                <a:cubicBezTo>
                  <a:pt x="175836" y="203142"/>
                  <a:pt x="211363" y="238611"/>
                  <a:pt x="254964" y="238611"/>
                </a:cubicBezTo>
                <a:cubicBezTo>
                  <a:pt x="300179" y="238611"/>
                  <a:pt x="335706" y="203142"/>
                  <a:pt x="335706" y="159612"/>
                </a:cubicBezTo>
                <a:cubicBezTo>
                  <a:pt x="335706" y="116081"/>
                  <a:pt x="300179" y="79000"/>
                  <a:pt x="254964" y="79000"/>
                </a:cubicBezTo>
                <a:close/>
                <a:moveTo>
                  <a:pt x="254964" y="0"/>
                </a:moveTo>
                <a:cubicBezTo>
                  <a:pt x="343781" y="0"/>
                  <a:pt x="414834" y="70939"/>
                  <a:pt x="414834" y="159612"/>
                </a:cubicBezTo>
                <a:cubicBezTo>
                  <a:pt x="414834" y="246673"/>
                  <a:pt x="254964" y="478835"/>
                  <a:pt x="254964" y="478835"/>
                </a:cubicBezTo>
                <a:cubicBezTo>
                  <a:pt x="254964" y="478835"/>
                  <a:pt x="95093" y="246673"/>
                  <a:pt x="95093" y="159612"/>
                </a:cubicBezTo>
                <a:cubicBezTo>
                  <a:pt x="95093" y="70939"/>
                  <a:pt x="167761" y="0"/>
                  <a:pt x="254964" y="0"/>
                </a:cubicBezTo>
                <a:close/>
              </a:path>
            </a:pathLst>
          </a:custGeom>
          <a:solidFill>
            <a:srgbClr val="FBD537"/>
          </a:solidFill>
          <a:ln>
            <a:noFill/>
          </a:ln>
        </p:spPr>
        <p:txBody>
          <a:bodyPr wrap="square" lIns="91440" tIns="45720" rIns="91440" bIns="4572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zh-CN" altLang="en-US" dirty="0">
              <a:latin typeface="宋体" panose="02010600030101010101" pitchFamily="2" charset="-122"/>
              <a:ea typeface="宋体" panose="02010600030101010101" pitchFamily="2" charset="-122"/>
            </a:endParaRPr>
          </a:p>
        </p:txBody>
      </p:sp>
      <p:grpSp>
        <p:nvGrpSpPr>
          <p:cNvPr id="22" name="组合 21"/>
          <p:cNvGrpSpPr/>
          <p:nvPr/>
        </p:nvGrpSpPr>
        <p:grpSpPr>
          <a:xfrm>
            <a:off x="5035098" y="5352753"/>
            <a:ext cx="7921030" cy="771529"/>
            <a:chOff x="4995674" y="1617060"/>
            <a:chExt cx="7921030" cy="771529"/>
          </a:xfrm>
        </p:grpSpPr>
        <p:sp>
          <p:nvSpPr>
            <p:cNvPr id="23" name="işľíḑê"/>
            <p:cNvSpPr/>
            <p:nvPr/>
          </p:nvSpPr>
          <p:spPr>
            <a:xfrm>
              <a:off x="4995674" y="1617060"/>
              <a:ext cx="2804037" cy="771529"/>
            </a:xfrm>
            <a:prstGeom prst="rect">
              <a:avLst/>
            </a:prstGeom>
            <a:solidFill>
              <a:schemeClr val="bg1"/>
            </a:solidFill>
            <a:ln w="19050">
              <a:solidFill>
                <a:srgbClr val="FBD537"/>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defTabSz="914400">
                <a:defRPr/>
              </a:pPr>
              <a:r>
                <a:rPr lang="zh-CN" altLang="en-US" sz="3200" b="1" dirty="0">
                  <a:solidFill>
                    <a:schemeClr val="tx1"/>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标题内容</a:t>
              </a:r>
            </a:p>
          </p:txBody>
        </p:sp>
        <p:sp>
          <p:nvSpPr>
            <p:cNvPr id="24" name="文本框 23"/>
            <p:cNvSpPr txBox="1"/>
            <p:nvPr/>
          </p:nvSpPr>
          <p:spPr>
            <a:xfrm>
              <a:off x="8021888" y="1818157"/>
              <a:ext cx="4894816" cy="369332"/>
            </a:xfrm>
            <a:prstGeom prst="rect">
              <a:avLst/>
            </a:prstGeom>
            <a:noFill/>
          </p:spPr>
          <p:txBody>
            <a:bodyPr wrap="square" rtlCol="0" anchor="ctr" anchorCtr="0">
              <a:spAutoFit/>
            </a:bodyPr>
            <a:lstStyle/>
            <a:p>
              <a:r>
                <a:rPr lang="zh-CN" altLang="en-US" dirty="0">
                  <a:solidFill>
                    <a:schemeClr val="bg1">
                      <a:lumMod val="50000"/>
                    </a:schemeClr>
                  </a:solidFill>
                  <a:latin typeface="阿里巴巴普惠体 R" panose="00020600040101010101" pitchFamily="18" charset="-122"/>
                  <a:ea typeface="阿里巴巴普惠体 R" panose="00020600040101010101" pitchFamily="18" charset="-122"/>
                  <a:cs typeface="阿里巴巴普惠体 R" panose="00020600040101010101" pitchFamily="18" charset="-122"/>
                </a:rPr>
                <a:t>点击输入详细内容点击输入详细内容</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par>
                          <p:cTn id="20" fill="hold">
                            <p:stCondLst>
                              <p:cond delay="1500"/>
                            </p:stCondLst>
                            <p:childTnLst>
                              <p:par>
                                <p:cTn id="21" presetID="22" presetClass="entr" presetSubtype="8" fill="hold"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left)">
                                      <p:cBhvr>
                                        <p:cTn id="23" dur="500"/>
                                        <p:tgtEl>
                                          <p:spTgt spid="19"/>
                                        </p:tgtEl>
                                      </p:cBhvr>
                                    </p:animEffect>
                                  </p:childTnLst>
                                </p:cTn>
                              </p:par>
                            </p:childTnLst>
                          </p:cTn>
                        </p:par>
                        <p:par>
                          <p:cTn id="24" fill="hold">
                            <p:stCondLst>
                              <p:cond delay="2000"/>
                            </p:stCondLst>
                            <p:childTnLst>
                              <p:par>
                                <p:cTn id="25" presetID="53" presetClass="entr" presetSubtype="16"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500" fill="hold"/>
                                        <p:tgtEl>
                                          <p:spTgt spid="10"/>
                                        </p:tgtEl>
                                        <p:attrNameLst>
                                          <p:attrName>ppt_w</p:attrName>
                                        </p:attrNameLst>
                                      </p:cBhvr>
                                      <p:tavLst>
                                        <p:tav tm="0">
                                          <p:val>
                                            <p:fltVal val="0"/>
                                          </p:val>
                                        </p:tav>
                                        <p:tav tm="100000">
                                          <p:val>
                                            <p:strVal val="#ppt_w"/>
                                          </p:val>
                                        </p:tav>
                                      </p:tavLst>
                                    </p:anim>
                                    <p:anim calcmode="lin" valueType="num">
                                      <p:cBhvr>
                                        <p:cTn id="28" dur="500" fill="hold"/>
                                        <p:tgtEl>
                                          <p:spTgt spid="10"/>
                                        </p:tgtEl>
                                        <p:attrNameLst>
                                          <p:attrName>ppt_h</p:attrName>
                                        </p:attrNameLst>
                                      </p:cBhvr>
                                      <p:tavLst>
                                        <p:tav tm="0">
                                          <p:val>
                                            <p:fltVal val="0"/>
                                          </p:val>
                                        </p:tav>
                                        <p:tav tm="100000">
                                          <p:val>
                                            <p:strVal val="#ppt_h"/>
                                          </p:val>
                                        </p:tav>
                                      </p:tavLst>
                                    </p:anim>
                                    <p:animEffect transition="in" filter="fade">
                                      <p:cBhvr>
                                        <p:cTn id="29" dur="500"/>
                                        <p:tgtEl>
                                          <p:spTgt spid="10"/>
                                        </p:tgtEl>
                                      </p:cBhvr>
                                    </p:animEffect>
                                  </p:childTnLst>
                                </p:cTn>
                              </p:par>
                            </p:childTnLst>
                          </p:cTn>
                        </p:par>
                        <p:par>
                          <p:cTn id="30" fill="hold">
                            <p:stCondLst>
                              <p:cond delay="2500"/>
                            </p:stCondLst>
                            <p:childTnLst>
                              <p:par>
                                <p:cTn id="31" presetID="22" presetClass="entr" presetSubtype="8" fill="hold" nodeType="after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left)">
                                      <p:cBhvr>
                                        <p:cTn id="33" dur="500"/>
                                        <p:tgtEl>
                                          <p:spTgt spid="16"/>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3500"/>
                            </p:stCondLst>
                            <p:childTnLst>
                              <p:par>
                                <p:cTn id="41" presetID="22" presetClass="entr" presetSubtype="8" fill="hold"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left)">
                                      <p:cBhvr>
                                        <p:cTn id="43" dur="500"/>
                                        <p:tgtEl>
                                          <p:spTgt spid="15"/>
                                        </p:tgtEl>
                                      </p:cBhvr>
                                    </p:animEffect>
                                  </p:childTnLst>
                                </p:cTn>
                              </p:par>
                            </p:childTnLst>
                          </p:cTn>
                        </p:par>
                        <p:par>
                          <p:cTn id="44" fill="hold">
                            <p:stCondLst>
                              <p:cond delay="4000"/>
                            </p:stCondLst>
                            <p:childTnLst>
                              <p:par>
                                <p:cTn id="45" presetID="53" presetClass="entr" presetSubtype="16"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500"/>
                            </p:stCondLst>
                            <p:childTnLst>
                              <p:par>
                                <p:cTn id="51" presetID="22" presetClass="entr" presetSubtype="8" fill="hold"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wipe(left)">
                                      <p:cBhvr>
                                        <p:cTn id="5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0" grpId="0" animBg="1"/>
      <p:bldP spid="9" grpId="0" animBg="1"/>
      <p:bldP spid="12" grpId="0" animBg="1"/>
    </p:bld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654</Words>
  <Application>Microsoft Office PowerPoint</Application>
  <PresentationFormat>宽屏</PresentationFormat>
  <Paragraphs>151</Paragraphs>
  <Slides>18</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18</vt:i4>
      </vt:variant>
    </vt:vector>
  </HeadingPairs>
  <TitlesOfParts>
    <vt:vector size="24" baseType="lpstr">
      <vt:lpstr>MS PGothic</vt:lpstr>
      <vt:lpstr>阿里巴巴普惠体 R</vt:lpstr>
      <vt:lpstr>等线</vt:lpstr>
      <vt:lpstr>宋体</vt:lpstr>
      <vt:lpstr>Arial</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2021-06-30T01:26:28Z</dcterms:created>
  <dcterms:modified xsi:type="dcterms:W3CDTF">2023-01-10T11:37:02Z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385BB5410D994F6E97BD29F779D14FB1</vt:lpwstr>
  </property>
  <property fmtid="{D5CDD505-2E9C-101B-9397-08002B2CF9AE}" pid="3" name="KSOProductBuildVer">
    <vt:lpwstr>2052-11.1.0.10495</vt:lpwstr>
  </property>
  <property fmtid="{A09F084E-AD41-489F-8076-AA5BE3082BCA}" pid="100">
    <vt:ui4>5</vt:ui4>
  </property>
  <property fmtid="{64440492-4C8B-11D1-8B70-080036B11A03}" pid="11">
    <vt:lpwstr>www.2ppt.com-爱PPT提供资源下载</vt:lpwstr>
  </property>
</Properties>
</file>