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305" r:id="rId2"/>
    <p:sldId id="306" r:id="rId3"/>
    <p:sldId id="307" r:id="rId4"/>
    <p:sldId id="275" r:id="rId5"/>
    <p:sldId id="261" r:id="rId6"/>
    <p:sldId id="266" r:id="rId7"/>
    <p:sldId id="278" r:id="rId8"/>
    <p:sldId id="308" r:id="rId9"/>
    <p:sldId id="260" r:id="rId10"/>
    <p:sldId id="274" r:id="rId11"/>
    <p:sldId id="286" r:id="rId12"/>
    <p:sldId id="284" r:id="rId13"/>
    <p:sldId id="309" r:id="rId14"/>
    <p:sldId id="277" r:id="rId15"/>
    <p:sldId id="280" r:id="rId16"/>
    <p:sldId id="281" r:id="rId17"/>
    <p:sldId id="271" r:id="rId18"/>
    <p:sldId id="310" r:id="rId19"/>
    <p:sldId id="263" r:id="rId20"/>
    <p:sldId id="283" r:id="rId21"/>
    <p:sldId id="268" r:id="rId22"/>
    <p:sldId id="273" r:id="rId23"/>
    <p:sldId id="282" r:id="rId24"/>
    <p:sldId id="311" r:id="rId25"/>
  </p:sldIdLst>
  <p:sldSz cx="9144000" cy="5143500" type="screen16x9"/>
  <p:notesSz cx="6858000" cy="9144000"/>
  <p:custDataLst>
    <p:tags r:id="rId28"/>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E8B"/>
    <a:srgbClr val="007470"/>
    <a:srgbClr val="BFBFBF"/>
    <a:srgbClr val="460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162" y="-1476"/>
      </p:cViewPr>
      <p:guideLst>
        <p:guide orient="horz" pos="1620"/>
        <p:guide pos="2880"/>
      </p:guideLst>
    </p:cSldViewPr>
  </p:slideViewPr>
  <p:notesTextViewPr>
    <p:cViewPr>
      <p:scale>
        <a:sx n="1" d="1"/>
        <a:sy n="1" d="1"/>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Rendering Engine</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0-113F-44E1-8606-FF27C818B870}"/>
              </c:ext>
            </c:extLst>
          </c:dPt>
          <c:dPt>
            <c:idx val="1"/>
            <c:invertIfNegative val="0"/>
            <c:bubble3D val="0"/>
            <c:spPr>
              <a:solidFill>
                <a:schemeClr val="accent2"/>
              </a:solidFill>
            </c:spPr>
            <c:extLst>
              <c:ext xmlns:c16="http://schemas.microsoft.com/office/drawing/2014/chart" uri="{C3380CC4-5D6E-409C-BE32-E72D297353CC}">
                <c16:uniqueId val="{00000002-113F-44E1-8606-FF27C818B870}"/>
              </c:ext>
            </c:extLst>
          </c:dPt>
          <c:dPt>
            <c:idx val="2"/>
            <c:invertIfNegative val="0"/>
            <c:bubble3D val="0"/>
            <c:extLst>
              <c:ext xmlns:c16="http://schemas.microsoft.com/office/drawing/2014/chart" uri="{C3380CC4-5D6E-409C-BE32-E72D297353CC}">
                <c16:uniqueId val="{00000003-113F-44E1-8606-FF27C818B870}"/>
              </c:ext>
            </c:extLst>
          </c:dPt>
          <c:dPt>
            <c:idx val="3"/>
            <c:invertIfNegative val="0"/>
            <c:bubble3D val="0"/>
            <c:extLst>
              <c:ext xmlns:c16="http://schemas.microsoft.com/office/drawing/2014/chart" uri="{C3380CC4-5D6E-409C-BE32-E72D297353CC}">
                <c16:uniqueId val="{00000004-113F-44E1-8606-FF27C818B870}"/>
              </c:ext>
            </c:extLst>
          </c:dPt>
          <c:dLbls>
            <c:spPr>
              <a:noFill/>
              <a:ln>
                <a:noFill/>
              </a:ln>
              <a:effectLst/>
            </c:spPr>
            <c:txPr>
              <a:bodyPr rot="0" spcFirstLastPara="0" vertOverflow="ellipsis" vert="horz" wrap="square" lIns="38100" tIns="19050" rIns="38100" bIns="19050" anchor="ctr" anchorCtr="1"/>
              <a:lstStyle/>
              <a:p>
                <a:pPr>
                  <a:defRPr lang="zh-CN" sz="1600" b="1" i="0" u="none" strike="noStrike" kern="1200" baseline="0">
                    <a:solidFill>
                      <a:schemeClr val="accent1"/>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IE5</c:v>
                </c:pt>
                <c:pt idx="1">
                  <c:v>IE7</c:v>
                </c:pt>
                <c:pt idx="2">
                  <c:v>IE8</c:v>
                </c:pt>
                <c:pt idx="3">
                  <c:v>IE9</c:v>
                </c:pt>
              </c:strCache>
            </c:strRef>
          </c:cat>
          <c:val>
            <c:numRef>
              <c:f>Sheet1!$B$2:$B$5</c:f>
              <c:numCache>
                <c:formatCode>0%</c:formatCode>
                <c:ptCount val="4"/>
                <c:pt idx="0">
                  <c:v>0.2</c:v>
                </c:pt>
                <c:pt idx="1">
                  <c:v>0.5</c:v>
                </c:pt>
                <c:pt idx="2">
                  <c:v>0.7</c:v>
                </c:pt>
                <c:pt idx="3">
                  <c:v>1</c:v>
                </c:pt>
              </c:numCache>
            </c:numRef>
          </c:val>
          <c:extLst>
            <c:ext xmlns:c16="http://schemas.microsoft.com/office/drawing/2014/chart" uri="{C3380CC4-5D6E-409C-BE32-E72D297353CC}">
              <c16:uniqueId val="{00000005-113F-44E1-8606-FF27C818B870}"/>
            </c:ext>
          </c:extLst>
        </c:ser>
        <c:dLbls>
          <c:showLegendKey val="0"/>
          <c:showVal val="1"/>
          <c:showCatName val="0"/>
          <c:showSerName val="0"/>
          <c:showPercent val="0"/>
          <c:showBubbleSize val="0"/>
        </c:dLbls>
        <c:gapWidth val="6"/>
        <c:overlap val="-98"/>
        <c:axId val="545515008"/>
        <c:axId val="545903360"/>
      </c:barChart>
      <c:catAx>
        <c:axId val="545515008"/>
        <c:scaling>
          <c:orientation val="minMax"/>
        </c:scaling>
        <c:delete val="1"/>
        <c:axPos val="b"/>
        <c:numFmt formatCode="General" sourceLinked="0"/>
        <c:majorTickMark val="out"/>
        <c:minorTickMark val="none"/>
        <c:tickLblPos val="none"/>
        <c:crossAx val="545903360"/>
        <c:crosses val="autoZero"/>
        <c:auto val="1"/>
        <c:lblAlgn val="ctr"/>
        <c:lblOffset val="100"/>
        <c:noMultiLvlLbl val="0"/>
      </c:catAx>
      <c:valAx>
        <c:axId val="545903360"/>
        <c:scaling>
          <c:orientation val="minMax"/>
        </c:scaling>
        <c:delete val="1"/>
        <c:axPos val="l"/>
        <c:numFmt formatCode="0%" sourceLinked="1"/>
        <c:majorTickMark val="out"/>
        <c:minorTickMark val="none"/>
        <c:tickLblPos val="none"/>
        <c:crossAx val="545515008"/>
        <c:crosses val="autoZero"/>
        <c:crossBetween val="between"/>
      </c:valAx>
    </c:plotArea>
    <c:plotVisOnly val="1"/>
    <c:dispBlanksAs val="gap"/>
    <c:showDLblsOverMax val="0"/>
  </c:chart>
  <c:txPr>
    <a:bodyPr/>
    <a:lstStyle/>
    <a:p>
      <a:pPr>
        <a:defRPr lang="zh-CN" sz="1400">
          <a:solidFill>
            <a:schemeClr val="accent5"/>
          </a:solidFill>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72841F-7B5D-4789-B9CF-FED0D2616470}"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E37C31-6C67-414B-8D67-766258E0E2D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0E73D2FB-25A1-4240-898F-E79D573B6216}" type="slidenum">
              <a:rPr lang="id-ID" smtClean="0"/>
              <a:t>1</a:t>
            </a:fld>
            <a:endParaRPr lang="id-ID"/>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5166863-24DC-4A9C-B2EA-64F822DF2DC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5166863-24DC-4A9C-B2EA-64F822DF2DC3}"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5166863-24DC-4A9C-B2EA-64F822DF2DC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0E73D2FB-25A1-4240-898F-E79D573B6216}" type="slidenum">
              <a:rPr lang="id-ID" smtClean="0"/>
              <a:t>24</a:t>
            </a:fld>
            <a:endParaRPr lang="id-I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5166863-24DC-4A9C-B2EA-64F822DF2DC3}"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5166863-24DC-4A9C-B2EA-64F822DF2DC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5" name="Freeform 14"/>
          <p:cNvSpPr>
            <a:spLocks noGrp="1"/>
          </p:cNvSpPr>
          <p:nvPr>
            <p:ph type="pic" sz="quarter" idx="10"/>
          </p:nvPr>
        </p:nvSpPr>
        <p:spPr>
          <a:xfrm>
            <a:off x="0" y="1"/>
            <a:ext cx="7400925" cy="5143500"/>
          </a:xfrm>
          <a:custGeom>
            <a:avLst/>
            <a:gdLst>
              <a:gd name="connsiteX0" fmla="*/ 0 w 9867900"/>
              <a:gd name="connsiteY0" fmla="*/ 0 h 6858000"/>
              <a:gd name="connsiteX1" fmla="*/ 819150 w 9867900"/>
              <a:gd name="connsiteY1" fmla="*/ 0 h 6858000"/>
              <a:gd name="connsiteX2" fmla="*/ 3429000 w 9867900"/>
              <a:gd name="connsiteY2" fmla="*/ 2779722 h 6858000"/>
              <a:gd name="connsiteX3" fmla="*/ 6038850 w 9867900"/>
              <a:gd name="connsiteY3" fmla="*/ 0 h 6858000"/>
              <a:gd name="connsiteX4" fmla="*/ 9867900 w 9867900"/>
              <a:gd name="connsiteY4" fmla="*/ 0 h 6858000"/>
              <a:gd name="connsiteX5" fmla="*/ 3429000 w 9867900"/>
              <a:gd name="connsiteY5" fmla="*/ 6858000 h 6858000"/>
              <a:gd name="connsiteX6" fmla="*/ 0 w 9867900"/>
              <a:gd name="connsiteY6" fmla="*/ 32058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67900" h="6858000">
                <a:moveTo>
                  <a:pt x="0" y="0"/>
                </a:moveTo>
                <a:lnTo>
                  <a:pt x="819150" y="0"/>
                </a:lnTo>
                <a:lnTo>
                  <a:pt x="3429000" y="2779722"/>
                </a:lnTo>
                <a:lnTo>
                  <a:pt x="6038850" y="0"/>
                </a:lnTo>
                <a:lnTo>
                  <a:pt x="9867900" y="0"/>
                </a:lnTo>
                <a:lnTo>
                  <a:pt x="3429000" y="6858000"/>
                </a:lnTo>
                <a:lnTo>
                  <a:pt x="0" y="3205811"/>
                </a:lnTo>
                <a:close/>
              </a:path>
            </a:pathLst>
          </a:custGeom>
        </p:spPr>
        <p:txBody>
          <a:bodyPr wrap="square">
            <a:noAutofit/>
          </a:bodyPr>
          <a:lstStyle>
            <a:lvl1pPr marL="0" indent="0">
              <a:buNone/>
              <a:defRPr sz="1350"/>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9" name="矩形 8"/>
          <p:cNvSpPr/>
          <p:nvPr userDrawn="1"/>
        </p:nvSpPr>
        <p:spPr>
          <a:xfrm>
            <a:off x="6318628" y="2659225"/>
            <a:ext cx="775136" cy="245110"/>
          </a:xfrm>
          <a:prstGeom prst="rect">
            <a:avLst/>
          </a:prstGeom>
        </p:spPr>
        <p:txBody>
          <a:bodyPr wrap="square">
            <a:spAutoFit/>
          </a:bodyPr>
          <a:lstStyle/>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pPr defTabSz="914400"/>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 www.2ppt.com/sucai/</a:t>
            </a:r>
          </a:p>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 www.2ppt.com/tubiao/      </a:t>
            </a:r>
          </a:p>
          <a:p>
            <a:pPr defTabSz="914400"/>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pPr defTabSz="914400"/>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 www.2ppt.com/excel/  </a:t>
            </a:r>
          </a:p>
          <a:p>
            <a:pPr defTabSz="914400"/>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 www.2ppt.com/ziliao/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 www.2ppt.com/kejian/ </a:t>
            </a:r>
          </a:p>
          <a:p>
            <a:pPr defTabSz="914400"/>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 www.2ppt.com/fanwen/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 www.2ppt.com/shiti/  </a:t>
            </a:r>
          </a:p>
          <a:p>
            <a:pPr defTabSz="914400"/>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 www.2ppt.com/jiaoan/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 www.2ppt.com/ziti/</a:t>
            </a:r>
            <a:endParaRPr lang="en-US" altLang="zh-CN" sz="100" dirty="0">
              <a:solidFill>
                <a:prstClr val="white"/>
              </a:solidFill>
              <a:latin typeface="Calibri" panose="020F0502020204030204"/>
              <a:ea typeface="宋体" panose="02010600030101010101" pitchFamily="2" charset="-122"/>
            </a:endParaRPr>
          </a:p>
          <a:p>
            <a:pPr defTabSz="914400"/>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CE5B826-6809-49B3-9B4B-177D412235B0}" type="datetimeFigureOut">
              <a:rPr lang="zh-CN" altLang="en-US" smtClean="0"/>
              <a:t>2023-01-10</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1AD0B5-09AD-499F-88BC-01FCE55CDA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image" Target="../media/image18.jpe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srcRect/>
          <a:stretch>
            <a:fillRect/>
          </a:stretch>
        </p:blipFill>
        <p:spPr>
          <a:xfrm>
            <a:off x="-3" y="954755"/>
            <a:ext cx="9144000" cy="3669761"/>
          </a:xfrm>
          <a:prstGeom prst="rect">
            <a:avLst/>
          </a:prstGeom>
        </p:spPr>
      </p:pic>
      <p:sp>
        <p:nvSpPr>
          <p:cNvPr id="12" name="矩形 11"/>
          <p:cNvSpPr/>
          <p:nvPr/>
        </p:nvSpPr>
        <p:spPr>
          <a:xfrm>
            <a:off x="2884251" y="3339090"/>
            <a:ext cx="6259750" cy="1095737"/>
          </a:xfrm>
          <a:prstGeom prst="rect">
            <a:avLst/>
          </a:prstGeom>
          <a:solidFill>
            <a:srgbClr val="008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4" name="矩形 13"/>
          <p:cNvSpPr/>
          <p:nvPr/>
        </p:nvSpPr>
        <p:spPr>
          <a:xfrm>
            <a:off x="2884250" y="4434827"/>
            <a:ext cx="6259750" cy="189689"/>
          </a:xfrm>
          <a:custGeom>
            <a:avLst/>
            <a:gdLst>
              <a:gd name="connsiteX0" fmla="*/ 0 w 8346333"/>
              <a:gd name="connsiteY0" fmla="*/ 0 h 446157"/>
              <a:gd name="connsiteX1" fmla="*/ 8346333 w 8346333"/>
              <a:gd name="connsiteY1" fmla="*/ 0 h 446157"/>
              <a:gd name="connsiteX2" fmla="*/ 8346333 w 8346333"/>
              <a:gd name="connsiteY2" fmla="*/ 446157 h 446157"/>
              <a:gd name="connsiteX3" fmla="*/ 0 w 8346333"/>
              <a:gd name="connsiteY3" fmla="*/ 446157 h 446157"/>
              <a:gd name="connsiteX4" fmla="*/ 0 w 8346333"/>
              <a:gd name="connsiteY4" fmla="*/ 0 h 446157"/>
              <a:gd name="connsiteX0-1" fmla="*/ 0 w 8346333"/>
              <a:gd name="connsiteY0-2" fmla="*/ 0 h 455885"/>
              <a:gd name="connsiteX1-3" fmla="*/ 8346333 w 8346333"/>
              <a:gd name="connsiteY1-4" fmla="*/ 0 h 455885"/>
              <a:gd name="connsiteX2-5" fmla="*/ 8346333 w 8346333"/>
              <a:gd name="connsiteY2-6" fmla="*/ 446157 h 455885"/>
              <a:gd name="connsiteX3-7" fmla="*/ 214009 w 8346333"/>
              <a:gd name="connsiteY3-8" fmla="*/ 455885 h 455885"/>
              <a:gd name="connsiteX4-9" fmla="*/ 0 w 8346333"/>
              <a:gd name="connsiteY4-10" fmla="*/ 0 h 45588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346333" h="455885">
                <a:moveTo>
                  <a:pt x="0" y="0"/>
                </a:moveTo>
                <a:lnTo>
                  <a:pt x="8346333" y="0"/>
                </a:lnTo>
                <a:lnTo>
                  <a:pt x="8346333" y="446157"/>
                </a:lnTo>
                <a:lnTo>
                  <a:pt x="214009" y="455885"/>
                </a:lnTo>
                <a:lnTo>
                  <a:pt x="0" y="0"/>
                </a:lnTo>
                <a:close/>
              </a:path>
            </a:pathLst>
          </a:custGeom>
          <a:solidFill>
            <a:srgbClr val="00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5" name="文本框 14"/>
          <p:cNvSpPr txBox="1"/>
          <p:nvPr/>
        </p:nvSpPr>
        <p:spPr>
          <a:xfrm>
            <a:off x="3127616" y="3339090"/>
            <a:ext cx="5495640" cy="715581"/>
          </a:xfrm>
          <a:prstGeom prst="rect">
            <a:avLst/>
          </a:prstGeom>
          <a:noFill/>
        </p:spPr>
        <p:txBody>
          <a:bodyPr wrap="square" rtlCol="0">
            <a:spAutoFit/>
            <a:scene3d>
              <a:camera prst="orthographicFront"/>
              <a:lightRig rig="threePt" dir="t"/>
            </a:scene3d>
            <a:sp3d contourW="12700"/>
          </a:bodyPr>
          <a:lstStyle/>
          <a:p>
            <a:r>
              <a:rPr lang="zh-CN" altLang="en-US" sz="4050" dirty="0">
                <a:solidFill>
                  <a:schemeClr val="bg1"/>
                </a:solidFill>
                <a:latin typeface="时尚中黑简体" panose="01010104010101010101" pitchFamily="2" charset="-122"/>
                <a:ea typeface="时尚中黑简体" panose="01010104010101010101" pitchFamily="2" charset="-122"/>
              </a:rPr>
              <a:t>房地</a:t>
            </a:r>
            <a:r>
              <a:rPr lang="zh-CN" altLang="en-US" sz="4050" dirty="0" smtClean="0">
                <a:solidFill>
                  <a:schemeClr val="bg1"/>
                </a:solidFill>
                <a:latin typeface="时尚中黑简体" panose="01010104010101010101" pitchFamily="2" charset="-122"/>
                <a:ea typeface="时尚中黑简体" panose="01010104010101010101" pitchFamily="2" charset="-122"/>
              </a:rPr>
              <a:t>产行业幻灯片模板</a:t>
            </a:r>
            <a:endParaRPr lang="zh-CN" altLang="en-US" sz="4050" dirty="0">
              <a:solidFill>
                <a:schemeClr val="bg1"/>
              </a:solidFill>
              <a:latin typeface="时尚中黑简体" panose="01010104010101010101" pitchFamily="2" charset="-122"/>
              <a:ea typeface="时尚中黑简体" panose="01010104010101010101" pitchFamily="2" charset="-122"/>
            </a:endParaRPr>
          </a:p>
        </p:txBody>
      </p:sp>
      <p:sp>
        <p:nvSpPr>
          <p:cNvPr id="16" name="文本框 15"/>
          <p:cNvSpPr txBox="1"/>
          <p:nvPr/>
        </p:nvSpPr>
        <p:spPr>
          <a:xfrm>
            <a:off x="3134912" y="3980689"/>
            <a:ext cx="5568734" cy="408060"/>
          </a:xfrm>
          <a:prstGeom prst="rect">
            <a:avLst/>
          </a:prstGeom>
          <a:noFill/>
        </p:spPr>
        <p:txBody>
          <a:bodyPr wrap="square" rtlCol="0">
            <a:spAutoFit/>
            <a:scene3d>
              <a:camera prst="orthographicFront"/>
              <a:lightRig rig="threePt" dir="t"/>
            </a:scene3d>
            <a:sp3d contourW="12700"/>
          </a:bodyPr>
          <a:lstStyle/>
          <a:p>
            <a:pPr algn="just">
              <a:lnSpc>
                <a:spcPct val="114000"/>
              </a:lnSpc>
            </a:pPr>
            <a:r>
              <a:rPr lang="en-US" altLang="zh-CN" sz="900" dirty="0">
                <a:solidFill>
                  <a:schemeClr val="bg1"/>
                </a:solidFill>
                <a:latin typeface="Century Gothic" panose="020B0502020202020204" pitchFamily="34" charset="0"/>
                <a:ea typeface="+mj-ea"/>
              </a:rPr>
              <a:t>The user can demonstrate on a projector or computer, or print the presentation and make it into a film to be used in a wider field. Using PowerPoint, not only can you create presentations</a:t>
            </a:r>
          </a:p>
        </p:txBody>
      </p:sp>
      <p:sp>
        <p:nvSpPr>
          <p:cNvPr id="17" name="直角三角形 16"/>
          <p:cNvSpPr/>
          <p:nvPr/>
        </p:nvSpPr>
        <p:spPr>
          <a:xfrm>
            <a:off x="0" y="3391535"/>
            <a:ext cx="1232981" cy="1232981"/>
          </a:xfrm>
          <a:prstGeom prst="rtTriangle">
            <a:avLst/>
          </a:prstGeom>
          <a:solidFill>
            <a:srgbClr val="008E8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 name="矩形 18"/>
          <p:cNvSpPr/>
          <p:nvPr/>
        </p:nvSpPr>
        <p:spPr>
          <a:xfrm>
            <a:off x="1" y="1"/>
            <a:ext cx="6296228" cy="772361"/>
          </a:xfrm>
          <a:custGeom>
            <a:avLst/>
            <a:gdLst>
              <a:gd name="connsiteX0" fmla="*/ 0 w 7869677"/>
              <a:gd name="connsiteY0" fmla="*/ 0 h 1020088"/>
              <a:gd name="connsiteX1" fmla="*/ 7869677 w 7869677"/>
              <a:gd name="connsiteY1" fmla="*/ 0 h 1020088"/>
              <a:gd name="connsiteX2" fmla="*/ 7869677 w 7869677"/>
              <a:gd name="connsiteY2" fmla="*/ 1020088 h 1020088"/>
              <a:gd name="connsiteX3" fmla="*/ 0 w 7869677"/>
              <a:gd name="connsiteY3" fmla="*/ 1020088 h 1020088"/>
              <a:gd name="connsiteX4" fmla="*/ 0 w 7869677"/>
              <a:gd name="connsiteY4" fmla="*/ 0 h 1020088"/>
              <a:gd name="connsiteX0-1" fmla="*/ 0 w 8394971"/>
              <a:gd name="connsiteY0-2" fmla="*/ 0 h 1029815"/>
              <a:gd name="connsiteX1-3" fmla="*/ 7869677 w 8394971"/>
              <a:gd name="connsiteY1-4" fmla="*/ 0 h 1029815"/>
              <a:gd name="connsiteX2-5" fmla="*/ 8394971 w 8394971"/>
              <a:gd name="connsiteY2-6" fmla="*/ 1029815 h 1029815"/>
              <a:gd name="connsiteX3-7" fmla="*/ 0 w 8394971"/>
              <a:gd name="connsiteY3-8" fmla="*/ 1020088 h 1029815"/>
              <a:gd name="connsiteX4-9" fmla="*/ 0 w 8394971"/>
              <a:gd name="connsiteY4-10" fmla="*/ 0 h 102981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394971" h="1029815">
                <a:moveTo>
                  <a:pt x="0" y="0"/>
                </a:moveTo>
                <a:lnTo>
                  <a:pt x="7869677" y="0"/>
                </a:lnTo>
                <a:lnTo>
                  <a:pt x="8394971" y="1029815"/>
                </a:lnTo>
                <a:lnTo>
                  <a:pt x="0" y="1020088"/>
                </a:lnTo>
                <a:lnTo>
                  <a:pt x="0" y="0"/>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1" name="文本框 20"/>
          <p:cNvSpPr txBox="1"/>
          <p:nvPr/>
        </p:nvSpPr>
        <p:spPr>
          <a:xfrm>
            <a:off x="138619" y="148292"/>
            <a:ext cx="3458182" cy="369332"/>
          </a:xfrm>
          <a:prstGeom prst="rect">
            <a:avLst/>
          </a:prstGeom>
          <a:noFill/>
        </p:spPr>
        <p:txBody>
          <a:bodyPr wrap="square" rtlCol="0">
            <a:spAutoFit/>
            <a:scene3d>
              <a:camera prst="orthographicFront"/>
              <a:lightRig rig="threePt" dir="t"/>
            </a:scene3d>
            <a:sp3d contourW="12700"/>
          </a:bodyPr>
          <a:lstStyle/>
          <a:p>
            <a:r>
              <a:rPr lang="en-US" altLang="zh-CN" sz="1800" dirty="0">
                <a:solidFill>
                  <a:srgbClr val="404040"/>
                </a:solidFill>
                <a:latin typeface="时尚中黑简体" panose="01010104010101010101" pitchFamily="2" charset="-122"/>
                <a:ea typeface="时尚中黑简体" panose="01010104010101010101" pitchFamily="2" charset="-122"/>
              </a:rPr>
              <a:t>COMPANY NAME</a:t>
            </a:r>
            <a:endParaRPr lang="zh-CN" altLang="en-US" sz="1800" dirty="0">
              <a:solidFill>
                <a:srgbClr val="404040"/>
              </a:solidFill>
              <a:latin typeface="时尚中黑简体" panose="01010104010101010101" pitchFamily="2" charset="-122"/>
              <a:ea typeface="时尚中黑简体" panose="01010104010101010101" pitchFamily="2" charset="-122"/>
            </a:endParaRPr>
          </a:p>
        </p:txBody>
      </p:sp>
      <p:sp>
        <p:nvSpPr>
          <p:cNvPr id="18" name="TextBox 42"/>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0">
        <p14:prism isContent="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0-#ppt_w/2"/>
                                          </p:val>
                                        </p:tav>
                                        <p:tav tm="100000">
                                          <p:val>
                                            <p:strVal val="#ppt_x"/>
                                          </p:val>
                                        </p:tav>
                                      </p:tavLst>
                                    </p:anim>
                                    <p:anim calcmode="lin" valueType="num">
                                      <p:cBhvr additive="base">
                                        <p:cTn id="17"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p:nvPr/>
        </p:nvSpPr>
        <p:spPr bwMode="auto">
          <a:xfrm>
            <a:off x="755576" y="1424023"/>
            <a:ext cx="2349218" cy="2803911"/>
          </a:xfrm>
          <a:custGeom>
            <a:avLst/>
            <a:gdLst>
              <a:gd name="T0" fmla="*/ 2932 w 5863"/>
              <a:gd name="T1" fmla="*/ 0 h 6999"/>
              <a:gd name="T2" fmla="*/ 5863 w 5863"/>
              <a:gd name="T3" fmla="*/ 2932 h 6999"/>
              <a:gd name="T4" fmla="*/ 5450 w 5863"/>
              <a:gd name="T5" fmla="*/ 4434 h 6999"/>
              <a:gd name="T6" fmla="*/ 2932 w 5863"/>
              <a:gd name="T7" fmla="*/ 6999 h 6999"/>
              <a:gd name="T8" fmla="*/ 414 w 5863"/>
              <a:gd name="T9" fmla="*/ 4434 h 6999"/>
              <a:gd name="T10" fmla="*/ 0 w 5863"/>
              <a:gd name="T11" fmla="*/ 2932 h 6999"/>
              <a:gd name="T12" fmla="*/ 2932 w 5863"/>
              <a:gd name="T13" fmla="*/ 0 h 6999"/>
            </a:gdLst>
            <a:ahLst/>
            <a:cxnLst>
              <a:cxn ang="0">
                <a:pos x="T0" y="T1"/>
              </a:cxn>
              <a:cxn ang="0">
                <a:pos x="T2" y="T3"/>
              </a:cxn>
              <a:cxn ang="0">
                <a:pos x="T4" y="T5"/>
              </a:cxn>
              <a:cxn ang="0">
                <a:pos x="T6" y="T7"/>
              </a:cxn>
              <a:cxn ang="0">
                <a:pos x="T8" y="T9"/>
              </a:cxn>
              <a:cxn ang="0">
                <a:pos x="T10" y="T11"/>
              </a:cxn>
              <a:cxn ang="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accent1"/>
          </a:solidFill>
          <a:ln>
            <a:noFill/>
          </a:ln>
        </p:spPr>
        <p:txBody>
          <a:bodyPr vert="horz" wrap="square" lIns="68562" tIns="34281" rIns="68562" bIns="34281"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 name="Freeform 6"/>
          <p:cNvSpPr/>
          <p:nvPr/>
        </p:nvSpPr>
        <p:spPr bwMode="auto">
          <a:xfrm>
            <a:off x="2831223" y="2474869"/>
            <a:ext cx="1494106" cy="1783291"/>
          </a:xfrm>
          <a:custGeom>
            <a:avLst/>
            <a:gdLst>
              <a:gd name="T0" fmla="*/ 2932 w 5863"/>
              <a:gd name="T1" fmla="*/ 0 h 6999"/>
              <a:gd name="T2" fmla="*/ 5863 w 5863"/>
              <a:gd name="T3" fmla="*/ 2932 h 6999"/>
              <a:gd name="T4" fmla="*/ 5450 w 5863"/>
              <a:gd name="T5" fmla="*/ 4434 h 6999"/>
              <a:gd name="T6" fmla="*/ 2932 w 5863"/>
              <a:gd name="T7" fmla="*/ 6999 h 6999"/>
              <a:gd name="T8" fmla="*/ 414 w 5863"/>
              <a:gd name="T9" fmla="*/ 4434 h 6999"/>
              <a:gd name="T10" fmla="*/ 0 w 5863"/>
              <a:gd name="T11" fmla="*/ 2932 h 6999"/>
              <a:gd name="T12" fmla="*/ 2932 w 5863"/>
              <a:gd name="T13" fmla="*/ 0 h 6999"/>
            </a:gdLst>
            <a:ahLst/>
            <a:cxnLst>
              <a:cxn ang="0">
                <a:pos x="T0" y="T1"/>
              </a:cxn>
              <a:cxn ang="0">
                <a:pos x="T2" y="T3"/>
              </a:cxn>
              <a:cxn ang="0">
                <a:pos x="T4" y="T5"/>
              </a:cxn>
              <a:cxn ang="0">
                <a:pos x="T6" y="T7"/>
              </a:cxn>
              <a:cxn ang="0">
                <a:pos x="T8" y="T9"/>
              </a:cxn>
              <a:cxn ang="0">
                <a:pos x="T10" y="T11"/>
              </a:cxn>
              <a:cxn ang="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accent2"/>
          </a:solidFill>
          <a:ln>
            <a:noFill/>
          </a:ln>
        </p:spPr>
        <p:txBody>
          <a:bodyPr vert="horz" wrap="square" lIns="68562" tIns="34281" rIns="68562" bIns="34281"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 name="椭圆 4"/>
          <p:cNvSpPr/>
          <p:nvPr/>
        </p:nvSpPr>
        <p:spPr bwMode="auto">
          <a:xfrm>
            <a:off x="2435171" y="1419622"/>
            <a:ext cx="701804" cy="702078"/>
          </a:xfrm>
          <a:prstGeom prst="ellipse">
            <a:avLst/>
          </a:prstGeom>
          <a:solidFill>
            <a:schemeClr val="bg1">
              <a:lumMod val="50000"/>
            </a:schemeClr>
          </a:solidFill>
          <a:ln w="9525" cap="flat" cmpd="sng" algn="ctr">
            <a:solidFill>
              <a:srgbClr val="F8F8F8"/>
            </a:solidFill>
            <a:prstDash val="solid"/>
            <a:round/>
            <a:headEnd type="none" w="med" len="med"/>
            <a:tailEnd type="none" w="med" len="med"/>
          </a:ln>
          <a:effectLst/>
        </p:spPr>
        <p:txBody>
          <a:bodyPr vert="horz" wrap="square" lIns="68562" tIns="34281" rIns="68562" bIns="34281" numCol="1" rtlCol="0" anchor="t" anchorCtr="0" compatLnSpc="1"/>
          <a:lstStyle/>
          <a:p>
            <a:pPr defTabSz="685800"/>
            <a:endParaRPr lang="zh-CN" altLang="en-US" sz="1300">
              <a:latin typeface="微软雅黑" panose="020B0503020204020204" pitchFamily="34" charset="-122"/>
              <a:ea typeface="微软雅黑" panose="020B0503020204020204" pitchFamily="34" charset="-122"/>
            </a:endParaRPr>
          </a:p>
        </p:txBody>
      </p:sp>
      <p:sp>
        <p:nvSpPr>
          <p:cNvPr id="6" name="椭圆 5"/>
          <p:cNvSpPr/>
          <p:nvPr/>
        </p:nvSpPr>
        <p:spPr bwMode="auto">
          <a:xfrm>
            <a:off x="4031927" y="2637864"/>
            <a:ext cx="586805" cy="587034"/>
          </a:xfrm>
          <a:prstGeom prst="ellipse">
            <a:avLst/>
          </a:prstGeom>
          <a:solidFill>
            <a:schemeClr val="bg1">
              <a:lumMod val="50000"/>
            </a:schemeClr>
          </a:solidFill>
          <a:ln w="9525" cap="flat" cmpd="sng" algn="ctr">
            <a:solidFill>
              <a:srgbClr val="F8F8F8"/>
            </a:solidFill>
            <a:prstDash val="solid"/>
            <a:round/>
            <a:headEnd type="none" w="med" len="med"/>
            <a:tailEnd type="none" w="med" len="med"/>
          </a:ln>
          <a:effectLst/>
        </p:spPr>
        <p:txBody>
          <a:bodyPr vert="horz" wrap="square" lIns="68562" tIns="34281" rIns="68562" bIns="34281" numCol="1" rtlCol="0" anchor="t" anchorCtr="0" compatLnSpc="1"/>
          <a:lstStyle/>
          <a:p>
            <a:pPr defTabSz="685800"/>
            <a:endParaRPr lang="zh-CN" altLang="en-US" sz="1300">
              <a:latin typeface="微软雅黑" panose="020B0503020204020204" pitchFamily="34" charset="-122"/>
              <a:ea typeface="微软雅黑" panose="020B0503020204020204" pitchFamily="34" charset="-122"/>
            </a:endParaRPr>
          </a:p>
        </p:txBody>
      </p:sp>
      <p:sp>
        <p:nvSpPr>
          <p:cNvPr id="7" name="TextBox 6"/>
          <p:cNvSpPr txBox="1"/>
          <p:nvPr/>
        </p:nvSpPr>
        <p:spPr>
          <a:xfrm>
            <a:off x="2483768" y="1562912"/>
            <a:ext cx="667454" cy="377008"/>
          </a:xfrm>
          <a:prstGeom prst="rect">
            <a:avLst/>
          </a:prstGeom>
          <a:noFill/>
        </p:spPr>
        <p:txBody>
          <a:bodyPr wrap="none" lIns="68562" tIns="34281" rIns="68562" bIns="34281" rtlCol="0">
            <a:spAutoFit/>
          </a:bodyPr>
          <a:lstStyle/>
          <a:p>
            <a:pPr algn="ctr"/>
            <a:r>
              <a:rPr lang="en-US" altLang="zh-CN" sz="2000" dirty="0">
                <a:solidFill>
                  <a:srgbClr val="F8F8F8"/>
                </a:solidFill>
                <a:latin typeface="微软雅黑" panose="020B0503020204020204" pitchFamily="34" charset="-122"/>
                <a:ea typeface="微软雅黑" panose="020B0503020204020204" pitchFamily="34" charset="-122"/>
              </a:rPr>
              <a:t>75%</a:t>
            </a:r>
            <a:endParaRPr lang="zh-CN" altLang="en-US" sz="2000" dirty="0">
              <a:solidFill>
                <a:srgbClr val="F8F8F8"/>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4031056" y="2758266"/>
            <a:ext cx="612952" cy="346230"/>
          </a:xfrm>
          <a:prstGeom prst="rect">
            <a:avLst/>
          </a:prstGeom>
          <a:noFill/>
        </p:spPr>
        <p:txBody>
          <a:bodyPr wrap="none" lIns="68562" tIns="34281" rIns="68562" bIns="34281" rtlCol="0">
            <a:spAutoFit/>
          </a:bodyPr>
          <a:lstStyle/>
          <a:p>
            <a:r>
              <a:rPr lang="en-US" altLang="zh-CN" dirty="0">
                <a:solidFill>
                  <a:srgbClr val="F8F8F8"/>
                </a:solidFill>
                <a:latin typeface="微软雅黑" panose="020B0503020204020204" pitchFamily="34" charset="-122"/>
                <a:ea typeface="微软雅黑" panose="020B0503020204020204" pitchFamily="34" charset="-122"/>
              </a:rPr>
              <a:t>34%</a:t>
            </a:r>
            <a:endParaRPr lang="zh-CN" altLang="en-US" dirty="0">
              <a:solidFill>
                <a:srgbClr val="F8F8F8"/>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1619786" y="1851670"/>
            <a:ext cx="753758" cy="438581"/>
          </a:xfrm>
          <a:prstGeom prst="rect">
            <a:avLst/>
          </a:prstGeom>
          <a:noFill/>
        </p:spPr>
        <p:txBody>
          <a:bodyPr wrap="none" lIns="68562" tIns="34281" rIns="68562" bIns="34281" rtlCol="0">
            <a:spAutoFit/>
          </a:bodyPr>
          <a:lstStyle/>
          <a:p>
            <a:r>
              <a:rPr lang="zh-CN" altLang="en-US" sz="2400" dirty="0">
                <a:solidFill>
                  <a:srgbClr val="F8F8F8"/>
                </a:solidFill>
                <a:latin typeface="微软雅黑" panose="020B0503020204020204" pitchFamily="34" charset="-122"/>
                <a:ea typeface="微软雅黑" panose="020B0503020204020204" pitchFamily="34" charset="-122"/>
              </a:rPr>
              <a:t>目标</a:t>
            </a:r>
          </a:p>
        </p:txBody>
      </p:sp>
      <p:sp>
        <p:nvSpPr>
          <p:cNvPr id="11" name="TextBox 10"/>
          <p:cNvSpPr txBox="1"/>
          <p:nvPr/>
        </p:nvSpPr>
        <p:spPr>
          <a:xfrm>
            <a:off x="940954" y="2419983"/>
            <a:ext cx="1957943" cy="992561"/>
          </a:xfrm>
          <a:prstGeom prst="rect">
            <a:avLst/>
          </a:prstGeom>
          <a:noFill/>
        </p:spPr>
        <p:txBody>
          <a:bodyPr wrap="square" lIns="68562" tIns="34281" rIns="68562" bIns="34281" rtlCol="0">
            <a:spAutoFit/>
          </a:bodyPr>
          <a:lstStyle/>
          <a:p>
            <a:pPr algn="ctr"/>
            <a:r>
              <a:rPr lang="zh-CN" altLang="en-US" sz="1200" dirty="0">
                <a:solidFill>
                  <a:srgbClr val="F8F8F8"/>
                </a:solidFill>
                <a:latin typeface="微软雅黑" panose="020B0503020204020204" pitchFamily="34" charset="-122"/>
                <a:ea typeface="微软雅黑" panose="020B0503020204020204" pitchFamily="34" charset="-122"/>
              </a:rPr>
              <a:t>请输入您的文字对目标进行说明请输入您的文字对目标进行说明请输入您的文字对目标进行说明</a:t>
            </a:r>
          </a:p>
          <a:p>
            <a:pPr algn="ctr"/>
            <a:endParaRPr lang="zh-CN" altLang="en-US" sz="1200" dirty="0">
              <a:solidFill>
                <a:srgbClr val="F8F8F8"/>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3272504" y="2789983"/>
            <a:ext cx="651424" cy="377008"/>
          </a:xfrm>
          <a:prstGeom prst="rect">
            <a:avLst/>
          </a:prstGeom>
          <a:noFill/>
        </p:spPr>
        <p:txBody>
          <a:bodyPr wrap="none" lIns="68562" tIns="34281" rIns="68562" bIns="34281" rtlCol="0">
            <a:spAutoFit/>
          </a:bodyPr>
          <a:lstStyle/>
          <a:p>
            <a:r>
              <a:rPr lang="zh-CN" altLang="en-US" sz="2000" dirty="0">
                <a:solidFill>
                  <a:srgbClr val="F8F8F8"/>
                </a:solidFill>
                <a:latin typeface="微软雅黑" panose="020B0503020204020204" pitchFamily="34" charset="-122"/>
                <a:ea typeface="微软雅黑" panose="020B0503020204020204" pitchFamily="34" charset="-122"/>
              </a:rPr>
              <a:t>实际</a:t>
            </a:r>
          </a:p>
        </p:txBody>
      </p:sp>
      <p:sp>
        <p:nvSpPr>
          <p:cNvPr id="13" name="TextBox 12"/>
          <p:cNvSpPr txBox="1"/>
          <p:nvPr/>
        </p:nvSpPr>
        <p:spPr>
          <a:xfrm>
            <a:off x="2925994" y="3219822"/>
            <a:ext cx="1399336" cy="438563"/>
          </a:xfrm>
          <a:prstGeom prst="rect">
            <a:avLst/>
          </a:prstGeom>
          <a:noFill/>
        </p:spPr>
        <p:txBody>
          <a:bodyPr wrap="square" lIns="68562" tIns="34281" rIns="68562" bIns="34281" rtlCol="0">
            <a:spAutoFit/>
          </a:bodyPr>
          <a:lstStyle/>
          <a:p>
            <a:pPr algn="ctr"/>
            <a:r>
              <a:rPr lang="zh-CN" altLang="en-US" sz="1200" dirty="0">
                <a:solidFill>
                  <a:srgbClr val="F8F8F8"/>
                </a:solidFill>
                <a:latin typeface="微软雅黑" panose="020B0503020204020204" pitchFamily="34" charset="-122"/>
                <a:ea typeface="微软雅黑" panose="020B0503020204020204" pitchFamily="34" charset="-122"/>
              </a:rPr>
              <a:t>请输入您的文字对实际情况进行说明</a:t>
            </a:r>
          </a:p>
        </p:txBody>
      </p:sp>
      <p:sp>
        <p:nvSpPr>
          <p:cNvPr id="14" name="TextBox 13"/>
          <p:cNvSpPr txBox="1"/>
          <p:nvPr/>
        </p:nvSpPr>
        <p:spPr>
          <a:xfrm>
            <a:off x="3461571" y="1475823"/>
            <a:ext cx="4298963" cy="807895"/>
          </a:xfrm>
          <a:prstGeom prst="rect">
            <a:avLst/>
          </a:prstGeom>
          <a:noFill/>
        </p:spPr>
        <p:txBody>
          <a:bodyPr wrap="square" lIns="68562" tIns="34281" rIns="68562" bIns="34281"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在此处添加详细描述文本，尽量与标题文本语言风格相符合，语言描述尽量简洁生动，尽可能概括出段落内容。在此处添加详细描述文本，尽量与标题文本语言风格相符合，语言描述尽量简洁生动，尽可能概括出段落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4788024" y="2947341"/>
            <a:ext cx="3600399" cy="992561"/>
          </a:xfrm>
          <a:prstGeom prst="rect">
            <a:avLst/>
          </a:prstGeom>
          <a:noFill/>
        </p:spPr>
        <p:txBody>
          <a:bodyPr wrap="square" lIns="68562" tIns="34281" rIns="68562" bIns="34281"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在此处添加详细描述文本，尽量与标题文本语言风格相符合，语言描述尽量简洁生动，尽可能概括出段落内容。在此处添加详细描述文本，尽量与标题文本语言风格相符合，语言描述尽量简洁生动，尽可能概括出段落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点击添加标题文本</a:t>
            </a:r>
          </a:p>
        </p:txBody>
      </p:sp>
      <p:sp>
        <p:nvSpPr>
          <p:cNvPr id="17" name="TextBox 16"/>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curtains"/>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435">
                                          <p:stCondLst>
                                            <p:cond delay="0"/>
                                          </p:stCondLst>
                                        </p:cTn>
                                        <p:tgtEl>
                                          <p:spTgt spid="3"/>
                                        </p:tgtEl>
                                      </p:cBhvr>
                                    </p:animEffect>
                                    <p:anim calcmode="lin" valueType="num">
                                      <p:cBhvr>
                                        <p:cTn id="8" dur="1367"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3"/>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3"/>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3"/>
                                        </p:tgtEl>
                                        <p:attrNameLst>
                                          <p:attrName>ppt_y</p:attrName>
                                        </p:attrNameLst>
                                      </p:cBhvr>
                                      <p:tavLst>
                                        <p:tav tm="0" fmla="#ppt_y-sin(pi*$)/81">
                                          <p:val>
                                            <p:fltVal val="0"/>
                                          </p:val>
                                        </p:tav>
                                        <p:tav tm="100000">
                                          <p:val>
                                            <p:fltVal val="1"/>
                                          </p:val>
                                        </p:tav>
                                      </p:tavLst>
                                    </p:anim>
                                    <p:animScale>
                                      <p:cBhvr>
                                        <p:cTn id="13" dur="20">
                                          <p:stCondLst>
                                            <p:cond delay="487"/>
                                          </p:stCondLst>
                                        </p:cTn>
                                        <p:tgtEl>
                                          <p:spTgt spid="3"/>
                                        </p:tgtEl>
                                      </p:cBhvr>
                                      <p:to x="100000" y="60000"/>
                                    </p:animScale>
                                    <p:animScale>
                                      <p:cBhvr>
                                        <p:cTn id="14" dur="124" decel="50000">
                                          <p:stCondLst>
                                            <p:cond delay="507"/>
                                          </p:stCondLst>
                                        </p:cTn>
                                        <p:tgtEl>
                                          <p:spTgt spid="3"/>
                                        </p:tgtEl>
                                      </p:cBhvr>
                                      <p:to x="100000" y="100000"/>
                                    </p:animScale>
                                    <p:animScale>
                                      <p:cBhvr>
                                        <p:cTn id="15" dur="20">
                                          <p:stCondLst>
                                            <p:cond delay="984"/>
                                          </p:stCondLst>
                                        </p:cTn>
                                        <p:tgtEl>
                                          <p:spTgt spid="3"/>
                                        </p:tgtEl>
                                      </p:cBhvr>
                                      <p:to x="100000" y="80000"/>
                                    </p:animScale>
                                    <p:animScale>
                                      <p:cBhvr>
                                        <p:cTn id="16" dur="124" decel="50000">
                                          <p:stCondLst>
                                            <p:cond delay="1004"/>
                                          </p:stCondLst>
                                        </p:cTn>
                                        <p:tgtEl>
                                          <p:spTgt spid="3"/>
                                        </p:tgtEl>
                                      </p:cBhvr>
                                      <p:to x="100000" y="100000"/>
                                    </p:animScale>
                                    <p:animScale>
                                      <p:cBhvr>
                                        <p:cTn id="17" dur="20">
                                          <p:stCondLst>
                                            <p:cond delay="1231"/>
                                          </p:stCondLst>
                                        </p:cTn>
                                        <p:tgtEl>
                                          <p:spTgt spid="3"/>
                                        </p:tgtEl>
                                      </p:cBhvr>
                                      <p:to x="100000" y="90000"/>
                                    </p:animScale>
                                    <p:animScale>
                                      <p:cBhvr>
                                        <p:cTn id="18" dur="124" decel="50000">
                                          <p:stCondLst>
                                            <p:cond delay="1251"/>
                                          </p:stCondLst>
                                        </p:cTn>
                                        <p:tgtEl>
                                          <p:spTgt spid="3"/>
                                        </p:tgtEl>
                                      </p:cBhvr>
                                      <p:to x="100000" y="100000"/>
                                    </p:animScale>
                                    <p:animScale>
                                      <p:cBhvr>
                                        <p:cTn id="19" dur="20">
                                          <p:stCondLst>
                                            <p:cond delay="1356"/>
                                          </p:stCondLst>
                                        </p:cTn>
                                        <p:tgtEl>
                                          <p:spTgt spid="3"/>
                                        </p:tgtEl>
                                      </p:cBhvr>
                                      <p:to x="100000" y="95000"/>
                                    </p:animScale>
                                    <p:animScale>
                                      <p:cBhvr>
                                        <p:cTn id="20" dur="124" decel="50000">
                                          <p:stCondLst>
                                            <p:cond delay="1376"/>
                                          </p:stCondLst>
                                        </p:cTn>
                                        <p:tgtEl>
                                          <p:spTgt spid="3"/>
                                        </p:tgtEl>
                                      </p:cBhvr>
                                      <p:to x="100000" y="100000"/>
                                    </p:animScale>
                                  </p:childTnLst>
                                </p:cTn>
                              </p:par>
                              <p:par>
                                <p:cTn id="21" presetID="26" presetClass="entr" presetSubtype="0" fill="hold" grpId="0" nodeType="withEffect">
                                  <p:stCondLst>
                                    <p:cond delay="50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435">
                                          <p:stCondLst>
                                            <p:cond delay="0"/>
                                          </p:stCondLst>
                                        </p:cTn>
                                        <p:tgtEl>
                                          <p:spTgt spid="4"/>
                                        </p:tgtEl>
                                      </p:cBhvr>
                                    </p:animEffect>
                                    <p:anim calcmode="lin" valueType="num">
                                      <p:cBhvr>
                                        <p:cTn id="24" dur="1367"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498"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498" tmFilter="0, 0; 0.125,0.2665; 0.25,0.4; 0.375,0.465; 0.5,0.5;  0.625,0.535; 0.75,0.6; 0.875,0.7335; 1,1">
                                          <p:stCondLst>
                                            <p:cond delay="498"/>
                                          </p:stCondLst>
                                        </p:cTn>
                                        <p:tgtEl>
                                          <p:spTgt spid="4"/>
                                        </p:tgtEl>
                                        <p:attrNameLst>
                                          <p:attrName>ppt_y</p:attrName>
                                        </p:attrNameLst>
                                      </p:cBhvr>
                                      <p:tavLst>
                                        <p:tav tm="0" fmla="#ppt_y-sin(pi*$)/9">
                                          <p:val>
                                            <p:fltVal val="0"/>
                                          </p:val>
                                        </p:tav>
                                        <p:tav tm="100000">
                                          <p:val>
                                            <p:fltVal val="1"/>
                                          </p:val>
                                        </p:tav>
                                      </p:tavLst>
                                    </p:anim>
                                    <p:anim calcmode="lin" valueType="num">
                                      <p:cBhvr>
                                        <p:cTn id="27" dur="249" tmFilter="0, 0; 0.125,0.2665; 0.25,0.4; 0.375,0.465; 0.5,0.5;  0.625,0.535; 0.75,0.6; 0.875,0.7335; 1,1">
                                          <p:stCondLst>
                                            <p:cond delay="993"/>
                                          </p:stCondLst>
                                        </p:cTn>
                                        <p:tgtEl>
                                          <p:spTgt spid="4"/>
                                        </p:tgtEl>
                                        <p:attrNameLst>
                                          <p:attrName>ppt_y</p:attrName>
                                        </p:attrNameLst>
                                      </p:cBhvr>
                                      <p:tavLst>
                                        <p:tav tm="0" fmla="#ppt_y-sin(pi*$)/27">
                                          <p:val>
                                            <p:fltVal val="0"/>
                                          </p:val>
                                        </p:tav>
                                        <p:tav tm="100000">
                                          <p:val>
                                            <p:fltVal val="1"/>
                                          </p:val>
                                        </p:tav>
                                      </p:tavLst>
                                    </p:anim>
                                    <p:anim calcmode="lin" valueType="num">
                                      <p:cBhvr>
                                        <p:cTn id="28" dur="123" tmFilter="0, 0; 0.125,0.2665; 0.25,0.4; 0.375,0.465; 0.5,0.5;  0.625,0.535; 0.75,0.6; 0.875,0.7335; 1,1">
                                          <p:stCondLst>
                                            <p:cond delay="1242"/>
                                          </p:stCondLst>
                                        </p:cTn>
                                        <p:tgtEl>
                                          <p:spTgt spid="4"/>
                                        </p:tgtEl>
                                        <p:attrNameLst>
                                          <p:attrName>ppt_y</p:attrName>
                                        </p:attrNameLst>
                                      </p:cBhvr>
                                      <p:tavLst>
                                        <p:tav tm="0" fmla="#ppt_y-sin(pi*$)/81">
                                          <p:val>
                                            <p:fltVal val="0"/>
                                          </p:val>
                                        </p:tav>
                                        <p:tav tm="100000">
                                          <p:val>
                                            <p:fltVal val="1"/>
                                          </p:val>
                                        </p:tav>
                                      </p:tavLst>
                                    </p:anim>
                                    <p:animScale>
                                      <p:cBhvr>
                                        <p:cTn id="29" dur="20">
                                          <p:stCondLst>
                                            <p:cond delay="487"/>
                                          </p:stCondLst>
                                        </p:cTn>
                                        <p:tgtEl>
                                          <p:spTgt spid="4"/>
                                        </p:tgtEl>
                                      </p:cBhvr>
                                      <p:to x="100000" y="60000"/>
                                    </p:animScale>
                                    <p:animScale>
                                      <p:cBhvr>
                                        <p:cTn id="30" dur="124" decel="50000">
                                          <p:stCondLst>
                                            <p:cond delay="507"/>
                                          </p:stCondLst>
                                        </p:cTn>
                                        <p:tgtEl>
                                          <p:spTgt spid="4"/>
                                        </p:tgtEl>
                                      </p:cBhvr>
                                      <p:to x="100000" y="100000"/>
                                    </p:animScale>
                                    <p:animScale>
                                      <p:cBhvr>
                                        <p:cTn id="31" dur="20">
                                          <p:stCondLst>
                                            <p:cond delay="984"/>
                                          </p:stCondLst>
                                        </p:cTn>
                                        <p:tgtEl>
                                          <p:spTgt spid="4"/>
                                        </p:tgtEl>
                                      </p:cBhvr>
                                      <p:to x="100000" y="80000"/>
                                    </p:animScale>
                                    <p:animScale>
                                      <p:cBhvr>
                                        <p:cTn id="32" dur="124" decel="50000">
                                          <p:stCondLst>
                                            <p:cond delay="1004"/>
                                          </p:stCondLst>
                                        </p:cTn>
                                        <p:tgtEl>
                                          <p:spTgt spid="4"/>
                                        </p:tgtEl>
                                      </p:cBhvr>
                                      <p:to x="100000" y="100000"/>
                                    </p:animScale>
                                    <p:animScale>
                                      <p:cBhvr>
                                        <p:cTn id="33" dur="20">
                                          <p:stCondLst>
                                            <p:cond delay="1231"/>
                                          </p:stCondLst>
                                        </p:cTn>
                                        <p:tgtEl>
                                          <p:spTgt spid="4"/>
                                        </p:tgtEl>
                                      </p:cBhvr>
                                      <p:to x="100000" y="90000"/>
                                    </p:animScale>
                                    <p:animScale>
                                      <p:cBhvr>
                                        <p:cTn id="34" dur="124" decel="50000">
                                          <p:stCondLst>
                                            <p:cond delay="1251"/>
                                          </p:stCondLst>
                                        </p:cTn>
                                        <p:tgtEl>
                                          <p:spTgt spid="4"/>
                                        </p:tgtEl>
                                      </p:cBhvr>
                                      <p:to x="100000" y="100000"/>
                                    </p:animScale>
                                    <p:animScale>
                                      <p:cBhvr>
                                        <p:cTn id="35" dur="20">
                                          <p:stCondLst>
                                            <p:cond delay="1356"/>
                                          </p:stCondLst>
                                        </p:cTn>
                                        <p:tgtEl>
                                          <p:spTgt spid="4"/>
                                        </p:tgtEl>
                                      </p:cBhvr>
                                      <p:to x="100000" y="95000"/>
                                    </p:animScale>
                                    <p:animScale>
                                      <p:cBhvr>
                                        <p:cTn id="36" dur="124" decel="50000">
                                          <p:stCondLst>
                                            <p:cond delay="1376"/>
                                          </p:stCondLst>
                                        </p:cTn>
                                        <p:tgtEl>
                                          <p:spTgt spid="4"/>
                                        </p:tgtEl>
                                      </p:cBhvr>
                                      <p:to x="100000" y="100000"/>
                                    </p:animScale>
                                  </p:childTnLst>
                                </p:cTn>
                              </p:par>
                            </p:childTnLst>
                          </p:cTn>
                        </p:par>
                        <p:par>
                          <p:cTn id="37" fill="hold">
                            <p:stCondLst>
                              <p:cond delay="1500"/>
                            </p:stCondLst>
                            <p:childTnLst>
                              <p:par>
                                <p:cTn id="38" presetID="31" presetClass="entr" presetSubtype="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 calcmode="lin" valueType="num">
                                      <p:cBhvr>
                                        <p:cTn id="42" dur="500" fill="hold"/>
                                        <p:tgtEl>
                                          <p:spTgt spid="10"/>
                                        </p:tgtEl>
                                        <p:attrNameLst>
                                          <p:attrName>style.rotation</p:attrName>
                                        </p:attrNameLst>
                                      </p:cBhvr>
                                      <p:tavLst>
                                        <p:tav tm="0">
                                          <p:val>
                                            <p:fltVal val="90"/>
                                          </p:val>
                                        </p:tav>
                                        <p:tav tm="100000">
                                          <p:val>
                                            <p:fltVal val="0"/>
                                          </p:val>
                                        </p:tav>
                                      </p:tavLst>
                                    </p:anim>
                                    <p:animEffect transition="in" filter="fade">
                                      <p:cBhvr>
                                        <p:cTn id="43" dur="500"/>
                                        <p:tgtEl>
                                          <p:spTgt spid="10"/>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anim calcmode="lin" valueType="num">
                                      <p:cBhvr>
                                        <p:cTn id="48" dur="500" fill="hold"/>
                                        <p:tgtEl>
                                          <p:spTgt spid="11"/>
                                        </p:tgtEl>
                                        <p:attrNameLst>
                                          <p:attrName>style.rotation</p:attrName>
                                        </p:attrNameLst>
                                      </p:cBhvr>
                                      <p:tavLst>
                                        <p:tav tm="0">
                                          <p:val>
                                            <p:fltVal val="90"/>
                                          </p:val>
                                        </p:tav>
                                        <p:tav tm="100000">
                                          <p:val>
                                            <p:fltVal val="0"/>
                                          </p:val>
                                        </p:tav>
                                      </p:tavLst>
                                    </p:anim>
                                    <p:animEffect transition="in" filter="fade">
                                      <p:cBhvr>
                                        <p:cTn id="49" dur="500"/>
                                        <p:tgtEl>
                                          <p:spTgt spid="11"/>
                                        </p:tgtEl>
                                      </p:cBhvr>
                                    </p:animEffect>
                                  </p:childTnLst>
                                </p:cTn>
                              </p:par>
                            </p:childTnLst>
                          </p:cTn>
                        </p:par>
                        <p:par>
                          <p:cTn id="50" fill="hold">
                            <p:stCondLst>
                              <p:cond delay="2000"/>
                            </p:stCondLst>
                            <p:childTnLst>
                              <p:par>
                                <p:cTn id="51" presetID="52" presetClass="entr" presetSubtype="0"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Scale>
                                      <p:cBhvr>
                                        <p:cTn id="53"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5"/>
                                        </p:tgtEl>
                                        <p:attrNameLst>
                                          <p:attrName>ppt_x</p:attrName>
                                          <p:attrName>ppt_y</p:attrName>
                                        </p:attrNameLst>
                                      </p:cBhvr>
                                    </p:animMotion>
                                    <p:animEffect transition="in" filter="fade">
                                      <p:cBhvr>
                                        <p:cTn id="55" dur="1000"/>
                                        <p:tgtEl>
                                          <p:spTgt spid="5"/>
                                        </p:tgtEl>
                                      </p:cBhvr>
                                    </p:animEffect>
                                  </p:childTnLst>
                                </p:cTn>
                              </p:par>
                              <p:par>
                                <p:cTn id="56" presetID="52" presetClass="entr" presetSubtype="0" fill="hold" grpId="0" nodeType="withEffect">
                                  <p:stCondLst>
                                    <p:cond delay="0"/>
                                  </p:stCondLst>
                                  <p:childTnLst>
                                    <p:set>
                                      <p:cBhvr>
                                        <p:cTn id="57" dur="1" fill="hold">
                                          <p:stCondLst>
                                            <p:cond delay="0"/>
                                          </p:stCondLst>
                                        </p:cTn>
                                        <p:tgtEl>
                                          <p:spTgt spid="7"/>
                                        </p:tgtEl>
                                        <p:attrNameLst>
                                          <p:attrName>style.visibility</p:attrName>
                                        </p:attrNameLst>
                                      </p:cBhvr>
                                      <p:to>
                                        <p:strVal val="visible"/>
                                      </p:to>
                                    </p:set>
                                    <p:animScale>
                                      <p:cBhvr>
                                        <p:cTn id="58"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9" dur="1000" decel="50000" fill="hold">
                                          <p:stCondLst>
                                            <p:cond delay="0"/>
                                          </p:stCondLst>
                                        </p:cTn>
                                        <p:tgtEl>
                                          <p:spTgt spid="7"/>
                                        </p:tgtEl>
                                        <p:attrNameLst>
                                          <p:attrName>ppt_x</p:attrName>
                                          <p:attrName>ppt_y</p:attrName>
                                        </p:attrNameLst>
                                      </p:cBhvr>
                                    </p:animMotion>
                                    <p:animEffect transition="in" filter="fade">
                                      <p:cBhvr>
                                        <p:cTn id="60" dur="1000"/>
                                        <p:tgtEl>
                                          <p:spTgt spid="7"/>
                                        </p:tgtEl>
                                      </p:cBhvr>
                                    </p:animEffect>
                                  </p:childTnLst>
                                </p:cTn>
                              </p:par>
                            </p:childTnLst>
                          </p:cTn>
                        </p:par>
                        <p:par>
                          <p:cTn id="61" fill="hold">
                            <p:stCondLst>
                              <p:cond delay="3000"/>
                            </p:stCondLst>
                            <p:childTnLst>
                              <p:par>
                                <p:cTn id="62" presetID="22" presetClass="entr" presetSubtype="2"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right)">
                                      <p:cBhvr>
                                        <p:cTn id="64" dur="500"/>
                                        <p:tgtEl>
                                          <p:spTgt spid="14"/>
                                        </p:tgtEl>
                                      </p:cBhvr>
                                    </p:animEffect>
                                  </p:childTnLst>
                                </p:cTn>
                              </p:par>
                            </p:childTnLst>
                          </p:cTn>
                        </p:par>
                        <p:par>
                          <p:cTn id="65" fill="hold">
                            <p:stCondLst>
                              <p:cond delay="3500"/>
                            </p:stCondLst>
                            <p:childTnLst>
                              <p:par>
                                <p:cTn id="66" presetID="31" presetClass="entr" presetSubtype="0" fill="hold" grpId="0" nodeType="after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p:cTn id="68" dur="500" fill="hold"/>
                                        <p:tgtEl>
                                          <p:spTgt spid="12"/>
                                        </p:tgtEl>
                                        <p:attrNameLst>
                                          <p:attrName>ppt_w</p:attrName>
                                        </p:attrNameLst>
                                      </p:cBhvr>
                                      <p:tavLst>
                                        <p:tav tm="0">
                                          <p:val>
                                            <p:fltVal val="0"/>
                                          </p:val>
                                        </p:tav>
                                        <p:tav tm="100000">
                                          <p:val>
                                            <p:strVal val="#ppt_w"/>
                                          </p:val>
                                        </p:tav>
                                      </p:tavLst>
                                    </p:anim>
                                    <p:anim calcmode="lin" valueType="num">
                                      <p:cBhvr>
                                        <p:cTn id="69" dur="500" fill="hold"/>
                                        <p:tgtEl>
                                          <p:spTgt spid="12"/>
                                        </p:tgtEl>
                                        <p:attrNameLst>
                                          <p:attrName>ppt_h</p:attrName>
                                        </p:attrNameLst>
                                      </p:cBhvr>
                                      <p:tavLst>
                                        <p:tav tm="0">
                                          <p:val>
                                            <p:fltVal val="0"/>
                                          </p:val>
                                        </p:tav>
                                        <p:tav tm="100000">
                                          <p:val>
                                            <p:strVal val="#ppt_h"/>
                                          </p:val>
                                        </p:tav>
                                      </p:tavLst>
                                    </p:anim>
                                    <p:anim calcmode="lin" valueType="num">
                                      <p:cBhvr>
                                        <p:cTn id="70" dur="500" fill="hold"/>
                                        <p:tgtEl>
                                          <p:spTgt spid="12"/>
                                        </p:tgtEl>
                                        <p:attrNameLst>
                                          <p:attrName>style.rotation</p:attrName>
                                        </p:attrNameLst>
                                      </p:cBhvr>
                                      <p:tavLst>
                                        <p:tav tm="0">
                                          <p:val>
                                            <p:fltVal val="90"/>
                                          </p:val>
                                        </p:tav>
                                        <p:tav tm="100000">
                                          <p:val>
                                            <p:fltVal val="0"/>
                                          </p:val>
                                        </p:tav>
                                      </p:tavLst>
                                    </p:anim>
                                    <p:animEffect transition="in" filter="fade">
                                      <p:cBhvr>
                                        <p:cTn id="71" dur="500"/>
                                        <p:tgtEl>
                                          <p:spTgt spid="12"/>
                                        </p:tgtEl>
                                      </p:cBhvr>
                                    </p:animEffect>
                                  </p:childTnLst>
                                </p:cTn>
                              </p:par>
                              <p:par>
                                <p:cTn id="72" presetID="31" presetClass="entr" presetSubtype="0" fill="hold" grpId="0" nodeType="with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500" fill="hold"/>
                                        <p:tgtEl>
                                          <p:spTgt spid="13"/>
                                        </p:tgtEl>
                                        <p:attrNameLst>
                                          <p:attrName>ppt_w</p:attrName>
                                        </p:attrNameLst>
                                      </p:cBhvr>
                                      <p:tavLst>
                                        <p:tav tm="0">
                                          <p:val>
                                            <p:fltVal val="0"/>
                                          </p:val>
                                        </p:tav>
                                        <p:tav tm="100000">
                                          <p:val>
                                            <p:strVal val="#ppt_w"/>
                                          </p:val>
                                        </p:tav>
                                      </p:tavLst>
                                    </p:anim>
                                    <p:anim calcmode="lin" valueType="num">
                                      <p:cBhvr>
                                        <p:cTn id="75" dur="500" fill="hold"/>
                                        <p:tgtEl>
                                          <p:spTgt spid="13"/>
                                        </p:tgtEl>
                                        <p:attrNameLst>
                                          <p:attrName>ppt_h</p:attrName>
                                        </p:attrNameLst>
                                      </p:cBhvr>
                                      <p:tavLst>
                                        <p:tav tm="0">
                                          <p:val>
                                            <p:fltVal val="0"/>
                                          </p:val>
                                        </p:tav>
                                        <p:tav tm="100000">
                                          <p:val>
                                            <p:strVal val="#ppt_h"/>
                                          </p:val>
                                        </p:tav>
                                      </p:tavLst>
                                    </p:anim>
                                    <p:anim calcmode="lin" valueType="num">
                                      <p:cBhvr>
                                        <p:cTn id="76" dur="500" fill="hold"/>
                                        <p:tgtEl>
                                          <p:spTgt spid="13"/>
                                        </p:tgtEl>
                                        <p:attrNameLst>
                                          <p:attrName>style.rotation</p:attrName>
                                        </p:attrNameLst>
                                      </p:cBhvr>
                                      <p:tavLst>
                                        <p:tav tm="0">
                                          <p:val>
                                            <p:fltVal val="90"/>
                                          </p:val>
                                        </p:tav>
                                        <p:tav tm="100000">
                                          <p:val>
                                            <p:fltVal val="0"/>
                                          </p:val>
                                        </p:tav>
                                      </p:tavLst>
                                    </p:anim>
                                    <p:animEffect transition="in" filter="fade">
                                      <p:cBhvr>
                                        <p:cTn id="77" dur="500"/>
                                        <p:tgtEl>
                                          <p:spTgt spid="13"/>
                                        </p:tgtEl>
                                      </p:cBhvr>
                                    </p:animEffect>
                                  </p:childTnLst>
                                </p:cTn>
                              </p:par>
                            </p:childTnLst>
                          </p:cTn>
                        </p:par>
                        <p:par>
                          <p:cTn id="78" fill="hold">
                            <p:stCondLst>
                              <p:cond delay="4000"/>
                            </p:stCondLst>
                            <p:childTnLst>
                              <p:par>
                                <p:cTn id="79" presetID="52" presetClass="entr" presetSubtype="0" fill="hold" grpId="0" nodeType="afterEffect">
                                  <p:stCondLst>
                                    <p:cond delay="0"/>
                                  </p:stCondLst>
                                  <p:childTnLst>
                                    <p:set>
                                      <p:cBhvr>
                                        <p:cTn id="80" dur="1" fill="hold">
                                          <p:stCondLst>
                                            <p:cond delay="0"/>
                                          </p:stCondLst>
                                        </p:cTn>
                                        <p:tgtEl>
                                          <p:spTgt spid="6"/>
                                        </p:tgtEl>
                                        <p:attrNameLst>
                                          <p:attrName>style.visibility</p:attrName>
                                        </p:attrNameLst>
                                      </p:cBhvr>
                                      <p:to>
                                        <p:strVal val="visible"/>
                                      </p:to>
                                    </p:set>
                                    <p:animScale>
                                      <p:cBhvr>
                                        <p:cTn id="81"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2" dur="1000" decel="50000" fill="hold">
                                          <p:stCondLst>
                                            <p:cond delay="0"/>
                                          </p:stCondLst>
                                        </p:cTn>
                                        <p:tgtEl>
                                          <p:spTgt spid="6"/>
                                        </p:tgtEl>
                                        <p:attrNameLst>
                                          <p:attrName>ppt_x</p:attrName>
                                          <p:attrName>ppt_y</p:attrName>
                                        </p:attrNameLst>
                                      </p:cBhvr>
                                    </p:animMotion>
                                    <p:animEffect transition="in" filter="fade">
                                      <p:cBhvr>
                                        <p:cTn id="83" dur="1000"/>
                                        <p:tgtEl>
                                          <p:spTgt spid="6"/>
                                        </p:tgtEl>
                                      </p:cBhvr>
                                    </p:animEffect>
                                  </p:childTnLst>
                                </p:cTn>
                              </p:par>
                              <p:par>
                                <p:cTn id="84" presetID="52" presetClass="entr" presetSubtype="0" fill="hold" grpId="0" nodeType="withEffect">
                                  <p:stCondLst>
                                    <p:cond delay="0"/>
                                  </p:stCondLst>
                                  <p:childTnLst>
                                    <p:set>
                                      <p:cBhvr>
                                        <p:cTn id="85" dur="1" fill="hold">
                                          <p:stCondLst>
                                            <p:cond delay="0"/>
                                          </p:stCondLst>
                                        </p:cTn>
                                        <p:tgtEl>
                                          <p:spTgt spid="9"/>
                                        </p:tgtEl>
                                        <p:attrNameLst>
                                          <p:attrName>style.visibility</p:attrName>
                                        </p:attrNameLst>
                                      </p:cBhvr>
                                      <p:to>
                                        <p:strVal val="visible"/>
                                      </p:to>
                                    </p:set>
                                    <p:animScale>
                                      <p:cBhvr>
                                        <p:cTn id="86"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7" dur="1000" decel="50000" fill="hold">
                                          <p:stCondLst>
                                            <p:cond delay="0"/>
                                          </p:stCondLst>
                                        </p:cTn>
                                        <p:tgtEl>
                                          <p:spTgt spid="9"/>
                                        </p:tgtEl>
                                        <p:attrNameLst>
                                          <p:attrName>ppt_x</p:attrName>
                                          <p:attrName>ppt_y</p:attrName>
                                        </p:attrNameLst>
                                      </p:cBhvr>
                                    </p:animMotion>
                                    <p:animEffect transition="in" filter="fade">
                                      <p:cBhvr>
                                        <p:cTn id="88" dur="1000"/>
                                        <p:tgtEl>
                                          <p:spTgt spid="9"/>
                                        </p:tgtEl>
                                      </p:cBhvr>
                                    </p:animEffect>
                                  </p:childTnLst>
                                </p:cTn>
                              </p:par>
                            </p:childTnLst>
                          </p:cTn>
                        </p:par>
                        <p:par>
                          <p:cTn id="89" fill="hold">
                            <p:stCondLst>
                              <p:cond delay="5000"/>
                            </p:stCondLst>
                            <p:childTnLst>
                              <p:par>
                                <p:cTn id="90" presetID="22" presetClass="entr" presetSubtype="2" fill="hold" grpId="0" nodeType="after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wipe(right)">
                                      <p:cBhvr>
                                        <p:cTn id="9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9" grpId="0"/>
      <p:bldP spid="10" grpId="0"/>
      <p:bldP spid="11"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点击添加标题文本</a:t>
            </a:r>
          </a:p>
        </p:txBody>
      </p:sp>
      <p:sp>
        <p:nvSpPr>
          <p:cNvPr id="24" name="TextBox 23"/>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
        <p:nvSpPr>
          <p:cNvPr id="25" name="矩形 24"/>
          <p:cNvSpPr/>
          <p:nvPr/>
        </p:nvSpPr>
        <p:spPr>
          <a:xfrm>
            <a:off x="2931818" y="937681"/>
            <a:ext cx="5888654" cy="3942733"/>
          </a:xfrm>
          <a:prstGeom prst="rect">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
          </a:p>
        </p:txBody>
      </p:sp>
      <p:sp>
        <p:nvSpPr>
          <p:cNvPr id="26" name="矩形 3"/>
          <p:cNvSpPr>
            <a:spLocks noChangeArrowheads="1"/>
          </p:cNvSpPr>
          <p:nvPr/>
        </p:nvSpPr>
        <p:spPr bwMode="auto">
          <a:xfrm>
            <a:off x="349422" y="3038484"/>
            <a:ext cx="2980688" cy="1350095"/>
          </a:xfrm>
          <a:prstGeom prst="rect">
            <a:avLst/>
          </a:prstGeom>
          <a:solidFill>
            <a:schemeClr val="accent1">
              <a:alpha val="76862"/>
            </a:schemeClr>
          </a:solidFill>
          <a:ln>
            <a:noFill/>
          </a:ln>
        </p:spPr>
        <p:txBody>
          <a:bodyPr lIns="134992" tIns="80996" rIns="134992" bIns="80996"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just">
              <a:lnSpc>
                <a:spcPct val="150000"/>
              </a:lnSpc>
              <a:spcBef>
                <a:spcPts val="0"/>
              </a:spcBef>
              <a:buNone/>
            </a:pPr>
            <a:r>
              <a:rPr lang="zh-CN" altLang="en-US" sz="570" dirty="0">
                <a:solidFill>
                  <a:schemeClr val="bg1"/>
                </a:solidFill>
                <a:latin typeface="Arial" panose="020B0604020202020204" pitchFamily="34" charset="0"/>
                <a:cs typeface="Arial" panose="020B0604020202020204" pitchFamily="34" charset="0"/>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a:t>
            </a:r>
            <a:endParaRPr lang="en-US" altLang="zh-CN" sz="570"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7" name="Content Placeholder 2"/>
          <p:cNvSpPr txBox="1"/>
          <p:nvPr/>
        </p:nvSpPr>
        <p:spPr>
          <a:xfrm>
            <a:off x="422268" y="1091298"/>
            <a:ext cx="1321401" cy="254396"/>
          </a:xfrm>
          <a:prstGeom prst="rect">
            <a:avLst/>
          </a:prstGeom>
        </p:spPr>
        <p:txBody>
          <a:bodyPr vert="horz" lIns="68576" tIns="34288" rIns="68576" bIns="3428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spcBef>
                <a:spcPts val="0"/>
              </a:spcBef>
              <a:spcAft>
                <a:spcPts val="0"/>
              </a:spcAft>
            </a:pPr>
            <a:r>
              <a:rPr lang="zh-CN" altLang="en-US" sz="99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sz="995"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8" name="Content Placeholder 2"/>
          <p:cNvSpPr txBox="1"/>
          <p:nvPr/>
        </p:nvSpPr>
        <p:spPr>
          <a:xfrm>
            <a:off x="422268" y="1368307"/>
            <a:ext cx="2202317" cy="1054338"/>
          </a:xfrm>
          <a:prstGeom prst="rect">
            <a:avLst/>
          </a:prstGeom>
        </p:spPr>
        <p:txBody>
          <a:bodyPr vert="horz" lIns="68576" tIns="34288" rIns="68576" bIns="3428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57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a:t>
            </a:r>
            <a:endParaRPr lang="en-US" altLang="zh-CN" sz="57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gn="just">
              <a:lnSpc>
                <a:spcPct val="150000"/>
              </a:lnSpc>
              <a:spcBef>
                <a:spcPts val="0"/>
              </a:spcBef>
              <a:spcAft>
                <a:spcPts val="0"/>
              </a:spcAft>
            </a:pPr>
            <a:endParaRPr lang="en-US" altLang="zh-CN" sz="57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75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750"/>
                                        <p:tgtEl>
                                          <p:spTgt spid="28"/>
                                        </p:tgtEl>
                                      </p:cBhvr>
                                    </p:animEffect>
                                  </p:childTnLst>
                                </p:cTn>
                              </p:par>
                            </p:childTnLst>
                          </p:cTn>
                        </p:par>
                        <p:par>
                          <p:cTn id="16" fill="hold">
                            <p:stCondLst>
                              <p:cond delay="2500"/>
                            </p:stCondLst>
                            <p:childTnLst>
                              <p:par>
                                <p:cTn id="17" presetID="6"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circle(in)">
                                      <p:cBhvr>
                                        <p:cTn id="19"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 name="Group 2"/>
          <p:cNvGrpSpPr/>
          <p:nvPr/>
        </p:nvGrpSpPr>
        <p:grpSpPr bwMode="auto">
          <a:xfrm rot="-1142007">
            <a:off x="1264073" y="1831372"/>
            <a:ext cx="1556078" cy="1558119"/>
            <a:chOff x="0" y="0"/>
            <a:chExt cx="1200" cy="1200"/>
          </a:xfrm>
          <a:solidFill>
            <a:schemeClr val="accent1"/>
          </a:solidFill>
        </p:grpSpPr>
        <p:sp>
          <p:nvSpPr>
            <p:cNvPr id="125" name="AutoShape 32"/>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nvGrpSpPr>
            <p:cNvPr id="126" name="Group 4"/>
            <p:cNvGrpSpPr/>
            <p:nvPr/>
          </p:nvGrpSpPr>
          <p:grpSpPr bwMode="auto">
            <a:xfrm>
              <a:off x="456" y="0"/>
              <a:ext cx="288" cy="1200"/>
              <a:chOff x="0" y="0"/>
              <a:chExt cx="288" cy="1200"/>
            </a:xfrm>
            <a:grpFill/>
          </p:grpSpPr>
          <p:sp>
            <p:nvSpPr>
              <p:cNvPr id="136" name="AutoShape 34"/>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37" name="AutoShape 35"/>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27" name="Group 7"/>
            <p:cNvGrpSpPr/>
            <p:nvPr/>
          </p:nvGrpSpPr>
          <p:grpSpPr bwMode="auto">
            <a:xfrm rot="-5400000">
              <a:off x="456" y="0"/>
              <a:ext cx="288" cy="1200"/>
              <a:chOff x="0" y="0"/>
              <a:chExt cx="288" cy="1200"/>
            </a:xfrm>
            <a:grpFill/>
          </p:grpSpPr>
          <p:sp>
            <p:nvSpPr>
              <p:cNvPr id="134" name="AutoShape 37"/>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35" name="AutoShape 38"/>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28" name="Group 10"/>
            <p:cNvGrpSpPr/>
            <p:nvPr/>
          </p:nvGrpSpPr>
          <p:grpSpPr bwMode="auto">
            <a:xfrm rot="-2700000">
              <a:off x="456" y="0"/>
              <a:ext cx="288" cy="1200"/>
              <a:chOff x="0" y="0"/>
              <a:chExt cx="288" cy="1200"/>
            </a:xfrm>
            <a:grpFill/>
          </p:grpSpPr>
          <p:sp>
            <p:nvSpPr>
              <p:cNvPr id="132" name="AutoShape 40"/>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33" name="AutoShape 41"/>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29" name="Group 13"/>
            <p:cNvGrpSpPr/>
            <p:nvPr/>
          </p:nvGrpSpPr>
          <p:grpSpPr bwMode="auto">
            <a:xfrm rot="2700000" flipH="1">
              <a:off x="457" y="0"/>
              <a:ext cx="288" cy="1200"/>
              <a:chOff x="0" y="0"/>
              <a:chExt cx="288" cy="1200"/>
            </a:xfrm>
            <a:grpFill/>
          </p:grpSpPr>
          <p:sp>
            <p:nvSpPr>
              <p:cNvPr id="130" name="AutoShape 43"/>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31" name="AutoShape 44"/>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grpSp>
        <p:nvGrpSpPr>
          <p:cNvPr id="138" name="Group 16"/>
          <p:cNvGrpSpPr/>
          <p:nvPr/>
        </p:nvGrpSpPr>
        <p:grpSpPr bwMode="auto">
          <a:xfrm rot="-1142007">
            <a:off x="1264073" y="1830971"/>
            <a:ext cx="1556078" cy="1558119"/>
            <a:chOff x="0" y="0"/>
            <a:chExt cx="1200" cy="1200"/>
          </a:xfrm>
          <a:solidFill>
            <a:schemeClr val="accent1"/>
          </a:solidFill>
        </p:grpSpPr>
        <p:sp>
          <p:nvSpPr>
            <p:cNvPr id="139" name="AutoShape 46"/>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nvGrpSpPr>
            <p:cNvPr id="140" name="Group 18"/>
            <p:cNvGrpSpPr/>
            <p:nvPr/>
          </p:nvGrpSpPr>
          <p:grpSpPr bwMode="auto">
            <a:xfrm>
              <a:off x="456" y="0"/>
              <a:ext cx="288" cy="1200"/>
              <a:chOff x="0" y="0"/>
              <a:chExt cx="288" cy="1200"/>
            </a:xfrm>
            <a:grpFill/>
          </p:grpSpPr>
          <p:sp>
            <p:nvSpPr>
              <p:cNvPr id="150" name="AutoShape 48"/>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51" name="AutoShape 49"/>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41" name="Group 21"/>
            <p:cNvGrpSpPr/>
            <p:nvPr/>
          </p:nvGrpSpPr>
          <p:grpSpPr bwMode="auto">
            <a:xfrm rot="-5400000">
              <a:off x="456" y="0"/>
              <a:ext cx="288" cy="1200"/>
              <a:chOff x="0" y="0"/>
              <a:chExt cx="288" cy="1200"/>
            </a:xfrm>
            <a:grpFill/>
          </p:grpSpPr>
          <p:sp>
            <p:nvSpPr>
              <p:cNvPr id="148" name="AutoShape 51"/>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49" name="AutoShape 52"/>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42" name="Group 24"/>
            <p:cNvGrpSpPr/>
            <p:nvPr/>
          </p:nvGrpSpPr>
          <p:grpSpPr bwMode="auto">
            <a:xfrm rot="-2700000">
              <a:off x="456" y="0"/>
              <a:ext cx="288" cy="1200"/>
              <a:chOff x="0" y="0"/>
              <a:chExt cx="288" cy="1200"/>
            </a:xfrm>
            <a:grpFill/>
          </p:grpSpPr>
          <p:sp>
            <p:nvSpPr>
              <p:cNvPr id="146" name="AutoShape 54"/>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47" name="AutoShape 55"/>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43" name="Group 27"/>
            <p:cNvGrpSpPr/>
            <p:nvPr/>
          </p:nvGrpSpPr>
          <p:grpSpPr bwMode="auto">
            <a:xfrm rot="2700000" flipH="1">
              <a:off x="457" y="0"/>
              <a:ext cx="288" cy="1200"/>
              <a:chOff x="0" y="0"/>
              <a:chExt cx="288" cy="1200"/>
            </a:xfrm>
            <a:grpFill/>
          </p:grpSpPr>
          <p:sp>
            <p:nvSpPr>
              <p:cNvPr id="144" name="AutoShape 57"/>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45" name="AutoShape 58"/>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grpSp>
        <p:nvGrpSpPr>
          <p:cNvPr id="152" name="Group 30"/>
          <p:cNvGrpSpPr/>
          <p:nvPr/>
        </p:nvGrpSpPr>
        <p:grpSpPr bwMode="auto">
          <a:xfrm>
            <a:off x="2569066" y="2229537"/>
            <a:ext cx="2136912" cy="2139715"/>
            <a:chOff x="0" y="0"/>
            <a:chExt cx="1200" cy="1200"/>
          </a:xfrm>
          <a:solidFill>
            <a:schemeClr val="accent2"/>
          </a:solidFill>
        </p:grpSpPr>
        <p:sp>
          <p:nvSpPr>
            <p:cNvPr id="153" name="AutoShape 60"/>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nvGrpSpPr>
            <p:cNvPr id="154" name="Group 32"/>
            <p:cNvGrpSpPr/>
            <p:nvPr/>
          </p:nvGrpSpPr>
          <p:grpSpPr bwMode="auto">
            <a:xfrm>
              <a:off x="456" y="0"/>
              <a:ext cx="288" cy="1200"/>
              <a:chOff x="0" y="0"/>
              <a:chExt cx="288" cy="1200"/>
            </a:xfrm>
            <a:grpFill/>
          </p:grpSpPr>
          <p:sp>
            <p:nvSpPr>
              <p:cNvPr id="164" name="AutoShape 62"/>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65" name="AutoShape 63"/>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55" name="Group 35"/>
            <p:cNvGrpSpPr/>
            <p:nvPr/>
          </p:nvGrpSpPr>
          <p:grpSpPr bwMode="auto">
            <a:xfrm rot="-5400000">
              <a:off x="456" y="0"/>
              <a:ext cx="288" cy="1200"/>
              <a:chOff x="0" y="0"/>
              <a:chExt cx="288" cy="1200"/>
            </a:xfrm>
            <a:grpFill/>
          </p:grpSpPr>
          <p:sp>
            <p:nvSpPr>
              <p:cNvPr id="162" name="AutoShape 65"/>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63" name="AutoShape 66"/>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56" name="Group 38"/>
            <p:cNvGrpSpPr/>
            <p:nvPr/>
          </p:nvGrpSpPr>
          <p:grpSpPr bwMode="auto">
            <a:xfrm rot="-2700000">
              <a:off x="456" y="0"/>
              <a:ext cx="288" cy="1200"/>
              <a:chOff x="0" y="0"/>
              <a:chExt cx="288" cy="1200"/>
            </a:xfrm>
            <a:grpFill/>
          </p:grpSpPr>
          <p:sp>
            <p:nvSpPr>
              <p:cNvPr id="160" name="AutoShape 68"/>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61" name="AutoShape 69"/>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57" name="Group 41"/>
            <p:cNvGrpSpPr/>
            <p:nvPr/>
          </p:nvGrpSpPr>
          <p:grpSpPr bwMode="auto">
            <a:xfrm rot="2700000" flipH="1">
              <a:off x="457" y="0"/>
              <a:ext cx="288" cy="1200"/>
              <a:chOff x="0" y="0"/>
              <a:chExt cx="288" cy="1200"/>
            </a:xfrm>
            <a:grpFill/>
          </p:grpSpPr>
          <p:sp>
            <p:nvSpPr>
              <p:cNvPr id="158" name="AutoShape 71"/>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59" name="AutoShape 72"/>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grpSp>
        <p:nvGrpSpPr>
          <p:cNvPr id="166" name="Group 44"/>
          <p:cNvGrpSpPr/>
          <p:nvPr/>
        </p:nvGrpSpPr>
        <p:grpSpPr bwMode="auto">
          <a:xfrm>
            <a:off x="2564756" y="2226838"/>
            <a:ext cx="2142300" cy="2145112"/>
            <a:chOff x="0" y="0"/>
            <a:chExt cx="1200" cy="1200"/>
          </a:xfrm>
          <a:solidFill>
            <a:schemeClr val="accent2"/>
          </a:solidFill>
        </p:grpSpPr>
        <p:sp>
          <p:nvSpPr>
            <p:cNvPr id="167" name="AutoShape 74"/>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nvGrpSpPr>
            <p:cNvPr id="168" name="Group 46"/>
            <p:cNvGrpSpPr/>
            <p:nvPr/>
          </p:nvGrpSpPr>
          <p:grpSpPr bwMode="auto">
            <a:xfrm>
              <a:off x="456" y="0"/>
              <a:ext cx="288" cy="1200"/>
              <a:chOff x="0" y="0"/>
              <a:chExt cx="288" cy="1200"/>
            </a:xfrm>
            <a:grpFill/>
          </p:grpSpPr>
          <p:sp>
            <p:nvSpPr>
              <p:cNvPr id="178" name="AutoShape 76"/>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79" name="AutoShape 77"/>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69" name="Group 49"/>
            <p:cNvGrpSpPr/>
            <p:nvPr/>
          </p:nvGrpSpPr>
          <p:grpSpPr bwMode="auto">
            <a:xfrm rot="-5400000">
              <a:off x="456" y="0"/>
              <a:ext cx="288" cy="1200"/>
              <a:chOff x="0" y="0"/>
              <a:chExt cx="288" cy="1200"/>
            </a:xfrm>
            <a:grpFill/>
          </p:grpSpPr>
          <p:sp>
            <p:nvSpPr>
              <p:cNvPr id="176" name="AutoShape 79"/>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77" name="AutoShape 80"/>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70" name="Group 52"/>
            <p:cNvGrpSpPr/>
            <p:nvPr/>
          </p:nvGrpSpPr>
          <p:grpSpPr bwMode="auto">
            <a:xfrm rot="-2700000">
              <a:off x="456" y="0"/>
              <a:ext cx="288" cy="1200"/>
              <a:chOff x="0" y="0"/>
              <a:chExt cx="288" cy="1200"/>
            </a:xfrm>
            <a:grpFill/>
          </p:grpSpPr>
          <p:sp>
            <p:nvSpPr>
              <p:cNvPr id="174" name="AutoShape 82"/>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75" name="AutoShape 83"/>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71" name="Group 55"/>
            <p:cNvGrpSpPr/>
            <p:nvPr/>
          </p:nvGrpSpPr>
          <p:grpSpPr bwMode="auto">
            <a:xfrm rot="2700000" flipH="1">
              <a:off x="457" y="0"/>
              <a:ext cx="288" cy="1200"/>
              <a:chOff x="0" y="0"/>
              <a:chExt cx="288" cy="1200"/>
            </a:xfrm>
            <a:grpFill/>
          </p:grpSpPr>
          <p:sp>
            <p:nvSpPr>
              <p:cNvPr id="172" name="AutoShape 85"/>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73" name="AutoShape 86"/>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grpSp>
        <p:nvGrpSpPr>
          <p:cNvPr id="180" name="Group 58"/>
          <p:cNvGrpSpPr/>
          <p:nvPr/>
        </p:nvGrpSpPr>
        <p:grpSpPr bwMode="auto">
          <a:xfrm rot="1282349">
            <a:off x="4440883" y="1597225"/>
            <a:ext cx="1901993" cy="1904487"/>
            <a:chOff x="0" y="0"/>
            <a:chExt cx="1200" cy="1200"/>
          </a:xfrm>
          <a:solidFill>
            <a:schemeClr val="accent3"/>
          </a:solidFill>
        </p:grpSpPr>
        <p:sp>
          <p:nvSpPr>
            <p:cNvPr id="181" name="AutoShape 88"/>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nvGrpSpPr>
            <p:cNvPr id="182" name="Group 60"/>
            <p:cNvGrpSpPr/>
            <p:nvPr/>
          </p:nvGrpSpPr>
          <p:grpSpPr bwMode="auto">
            <a:xfrm>
              <a:off x="456" y="0"/>
              <a:ext cx="288" cy="1200"/>
              <a:chOff x="0" y="0"/>
              <a:chExt cx="288" cy="1200"/>
            </a:xfrm>
            <a:grpFill/>
          </p:grpSpPr>
          <p:sp>
            <p:nvSpPr>
              <p:cNvPr id="192" name="AutoShape 90"/>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93" name="AutoShape 91"/>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83" name="Group 63"/>
            <p:cNvGrpSpPr/>
            <p:nvPr/>
          </p:nvGrpSpPr>
          <p:grpSpPr bwMode="auto">
            <a:xfrm rot="-5400000">
              <a:off x="456" y="0"/>
              <a:ext cx="288" cy="1200"/>
              <a:chOff x="0" y="0"/>
              <a:chExt cx="288" cy="1200"/>
            </a:xfrm>
            <a:grpFill/>
          </p:grpSpPr>
          <p:sp>
            <p:nvSpPr>
              <p:cNvPr id="190" name="AutoShape 93"/>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91" name="AutoShape 94"/>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84" name="Group 66"/>
            <p:cNvGrpSpPr/>
            <p:nvPr/>
          </p:nvGrpSpPr>
          <p:grpSpPr bwMode="auto">
            <a:xfrm rot="-2700000">
              <a:off x="456" y="0"/>
              <a:ext cx="288" cy="1200"/>
              <a:chOff x="0" y="0"/>
              <a:chExt cx="288" cy="1200"/>
            </a:xfrm>
            <a:grpFill/>
          </p:grpSpPr>
          <p:sp>
            <p:nvSpPr>
              <p:cNvPr id="188" name="AutoShape 96"/>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89" name="AutoShape 97"/>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85" name="Group 69"/>
            <p:cNvGrpSpPr/>
            <p:nvPr/>
          </p:nvGrpSpPr>
          <p:grpSpPr bwMode="auto">
            <a:xfrm rot="2700000" flipH="1">
              <a:off x="457" y="0"/>
              <a:ext cx="288" cy="1200"/>
              <a:chOff x="0" y="0"/>
              <a:chExt cx="288" cy="1200"/>
            </a:xfrm>
            <a:grpFill/>
          </p:grpSpPr>
          <p:sp>
            <p:nvSpPr>
              <p:cNvPr id="186" name="AutoShape 99"/>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87" name="AutoShape 100"/>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grpSp>
        <p:nvGrpSpPr>
          <p:cNvPr id="194" name="Group 72"/>
          <p:cNvGrpSpPr/>
          <p:nvPr/>
        </p:nvGrpSpPr>
        <p:grpSpPr bwMode="auto">
          <a:xfrm rot="1283135">
            <a:off x="4443197" y="1596242"/>
            <a:ext cx="1906303" cy="1908804"/>
            <a:chOff x="0" y="0"/>
            <a:chExt cx="1200" cy="1200"/>
          </a:xfrm>
          <a:solidFill>
            <a:schemeClr val="accent1"/>
          </a:solidFill>
        </p:grpSpPr>
        <p:sp>
          <p:nvSpPr>
            <p:cNvPr id="195" name="AutoShape 102"/>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nvGrpSpPr>
            <p:cNvPr id="196" name="Group 74"/>
            <p:cNvGrpSpPr/>
            <p:nvPr/>
          </p:nvGrpSpPr>
          <p:grpSpPr bwMode="auto">
            <a:xfrm>
              <a:off x="456" y="0"/>
              <a:ext cx="288" cy="1200"/>
              <a:chOff x="0" y="0"/>
              <a:chExt cx="288" cy="1200"/>
            </a:xfrm>
            <a:grpFill/>
          </p:grpSpPr>
          <p:sp>
            <p:nvSpPr>
              <p:cNvPr id="206" name="AutoShape 104"/>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07" name="AutoShape 105"/>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97" name="Group 77"/>
            <p:cNvGrpSpPr/>
            <p:nvPr/>
          </p:nvGrpSpPr>
          <p:grpSpPr bwMode="auto">
            <a:xfrm rot="-5400000">
              <a:off x="456" y="0"/>
              <a:ext cx="288" cy="1200"/>
              <a:chOff x="0" y="0"/>
              <a:chExt cx="288" cy="1200"/>
            </a:xfrm>
            <a:grpFill/>
          </p:grpSpPr>
          <p:sp>
            <p:nvSpPr>
              <p:cNvPr id="204" name="AutoShape 107"/>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05" name="AutoShape 108"/>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98" name="Group 80"/>
            <p:cNvGrpSpPr/>
            <p:nvPr/>
          </p:nvGrpSpPr>
          <p:grpSpPr bwMode="auto">
            <a:xfrm rot="-2700000">
              <a:off x="456" y="0"/>
              <a:ext cx="288" cy="1200"/>
              <a:chOff x="0" y="0"/>
              <a:chExt cx="288" cy="1200"/>
            </a:xfrm>
            <a:grpFill/>
          </p:grpSpPr>
          <p:sp>
            <p:nvSpPr>
              <p:cNvPr id="202" name="AutoShape 110"/>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03" name="AutoShape 111"/>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99" name="Group 83"/>
            <p:cNvGrpSpPr/>
            <p:nvPr/>
          </p:nvGrpSpPr>
          <p:grpSpPr bwMode="auto">
            <a:xfrm rot="2700000" flipH="1">
              <a:off x="457" y="0"/>
              <a:ext cx="288" cy="1200"/>
              <a:chOff x="0" y="0"/>
              <a:chExt cx="288" cy="1200"/>
            </a:xfrm>
            <a:grpFill/>
          </p:grpSpPr>
          <p:sp>
            <p:nvSpPr>
              <p:cNvPr id="200" name="AutoShape 113"/>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01" name="AutoShape 114"/>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grpSp>
        <p:nvGrpSpPr>
          <p:cNvPr id="208" name="Group 86"/>
          <p:cNvGrpSpPr/>
          <p:nvPr/>
        </p:nvGrpSpPr>
        <p:grpSpPr bwMode="auto">
          <a:xfrm>
            <a:off x="6156447" y="2417286"/>
            <a:ext cx="1511896" cy="1513879"/>
            <a:chOff x="0" y="0"/>
            <a:chExt cx="1200" cy="1200"/>
          </a:xfrm>
          <a:solidFill>
            <a:schemeClr val="accent4"/>
          </a:solidFill>
        </p:grpSpPr>
        <p:sp>
          <p:nvSpPr>
            <p:cNvPr id="209" name="AutoShape 116"/>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nvGrpSpPr>
            <p:cNvPr id="210" name="Group 88"/>
            <p:cNvGrpSpPr/>
            <p:nvPr/>
          </p:nvGrpSpPr>
          <p:grpSpPr bwMode="auto">
            <a:xfrm>
              <a:off x="456" y="0"/>
              <a:ext cx="288" cy="1200"/>
              <a:chOff x="0" y="0"/>
              <a:chExt cx="288" cy="1200"/>
            </a:xfrm>
            <a:grpFill/>
          </p:grpSpPr>
          <p:sp>
            <p:nvSpPr>
              <p:cNvPr id="220" name="AutoShape 118"/>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21" name="AutoShape 119"/>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211" name="Group 91"/>
            <p:cNvGrpSpPr/>
            <p:nvPr/>
          </p:nvGrpSpPr>
          <p:grpSpPr bwMode="auto">
            <a:xfrm rot="-5400000">
              <a:off x="456" y="0"/>
              <a:ext cx="288" cy="1200"/>
              <a:chOff x="0" y="0"/>
              <a:chExt cx="288" cy="1200"/>
            </a:xfrm>
            <a:grpFill/>
          </p:grpSpPr>
          <p:sp>
            <p:nvSpPr>
              <p:cNvPr id="218" name="AutoShape 121"/>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19" name="AutoShape 122"/>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212" name="Group 94"/>
            <p:cNvGrpSpPr/>
            <p:nvPr/>
          </p:nvGrpSpPr>
          <p:grpSpPr bwMode="auto">
            <a:xfrm rot="-2700000">
              <a:off x="456" y="0"/>
              <a:ext cx="288" cy="1200"/>
              <a:chOff x="0" y="0"/>
              <a:chExt cx="288" cy="1200"/>
            </a:xfrm>
            <a:grpFill/>
          </p:grpSpPr>
          <p:sp>
            <p:nvSpPr>
              <p:cNvPr id="216" name="AutoShape 124"/>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17" name="AutoShape 125"/>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213" name="Group 97"/>
            <p:cNvGrpSpPr/>
            <p:nvPr/>
          </p:nvGrpSpPr>
          <p:grpSpPr bwMode="auto">
            <a:xfrm rot="2700000" flipH="1">
              <a:off x="457" y="0"/>
              <a:ext cx="288" cy="1200"/>
              <a:chOff x="0" y="0"/>
              <a:chExt cx="288" cy="1200"/>
            </a:xfrm>
            <a:grpFill/>
          </p:grpSpPr>
          <p:sp>
            <p:nvSpPr>
              <p:cNvPr id="214" name="AutoShape 127"/>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15" name="AutoShape 128"/>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grpSp>
        <p:nvGrpSpPr>
          <p:cNvPr id="222" name="Group 100"/>
          <p:cNvGrpSpPr/>
          <p:nvPr/>
        </p:nvGrpSpPr>
        <p:grpSpPr bwMode="auto">
          <a:xfrm>
            <a:off x="6152139" y="2424666"/>
            <a:ext cx="1516205" cy="1518195"/>
            <a:chOff x="0" y="0"/>
            <a:chExt cx="1200" cy="1200"/>
          </a:xfrm>
          <a:solidFill>
            <a:schemeClr val="accent2"/>
          </a:solidFill>
        </p:grpSpPr>
        <p:sp>
          <p:nvSpPr>
            <p:cNvPr id="223" name="AutoShape 130"/>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nvGrpSpPr>
            <p:cNvPr id="224" name="Group 102"/>
            <p:cNvGrpSpPr/>
            <p:nvPr/>
          </p:nvGrpSpPr>
          <p:grpSpPr bwMode="auto">
            <a:xfrm>
              <a:off x="456" y="0"/>
              <a:ext cx="288" cy="1200"/>
              <a:chOff x="0" y="0"/>
              <a:chExt cx="288" cy="1200"/>
            </a:xfrm>
            <a:grpFill/>
          </p:grpSpPr>
          <p:sp>
            <p:nvSpPr>
              <p:cNvPr id="234" name="AutoShape 132"/>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35" name="AutoShape 133"/>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225" name="Group 105"/>
            <p:cNvGrpSpPr/>
            <p:nvPr/>
          </p:nvGrpSpPr>
          <p:grpSpPr bwMode="auto">
            <a:xfrm rot="-5400000">
              <a:off x="456" y="0"/>
              <a:ext cx="288" cy="1200"/>
              <a:chOff x="0" y="0"/>
              <a:chExt cx="288" cy="1200"/>
            </a:xfrm>
            <a:grpFill/>
          </p:grpSpPr>
          <p:sp>
            <p:nvSpPr>
              <p:cNvPr id="232" name="AutoShape 135"/>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33" name="AutoShape 136"/>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226" name="Group 108"/>
            <p:cNvGrpSpPr/>
            <p:nvPr/>
          </p:nvGrpSpPr>
          <p:grpSpPr bwMode="auto">
            <a:xfrm rot="-2700000">
              <a:off x="456" y="0"/>
              <a:ext cx="288" cy="1200"/>
              <a:chOff x="0" y="0"/>
              <a:chExt cx="288" cy="1200"/>
            </a:xfrm>
            <a:grpFill/>
          </p:grpSpPr>
          <p:sp>
            <p:nvSpPr>
              <p:cNvPr id="230" name="AutoShape 138"/>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31" name="AutoShape 139"/>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227" name="Group 111"/>
            <p:cNvGrpSpPr/>
            <p:nvPr/>
          </p:nvGrpSpPr>
          <p:grpSpPr bwMode="auto">
            <a:xfrm rot="2700000" flipH="1">
              <a:off x="457" y="0"/>
              <a:ext cx="288" cy="1200"/>
              <a:chOff x="0" y="0"/>
              <a:chExt cx="288" cy="1200"/>
            </a:xfrm>
            <a:grpFill/>
          </p:grpSpPr>
          <p:sp>
            <p:nvSpPr>
              <p:cNvPr id="228" name="AutoShape 141"/>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29" name="AutoShape 142"/>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sp>
        <p:nvSpPr>
          <p:cNvPr id="236" name="AutoShape 143"/>
          <p:cNvSpPr>
            <a:spLocks noChangeArrowheads="1"/>
          </p:cNvSpPr>
          <p:nvPr/>
        </p:nvSpPr>
        <p:spPr bwMode="auto">
          <a:xfrm>
            <a:off x="1410630" y="1451557"/>
            <a:ext cx="1396590" cy="390607"/>
          </a:xfrm>
          <a:prstGeom prst="roundRect">
            <a:avLst>
              <a:gd name="adj" fmla="val 50000"/>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lIns="62084" tIns="31042" rIns="62084" bIns="31042"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a:r>
              <a:rPr lang="zh-CN" altLang="en-US" sz="1400" dirty="0">
                <a:solidFill>
                  <a:schemeClr val="accent1"/>
                </a:solidFill>
                <a:latin typeface="微软雅黑" panose="020B0503020204020204" pitchFamily="34" charset="-122"/>
                <a:ea typeface="微软雅黑" panose="020B0503020204020204" pitchFamily="34" charset="-122"/>
              </a:rPr>
              <a:t>添加段落文字</a:t>
            </a:r>
          </a:p>
        </p:txBody>
      </p:sp>
      <p:sp>
        <p:nvSpPr>
          <p:cNvPr id="237" name="AutoShape 144"/>
          <p:cNvSpPr>
            <a:spLocks noChangeArrowheads="1"/>
          </p:cNvSpPr>
          <p:nvPr/>
        </p:nvSpPr>
        <p:spPr bwMode="auto">
          <a:xfrm>
            <a:off x="2947310" y="1762317"/>
            <a:ext cx="1396590" cy="390607"/>
          </a:xfrm>
          <a:prstGeom prst="roundRect">
            <a:avLst>
              <a:gd name="adj" fmla="val 50000"/>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lIns="62084" tIns="31042" rIns="62084" bIns="31042"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a:r>
              <a:rPr lang="zh-CN" altLang="en-US" sz="1400" dirty="0">
                <a:solidFill>
                  <a:schemeClr val="accent1"/>
                </a:solidFill>
                <a:latin typeface="微软雅黑" panose="020B0503020204020204" pitchFamily="34" charset="-122"/>
                <a:ea typeface="微软雅黑" panose="020B0503020204020204" pitchFamily="34" charset="-122"/>
              </a:rPr>
              <a:t>添加段落文字</a:t>
            </a:r>
          </a:p>
        </p:txBody>
      </p:sp>
      <p:sp>
        <p:nvSpPr>
          <p:cNvPr id="238" name="AutoShape 145"/>
          <p:cNvSpPr>
            <a:spLocks noChangeArrowheads="1"/>
          </p:cNvSpPr>
          <p:nvPr/>
        </p:nvSpPr>
        <p:spPr bwMode="auto">
          <a:xfrm>
            <a:off x="4717833" y="3620407"/>
            <a:ext cx="1396590" cy="390607"/>
          </a:xfrm>
          <a:prstGeom prst="roundRect">
            <a:avLst>
              <a:gd name="adj" fmla="val 50000"/>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lIns="62084" tIns="31042" rIns="62084" bIns="31042"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a:r>
              <a:rPr lang="zh-CN" altLang="en-US" sz="1400">
                <a:solidFill>
                  <a:schemeClr val="accent1"/>
                </a:solidFill>
                <a:latin typeface="微软雅黑" panose="020B0503020204020204" pitchFamily="34" charset="-122"/>
                <a:ea typeface="微软雅黑" panose="020B0503020204020204" pitchFamily="34" charset="-122"/>
              </a:rPr>
              <a:t>添加段落文字</a:t>
            </a:r>
          </a:p>
        </p:txBody>
      </p:sp>
      <p:sp>
        <p:nvSpPr>
          <p:cNvPr id="239" name="AutoShape 146"/>
          <p:cNvSpPr>
            <a:spLocks noChangeArrowheads="1"/>
          </p:cNvSpPr>
          <p:nvPr/>
        </p:nvSpPr>
        <p:spPr bwMode="auto">
          <a:xfrm>
            <a:off x="6194167" y="1854034"/>
            <a:ext cx="1396590" cy="390607"/>
          </a:xfrm>
          <a:prstGeom prst="roundRect">
            <a:avLst>
              <a:gd name="adj" fmla="val 50000"/>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lIns="62084" tIns="31042" rIns="62084" bIns="31042"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a:r>
              <a:rPr lang="zh-CN" altLang="en-US" sz="1400" dirty="0">
                <a:solidFill>
                  <a:schemeClr val="accent1"/>
                </a:solidFill>
                <a:latin typeface="微软雅黑" panose="020B0503020204020204" pitchFamily="34" charset="-122"/>
                <a:ea typeface="微软雅黑" panose="020B0503020204020204" pitchFamily="34" charset="-122"/>
              </a:rPr>
              <a:t>添加段落文字</a:t>
            </a:r>
          </a:p>
        </p:txBody>
      </p:sp>
      <p:sp>
        <p:nvSpPr>
          <p:cNvPr id="240" name="Rectangle 147"/>
          <p:cNvSpPr>
            <a:spLocks noChangeArrowheads="1"/>
          </p:cNvSpPr>
          <p:nvPr/>
        </p:nvSpPr>
        <p:spPr bwMode="auto">
          <a:xfrm>
            <a:off x="1535633" y="2217666"/>
            <a:ext cx="989252" cy="76611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2084" tIns="31042" rIns="62084" bIns="31042"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900" b="0"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p>
          <a:p>
            <a:pPr algn="ctr" eaLnBrk="1" hangingPunct="1"/>
            <a:r>
              <a:rPr lang="zh-CN" altLang="en-US" sz="900" b="0"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p>
          <a:p>
            <a:pPr algn="ctr" eaLnBrk="1" hangingPunct="1"/>
            <a:r>
              <a:rPr lang="zh-CN" altLang="en-US" sz="900" b="0"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p>
        </p:txBody>
      </p:sp>
      <p:sp>
        <p:nvSpPr>
          <p:cNvPr id="241" name="Rectangle 148"/>
          <p:cNvSpPr>
            <a:spLocks noChangeArrowheads="1"/>
          </p:cNvSpPr>
          <p:nvPr/>
        </p:nvSpPr>
        <p:spPr bwMode="auto">
          <a:xfrm>
            <a:off x="3120806" y="2919035"/>
            <a:ext cx="989252" cy="76611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2084" tIns="31042" rIns="62084" bIns="31042"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0"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p>
          <a:p>
            <a:pPr algn="ctr" eaLnBrk="1" hangingPunct="1"/>
            <a:r>
              <a:rPr lang="zh-CN" altLang="en-US" sz="1200" b="0"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p>
          <a:p>
            <a:pPr algn="ctr" eaLnBrk="1" hangingPunct="1"/>
            <a:r>
              <a:rPr lang="zh-CN" altLang="en-US" sz="1200" b="0"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p>
        </p:txBody>
      </p:sp>
      <p:sp>
        <p:nvSpPr>
          <p:cNvPr id="242" name="Rectangle 149"/>
          <p:cNvSpPr>
            <a:spLocks noChangeArrowheads="1"/>
          </p:cNvSpPr>
          <p:nvPr/>
        </p:nvSpPr>
        <p:spPr bwMode="auto">
          <a:xfrm>
            <a:off x="4875165" y="2157240"/>
            <a:ext cx="989252" cy="76611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2084" tIns="31042" rIns="62084" bIns="31042"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0"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p>
          <a:p>
            <a:pPr algn="ctr" eaLnBrk="1" hangingPunct="1"/>
            <a:r>
              <a:rPr lang="zh-CN" altLang="en-US" sz="1200" b="0"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p>
          <a:p>
            <a:pPr algn="ctr" eaLnBrk="1" hangingPunct="1"/>
            <a:r>
              <a:rPr lang="zh-CN" altLang="en-US" sz="1200" b="0"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p>
        </p:txBody>
      </p:sp>
      <p:sp>
        <p:nvSpPr>
          <p:cNvPr id="243" name="Rectangle 150"/>
          <p:cNvSpPr>
            <a:spLocks noChangeArrowheads="1"/>
          </p:cNvSpPr>
          <p:nvPr/>
        </p:nvSpPr>
        <p:spPr bwMode="auto">
          <a:xfrm>
            <a:off x="6407536" y="2783078"/>
            <a:ext cx="989252" cy="76611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2084" tIns="31042" rIns="62084" bIns="31042"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900" b="0"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p>
          <a:p>
            <a:pPr algn="ctr" eaLnBrk="1" hangingPunct="1"/>
            <a:r>
              <a:rPr lang="zh-CN" altLang="en-US" sz="900" b="0"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p>
          <a:p>
            <a:pPr algn="ctr" eaLnBrk="1" hangingPunct="1"/>
            <a:r>
              <a:rPr lang="zh-CN" altLang="en-US" sz="900" b="0"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p>
        </p:txBody>
      </p:sp>
      <p:sp>
        <p:nvSpPr>
          <p:cNvPr id="122" name="TextBox 121"/>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点击添加标题文本</a:t>
            </a:r>
          </a:p>
        </p:txBody>
      </p:sp>
      <p:sp>
        <p:nvSpPr>
          <p:cNvPr id="123" name="TextBox 122"/>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24"/>
                                        </p:tgtEl>
                                        <p:attrNameLst>
                                          <p:attrName>style.visibility</p:attrName>
                                        </p:attrNameLst>
                                      </p:cBhvr>
                                      <p:to>
                                        <p:strVal val="visible"/>
                                      </p:to>
                                    </p:set>
                                    <p:anim calcmode="lin" valueType="num">
                                      <p:cBhvr>
                                        <p:cTn id="7" dur="300" fill="hold"/>
                                        <p:tgtEl>
                                          <p:spTgt spid="124"/>
                                        </p:tgtEl>
                                        <p:attrNameLst>
                                          <p:attrName>ppt_w</p:attrName>
                                        </p:attrNameLst>
                                      </p:cBhvr>
                                      <p:tavLst>
                                        <p:tav tm="0">
                                          <p:val>
                                            <p:fltVal val="0"/>
                                          </p:val>
                                        </p:tav>
                                        <p:tav tm="100000">
                                          <p:val>
                                            <p:strVal val="#ppt_w"/>
                                          </p:val>
                                        </p:tav>
                                      </p:tavLst>
                                    </p:anim>
                                    <p:anim calcmode="lin" valueType="num">
                                      <p:cBhvr>
                                        <p:cTn id="8" dur="300" fill="hold"/>
                                        <p:tgtEl>
                                          <p:spTgt spid="124"/>
                                        </p:tgtEl>
                                        <p:attrNameLst>
                                          <p:attrName>ppt_h</p:attrName>
                                        </p:attrNameLst>
                                      </p:cBhvr>
                                      <p:tavLst>
                                        <p:tav tm="0">
                                          <p:val>
                                            <p:fltVal val="0"/>
                                          </p:val>
                                        </p:tav>
                                        <p:tav tm="100000">
                                          <p:val>
                                            <p:strVal val="#ppt_h"/>
                                          </p:val>
                                        </p:tav>
                                      </p:tavLst>
                                    </p:anim>
                                  </p:childTnLst>
                                </p:cTn>
                              </p:par>
                              <p:par>
                                <p:cTn id="9" presetID="1" presetClass="entr" presetSubtype="0" fill="hold" nodeType="withEffect">
                                  <p:stCondLst>
                                    <p:cond delay="300"/>
                                  </p:stCondLst>
                                  <p:childTnLst>
                                    <p:set>
                                      <p:cBhvr>
                                        <p:cTn id="10" dur="1" fill="hold">
                                          <p:stCondLst>
                                            <p:cond delay="0"/>
                                          </p:stCondLst>
                                        </p:cTn>
                                        <p:tgtEl>
                                          <p:spTgt spid="138"/>
                                        </p:tgtEl>
                                        <p:attrNameLst>
                                          <p:attrName>style.visibility</p:attrName>
                                        </p:attrNameLst>
                                      </p:cBhvr>
                                      <p:to>
                                        <p:strVal val="visible"/>
                                      </p:to>
                                    </p:set>
                                  </p:childTnLst>
                                </p:cTn>
                              </p:par>
                              <p:par>
                                <p:cTn id="11" presetID="6" presetClass="emph" presetSubtype="0" fill="hold" nodeType="withEffect">
                                  <p:stCondLst>
                                    <p:cond delay="300"/>
                                  </p:stCondLst>
                                  <p:childTnLst>
                                    <p:animScale>
                                      <p:cBhvr>
                                        <p:cTn id="12" dur="200" fill="hold"/>
                                        <p:tgtEl>
                                          <p:spTgt spid="138"/>
                                        </p:tgtEl>
                                      </p:cBhvr>
                                      <p:by x="150000" y="150000"/>
                                    </p:animScale>
                                  </p:childTnLst>
                                </p:cTn>
                              </p:par>
                              <p:par>
                                <p:cTn id="13" presetID="10" presetClass="exit" presetSubtype="0" fill="hold" nodeType="withEffect">
                                  <p:stCondLst>
                                    <p:cond delay="300"/>
                                  </p:stCondLst>
                                  <p:childTnLst>
                                    <p:animEffect transition="out" filter="fade">
                                      <p:cBhvr>
                                        <p:cTn id="14" dur="200"/>
                                        <p:tgtEl>
                                          <p:spTgt spid="138"/>
                                        </p:tgtEl>
                                      </p:cBhvr>
                                    </p:animEffect>
                                    <p:set>
                                      <p:cBhvr>
                                        <p:cTn id="15" dur="1" fill="hold">
                                          <p:stCondLst>
                                            <p:cond delay="199"/>
                                          </p:stCondLst>
                                        </p:cTn>
                                        <p:tgtEl>
                                          <p:spTgt spid="138"/>
                                        </p:tgtEl>
                                        <p:attrNameLst>
                                          <p:attrName>style.visibility</p:attrName>
                                        </p:attrNameLst>
                                      </p:cBhvr>
                                      <p:to>
                                        <p:strVal val="hidden"/>
                                      </p:to>
                                    </p:set>
                                  </p:childTnLst>
                                </p:cTn>
                              </p:par>
                            </p:childTnLst>
                          </p:cTn>
                        </p:par>
                        <p:par>
                          <p:cTn id="16" fill="hold">
                            <p:stCondLst>
                              <p:cond delay="500"/>
                            </p:stCondLst>
                            <p:childTnLst>
                              <p:par>
                                <p:cTn id="17" presetID="23" presetClass="entr" presetSubtype="16" fill="hold" nodeType="afterEffect">
                                  <p:stCondLst>
                                    <p:cond delay="0"/>
                                  </p:stCondLst>
                                  <p:childTnLst>
                                    <p:set>
                                      <p:cBhvr>
                                        <p:cTn id="18" dur="1" fill="hold">
                                          <p:stCondLst>
                                            <p:cond delay="0"/>
                                          </p:stCondLst>
                                        </p:cTn>
                                        <p:tgtEl>
                                          <p:spTgt spid="152"/>
                                        </p:tgtEl>
                                        <p:attrNameLst>
                                          <p:attrName>style.visibility</p:attrName>
                                        </p:attrNameLst>
                                      </p:cBhvr>
                                      <p:to>
                                        <p:strVal val="visible"/>
                                      </p:to>
                                    </p:set>
                                    <p:anim calcmode="lin" valueType="num">
                                      <p:cBhvr>
                                        <p:cTn id="19" dur="300" fill="hold"/>
                                        <p:tgtEl>
                                          <p:spTgt spid="152"/>
                                        </p:tgtEl>
                                        <p:attrNameLst>
                                          <p:attrName>ppt_w</p:attrName>
                                        </p:attrNameLst>
                                      </p:cBhvr>
                                      <p:tavLst>
                                        <p:tav tm="0">
                                          <p:val>
                                            <p:fltVal val="0"/>
                                          </p:val>
                                        </p:tav>
                                        <p:tav tm="100000">
                                          <p:val>
                                            <p:strVal val="#ppt_w"/>
                                          </p:val>
                                        </p:tav>
                                      </p:tavLst>
                                    </p:anim>
                                    <p:anim calcmode="lin" valueType="num">
                                      <p:cBhvr>
                                        <p:cTn id="20" dur="300" fill="hold"/>
                                        <p:tgtEl>
                                          <p:spTgt spid="152"/>
                                        </p:tgtEl>
                                        <p:attrNameLst>
                                          <p:attrName>ppt_h</p:attrName>
                                        </p:attrNameLst>
                                      </p:cBhvr>
                                      <p:tavLst>
                                        <p:tav tm="0">
                                          <p:val>
                                            <p:fltVal val="0"/>
                                          </p:val>
                                        </p:tav>
                                        <p:tav tm="100000">
                                          <p:val>
                                            <p:strVal val="#ppt_h"/>
                                          </p:val>
                                        </p:tav>
                                      </p:tavLst>
                                    </p:anim>
                                  </p:childTnLst>
                                </p:cTn>
                              </p:par>
                              <p:par>
                                <p:cTn id="21" presetID="1" presetClass="entr" presetSubtype="0" fill="hold" nodeType="withEffect">
                                  <p:stCondLst>
                                    <p:cond delay="300"/>
                                  </p:stCondLst>
                                  <p:childTnLst>
                                    <p:set>
                                      <p:cBhvr>
                                        <p:cTn id="22" dur="1" fill="hold">
                                          <p:stCondLst>
                                            <p:cond delay="0"/>
                                          </p:stCondLst>
                                        </p:cTn>
                                        <p:tgtEl>
                                          <p:spTgt spid="166"/>
                                        </p:tgtEl>
                                        <p:attrNameLst>
                                          <p:attrName>style.visibility</p:attrName>
                                        </p:attrNameLst>
                                      </p:cBhvr>
                                      <p:to>
                                        <p:strVal val="visible"/>
                                      </p:to>
                                    </p:set>
                                  </p:childTnLst>
                                </p:cTn>
                              </p:par>
                              <p:par>
                                <p:cTn id="23" presetID="6" presetClass="emph" presetSubtype="0" fill="hold" nodeType="withEffect">
                                  <p:stCondLst>
                                    <p:cond delay="300"/>
                                  </p:stCondLst>
                                  <p:childTnLst>
                                    <p:animScale>
                                      <p:cBhvr>
                                        <p:cTn id="24" dur="200" fill="hold"/>
                                        <p:tgtEl>
                                          <p:spTgt spid="166"/>
                                        </p:tgtEl>
                                      </p:cBhvr>
                                      <p:by x="150000" y="150000"/>
                                    </p:animScale>
                                  </p:childTnLst>
                                </p:cTn>
                              </p:par>
                              <p:par>
                                <p:cTn id="25" presetID="10" presetClass="exit" presetSubtype="0" fill="hold" nodeType="withEffect">
                                  <p:stCondLst>
                                    <p:cond delay="300"/>
                                  </p:stCondLst>
                                  <p:childTnLst>
                                    <p:animEffect transition="out" filter="fade">
                                      <p:cBhvr>
                                        <p:cTn id="26" dur="200"/>
                                        <p:tgtEl>
                                          <p:spTgt spid="166"/>
                                        </p:tgtEl>
                                      </p:cBhvr>
                                    </p:animEffect>
                                    <p:set>
                                      <p:cBhvr>
                                        <p:cTn id="27" dur="1" fill="hold">
                                          <p:stCondLst>
                                            <p:cond delay="199"/>
                                          </p:stCondLst>
                                        </p:cTn>
                                        <p:tgtEl>
                                          <p:spTgt spid="166"/>
                                        </p:tgtEl>
                                        <p:attrNameLst>
                                          <p:attrName>style.visibility</p:attrName>
                                        </p:attrNameLst>
                                      </p:cBhvr>
                                      <p:to>
                                        <p:strVal val="hidden"/>
                                      </p:to>
                                    </p:set>
                                  </p:childTnLst>
                                </p:cTn>
                              </p:par>
                            </p:childTnLst>
                          </p:cTn>
                        </p:par>
                        <p:par>
                          <p:cTn id="28" fill="hold">
                            <p:stCondLst>
                              <p:cond delay="1000"/>
                            </p:stCondLst>
                            <p:childTnLst>
                              <p:par>
                                <p:cTn id="29" presetID="23" presetClass="entr" presetSubtype="16" fill="hold" nodeType="afterEffect">
                                  <p:stCondLst>
                                    <p:cond delay="0"/>
                                  </p:stCondLst>
                                  <p:childTnLst>
                                    <p:set>
                                      <p:cBhvr>
                                        <p:cTn id="30" dur="1" fill="hold">
                                          <p:stCondLst>
                                            <p:cond delay="0"/>
                                          </p:stCondLst>
                                        </p:cTn>
                                        <p:tgtEl>
                                          <p:spTgt spid="180"/>
                                        </p:tgtEl>
                                        <p:attrNameLst>
                                          <p:attrName>style.visibility</p:attrName>
                                        </p:attrNameLst>
                                      </p:cBhvr>
                                      <p:to>
                                        <p:strVal val="visible"/>
                                      </p:to>
                                    </p:set>
                                    <p:anim calcmode="lin" valueType="num">
                                      <p:cBhvr>
                                        <p:cTn id="31" dur="300" fill="hold"/>
                                        <p:tgtEl>
                                          <p:spTgt spid="180"/>
                                        </p:tgtEl>
                                        <p:attrNameLst>
                                          <p:attrName>ppt_w</p:attrName>
                                        </p:attrNameLst>
                                      </p:cBhvr>
                                      <p:tavLst>
                                        <p:tav tm="0">
                                          <p:val>
                                            <p:fltVal val="0"/>
                                          </p:val>
                                        </p:tav>
                                        <p:tav tm="100000">
                                          <p:val>
                                            <p:strVal val="#ppt_w"/>
                                          </p:val>
                                        </p:tav>
                                      </p:tavLst>
                                    </p:anim>
                                    <p:anim calcmode="lin" valueType="num">
                                      <p:cBhvr>
                                        <p:cTn id="32" dur="300" fill="hold"/>
                                        <p:tgtEl>
                                          <p:spTgt spid="180"/>
                                        </p:tgtEl>
                                        <p:attrNameLst>
                                          <p:attrName>ppt_h</p:attrName>
                                        </p:attrNameLst>
                                      </p:cBhvr>
                                      <p:tavLst>
                                        <p:tav tm="0">
                                          <p:val>
                                            <p:fltVal val="0"/>
                                          </p:val>
                                        </p:tav>
                                        <p:tav tm="100000">
                                          <p:val>
                                            <p:strVal val="#ppt_h"/>
                                          </p:val>
                                        </p:tav>
                                      </p:tavLst>
                                    </p:anim>
                                  </p:childTnLst>
                                </p:cTn>
                              </p:par>
                              <p:par>
                                <p:cTn id="33" presetID="1" presetClass="entr" presetSubtype="0" fill="hold" nodeType="withEffect">
                                  <p:stCondLst>
                                    <p:cond delay="300"/>
                                  </p:stCondLst>
                                  <p:childTnLst>
                                    <p:set>
                                      <p:cBhvr>
                                        <p:cTn id="34" dur="1" fill="hold">
                                          <p:stCondLst>
                                            <p:cond delay="0"/>
                                          </p:stCondLst>
                                        </p:cTn>
                                        <p:tgtEl>
                                          <p:spTgt spid="194"/>
                                        </p:tgtEl>
                                        <p:attrNameLst>
                                          <p:attrName>style.visibility</p:attrName>
                                        </p:attrNameLst>
                                      </p:cBhvr>
                                      <p:to>
                                        <p:strVal val="visible"/>
                                      </p:to>
                                    </p:set>
                                  </p:childTnLst>
                                </p:cTn>
                              </p:par>
                              <p:par>
                                <p:cTn id="35" presetID="6" presetClass="emph" presetSubtype="0" fill="hold" nodeType="withEffect">
                                  <p:stCondLst>
                                    <p:cond delay="300"/>
                                  </p:stCondLst>
                                  <p:childTnLst>
                                    <p:animScale>
                                      <p:cBhvr>
                                        <p:cTn id="36" dur="200" fill="hold"/>
                                        <p:tgtEl>
                                          <p:spTgt spid="194"/>
                                        </p:tgtEl>
                                      </p:cBhvr>
                                      <p:by x="150000" y="150000"/>
                                    </p:animScale>
                                  </p:childTnLst>
                                </p:cTn>
                              </p:par>
                              <p:par>
                                <p:cTn id="37" presetID="10" presetClass="exit" presetSubtype="0" fill="hold" nodeType="withEffect">
                                  <p:stCondLst>
                                    <p:cond delay="300"/>
                                  </p:stCondLst>
                                  <p:childTnLst>
                                    <p:animEffect transition="out" filter="fade">
                                      <p:cBhvr>
                                        <p:cTn id="38" dur="200"/>
                                        <p:tgtEl>
                                          <p:spTgt spid="194"/>
                                        </p:tgtEl>
                                      </p:cBhvr>
                                    </p:animEffect>
                                    <p:set>
                                      <p:cBhvr>
                                        <p:cTn id="39" dur="1" fill="hold">
                                          <p:stCondLst>
                                            <p:cond delay="199"/>
                                          </p:stCondLst>
                                        </p:cTn>
                                        <p:tgtEl>
                                          <p:spTgt spid="194"/>
                                        </p:tgtEl>
                                        <p:attrNameLst>
                                          <p:attrName>style.visibility</p:attrName>
                                        </p:attrNameLst>
                                      </p:cBhvr>
                                      <p:to>
                                        <p:strVal val="hidden"/>
                                      </p:to>
                                    </p:set>
                                  </p:childTnLst>
                                </p:cTn>
                              </p:par>
                            </p:childTnLst>
                          </p:cTn>
                        </p:par>
                        <p:par>
                          <p:cTn id="40" fill="hold">
                            <p:stCondLst>
                              <p:cond delay="1500"/>
                            </p:stCondLst>
                            <p:childTnLst>
                              <p:par>
                                <p:cTn id="41" presetID="23" presetClass="entr" presetSubtype="16" fill="hold" nodeType="afterEffect">
                                  <p:stCondLst>
                                    <p:cond delay="0"/>
                                  </p:stCondLst>
                                  <p:childTnLst>
                                    <p:set>
                                      <p:cBhvr>
                                        <p:cTn id="42" dur="1" fill="hold">
                                          <p:stCondLst>
                                            <p:cond delay="0"/>
                                          </p:stCondLst>
                                        </p:cTn>
                                        <p:tgtEl>
                                          <p:spTgt spid="208"/>
                                        </p:tgtEl>
                                        <p:attrNameLst>
                                          <p:attrName>style.visibility</p:attrName>
                                        </p:attrNameLst>
                                      </p:cBhvr>
                                      <p:to>
                                        <p:strVal val="visible"/>
                                      </p:to>
                                    </p:set>
                                    <p:anim calcmode="lin" valueType="num">
                                      <p:cBhvr>
                                        <p:cTn id="43" dur="300" fill="hold"/>
                                        <p:tgtEl>
                                          <p:spTgt spid="208"/>
                                        </p:tgtEl>
                                        <p:attrNameLst>
                                          <p:attrName>ppt_w</p:attrName>
                                        </p:attrNameLst>
                                      </p:cBhvr>
                                      <p:tavLst>
                                        <p:tav tm="0">
                                          <p:val>
                                            <p:fltVal val="0"/>
                                          </p:val>
                                        </p:tav>
                                        <p:tav tm="100000">
                                          <p:val>
                                            <p:strVal val="#ppt_w"/>
                                          </p:val>
                                        </p:tav>
                                      </p:tavLst>
                                    </p:anim>
                                    <p:anim calcmode="lin" valueType="num">
                                      <p:cBhvr>
                                        <p:cTn id="44" dur="300" fill="hold"/>
                                        <p:tgtEl>
                                          <p:spTgt spid="208"/>
                                        </p:tgtEl>
                                        <p:attrNameLst>
                                          <p:attrName>ppt_h</p:attrName>
                                        </p:attrNameLst>
                                      </p:cBhvr>
                                      <p:tavLst>
                                        <p:tav tm="0">
                                          <p:val>
                                            <p:fltVal val="0"/>
                                          </p:val>
                                        </p:tav>
                                        <p:tav tm="100000">
                                          <p:val>
                                            <p:strVal val="#ppt_h"/>
                                          </p:val>
                                        </p:tav>
                                      </p:tavLst>
                                    </p:anim>
                                  </p:childTnLst>
                                </p:cTn>
                              </p:par>
                              <p:par>
                                <p:cTn id="45" presetID="1" presetClass="entr" presetSubtype="0" fill="hold" nodeType="withEffect">
                                  <p:stCondLst>
                                    <p:cond delay="300"/>
                                  </p:stCondLst>
                                  <p:childTnLst>
                                    <p:set>
                                      <p:cBhvr>
                                        <p:cTn id="46" dur="1" fill="hold">
                                          <p:stCondLst>
                                            <p:cond delay="0"/>
                                          </p:stCondLst>
                                        </p:cTn>
                                        <p:tgtEl>
                                          <p:spTgt spid="222"/>
                                        </p:tgtEl>
                                        <p:attrNameLst>
                                          <p:attrName>style.visibility</p:attrName>
                                        </p:attrNameLst>
                                      </p:cBhvr>
                                      <p:to>
                                        <p:strVal val="visible"/>
                                      </p:to>
                                    </p:set>
                                  </p:childTnLst>
                                </p:cTn>
                              </p:par>
                              <p:par>
                                <p:cTn id="47" presetID="6" presetClass="emph" presetSubtype="0" fill="hold" nodeType="withEffect">
                                  <p:stCondLst>
                                    <p:cond delay="300"/>
                                  </p:stCondLst>
                                  <p:childTnLst>
                                    <p:animScale>
                                      <p:cBhvr>
                                        <p:cTn id="48" dur="200" fill="hold"/>
                                        <p:tgtEl>
                                          <p:spTgt spid="222"/>
                                        </p:tgtEl>
                                      </p:cBhvr>
                                      <p:by x="150000" y="150000"/>
                                    </p:animScale>
                                  </p:childTnLst>
                                </p:cTn>
                              </p:par>
                              <p:par>
                                <p:cTn id="49" presetID="10" presetClass="exit" presetSubtype="0" fill="hold" nodeType="withEffect">
                                  <p:stCondLst>
                                    <p:cond delay="300"/>
                                  </p:stCondLst>
                                  <p:childTnLst>
                                    <p:animEffect transition="out" filter="fade">
                                      <p:cBhvr>
                                        <p:cTn id="50" dur="200"/>
                                        <p:tgtEl>
                                          <p:spTgt spid="222"/>
                                        </p:tgtEl>
                                      </p:cBhvr>
                                    </p:animEffect>
                                    <p:set>
                                      <p:cBhvr>
                                        <p:cTn id="51" dur="1" fill="hold">
                                          <p:stCondLst>
                                            <p:cond delay="199"/>
                                          </p:stCondLst>
                                        </p:cTn>
                                        <p:tgtEl>
                                          <p:spTgt spid="222"/>
                                        </p:tgtEl>
                                        <p:attrNameLst>
                                          <p:attrName>style.visibility</p:attrName>
                                        </p:attrNameLst>
                                      </p:cBhvr>
                                      <p:to>
                                        <p:strVal val="hidden"/>
                                      </p:to>
                                    </p:set>
                                  </p:childTnLst>
                                </p:cTn>
                              </p:par>
                            </p:childTnLst>
                          </p:cTn>
                        </p:par>
                        <p:par>
                          <p:cTn id="52" fill="hold">
                            <p:stCondLst>
                              <p:cond delay="2000"/>
                            </p:stCondLst>
                            <p:childTnLst>
                              <p:par>
                                <p:cTn id="53" presetID="8" presetClass="emph" presetSubtype="0" fill="hold" nodeType="afterEffect">
                                  <p:stCondLst>
                                    <p:cond delay="0"/>
                                  </p:stCondLst>
                                  <p:childTnLst>
                                    <p:animRot by="-43199940">
                                      <p:cBhvr>
                                        <p:cTn id="54" dur="2000" fill="hold"/>
                                        <p:tgtEl>
                                          <p:spTgt spid="124"/>
                                        </p:tgtEl>
                                        <p:attrNameLst>
                                          <p:attrName>r</p:attrName>
                                        </p:attrNameLst>
                                      </p:cBhvr>
                                    </p:animRot>
                                  </p:childTnLst>
                                </p:cTn>
                              </p:par>
                              <p:par>
                                <p:cTn id="55" presetID="8" presetClass="emph" presetSubtype="0" fill="hold" nodeType="withEffect">
                                  <p:stCondLst>
                                    <p:cond delay="0"/>
                                  </p:stCondLst>
                                  <p:childTnLst>
                                    <p:animRot by="-43199940">
                                      <p:cBhvr>
                                        <p:cTn id="56" dur="2000" fill="hold"/>
                                        <p:tgtEl>
                                          <p:spTgt spid="152"/>
                                        </p:tgtEl>
                                        <p:attrNameLst>
                                          <p:attrName>r</p:attrName>
                                        </p:attrNameLst>
                                      </p:cBhvr>
                                    </p:animRot>
                                  </p:childTnLst>
                                </p:cTn>
                              </p:par>
                              <p:par>
                                <p:cTn id="57" presetID="8" presetClass="emph" presetSubtype="0" fill="hold" nodeType="withEffect">
                                  <p:stCondLst>
                                    <p:cond delay="0"/>
                                  </p:stCondLst>
                                  <p:childTnLst>
                                    <p:animRot by="-43199940">
                                      <p:cBhvr>
                                        <p:cTn id="58" dur="2000" fill="hold"/>
                                        <p:tgtEl>
                                          <p:spTgt spid="180"/>
                                        </p:tgtEl>
                                        <p:attrNameLst>
                                          <p:attrName>r</p:attrName>
                                        </p:attrNameLst>
                                      </p:cBhvr>
                                    </p:animRot>
                                  </p:childTnLst>
                                </p:cTn>
                              </p:par>
                              <p:par>
                                <p:cTn id="59" presetID="8" presetClass="emph" presetSubtype="0" fill="hold" nodeType="withEffect">
                                  <p:stCondLst>
                                    <p:cond delay="0"/>
                                  </p:stCondLst>
                                  <p:childTnLst>
                                    <p:animRot by="-43199940">
                                      <p:cBhvr>
                                        <p:cTn id="60" dur="2000" fill="hold"/>
                                        <p:tgtEl>
                                          <p:spTgt spid="208"/>
                                        </p:tgtEl>
                                        <p:attrNameLst>
                                          <p:attrName>r</p:attrName>
                                        </p:attrNameLst>
                                      </p:cBhvr>
                                    </p:animRot>
                                  </p:childTnLst>
                                </p:cTn>
                              </p:par>
                              <p:par>
                                <p:cTn id="61" presetID="42" presetClass="entr" presetSubtype="0" fill="hold" grpId="0" nodeType="withEffect">
                                  <p:stCondLst>
                                    <p:cond delay="1000"/>
                                  </p:stCondLst>
                                  <p:childTnLst>
                                    <p:set>
                                      <p:cBhvr>
                                        <p:cTn id="62" dur="1" fill="hold">
                                          <p:stCondLst>
                                            <p:cond delay="0"/>
                                          </p:stCondLst>
                                        </p:cTn>
                                        <p:tgtEl>
                                          <p:spTgt spid="236"/>
                                        </p:tgtEl>
                                        <p:attrNameLst>
                                          <p:attrName>style.visibility</p:attrName>
                                        </p:attrNameLst>
                                      </p:cBhvr>
                                      <p:to>
                                        <p:strVal val="visible"/>
                                      </p:to>
                                    </p:set>
                                    <p:animEffect transition="in" filter="fade">
                                      <p:cBhvr>
                                        <p:cTn id="63" dur="1000"/>
                                        <p:tgtEl>
                                          <p:spTgt spid="236"/>
                                        </p:tgtEl>
                                      </p:cBhvr>
                                    </p:animEffect>
                                    <p:anim calcmode="lin" valueType="num">
                                      <p:cBhvr>
                                        <p:cTn id="64" dur="1000" fill="hold"/>
                                        <p:tgtEl>
                                          <p:spTgt spid="236"/>
                                        </p:tgtEl>
                                        <p:attrNameLst>
                                          <p:attrName>ppt_x</p:attrName>
                                        </p:attrNameLst>
                                      </p:cBhvr>
                                      <p:tavLst>
                                        <p:tav tm="0">
                                          <p:val>
                                            <p:strVal val="#ppt_x"/>
                                          </p:val>
                                        </p:tav>
                                        <p:tav tm="100000">
                                          <p:val>
                                            <p:strVal val="#ppt_x"/>
                                          </p:val>
                                        </p:tav>
                                      </p:tavLst>
                                    </p:anim>
                                    <p:anim calcmode="lin" valueType="num">
                                      <p:cBhvr>
                                        <p:cTn id="65" dur="1000" fill="hold"/>
                                        <p:tgtEl>
                                          <p:spTgt spid="236"/>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1000"/>
                                  </p:stCondLst>
                                  <p:childTnLst>
                                    <p:set>
                                      <p:cBhvr>
                                        <p:cTn id="67" dur="1" fill="hold">
                                          <p:stCondLst>
                                            <p:cond delay="0"/>
                                          </p:stCondLst>
                                        </p:cTn>
                                        <p:tgtEl>
                                          <p:spTgt spid="237"/>
                                        </p:tgtEl>
                                        <p:attrNameLst>
                                          <p:attrName>style.visibility</p:attrName>
                                        </p:attrNameLst>
                                      </p:cBhvr>
                                      <p:to>
                                        <p:strVal val="visible"/>
                                      </p:to>
                                    </p:set>
                                    <p:animEffect transition="in" filter="fade">
                                      <p:cBhvr>
                                        <p:cTn id="68" dur="1000"/>
                                        <p:tgtEl>
                                          <p:spTgt spid="237"/>
                                        </p:tgtEl>
                                      </p:cBhvr>
                                    </p:animEffect>
                                    <p:anim calcmode="lin" valueType="num">
                                      <p:cBhvr>
                                        <p:cTn id="69" dur="1000" fill="hold"/>
                                        <p:tgtEl>
                                          <p:spTgt spid="237"/>
                                        </p:tgtEl>
                                        <p:attrNameLst>
                                          <p:attrName>ppt_x</p:attrName>
                                        </p:attrNameLst>
                                      </p:cBhvr>
                                      <p:tavLst>
                                        <p:tav tm="0">
                                          <p:val>
                                            <p:strVal val="#ppt_x"/>
                                          </p:val>
                                        </p:tav>
                                        <p:tav tm="100000">
                                          <p:val>
                                            <p:strVal val="#ppt_x"/>
                                          </p:val>
                                        </p:tav>
                                      </p:tavLst>
                                    </p:anim>
                                    <p:anim calcmode="lin" valueType="num">
                                      <p:cBhvr>
                                        <p:cTn id="70" dur="1000" fill="hold"/>
                                        <p:tgtEl>
                                          <p:spTgt spid="237"/>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1000"/>
                                  </p:stCondLst>
                                  <p:childTnLst>
                                    <p:set>
                                      <p:cBhvr>
                                        <p:cTn id="72" dur="1" fill="hold">
                                          <p:stCondLst>
                                            <p:cond delay="0"/>
                                          </p:stCondLst>
                                        </p:cTn>
                                        <p:tgtEl>
                                          <p:spTgt spid="238"/>
                                        </p:tgtEl>
                                        <p:attrNameLst>
                                          <p:attrName>style.visibility</p:attrName>
                                        </p:attrNameLst>
                                      </p:cBhvr>
                                      <p:to>
                                        <p:strVal val="visible"/>
                                      </p:to>
                                    </p:set>
                                    <p:animEffect transition="in" filter="fade">
                                      <p:cBhvr>
                                        <p:cTn id="73" dur="1000"/>
                                        <p:tgtEl>
                                          <p:spTgt spid="238"/>
                                        </p:tgtEl>
                                      </p:cBhvr>
                                    </p:animEffect>
                                    <p:anim calcmode="lin" valueType="num">
                                      <p:cBhvr>
                                        <p:cTn id="74" dur="1000" fill="hold"/>
                                        <p:tgtEl>
                                          <p:spTgt spid="238"/>
                                        </p:tgtEl>
                                        <p:attrNameLst>
                                          <p:attrName>ppt_x</p:attrName>
                                        </p:attrNameLst>
                                      </p:cBhvr>
                                      <p:tavLst>
                                        <p:tav tm="0">
                                          <p:val>
                                            <p:strVal val="#ppt_x"/>
                                          </p:val>
                                        </p:tav>
                                        <p:tav tm="100000">
                                          <p:val>
                                            <p:strVal val="#ppt_x"/>
                                          </p:val>
                                        </p:tav>
                                      </p:tavLst>
                                    </p:anim>
                                    <p:anim calcmode="lin" valueType="num">
                                      <p:cBhvr>
                                        <p:cTn id="75" dur="1000" fill="hold"/>
                                        <p:tgtEl>
                                          <p:spTgt spid="238"/>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1000"/>
                                  </p:stCondLst>
                                  <p:childTnLst>
                                    <p:set>
                                      <p:cBhvr>
                                        <p:cTn id="77" dur="1" fill="hold">
                                          <p:stCondLst>
                                            <p:cond delay="0"/>
                                          </p:stCondLst>
                                        </p:cTn>
                                        <p:tgtEl>
                                          <p:spTgt spid="239"/>
                                        </p:tgtEl>
                                        <p:attrNameLst>
                                          <p:attrName>style.visibility</p:attrName>
                                        </p:attrNameLst>
                                      </p:cBhvr>
                                      <p:to>
                                        <p:strVal val="visible"/>
                                      </p:to>
                                    </p:set>
                                    <p:animEffect transition="in" filter="fade">
                                      <p:cBhvr>
                                        <p:cTn id="78" dur="1000"/>
                                        <p:tgtEl>
                                          <p:spTgt spid="239"/>
                                        </p:tgtEl>
                                      </p:cBhvr>
                                    </p:animEffect>
                                    <p:anim calcmode="lin" valueType="num">
                                      <p:cBhvr>
                                        <p:cTn id="79" dur="1000" fill="hold"/>
                                        <p:tgtEl>
                                          <p:spTgt spid="239"/>
                                        </p:tgtEl>
                                        <p:attrNameLst>
                                          <p:attrName>ppt_x</p:attrName>
                                        </p:attrNameLst>
                                      </p:cBhvr>
                                      <p:tavLst>
                                        <p:tav tm="0">
                                          <p:val>
                                            <p:strVal val="#ppt_x"/>
                                          </p:val>
                                        </p:tav>
                                        <p:tav tm="100000">
                                          <p:val>
                                            <p:strVal val="#ppt_x"/>
                                          </p:val>
                                        </p:tav>
                                      </p:tavLst>
                                    </p:anim>
                                    <p:anim calcmode="lin" valueType="num">
                                      <p:cBhvr>
                                        <p:cTn id="80" dur="1000" fill="hold"/>
                                        <p:tgtEl>
                                          <p:spTgt spid="239"/>
                                        </p:tgtEl>
                                        <p:attrNameLst>
                                          <p:attrName>ppt_y</p:attrName>
                                        </p:attrNameLst>
                                      </p:cBhvr>
                                      <p:tavLst>
                                        <p:tav tm="0">
                                          <p:val>
                                            <p:strVal val="#ppt_y+.1"/>
                                          </p:val>
                                        </p:tav>
                                        <p:tav tm="100000">
                                          <p:val>
                                            <p:strVal val="#ppt_y"/>
                                          </p:val>
                                        </p:tav>
                                      </p:tavLst>
                                    </p:anim>
                                  </p:childTnLst>
                                </p:cTn>
                              </p:par>
                              <p:par>
                                <p:cTn id="81" presetID="10" presetClass="entr" presetSubtype="0" fill="hold" grpId="0" nodeType="withEffect">
                                  <p:stCondLst>
                                    <p:cond delay="1500"/>
                                  </p:stCondLst>
                                  <p:childTnLst>
                                    <p:set>
                                      <p:cBhvr>
                                        <p:cTn id="82" dur="1" fill="hold">
                                          <p:stCondLst>
                                            <p:cond delay="0"/>
                                          </p:stCondLst>
                                        </p:cTn>
                                        <p:tgtEl>
                                          <p:spTgt spid="240"/>
                                        </p:tgtEl>
                                        <p:attrNameLst>
                                          <p:attrName>style.visibility</p:attrName>
                                        </p:attrNameLst>
                                      </p:cBhvr>
                                      <p:to>
                                        <p:strVal val="visible"/>
                                      </p:to>
                                    </p:set>
                                    <p:animEffect transition="in" filter="fade">
                                      <p:cBhvr>
                                        <p:cTn id="83" dur="800"/>
                                        <p:tgtEl>
                                          <p:spTgt spid="240"/>
                                        </p:tgtEl>
                                      </p:cBhvr>
                                    </p:animEffect>
                                  </p:childTnLst>
                                </p:cTn>
                              </p:par>
                              <p:par>
                                <p:cTn id="84" presetID="10" presetClass="entr" presetSubtype="0" fill="hold" grpId="0" nodeType="withEffect">
                                  <p:stCondLst>
                                    <p:cond delay="1500"/>
                                  </p:stCondLst>
                                  <p:childTnLst>
                                    <p:set>
                                      <p:cBhvr>
                                        <p:cTn id="85" dur="1" fill="hold">
                                          <p:stCondLst>
                                            <p:cond delay="0"/>
                                          </p:stCondLst>
                                        </p:cTn>
                                        <p:tgtEl>
                                          <p:spTgt spid="241"/>
                                        </p:tgtEl>
                                        <p:attrNameLst>
                                          <p:attrName>style.visibility</p:attrName>
                                        </p:attrNameLst>
                                      </p:cBhvr>
                                      <p:to>
                                        <p:strVal val="visible"/>
                                      </p:to>
                                    </p:set>
                                    <p:animEffect transition="in" filter="fade">
                                      <p:cBhvr>
                                        <p:cTn id="86" dur="800"/>
                                        <p:tgtEl>
                                          <p:spTgt spid="241"/>
                                        </p:tgtEl>
                                      </p:cBhvr>
                                    </p:animEffect>
                                  </p:childTnLst>
                                </p:cTn>
                              </p:par>
                              <p:par>
                                <p:cTn id="87" presetID="10" presetClass="entr" presetSubtype="0" fill="hold" grpId="0" nodeType="withEffect">
                                  <p:stCondLst>
                                    <p:cond delay="1500"/>
                                  </p:stCondLst>
                                  <p:childTnLst>
                                    <p:set>
                                      <p:cBhvr>
                                        <p:cTn id="88" dur="1" fill="hold">
                                          <p:stCondLst>
                                            <p:cond delay="0"/>
                                          </p:stCondLst>
                                        </p:cTn>
                                        <p:tgtEl>
                                          <p:spTgt spid="242"/>
                                        </p:tgtEl>
                                        <p:attrNameLst>
                                          <p:attrName>style.visibility</p:attrName>
                                        </p:attrNameLst>
                                      </p:cBhvr>
                                      <p:to>
                                        <p:strVal val="visible"/>
                                      </p:to>
                                    </p:set>
                                    <p:animEffect transition="in" filter="fade">
                                      <p:cBhvr>
                                        <p:cTn id="89" dur="800"/>
                                        <p:tgtEl>
                                          <p:spTgt spid="242"/>
                                        </p:tgtEl>
                                      </p:cBhvr>
                                    </p:animEffect>
                                  </p:childTnLst>
                                </p:cTn>
                              </p:par>
                              <p:par>
                                <p:cTn id="90" presetID="10" presetClass="entr" presetSubtype="0" fill="hold" grpId="0" nodeType="withEffect">
                                  <p:stCondLst>
                                    <p:cond delay="1500"/>
                                  </p:stCondLst>
                                  <p:childTnLst>
                                    <p:set>
                                      <p:cBhvr>
                                        <p:cTn id="91" dur="1" fill="hold">
                                          <p:stCondLst>
                                            <p:cond delay="0"/>
                                          </p:stCondLst>
                                        </p:cTn>
                                        <p:tgtEl>
                                          <p:spTgt spid="243"/>
                                        </p:tgtEl>
                                        <p:attrNameLst>
                                          <p:attrName>style.visibility</p:attrName>
                                        </p:attrNameLst>
                                      </p:cBhvr>
                                      <p:to>
                                        <p:strVal val="visible"/>
                                      </p:to>
                                    </p:set>
                                    <p:animEffect transition="in" filter="fade">
                                      <p:cBhvr>
                                        <p:cTn id="92" dur="8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autoUpdateAnimBg="0"/>
      <p:bldP spid="237" grpId="0" autoUpdateAnimBg="0"/>
      <p:bldP spid="238" grpId="0" autoUpdateAnimBg="0"/>
      <p:bldP spid="239" grpId="0" autoUpdateAnimBg="0"/>
      <p:bldP spid="240" grpId="0" autoUpdateAnimBg="0"/>
      <p:bldP spid="241" grpId="0" autoUpdateAnimBg="0"/>
      <p:bldP spid="242" grpId="0" autoUpdateAnimBg="0"/>
      <p:bldP spid="243"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2433222" y="3193031"/>
            <a:ext cx="3212569" cy="714118"/>
            <a:chOff x="3243263" y="4257674"/>
            <a:chExt cx="4284975" cy="952501"/>
          </a:xfrm>
        </p:grpSpPr>
        <p:pic>
          <p:nvPicPr>
            <p:cNvPr id="15" name="图片 14"/>
            <p:cNvPicPr>
              <a:picLocks noChangeAspect="1"/>
            </p:cNvPicPr>
            <p:nvPr/>
          </p:nvPicPr>
          <p:blipFill>
            <a:blip r:embed="rId3" cstate="screen"/>
            <a:stretch>
              <a:fillRect/>
            </a:stretch>
          </p:blipFill>
          <p:spPr>
            <a:xfrm>
              <a:off x="3243263" y="4257675"/>
              <a:ext cx="1423820" cy="952500"/>
            </a:xfrm>
            <a:prstGeom prst="rect">
              <a:avLst/>
            </a:prstGeom>
          </p:spPr>
        </p:pic>
        <p:pic>
          <p:nvPicPr>
            <p:cNvPr id="16" name="图片 15"/>
            <p:cNvPicPr>
              <a:picLocks noChangeAspect="1"/>
            </p:cNvPicPr>
            <p:nvPr/>
          </p:nvPicPr>
          <p:blipFill>
            <a:blip r:embed="rId4" cstate="screen"/>
            <a:stretch>
              <a:fillRect/>
            </a:stretch>
          </p:blipFill>
          <p:spPr>
            <a:xfrm>
              <a:off x="4656393" y="4257675"/>
              <a:ext cx="1434510" cy="952500"/>
            </a:xfrm>
            <a:prstGeom prst="rect">
              <a:avLst/>
            </a:prstGeom>
          </p:spPr>
        </p:pic>
        <p:pic>
          <p:nvPicPr>
            <p:cNvPr id="18" name="图片 17"/>
            <p:cNvPicPr>
              <a:picLocks noChangeAspect="1"/>
            </p:cNvPicPr>
            <p:nvPr/>
          </p:nvPicPr>
          <p:blipFill>
            <a:blip r:embed="rId5" cstate="screen"/>
            <a:stretch>
              <a:fillRect/>
            </a:stretch>
          </p:blipFill>
          <p:spPr>
            <a:xfrm>
              <a:off x="6088077" y="4257674"/>
              <a:ext cx="1440161" cy="952500"/>
            </a:xfrm>
            <a:prstGeom prst="rect">
              <a:avLst/>
            </a:prstGeom>
          </p:spPr>
        </p:pic>
      </p:grpSp>
      <p:sp>
        <p:nvSpPr>
          <p:cNvPr id="27" name="矩形 26"/>
          <p:cNvSpPr/>
          <p:nvPr/>
        </p:nvSpPr>
        <p:spPr>
          <a:xfrm>
            <a:off x="1653" y="1329187"/>
            <a:ext cx="5649854" cy="1242563"/>
          </a:xfrm>
          <a:prstGeom prst="rect">
            <a:avLst/>
          </a:prstGeom>
          <a:solidFill>
            <a:srgbClr val="008E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010">
              <a:solidFill>
                <a:schemeClr val="tx1"/>
              </a:solidFill>
              <a:ea typeface="微软雅黑" panose="020B0503020204020204" pitchFamily="34" charset="-122"/>
            </a:endParaRPr>
          </a:p>
        </p:txBody>
      </p:sp>
      <p:grpSp>
        <p:nvGrpSpPr>
          <p:cNvPr id="41" name="组合 40"/>
          <p:cNvGrpSpPr/>
          <p:nvPr/>
        </p:nvGrpSpPr>
        <p:grpSpPr>
          <a:xfrm>
            <a:off x="2014273" y="1499386"/>
            <a:ext cx="3876463" cy="902167"/>
            <a:chOff x="2684463" y="1998663"/>
            <a:chExt cx="5170487" cy="1203325"/>
          </a:xfrm>
        </p:grpSpPr>
        <p:grpSp>
          <p:nvGrpSpPr>
            <p:cNvPr id="28" name="组合 2"/>
            <p:cNvGrpSpPr/>
            <p:nvPr/>
          </p:nvGrpSpPr>
          <p:grpSpPr bwMode="auto">
            <a:xfrm>
              <a:off x="2684463" y="1998663"/>
              <a:ext cx="1204912" cy="1203325"/>
              <a:chOff x="1190170" y="1765753"/>
              <a:chExt cx="1204688" cy="1204686"/>
            </a:xfrm>
          </p:grpSpPr>
          <p:sp>
            <p:nvSpPr>
              <p:cNvPr id="29" name="椭圆 28"/>
              <p:cNvSpPr/>
              <p:nvPr/>
            </p:nvSpPr>
            <p:spPr>
              <a:xfrm>
                <a:off x="1190170" y="1765753"/>
                <a:ext cx="1204688" cy="120468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010">
                  <a:solidFill>
                    <a:schemeClr val="tx1"/>
                  </a:solidFill>
                  <a:ea typeface="微软雅黑" panose="020B0503020204020204" pitchFamily="34" charset="-122"/>
                </a:endParaRPr>
              </a:p>
            </p:txBody>
          </p:sp>
          <p:sp>
            <p:nvSpPr>
              <p:cNvPr id="30" name="KSO_Shape"/>
              <p:cNvSpPr/>
              <p:nvPr/>
            </p:nvSpPr>
            <p:spPr bwMode="auto">
              <a:xfrm>
                <a:off x="1509198" y="2121755"/>
                <a:ext cx="566633" cy="492682"/>
              </a:xfrm>
              <a:custGeom>
                <a:avLst/>
                <a:gdLst>
                  <a:gd name="T0" fmla="*/ 2147483646 w 5619"/>
                  <a:gd name="T1" fmla="*/ 2147483646 h 4883"/>
                  <a:gd name="T2" fmla="*/ 2147483646 w 5619"/>
                  <a:gd name="T3" fmla="*/ 2147483646 h 4883"/>
                  <a:gd name="T4" fmla="*/ 2147483646 w 5619"/>
                  <a:gd name="T5" fmla="*/ 2147483646 h 4883"/>
                  <a:gd name="T6" fmla="*/ 2147483646 w 5619"/>
                  <a:gd name="T7" fmla="*/ 2147483646 h 4883"/>
                  <a:gd name="T8" fmla="*/ 2147483646 w 5619"/>
                  <a:gd name="T9" fmla="*/ 1711296715 h 4883"/>
                  <a:gd name="T10" fmla="*/ 2147483646 w 5619"/>
                  <a:gd name="T11" fmla="*/ 2147483646 h 4883"/>
                  <a:gd name="T12" fmla="*/ 2147483646 w 5619"/>
                  <a:gd name="T13" fmla="*/ 2147483646 h 4883"/>
                  <a:gd name="T14" fmla="*/ 2147483646 w 5619"/>
                  <a:gd name="T15" fmla="*/ 2147483646 h 4883"/>
                  <a:gd name="T16" fmla="*/ 2147483646 w 5619"/>
                  <a:gd name="T17" fmla="*/ 2147483646 h 4883"/>
                  <a:gd name="T18" fmla="*/ 2147483646 w 5619"/>
                  <a:gd name="T19" fmla="*/ 2147483646 h 4883"/>
                  <a:gd name="T20" fmla="*/ 2147483646 w 5619"/>
                  <a:gd name="T21" fmla="*/ 2147483646 h 4883"/>
                  <a:gd name="T22" fmla="*/ 2147483646 w 5619"/>
                  <a:gd name="T23" fmla="*/ 2147483646 h 4883"/>
                  <a:gd name="T24" fmla="*/ 2147483646 w 5619"/>
                  <a:gd name="T25" fmla="*/ 2147483646 h 4883"/>
                  <a:gd name="T26" fmla="*/ 2147483646 w 5619"/>
                  <a:gd name="T27" fmla="*/ 2147483646 h 4883"/>
                  <a:gd name="T28" fmla="*/ 2147483646 w 5619"/>
                  <a:gd name="T29" fmla="*/ 2147483646 h 4883"/>
                  <a:gd name="T30" fmla="*/ 2147483646 w 5619"/>
                  <a:gd name="T31" fmla="*/ 2147483646 h 4883"/>
                  <a:gd name="T32" fmla="*/ 2147483646 w 5619"/>
                  <a:gd name="T33" fmla="*/ 2147483646 h 4883"/>
                  <a:gd name="T34" fmla="*/ 2147483646 w 5619"/>
                  <a:gd name="T35" fmla="*/ 2147483646 h 4883"/>
                  <a:gd name="T36" fmla="*/ 2147483646 w 5619"/>
                  <a:gd name="T37" fmla="*/ 2147483646 h 4883"/>
                  <a:gd name="T38" fmla="*/ 2147483646 w 5619"/>
                  <a:gd name="T39" fmla="*/ 2147483646 h 4883"/>
                  <a:gd name="T40" fmla="*/ 2147483646 w 5619"/>
                  <a:gd name="T41" fmla="*/ 2147483646 h 4883"/>
                  <a:gd name="T42" fmla="*/ 2147483646 w 5619"/>
                  <a:gd name="T43" fmla="*/ 2147483646 h 4883"/>
                  <a:gd name="T44" fmla="*/ 2147483646 w 5619"/>
                  <a:gd name="T45" fmla="*/ 2147483646 h 4883"/>
                  <a:gd name="T46" fmla="*/ 2147483646 w 5619"/>
                  <a:gd name="T47" fmla="*/ 2147483646 h 4883"/>
                  <a:gd name="T48" fmla="*/ 2147483646 w 5619"/>
                  <a:gd name="T49" fmla="*/ 2147483646 h 4883"/>
                  <a:gd name="T50" fmla="*/ 2147483646 w 5619"/>
                  <a:gd name="T51" fmla="*/ 2147483646 h 4883"/>
                  <a:gd name="T52" fmla="*/ 2147483646 w 5619"/>
                  <a:gd name="T53" fmla="*/ 2147483646 h 4883"/>
                  <a:gd name="T54" fmla="*/ 2147483646 w 5619"/>
                  <a:gd name="T55" fmla="*/ 2147483646 h 4883"/>
                  <a:gd name="T56" fmla="*/ 2147483646 w 5619"/>
                  <a:gd name="T57" fmla="*/ 2147483646 h 4883"/>
                  <a:gd name="T58" fmla="*/ 2147483646 w 5619"/>
                  <a:gd name="T59" fmla="*/ 2147483646 h 4883"/>
                  <a:gd name="T60" fmla="*/ 2147483646 w 5619"/>
                  <a:gd name="T61" fmla="*/ 2147483646 h 4883"/>
                  <a:gd name="T62" fmla="*/ 2147483646 w 5619"/>
                  <a:gd name="T63" fmla="*/ 2147483646 h 4883"/>
                  <a:gd name="T64" fmla="*/ 2147483646 w 5619"/>
                  <a:gd name="T65" fmla="*/ 2147483646 h 4883"/>
                  <a:gd name="T66" fmla="*/ 2147483646 w 5619"/>
                  <a:gd name="T67" fmla="*/ 2147483646 h 4883"/>
                  <a:gd name="T68" fmla="*/ 2147483646 w 5619"/>
                  <a:gd name="T69" fmla="*/ 2147483646 h 4883"/>
                  <a:gd name="T70" fmla="*/ 2147483646 w 5619"/>
                  <a:gd name="T71" fmla="*/ 2147483646 h 4883"/>
                  <a:gd name="T72" fmla="*/ 2147483646 w 5619"/>
                  <a:gd name="T73" fmla="*/ 2147483646 h 4883"/>
                  <a:gd name="T74" fmla="*/ 2147483646 w 5619"/>
                  <a:gd name="T75" fmla="*/ 2147483646 h 4883"/>
                  <a:gd name="T76" fmla="*/ 2147483646 w 5619"/>
                  <a:gd name="T77" fmla="*/ 2147483646 h 4883"/>
                  <a:gd name="T78" fmla="*/ 2147483646 w 5619"/>
                  <a:gd name="T79" fmla="*/ 2147483646 h 4883"/>
                  <a:gd name="T80" fmla="*/ 2147483646 w 5619"/>
                  <a:gd name="T81" fmla="*/ 2147483646 h 4883"/>
                  <a:gd name="T82" fmla="*/ 2147483646 w 5619"/>
                  <a:gd name="T83" fmla="*/ 2147483646 h 4883"/>
                  <a:gd name="T84" fmla="*/ 2147483646 w 5619"/>
                  <a:gd name="T85" fmla="*/ 2147483646 h 4883"/>
                  <a:gd name="T86" fmla="*/ 2147483646 w 5619"/>
                  <a:gd name="T87" fmla="*/ 2147483646 h 4883"/>
                  <a:gd name="T88" fmla="*/ 2147483646 w 5619"/>
                  <a:gd name="T89" fmla="*/ 2147483646 h 4883"/>
                  <a:gd name="T90" fmla="*/ 2147483646 w 5619"/>
                  <a:gd name="T91" fmla="*/ 2147483646 h 4883"/>
                  <a:gd name="T92" fmla="*/ 2147483646 w 5619"/>
                  <a:gd name="T93" fmla="*/ 2147483646 h 4883"/>
                  <a:gd name="T94" fmla="*/ 2147483646 w 5619"/>
                  <a:gd name="T95" fmla="*/ 2147483646 h 4883"/>
                  <a:gd name="T96" fmla="*/ 2147483646 w 5619"/>
                  <a:gd name="T97" fmla="*/ 2147483646 h 4883"/>
                  <a:gd name="T98" fmla="*/ 2147483646 w 5619"/>
                  <a:gd name="T99" fmla="*/ 2147483646 h 4883"/>
                  <a:gd name="T100" fmla="*/ 2147483646 w 5619"/>
                  <a:gd name="T101" fmla="*/ 2147483646 h 4883"/>
                  <a:gd name="T102" fmla="*/ 2147483646 w 5619"/>
                  <a:gd name="T103" fmla="*/ 2147483646 h 4883"/>
                  <a:gd name="T104" fmla="*/ 2147483646 w 5619"/>
                  <a:gd name="T105" fmla="*/ 2147483646 h 4883"/>
                  <a:gd name="T106" fmla="*/ 2147483646 w 5619"/>
                  <a:gd name="T107" fmla="*/ 2147483646 h 4883"/>
                  <a:gd name="T108" fmla="*/ 2026280593 w 5619"/>
                  <a:gd name="T109" fmla="*/ 2147483646 h 4883"/>
                  <a:gd name="T110" fmla="*/ 311717872 w 5619"/>
                  <a:gd name="T111" fmla="*/ 2147483646 h 4883"/>
                  <a:gd name="T112" fmla="*/ 2147483646 w 5619"/>
                  <a:gd name="T113" fmla="*/ 2147483646 h 4883"/>
                  <a:gd name="T114" fmla="*/ 2147483646 w 5619"/>
                  <a:gd name="T115" fmla="*/ 2147483646 h 4883"/>
                  <a:gd name="T116" fmla="*/ 2147483646 w 5619"/>
                  <a:gd name="T117" fmla="*/ 2147483646 h 4883"/>
                  <a:gd name="T118" fmla="*/ 2147483646 w 5619"/>
                  <a:gd name="T119" fmla="*/ 2147483646 h 4883"/>
                  <a:gd name="T120" fmla="*/ 2147483646 w 5619"/>
                  <a:gd name="T121" fmla="*/ 2147483646 h 4883"/>
                  <a:gd name="T122" fmla="*/ 2147483646 w 5619"/>
                  <a:gd name="T123" fmla="*/ 2147483646 h 4883"/>
                  <a:gd name="T124" fmla="*/ 2147483646 w 5619"/>
                  <a:gd name="T125" fmla="*/ 2147483646 h 488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619" h="4883">
                    <a:moveTo>
                      <a:pt x="1214" y="39"/>
                    </a:moveTo>
                    <a:lnTo>
                      <a:pt x="1214" y="39"/>
                    </a:lnTo>
                    <a:lnTo>
                      <a:pt x="1240" y="39"/>
                    </a:lnTo>
                    <a:lnTo>
                      <a:pt x="1266" y="42"/>
                    </a:lnTo>
                    <a:lnTo>
                      <a:pt x="1290" y="44"/>
                    </a:lnTo>
                    <a:lnTo>
                      <a:pt x="1314" y="49"/>
                    </a:lnTo>
                    <a:lnTo>
                      <a:pt x="1339" y="53"/>
                    </a:lnTo>
                    <a:lnTo>
                      <a:pt x="1363" y="59"/>
                    </a:lnTo>
                    <a:lnTo>
                      <a:pt x="1386" y="66"/>
                    </a:lnTo>
                    <a:lnTo>
                      <a:pt x="1408" y="74"/>
                    </a:lnTo>
                    <a:lnTo>
                      <a:pt x="1430" y="83"/>
                    </a:lnTo>
                    <a:lnTo>
                      <a:pt x="1452" y="94"/>
                    </a:lnTo>
                    <a:lnTo>
                      <a:pt x="1473" y="104"/>
                    </a:lnTo>
                    <a:lnTo>
                      <a:pt x="1494" y="117"/>
                    </a:lnTo>
                    <a:lnTo>
                      <a:pt x="1515" y="129"/>
                    </a:lnTo>
                    <a:lnTo>
                      <a:pt x="1534" y="143"/>
                    </a:lnTo>
                    <a:lnTo>
                      <a:pt x="1553" y="157"/>
                    </a:lnTo>
                    <a:lnTo>
                      <a:pt x="1571" y="173"/>
                    </a:lnTo>
                    <a:lnTo>
                      <a:pt x="1588" y="188"/>
                    </a:lnTo>
                    <a:lnTo>
                      <a:pt x="1606" y="205"/>
                    </a:lnTo>
                    <a:lnTo>
                      <a:pt x="1622" y="223"/>
                    </a:lnTo>
                    <a:lnTo>
                      <a:pt x="1637" y="240"/>
                    </a:lnTo>
                    <a:lnTo>
                      <a:pt x="1651" y="259"/>
                    </a:lnTo>
                    <a:lnTo>
                      <a:pt x="1665" y="279"/>
                    </a:lnTo>
                    <a:lnTo>
                      <a:pt x="1678" y="298"/>
                    </a:lnTo>
                    <a:lnTo>
                      <a:pt x="1690" y="319"/>
                    </a:lnTo>
                    <a:lnTo>
                      <a:pt x="1701" y="340"/>
                    </a:lnTo>
                    <a:lnTo>
                      <a:pt x="1711" y="362"/>
                    </a:lnTo>
                    <a:lnTo>
                      <a:pt x="1721" y="384"/>
                    </a:lnTo>
                    <a:lnTo>
                      <a:pt x="1729" y="406"/>
                    </a:lnTo>
                    <a:lnTo>
                      <a:pt x="1736" y="429"/>
                    </a:lnTo>
                    <a:lnTo>
                      <a:pt x="1743" y="453"/>
                    </a:lnTo>
                    <a:lnTo>
                      <a:pt x="1747" y="477"/>
                    </a:lnTo>
                    <a:lnTo>
                      <a:pt x="1752" y="501"/>
                    </a:lnTo>
                    <a:lnTo>
                      <a:pt x="678" y="501"/>
                    </a:lnTo>
                    <a:lnTo>
                      <a:pt x="682" y="477"/>
                    </a:lnTo>
                    <a:lnTo>
                      <a:pt x="687" y="453"/>
                    </a:lnTo>
                    <a:lnTo>
                      <a:pt x="693" y="429"/>
                    </a:lnTo>
                    <a:lnTo>
                      <a:pt x="701" y="406"/>
                    </a:lnTo>
                    <a:lnTo>
                      <a:pt x="709" y="384"/>
                    </a:lnTo>
                    <a:lnTo>
                      <a:pt x="719" y="362"/>
                    </a:lnTo>
                    <a:lnTo>
                      <a:pt x="728" y="340"/>
                    </a:lnTo>
                    <a:lnTo>
                      <a:pt x="740" y="319"/>
                    </a:lnTo>
                    <a:lnTo>
                      <a:pt x="751" y="298"/>
                    </a:lnTo>
                    <a:lnTo>
                      <a:pt x="764" y="279"/>
                    </a:lnTo>
                    <a:lnTo>
                      <a:pt x="778" y="259"/>
                    </a:lnTo>
                    <a:lnTo>
                      <a:pt x="793" y="240"/>
                    </a:lnTo>
                    <a:lnTo>
                      <a:pt x="808" y="223"/>
                    </a:lnTo>
                    <a:lnTo>
                      <a:pt x="824" y="205"/>
                    </a:lnTo>
                    <a:lnTo>
                      <a:pt x="841" y="188"/>
                    </a:lnTo>
                    <a:lnTo>
                      <a:pt x="858" y="173"/>
                    </a:lnTo>
                    <a:lnTo>
                      <a:pt x="877" y="157"/>
                    </a:lnTo>
                    <a:lnTo>
                      <a:pt x="895" y="143"/>
                    </a:lnTo>
                    <a:lnTo>
                      <a:pt x="915" y="129"/>
                    </a:lnTo>
                    <a:lnTo>
                      <a:pt x="935" y="117"/>
                    </a:lnTo>
                    <a:lnTo>
                      <a:pt x="956" y="104"/>
                    </a:lnTo>
                    <a:lnTo>
                      <a:pt x="976" y="94"/>
                    </a:lnTo>
                    <a:lnTo>
                      <a:pt x="999" y="83"/>
                    </a:lnTo>
                    <a:lnTo>
                      <a:pt x="1021" y="74"/>
                    </a:lnTo>
                    <a:lnTo>
                      <a:pt x="1044" y="66"/>
                    </a:lnTo>
                    <a:lnTo>
                      <a:pt x="1067" y="59"/>
                    </a:lnTo>
                    <a:lnTo>
                      <a:pt x="1090" y="53"/>
                    </a:lnTo>
                    <a:lnTo>
                      <a:pt x="1115" y="49"/>
                    </a:lnTo>
                    <a:lnTo>
                      <a:pt x="1139" y="44"/>
                    </a:lnTo>
                    <a:lnTo>
                      <a:pt x="1165" y="42"/>
                    </a:lnTo>
                    <a:lnTo>
                      <a:pt x="1189" y="39"/>
                    </a:lnTo>
                    <a:lnTo>
                      <a:pt x="1214" y="39"/>
                    </a:lnTo>
                    <a:close/>
                    <a:moveTo>
                      <a:pt x="3276" y="995"/>
                    </a:moveTo>
                    <a:lnTo>
                      <a:pt x="3276" y="995"/>
                    </a:lnTo>
                    <a:lnTo>
                      <a:pt x="3322" y="996"/>
                    </a:lnTo>
                    <a:lnTo>
                      <a:pt x="3367" y="997"/>
                    </a:lnTo>
                    <a:lnTo>
                      <a:pt x="3411" y="1001"/>
                    </a:lnTo>
                    <a:lnTo>
                      <a:pt x="3455" y="1004"/>
                    </a:lnTo>
                    <a:lnTo>
                      <a:pt x="3499" y="1009"/>
                    </a:lnTo>
                    <a:lnTo>
                      <a:pt x="3543" y="1016"/>
                    </a:lnTo>
                    <a:lnTo>
                      <a:pt x="3586" y="1023"/>
                    </a:lnTo>
                    <a:lnTo>
                      <a:pt x="3630" y="1031"/>
                    </a:lnTo>
                    <a:lnTo>
                      <a:pt x="3672" y="1040"/>
                    </a:lnTo>
                    <a:lnTo>
                      <a:pt x="3715" y="1051"/>
                    </a:lnTo>
                    <a:lnTo>
                      <a:pt x="3757" y="1062"/>
                    </a:lnTo>
                    <a:lnTo>
                      <a:pt x="3799" y="1074"/>
                    </a:lnTo>
                    <a:lnTo>
                      <a:pt x="3839" y="1088"/>
                    </a:lnTo>
                    <a:lnTo>
                      <a:pt x="3880" y="1102"/>
                    </a:lnTo>
                    <a:lnTo>
                      <a:pt x="3919" y="1117"/>
                    </a:lnTo>
                    <a:lnTo>
                      <a:pt x="3960" y="1133"/>
                    </a:lnTo>
                    <a:lnTo>
                      <a:pt x="3998" y="1150"/>
                    </a:lnTo>
                    <a:lnTo>
                      <a:pt x="4038" y="1169"/>
                    </a:lnTo>
                    <a:lnTo>
                      <a:pt x="4075" y="1188"/>
                    </a:lnTo>
                    <a:lnTo>
                      <a:pt x="4113" y="1207"/>
                    </a:lnTo>
                    <a:lnTo>
                      <a:pt x="4151" y="1228"/>
                    </a:lnTo>
                    <a:lnTo>
                      <a:pt x="4187" y="1249"/>
                    </a:lnTo>
                    <a:lnTo>
                      <a:pt x="4222" y="1272"/>
                    </a:lnTo>
                    <a:lnTo>
                      <a:pt x="4258" y="1296"/>
                    </a:lnTo>
                    <a:lnTo>
                      <a:pt x="4292" y="1319"/>
                    </a:lnTo>
                    <a:lnTo>
                      <a:pt x="4327" y="1344"/>
                    </a:lnTo>
                    <a:lnTo>
                      <a:pt x="4361" y="1370"/>
                    </a:lnTo>
                    <a:lnTo>
                      <a:pt x="4393" y="1397"/>
                    </a:lnTo>
                    <a:lnTo>
                      <a:pt x="4426" y="1423"/>
                    </a:lnTo>
                    <a:lnTo>
                      <a:pt x="4457" y="1451"/>
                    </a:lnTo>
                    <a:lnTo>
                      <a:pt x="4487" y="1480"/>
                    </a:lnTo>
                    <a:lnTo>
                      <a:pt x="4517" y="1509"/>
                    </a:lnTo>
                    <a:lnTo>
                      <a:pt x="4548" y="1539"/>
                    </a:lnTo>
                    <a:lnTo>
                      <a:pt x="4575" y="1571"/>
                    </a:lnTo>
                    <a:lnTo>
                      <a:pt x="4604" y="1602"/>
                    </a:lnTo>
                    <a:lnTo>
                      <a:pt x="4631" y="1635"/>
                    </a:lnTo>
                    <a:lnTo>
                      <a:pt x="4658" y="1667"/>
                    </a:lnTo>
                    <a:lnTo>
                      <a:pt x="4683" y="1701"/>
                    </a:lnTo>
                    <a:lnTo>
                      <a:pt x="4708" y="1735"/>
                    </a:lnTo>
                    <a:lnTo>
                      <a:pt x="4732" y="1769"/>
                    </a:lnTo>
                    <a:lnTo>
                      <a:pt x="4755" y="1805"/>
                    </a:lnTo>
                    <a:lnTo>
                      <a:pt x="4779" y="1841"/>
                    </a:lnTo>
                    <a:lnTo>
                      <a:pt x="4799" y="1877"/>
                    </a:lnTo>
                    <a:lnTo>
                      <a:pt x="4820" y="1914"/>
                    </a:lnTo>
                    <a:lnTo>
                      <a:pt x="4840" y="1953"/>
                    </a:lnTo>
                    <a:lnTo>
                      <a:pt x="4859" y="1990"/>
                    </a:lnTo>
                    <a:lnTo>
                      <a:pt x="4877" y="2029"/>
                    </a:lnTo>
                    <a:lnTo>
                      <a:pt x="4895" y="2068"/>
                    </a:lnTo>
                    <a:lnTo>
                      <a:pt x="4911" y="2108"/>
                    </a:lnTo>
                    <a:lnTo>
                      <a:pt x="4926" y="2148"/>
                    </a:lnTo>
                    <a:lnTo>
                      <a:pt x="4940" y="2188"/>
                    </a:lnTo>
                    <a:lnTo>
                      <a:pt x="4954" y="2229"/>
                    </a:lnTo>
                    <a:lnTo>
                      <a:pt x="4965" y="2271"/>
                    </a:lnTo>
                    <a:lnTo>
                      <a:pt x="4977" y="2313"/>
                    </a:lnTo>
                    <a:lnTo>
                      <a:pt x="4988" y="2356"/>
                    </a:lnTo>
                    <a:lnTo>
                      <a:pt x="4997" y="2397"/>
                    </a:lnTo>
                    <a:lnTo>
                      <a:pt x="5005" y="2440"/>
                    </a:lnTo>
                    <a:lnTo>
                      <a:pt x="5012" y="2485"/>
                    </a:lnTo>
                    <a:lnTo>
                      <a:pt x="5018" y="2529"/>
                    </a:lnTo>
                    <a:lnTo>
                      <a:pt x="5024" y="2573"/>
                    </a:lnTo>
                    <a:lnTo>
                      <a:pt x="5027" y="2617"/>
                    </a:lnTo>
                    <a:lnTo>
                      <a:pt x="5031" y="2661"/>
                    </a:lnTo>
                    <a:lnTo>
                      <a:pt x="5032" y="2706"/>
                    </a:lnTo>
                    <a:lnTo>
                      <a:pt x="5033" y="2752"/>
                    </a:lnTo>
                    <a:lnTo>
                      <a:pt x="5032" y="2797"/>
                    </a:lnTo>
                    <a:lnTo>
                      <a:pt x="5031" y="2842"/>
                    </a:lnTo>
                    <a:lnTo>
                      <a:pt x="5027" y="2887"/>
                    </a:lnTo>
                    <a:lnTo>
                      <a:pt x="5024" y="2932"/>
                    </a:lnTo>
                    <a:lnTo>
                      <a:pt x="5018" y="2976"/>
                    </a:lnTo>
                    <a:lnTo>
                      <a:pt x="5012" y="3020"/>
                    </a:lnTo>
                    <a:lnTo>
                      <a:pt x="5005" y="3063"/>
                    </a:lnTo>
                    <a:lnTo>
                      <a:pt x="4997" y="3106"/>
                    </a:lnTo>
                    <a:lnTo>
                      <a:pt x="4988" y="3149"/>
                    </a:lnTo>
                    <a:lnTo>
                      <a:pt x="4977" y="3191"/>
                    </a:lnTo>
                    <a:lnTo>
                      <a:pt x="4965" y="3232"/>
                    </a:lnTo>
                    <a:lnTo>
                      <a:pt x="4954" y="3274"/>
                    </a:lnTo>
                    <a:lnTo>
                      <a:pt x="4940" y="3316"/>
                    </a:lnTo>
                    <a:lnTo>
                      <a:pt x="4926" y="3355"/>
                    </a:lnTo>
                    <a:lnTo>
                      <a:pt x="4911" y="3396"/>
                    </a:lnTo>
                    <a:lnTo>
                      <a:pt x="4895" y="3435"/>
                    </a:lnTo>
                    <a:lnTo>
                      <a:pt x="4877" y="3475"/>
                    </a:lnTo>
                    <a:lnTo>
                      <a:pt x="4859" y="3513"/>
                    </a:lnTo>
                    <a:lnTo>
                      <a:pt x="4840" y="3552"/>
                    </a:lnTo>
                    <a:lnTo>
                      <a:pt x="4820" y="3589"/>
                    </a:lnTo>
                    <a:lnTo>
                      <a:pt x="4799" y="3626"/>
                    </a:lnTo>
                    <a:lnTo>
                      <a:pt x="4779" y="3663"/>
                    </a:lnTo>
                    <a:lnTo>
                      <a:pt x="4755" y="3699"/>
                    </a:lnTo>
                    <a:lnTo>
                      <a:pt x="4732" y="3734"/>
                    </a:lnTo>
                    <a:lnTo>
                      <a:pt x="4708" y="3769"/>
                    </a:lnTo>
                    <a:lnTo>
                      <a:pt x="4683" y="3804"/>
                    </a:lnTo>
                    <a:lnTo>
                      <a:pt x="4658" y="3836"/>
                    </a:lnTo>
                    <a:lnTo>
                      <a:pt x="4631" y="3870"/>
                    </a:lnTo>
                    <a:lnTo>
                      <a:pt x="4604" y="3901"/>
                    </a:lnTo>
                    <a:lnTo>
                      <a:pt x="4575" y="3934"/>
                    </a:lnTo>
                    <a:lnTo>
                      <a:pt x="4548" y="3964"/>
                    </a:lnTo>
                    <a:lnTo>
                      <a:pt x="4517" y="3994"/>
                    </a:lnTo>
                    <a:lnTo>
                      <a:pt x="4487" y="4023"/>
                    </a:lnTo>
                    <a:lnTo>
                      <a:pt x="4457" y="4052"/>
                    </a:lnTo>
                    <a:lnTo>
                      <a:pt x="4426" y="4080"/>
                    </a:lnTo>
                    <a:lnTo>
                      <a:pt x="4393" y="4108"/>
                    </a:lnTo>
                    <a:lnTo>
                      <a:pt x="4361" y="4134"/>
                    </a:lnTo>
                    <a:lnTo>
                      <a:pt x="4327" y="4160"/>
                    </a:lnTo>
                    <a:lnTo>
                      <a:pt x="4292" y="4184"/>
                    </a:lnTo>
                    <a:lnTo>
                      <a:pt x="4258" y="4209"/>
                    </a:lnTo>
                    <a:lnTo>
                      <a:pt x="4222" y="4232"/>
                    </a:lnTo>
                    <a:lnTo>
                      <a:pt x="4187" y="4254"/>
                    </a:lnTo>
                    <a:lnTo>
                      <a:pt x="4151" y="4276"/>
                    </a:lnTo>
                    <a:lnTo>
                      <a:pt x="4113" y="4297"/>
                    </a:lnTo>
                    <a:lnTo>
                      <a:pt x="4075" y="4317"/>
                    </a:lnTo>
                    <a:lnTo>
                      <a:pt x="4038" y="4335"/>
                    </a:lnTo>
                    <a:lnTo>
                      <a:pt x="3998" y="4354"/>
                    </a:lnTo>
                    <a:lnTo>
                      <a:pt x="3960" y="4370"/>
                    </a:lnTo>
                    <a:lnTo>
                      <a:pt x="3919" y="4386"/>
                    </a:lnTo>
                    <a:lnTo>
                      <a:pt x="3880" y="4402"/>
                    </a:lnTo>
                    <a:lnTo>
                      <a:pt x="3839" y="4417"/>
                    </a:lnTo>
                    <a:lnTo>
                      <a:pt x="3799" y="4429"/>
                    </a:lnTo>
                    <a:lnTo>
                      <a:pt x="3757" y="4442"/>
                    </a:lnTo>
                    <a:lnTo>
                      <a:pt x="3715" y="4454"/>
                    </a:lnTo>
                    <a:lnTo>
                      <a:pt x="3672" y="4464"/>
                    </a:lnTo>
                    <a:lnTo>
                      <a:pt x="3630" y="4474"/>
                    </a:lnTo>
                    <a:lnTo>
                      <a:pt x="3586" y="4482"/>
                    </a:lnTo>
                    <a:lnTo>
                      <a:pt x="3543" y="4489"/>
                    </a:lnTo>
                    <a:lnTo>
                      <a:pt x="3499" y="4494"/>
                    </a:lnTo>
                    <a:lnTo>
                      <a:pt x="3455" y="4499"/>
                    </a:lnTo>
                    <a:lnTo>
                      <a:pt x="3411" y="4504"/>
                    </a:lnTo>
                    <a:lnTo>
                      <a:pt x="3367" y="4506"/>
                    </a:lnTo>
                    <a:lnTo>
                      <a:pt x="3322" y="4508"/>
                    </a:lnTo>
                    <a:lnTo>
                      <a:pt x="3276" y="4508"/>
                    </a:lnTo>
                    <a:lnTo>
                      <a:pt x="3231" y="4508"/>
                    </a:lnTo>
                    <a:lnTo>
                      <a:pt x="3186" y="4506"/>
                    </a:lnTo>
                    <a:lnTo>
                      <a:pt x="3140" y="4504"/>
                    </a:lnTo>
                    <a:lnTo>
                      <a:pt x="3096" y="4499"/>
                    </a:lnTo>
                    <a:lnTo>
                      <a:pt x="3052" y="4494"/>
                    </a:lnTo>
                    <a:lnTo>
                      <a:pt x="3008" y="4489"/>
                    </a:lnTo>
                    <a:lnTo>
                      <a:pt x="2965" y="4482"/>
                    </a:lnTo>
                    <a:lnTo>
                      <a:pt x="2922" y="4474"/>
                    </a:lnTo>
                    <a:lnTo>
                      <a:pt x="2879" y="4464"/>
                    </a:lnTo>
                    <a:lnTo>
                      <a:pt x="2837" y="4454"/>
                    </a:lnTo>
                    <a:lnTo>
                      <a:pt x="2795" y="4442"/>
                    </a:lnTo>
                    <a:lnTo>
                      <a:pt x="2754" y="4429"/>
                    </a:lnTo>
                    <a:lnTo>
                      <a:pt x="2712" y="4417"/>
                    </a:lnTo>
                    <a:lnTo>
                      <a:pt x="2671" y="4402"/>
                    </a:lnTo>
                    <a:lnTo>
                      <a:pt x="2632" y="4386"/>
                    </a:lnTo>
                    <a:lnTo>
                      <a:pt x="2593" y="4370"/>
                    </a:lnTo>
                    <a:lnTo>
                      <a:pt x="2553" y="4354"/>
                    </a:lnTo>
                    <a:lnTo>
                      <a:pt x="2515" y="4335"/>
                    </a:lnTo>
                    <a:lnTo>
                      <a:pt x="2476" y="4317"/>
                    </a:lnTo>
                    <a:lnTo>
                      <a:pt x="2438" y="4297"/>
                    </a:lnTo>
                    <a:lnTo>
                      <a:pt x="2402" y="4276"/>
                    </a:lnTo>
                    <a:lnTo>
                      <a:pt x="2365" y="4254"/>
                    </a:lnTo>
                    <a:lnTo>
                      <a:pt x="2329" y="4232"/>
                    </a:lnTo>
                    <a:lnTo>
                      <a:pt x="2294" y="4209"/>
                    </a:lnTo>
                    <a:lnTo>
                      <a:pt x="2259" y="4184"/>
                    </a:lnTo>
                    <a:lnTo>
                      <a:pt x="2225" y="4160"/>
                    </a:lnTo>
                    <a:lnTo>
                      <a:pt x="2192" y="4134"/>
                    </a:lnTo>
                    <a:lnTo>
                      <a:pt x="2158" y="4108"/>
                    </a:lnTo>
                    <a:lnTo>
                      <a:pt x="2126" y="4080"/>
                    </a:lnTo>
                    <a:lnTo>
                      <a:pt x="2094" y="4052"/>
                    </a:lnTo>
                    <a:lnTo>
                      <a:pt x="2064" y="4023"/>
                    </a:lnTo>
                    <a:lnTo>
                      <a:pt x="2034" y="3994"/>
                    </a:lnTo>
                    <a:lnTo>
                      <a:pt x="2004" y="3964"/>
                    </a:lnTo>
                    <a:lnTo>
                      <a:pt x="1976" y="3934"/>
                    </a:lnTo>
                    <a:lnTo>
                      <a:pt x="1948" y="3901"/>
                    </a:lnTo>
                    <a:lnTo>
                      <a:pt x="1920" y="3870"/>
                    </a:lnTo>
                    <a:lnTo>
                      <a:pt x="1894" y="3836"/>
                    </a:lnTo>
                    <a:lnTo>
                      <a:pt x="1868" y="3804"/>
                    </a:lnTo>
                    <a:lnTo>
                      <a:pt x="1844" y="3769"/>
                    </a:lnTo>
                    <a:lnTo>
                      <a:pt x="1819" y="3734"/>
                    </a:lnTo>
                    <a:lnTo>
                      <a:pt x="1796" y="3699"/>
                    </a:lnTo>
                    <a:lnTo>
                      <a:pt x="1774" y="3663"/>
                    </a:lnTo>
                    <a:lnTo>
                      <a:pt x="1752" y="3626"/>
                    </a:lnTo>
                    <a:lnTo>
                      <a:pt x="1731" y="3589"/>
                    </a:lnTo>
                    <a:lnTo>
                      <a:pt x="1711" y="3552"/>
                    </a:lnTo>
                    <a:lnTo>
                      <a:pt x="1693" y="3513"/>
                    </a:lnTo>
                    <a:lnTo>
                      <a:pt x="1674" y="3475"/>
                    </a:lnTo>
                    <a:lnTo>
                      <a:pt x="1658" y="3435"/>
                    </a:lnTo>
                    <a:lnTo>
                      <a:pt x="1642" y="3396"/>
                    </a:lnTo>
                    <a:lnTo>
                      <a:pt x="1625" y="3355"/>
                    </a:lnTo>
                    <a:lnTo>
                      <a:pt x="1612" y="3316"/>
                    </a:lnTo>
                    <a:lnTo>
                      <a:pt x="1599" y="3274"/>
                    </a:lnTo>
                    <a:lnTo>
                      <a:pt x="1586" y="3232"/>
                    </a:lnTo>
                    <a:lnTo>
                      <a:pt x="1574" y="3191"/>
                    </a:lnTo>
                    <a:lnTo>
                      <a:pt x="1564" y="3149"/>
                    </a:lnTo>
                    <a:lnTo>
                      <a:pt x="1555" y="3106"/>
                    </a:lnTo>
                    <a:lnTo>
                      <a:pt x="1547" y="3063"/>
                    </a:lnTo>
                    <a:lnTo>
                      <a:pt x="1540" y="3020"/>
                    </a:lnTo>
                    <a:lnTo>
                      <a:pt x="1534" y="2976"/>
                    </a:lnTo>
                    <a:lnTo>
                      <a:pt x="1528" y="2932"/>
                    </a:lnTo>
                    <a:lnTo>
                      <a:pt x="1524" y="2887"/>
                    </a:lnTo>
                    <a:lnTo>
                      <a:pt x="1522" y="2842"/>
                    </a:lnTo>
                    <a:lnTo>
                      <a:pt x="1520" y="2797"/>
                    </a:lnTo>
                    <a:lnTo>
                      <a:pt x="1520" y="2752"/>
                    </a:lnTo>
                    <a:lnTo>
                      <a:pt x="1520" y="2706"/>
                    </a:lnTo>
                    <a:lnTo>
                      <a:pt x="1522" y="2661"/>
                    </a:lnTo>
                    <a:lnTo>
                      <a:pt x="1524" y="2617"/>
                    </a:lnTo>
                    <a:lnTo>
                      <a:pt x="1528" y="2573"/>
                    </a:lnTo>
                    <a:lnTo>
                      <a:pt x="1534" y="2529"/>
                    </a:lnTo>
                    <a:lnTo>
                      <a:pt x="1540" y="2485"/>
                    </a:lnTo>
                    <a:lnTo>
                      <a:pt x="1547" y="2440"/>
                    </a:lnTo>
                    <a:lnTo>
                      <a:pt x="1555" y="2397"/>
                    </a:lnTo>
                    <a:lnTo>
                      <a:pt x="1564" y="2356"/>
                    </a:lnTo>
                    <a:lnTo>
                      <a:pt x="1574" y="2313"/>
                    </a:lnTo>
                    <a:lnTo>
                      <a:pt x="1586" y="2271"/>
                    </a:lnTo>
                    <a:lnTo>
                      <a:pt x="1599" y="2229"/>
                    </a:lnTo>
                    <a:lnTo>
                      <a:pt x="1612" y="2188"/>
                    </a:lnTo>
                    <a:lnTo>
                      <a:pt x="1625" y="2148"/>
                    </a:lnTo>
                    <a:lnTo>
                      <a:pt x="1642" y="2108"/>
                    </a:lnTo>
                    <a:lnTo>
                      <a:pt x="1658" y="2068"/>
                    </a:lnTo>
                    <a:lnTo>
                      <a:pt x="1674" y="2029"/>
                    </a:lnTo>
                    <a:lnTo>
                      <a:pt x="1693" y="1990"/>
                    </a:lnTo>
                    <a:lnTo>
                      <a:pt x="1711" y="1953"/>
                    </a:lnTo>
                    <a:lnTo>
                      <a:pt x="1731" y="1914"/>
                    </a:lnTo>
                    <a:lnTo>
                      <a:pt x="1752" y="1877"/>
                    </a:lnTo>
                    <a:lnTo>
                      <a:pt x="1774" y="1841"/>
                    </a:lnTo>
                    <a:lnTo>
                      <a:pt x="1796" y="1805"/>
                    </a:lnTo>
                    <a:lnTo>
                      <a:pt x="1819" y="1769"/>
                    </a:lnTo>
                    <a:lnTo>
                      <a:pt x="1844" y="1735"/>
                    </a:lnTo>
                    <a:lnTo>
                      <a:pt x="1868" y="1701"/>
                    </a:lnTo>
                    <a:lnTo>
                      <a:pt x="1894" y="1667"/>
                    </a:lnTo>
                    <a:lnTo>
                      <a:pt x="1920" y="1635"/>
                    </a:lnTo>
                    <a:lnTo>
                      <a:pt x="1948" y="1602"/>
                    </a:lnTo>
                    <a:lnTo>
                      <a:pt x="1976" y="1571"/>
                    </a:lnTo>
                    <a:lnTo>
                      <a:pt x="2004" y="1539"/>
                    </a:lnTo>
                    <a:lnTo>
                      <a:pt x="2034" y="1509"/>
                    </a:lnTo>
                    <a:lnTo>
                      <a:pt x="2064" y="1480"/>
                    </a:lnTo>
                    <a:lnTo>
                      <a:pt x="2094" y="1451"/>
                    </a:lnTo>
                    <a:lnTo>
                      <a:pt x="2126" y="1423"/>
                    </a:lnTo>
                    <a:lnTo>
                      <a:pt x="2158" y="1397"/>
                    </a:lnTo>
                    <a:lnTo>
                      <a:pt x="2192" y="1370"/>
                    </a:lnTo>
                    <a:lnTo>
                      <a:pt x="2225" y="1344"/>
                    </a:lnTo>
                    <a:lnTo>
                      <a:pt x="2259" y="1319"/>
                    </a:lnTo>
                    <a:lnTo>
                      <a:pt x="2294" y="1296"/>
                    </a:lnTo>
                    <a:lnTo>
                      <a:pt x="2329" y="1272"/>
                    </a:lnTo>
                    <a:lnTo>
                      <a:pt x="2365" y="1249"/>
                    </a:lnTo>
                    <a:lnTo>
                      <a:pt x="2402" y="1228"/>
                    </a:lnTo>
                    <a:lnTo>
                      <a:pt x="2438" y="1207"/>
                    </a:lnTo>
                    <a:lnTo>
                      <a:pt x="2476" y="1188"/>
                    </a:lnTo>
                    <a:lnTo>
                      <a:pt x="2515" y="1169"/>
                    </a:lnTo>
                    <a:lnTo>
                      <a:pt x="2553" y="1150"/>
                    </a:lnTo>
                    <a:lnTo>
                      <a:pt x="2593" y="1133"/>
                    </a:lnTo>
                    <a:lnTo>
                      <a:pt x="2632" y="1117"/>
                    </a:lnTo>
                    <a:lnTo>
                      <a:pt x="2671" y="1102"/>
                    </a:lnTo>
                    <a:lnTo>
                      <a:pt x="2712" y="1088"/>
                    </a:lnTo>
                    <a:lnTo>
                      <a:pt x="2754" y="1074"/>
                    </a:lnTo>
                    <a:lnTo>
                      <a:pt x="2795" y="1062"/>
                    </a:lnTo>
                    <a:lnTo>
                      <a:pt x="2837" y="1051"/>
                    </a:lnTo>
                    <a:lnTo>
                      <a:pt x="2879" y="1040"/>
                    </a:lnTo>
                    <a:lnTo>
                      <a:pt x="2922" y="1031"/>
                    </a:lnTo>
                    <a:lnTo>
                      <a:pt x="2965" y="1023"/>
                    </a:lnTo>
                    <a:lnTo>
                      <a:pt x="3008" y="1016"/>
                    </a:lnTo>
                    <a:lnTo>
                      <a:pt x="3052" y="1009"/>
                    </a:lnTo>
                    <a:lnTo>
                      <a:pt x="3096" y="1004"/>
                    </a:lnTo>
                    <a:lnTo>
                      <a:pt x="3140" y="1001"/>
                    </a:lnTo>
                    <a:lnTo>
                      <a:pt x="3186" y="997"/>
                    </a:lnTo>
                    <a:lnTo>
                      <a:pt x="3231" y="996"/>
                    </a:lnTo>
                    <a:lnTo>
                      <a:pt x="3276" y="995"/>
                    </a:lnTo>
                    <a:close/>
                    <a:moveTo>
                      <a:pt x="3052" y="1894"/>
                    </a:moveTo>
                    <a:lnTo>
                      <a:pt x="3052" y="1894"/>
                    </a:lnTo>
                    <a:lnTo>
                      <a:pt x="3031" y="1882"/>
                    </a:lnTo>
                    <a:lnTo>
                      <a:pt x="3009" y="1873"/>
                    </a:lnTo>
                    <a:lnTo>
                      <a:pt x="2987" y="1865"/>
                    </a:lnTo>
                    <a:lnTo>
                      <a:pt x="2965" y="1858"/>
                    </a:lnTo>
                    <a:lnTo>
                      <a:pt x="2942" y="1852"/>
                    </a:lnTo>
                    <a:lnTo>
                      <a:pt x="2919" y="1848"/>
                    </a:lnTo>
                    <a:lnTo>
                      <a:pt x="2896" y="1846"/>
                    </a:lnTo>
                    <a:lnTo>
                      <a:pt x="2871" y="1845"/>
                    </a:lnTo>
                    <a:lnTo>
                      <a:pt x="2848" y="1845"/>
                    </a:lnTo>
                    <a:lnTo>
                      <a:pt x="2824" y="1846"/>
                    </a:lnTo>
                    <a:lnTo>
                      <a:pt x="2799" y="1849"/>
                    </a:lnTo>
                    <a:lnTo>
                      <a:pt x="2775" y="1854"/>
                    </a:lnTo>
                    <a:lnTo>
                      <a:pt x="2750" y="1859"/>
                    </a:lnTo>
                    <a:lnTo>
                      <a:pt x="2726" y="1866"/>
                    </a:lnTo>
                    <a:lnTo>
                      <a:pt x="2703" y="1874"/>
                    </a:lnTo>
                    <a:lnTo>
                      <a:pt x="2678" y="1883"/>
                    </a:lnTo>
                    <a:lnTo>
                      <a:pt x="2654" y="1895"/>
                    </a:lnTo>
                    <a:lnTo>
                      <a:pt x="2631" y="1906"/>
                    </a:lnTo>
                    <a:lnTo>
                      <a:pt x="2608" y="1919"/>
                    </a:lnTo>
                    <a:lnTo>
                      <a:pt x="2584" y="1933"/>
                    </a:lnTo>
                    <a:lnTo>
                      <a:pt x="2561" y="1948"/>
                    </a:lnTo>
                    <a:lnTo>
                      <a:pt x="2539" y="1966"/>
                    </a:lnTo>
                    <a:lnTo>
                      <a:pt x="2517" y="1983"/>
                    </a:lnTo>
                    <a:lnTo>
                      <a:pt x="2495" y="2002"/>
                    </a:lnTo>
                    <a:lnTo>
                      <a:pt x="2474" y="2021"/>
                    </a:lnTo>
                    <a:lnTo>
                      <a:pt x="2454" y="2042"/>
                    </a:lnTo>
                    <a:lnTo>
                      <a:pt x="2433" y="2064"/>
                    </a:lnTo>
                    <a:lnTo>
                      <a:pt x="2415" y="2086"/>
                    </a:lnTo>
                    <a:lnTo>
                      <a:pt x="2396" y="2111"/>
                    </a:lnTo>
                    <a:lnTo>
                      <a:pt x="2379" y="2135"/>
                    </a:lnTo>
                    <a:lnTo>
                      <a:pt x="2362" y="2162"/>
                    </a:lnTo>
                    <a:lnTo>
                      <a:pt x="2345" y="2188"/>
                    </a:lnTo>
                    <a:lnTo>
                      <a:pt x="2330" y="2215"/>
                    </a:lnTo>
                    <a:lnTo>
                      <a:pt x="2316" y="2243"/>
                    </a:lnTo>
                    <a:lnTo>
                      <a:pt x="2303" y="2271"/>
                    </a:lnTo>
                    <a:lnTo>
                      <a:pt x="2292" y="2299"/>
                    </a:lnTo>
                    <a:lnTo>
                      <a:pt x="2281" y="2327"/>
                    </a:lnTo>
                    <a:lnTo>
                      <a:pt x="2273" y="2356"/>
                    </a:lnTo>
                    <a:lnTo>
                      <a:pt x="2265" y="2384"/>
                    </a:lnTo>
                    <a:lnTo>
                      <a:pt x="2258" y="2411"/>
                    </a:lnTo>
                    <a:lnTo>
                      <a:pt x="2254" y="2439"/>
                    </a:lnTo>
                    <a:lnTo>
                      <a:pt x="2249" y="2467"/>
                    </a:lnTo>
                    <a:lnTo>
                      <a:pt x="2245" y="2495"/>
                    </a:lnTo>
                    <a:lnTo>
                      <a:pt x="2244" y="2523"/>
                    </a:lnTo>
                    <a:lnTo>
                      <a:pt x="2243" y="2550"/>
                    </a:lnTo>
                    <a:lnTo>
                      <a:pt x="2244" y="2576"/>
                    </a:lnTo>
                    <a:lnTo>
                      <a:pt x="2245" y="2603"/>
                    </a:lnTo>
                    <a:lnTo>
                      <a:pt x="2248" y="2629"/>
                    </a:lnTo>
                    <a:lnTo>
                      <a:pt x="2252" y="2654"/>
                    </a:lnTo>
                    <a:lnTo>
                      <a:pt x="2257" y="2680"/>
                    </a:lnTo>
                    <a:lnTo>
                      <a:pt x="2263" y="2704"/>
                    </a:lnTo>
                    <a:lnTo>
                      <a:pt x="2271" y="2727"/>
                    </a:lnTo>
                    <a:lnTo>
                      <a:pt x="2279" y="2750"/>
                    </a:lnTo>
                    <a:lnTo>
                      <a:pt x="2288" y="2774"/>
                    </a:lnTo>
                    <a:lnTo>
                      <a:pt x="2299" y="2795"/>
                    </a:lnTo>
                    <a:lnTo>
                      <a:pt x="2310" y="2815"/>
                    </a:lnTo>
                    <a:lnTo>
                      <a:pt x="2323" y="2836"/>
                    </a:lnTo>
                    <a:lnTo>
                      <a:pt x="2337" y="2855"/>
                    </a:lnTo>
                    <a:lnTo>
                      <a:pt x="2352" y="2874"/>
                    </a:lnTo>
                    <a:lnTo>
                      <a:pt x="2368" y="2890"/>
                    </a:lnTo>
                    <a:lnTo>
                      <a:pt x="2386" y="2906"/>
                    </a:lnTo>
                    <a:lnTo>
                      <a:pt x="2404" y="2921"/>
                    </a:lnTo>
                    <a:lnTo>
                      <a:pt x="2423" y="2935"/>
                    </a:lnTo>
                    <a:lnTo>
                      <a:pt x="2444" y="2948"/>
                    </a:lnTo>
                    <a:lnTo>
                      <a:pt x="2465" y="2958"/>
                    </a:lnTo>
                    <a:lnTo>
                      <a:pt x="2485" y="2968"/>
                    </a:lnTo>
                    <a:lnTo>
                      <a:pt x="2503" y="2975"/>
                    </a:lnTo>
                    <a:lnTo>
                      <a:pt x="2523" y="2979"/>
                    </a:lnTo>
                    <a:lnTo>
                      <a:pt x="2540" y="2982"/>
                    </a:lnTo>
                    <a:lnTo>
                      <a:pt x="2559" y="2982"/>
                    </a:lnTo>
                    <a:lnTo>
                      <a:pt x="2575" y="2980"/>
                    </a:lnTo>
                    <a:lnTo>
                      <a:pt x="2593" y="2978"/>
                    </a:lnTo>
                    <a:lnTo>
                      <a:pt x="2609" y="2973"/>
                    </a:lnTo>
                    <a:lnTo>
                      <a:pt x="2625" y="2966"/>
                    </a:lnTo>
                    <a:lnTo>
                      <a:pt x="2640" y="2958"/>
                    </a:lnTo>
                    <a:lnTo>
                      <a:pt x="2656" y="2949"/>
                    </a:lnTo>
                    <a:lnTo>
                      <a:pt x="2671" y="2937"/>
                    </a:lnTo>
                    <a:lnTo>
                      <a:pt x="2687" y="2926"/>
                    </a:lnTo>
                    <a:lnTo>
                      <a:pt x="2700" y="2912"/>
                    </a:lnTo>
                    <a:lnTo>
                      <a:pt x="2716" y="2897"/>
                    </a:lnTo>
                    <a:lnTo>
                      <a:pt x="2730" y="2879"/>
                    </a:lnTo>
                    <a:lnTo>
                      <a:pt x="2743" y="2862"/>
                    </a:lnTo>
                    <a:lnTo>
                      <a:pt x="2771" y="2824"/>
                    </a:lnTo>
                    <a:lnTo>
                      <a:pt x="2799" y="2782"/>
                    </a:lnTo>
                    <a:lnTo>
                      <a:pt x="2828" y="2737"/>
                    </a:lnTo>
                    <a:lnTo>
                      <a:pt x="2856" y="2688"/>
                    </a:lnTo>
                    <a:lnTo>
                      <a:pt x="2885" y="2637"/>
                    </a:lnTo>
                    <a:lnTo>
                      <a:pt x="2945" y="2530"/>
                    </a:lnTo>
                    <a:lnTo>
                      <a:pt x="3008" y="2424"/>
                    </a:lnTo>
                    <a:lnTo>
                      <a:pt x="3037" y="2374"/>
                    </a:lnTo>
                    <a:lnTo>
                      <a:pt x="3065" y="2326"/>
                    </a:lnTo>
                    <a:lnTo>
                      <a:pt x="3089" y="2279"/>
                    </a:lnTo>
                    <a:lnTo>
                      <a:pt x="3111" y="2235"/>
                    </a:lnTo>
                    <a:lnTo>
                      <a:pt x="3131" y="2192"/>
                    </a:lnTo>
                    <a:lnTo>
                      <a:pt x="3138" y="2171"/>
                    </a:lnTo>
                    <a:lnTo>
                      <a:pt x="3145" y="2151"/>
                    </a:lnTo>
                    <a:lnTo>
                      <a:pt x="3151" y="2132"/>
                    </a:lnTo>
                    <a:lnTo>
                      <a:pt x="3156" y="2112"/>
                    </a:lnTo>
                    <a:lnTo>
                      <a:pt x="3159" y="2093"/>
                    </a:lnTo>
                    <a:lnTo>
                      <a:pt x="3160" y="2075"/>
                    </a:lnTo>
                    <a:lnTo>
                      <a:pt x="3161" y="2057"/>
                    </a:lnTo>
                    <a:lnTo>
                      <a:pt x="3160" y="2040"/>
                    </a:lnTo>
                    <a:lnTo>
                      <a:pt x="3157" y="2022"/>
                    </a:lnTo>
                    <a:lnTo>
                      <a:pt x="3153" y="2006"/>
                    </a:lnTo>
                    <a:lnTo>
                      <a:pt x="3147" y="1990"/>
                    </a:lnTo>
                    <a:lnTo>
                      <a:pt x="3139" y="1975"/>
                    </a:lnTo>
                    <a:lnTo>
                      <a:pt x="3130" y="1960"/>
                    </a:lnTo>
                    <a:lnTo>
                      <a:pt x="3118" y="1946"/>
                    </a:lnTo>
                    <a:lnTo>
                      <a:pt x="3105" y="1932"/>
                    </a:lnTo>
                    <a:lnTo>
                      <a:pt x="3089" y="1919"/>
                    </a:lnTo>
                    <a:lnTo>
                      <a:pt x="3072" y="1906"/>
                    </a:lnTo>
                    <a:lnTo>
                      <a:pt x="3052" y="1894"/>
                    </a:lnTo>
                    <a:close/>
                    <a:moveTo>
                      <a:pt x="4125" y="1903"/>
                    </a:moveTo>
                    <a:lnTo>
                      <a:pt x="4125" y="1903"/>
                    </a:lnTo>
                    <a:lnTo>
                      <a:pt x="4083" y="1863"/>
                    </a:lnTo>
                    <a:lnTo>
                      <a:pt x="4039" y="1826"/>
                    </a:lnTo>
                    <a:lnTo>
                      <a:pt x="3994" y="1790"/>
                    </a:lnTo>
                    <a:lnTo>
                      <a:pt x="3947" y="1757"/>
                    </a:lnTo>
                    <a:lnTo>
                      <a:pt x="3923" y="1740"/>
                    </a:lnTo>
                    <a:lnTo>
                      <a:pt x="3899" y="1725"/>
                    </a:lnTo>
                    <a:lnTo>
                      <a:pt x="3873" y="1711"/>
                    </a:lnTo>
                    <a:lnTo>
                      <a:pt x="3848" y="1696"/>
                    </a:lnTo>
                    <a:lnTo>
                      <a:pt x="3822" y="1683"/>
                    </a:lnTo>
                    <a:lnTo>
                      <a:pt x="3796" y="1671"/>
                    </a:lnTo>
                    <a:lnTo>
                      <a:pt x="3770" y="1658"/>
                    </a:lnTo>
                    <a:lnTo>
                      <a:pt x="3743" y="1646"/>
                    </a:lnTo>
                    <a:lnTo>
                      <a:pt x="3716" y="1635"/>
                    </a:lnTo>
                    <a:lnTo>
                      <a:pt x="3688" y="1624"/>
                    </a:lnTo>
                    <a:lnTo>
                      <a:pt x="3661" y="1615"/>
                    </a:lnTo>
                    <a:lnTo>
                      <a:pt x="3633" y="1606"/>
                    </a:lnTo>
                    <a:lnTo>
                      <a:pt x="3605" y="1598"/>
                    </a:lnTo>
                    <a:lnTo>
                      <a:pt x="3576" y="1589"/>
                    </a:lnTo>
                    <a:lnTo>
                      <a:pt x="3547" y="1582"/>
                    </a:lnTo>
                    <a:lnTo>
                      <a:pt x="3518" y="1577"/>
                    </a:lnTo>
                    <a:lnTo>
                      <a:pt x="3489" y="1571"/>
                    </a:lnTo>
                    <a:lnTo>
                      <a:pt x="3459" y="1566"/>
                    </a:lnTo>
                    <a:lnTo>
                      <a:pt x="3428" y="1562"/>
                    </a:lnTo>
                    <a:lnTo>
                      <a:pt x="3398" y="1558"/>
                    </a:lnTo>
                    <a:lnTo>
                      <a:pt x="3368" y="1556"/>
                    </a:lnTo>
                    <a:lnTo>
                      <a:pt x="3338" y="1553"/>
                    </a:lnTo>
                    <a:lnTo>
                      <a:pt x="3307" y="1552"/>
                    </a:lnTo>
                    <a:lnTo>
                      <a:pt x="3276" y="1552"/>
                    </a:lnTo>
                    <a:lnTo>
                      <a:pt x="3245" y="1552"/>
                    </a:lnTo>
                    <a:lnTo>
                      <a:pt x="3214" y="1553"/>
                    </a:lnTo>
                    <a:lnTo>
                      <a:pt x="3183" y="1556"/>
                    </a:lnTo>
                    <a:lnTo>
                      <a:pt x="3153" y="1558"/>
                    </a:lnTo>
                    <a:lnTo>
                      <a:pt x="3123" y="1562"/>
                    </a:lnTo>
                    <a:lnTo>
                      <a:pt x="3093" y="1566"/>
                    </a:lnTo>
                    <a:lnTo>
                      <a:pt x="3064" y="1571"/>
                    </a:lnTo>
                    <a:lnTo>
                      <a:pt x="3034" y="1577"/>
                    </a:lnTo>
                    <a:lnTo>
                      <a:pt x="3005" y="1582"/>
                    </a:lnTo>
                    <a:lnTo>
                      <a:pt x="2976" y="1589"/>
                    </a:lnTo>
                    <a:lnTo>
                      <a:pt x="2948" y="1598"/>
                    </a:lnTo>
                    <a:lnTo>
                      <a:pt x="2919" y="1606"/>
                    </a:lnTo>
                    <a:lnTo>
                      <a:pt x="2891" y="1615"/>
                    </a:lnTo>
                    <a:lnTo>
                      <a:pt x="2863" y="1624"/>
                    </a:lnTo>
                    <a:lnTo>
                      <a:pt x="2836" y="1635"/>
                    </a:lnTo>
                    <a:lnTo>
                      <a:pt x="2808" y="1646"/>
                    </a:lnTo>
                    <a:lnTo>
                      <a:pt x="2782" y="1658"/>
                    </a:lnTo>
                    <a:lnTo>
                      <a:pt x="2755" y="1671"/>
                    </a:lnTo>
                    <a:lnTo>
                      <a:pt x="2730" y="1683"/>
                    </a:lnTo>
                    <a:lnTo>
                      <a:pt x="2704" y="1696"/>
                    </a:lnTo>
                    <a:lnTo>
                      <a:pt x="2678" y="1711"/>
                    </a:lnTo>
                    <a:lnTo>
                      <a:pt x="2654" y="1725"/>
                    </a:lnTo>
                    <a:lnTo>
                      <a:pt x="2629" y="1740"/>
                    </a:lnTo>
                    <a:lnTo>
                      <a:pt x="2605" y="1757"/>
                    </a:lnTo>
                    <a:lnTo>
                      <a:pt x="2558" y="1790"/>
                    </a:lnTo>
                    <a:lnTo>
                      <a:pt x="2512" y="1826"/>
                    </a:lnTo>
                    <a:lnTo>
                      <a:pt x="2469" y="1863"/>
                    </a:lnTo>
                    <a:lnTo>
                      <a:pt x="2428" y="1903"/>
                    </a:lnTo>
                    <a:lnTo>
                      <a:pt x="2387" y="1945"/>
                    </a:lnTo>
                    <a:lnTo>
                      <a:pt x="2350" y="1989"/>
                    </a:lnTo>
                    <a:lnTo>
                      <a:pt x="2314" y="2034"/>
                    </a:lnTo>
                    <a:lnTo>
                      <a:pt x="2280" y="2081"/>
                    </a:lnTo>
                    <a:lnTo>
                      <a:pt x="2265" y="2105"/>
                    </a:lnTo>
                    <a:lnTo>
                      <a:pt x="2250" y="2129"/>
                    </a:lnTo>
                    <a:lnTo>
                      <a:pt x="2235" y="2155"/>
                    </a:lnTo>
                    <a:lnTo>
                      <a:pt x="2221" y="2180"/>
                    </a:lnTo>
                    <a:lnTo>
                      <a:pt x="2207" y="2206"/>
                    </a:lnTo>
                    <a:lnTo>
                      <a:pt x="2194" y="2231"/>
                    </a:lnTo>
                    <a:lnTo>
                      <a:pt x="2182" y="2258"/>
                    </a:lnTo>
                    <a:lnTo>
                      <a:pt x="2170" y="2285"/>
                    </a:lnTo>
                    <a:lnTo>
                      <a:pt x="2159" y="2312"/>
                    </a:lnTo>
                    <a:lnTo>
                      <a:pt x="2149" y="2339"/>
                    </a:lnTo>
                    <a:lnTo>
                      <a:pt x="2139" y="2367"/>
                    </a:lnTo>
                    <a:lnTo>
                      <a:pt x="2129" y="2395"/>
                    </a:lnTo>
                    <a:lnTo>
                      <a:pt x="2121" y="2423"/>
                    </a:lnTo>
                    <a:lnTo>
                      <a:pt x="2113" y="2452"/>
                    </a:lnTo>
                    <a:lnTo>
                      <a:pt x="2106" y="2481"/>
                    </a:lnTo>
                    <a:lnTo>
                      <a:pt x="2100" y="2510"/>
                    </a:lnTo>
                    <a:lnTo>
                      <a:pt x="2094" y="2539"/>
                    </a:lnTo>
                    <a:lnTo>
                      <a:pt x="2090" y="2569"/>
                    </a:lnTo>
                    <a:lnTo>
                      <a:pt x="2085" y="2600"/>
                    </a:lnTo>
                    <a:lnTo>
                      <a:pt x="2082" y="2630"/>
                    </a:lnTo>
                    <a:lnTo>
                      <a:pt x="2079" y="2660"/>
                    </a:lnTo>
                    <a:lnTo>
                      <a:pt x="2077" y="2690"/>
                    </a:lnTo>
                    <a:lnTo>
                      <a:pt x="2076" y="2721"/>
                    </a:lnTo>
                    <a:lnTo>
                      <a:pt x="2076" y="2752"/>
                    </a:lnTo>
                    <a:lnTo>
                      <a:pt x="2076" y="2783"/>
                    </a:lnTo>
                    <a:lnTo>
                      <a:pt x="2077" y="2813"/>
                    </a:lnTo>
                    <a:lnTo>
                      <a:pt x="2079" y="2845"/>
                    </a:lnTo>
                    <a:lnTo>
                      <a:pt x="2082" y="2875"/>
                    </a:lnTo>
                    <a:lnTo>
                      <a:pt x="2085" y="2905"/>
                    </a:lnTo>
                    <a:lnTo>
                      <a:pt x="2090" y="2935"/>
                    </a:lnTo>
                    <a:lnTo>
                      <a:pt x="2094" y="2964"/>
                    </a:lnTo>
                    <a:lnTo>
                      <a:pt x="2100" y="2994"/>
                    </a:lnTo>
                    <a:lnTo>
                      <a:pt x="2106" y="3023"/>
                    </a:lnTo>
                    <a:lnTo>
                      <a:pt x="2113" y="3052"/>
                    </a:lnTo>
                    <a:lnTo>
                      <a:pt x="2121" y="3080"/>
                    </a:lnTo>
                    <a:lnTo>
                      <a:pt x="2129" y="3109"/>
                    </a:lnTo>
                    <a:lnTo>
                      <a:pt x="2139" y="3137"/>
                    </a:lnTo>
                    <a:lnTo>
                      <a:pt x="2149" y="3165"/>
                    </a:lnTo>
                    <a:lnTo>
                      <a:pt x="2159" y="3192"/>
                    </a:lnTo>
                    <a:lnTo>
                      <a:pt x="2170" y="3220"/>
                    </a:lnTo>
                    <a:lnTo>
                      <a:pt x="2182" y="3246"/>
                    </a:lnTo>
                    <a:lnTo>
                      <a:pt x="2194" y="3272"/>
                    </a:lnTo>
                    <a:lnTo>
                      <a:pt x="2207" y="3298"/>
                    </a:lnTo>
                    <a:lnTo>
                      <a:pt x="2221" y="3324"/>
                    </a:lnTo>
                    <a:lnTo>
                      <a:pt x="2235" y="3350"/>
                    </a:lnTo>
                    <a:lnTo>
                      <a:pt x="2250" y="3374"/>
                    </a:lnTo>
                    <a:lnTo>
                      <a:pt x="2265" y="3398"/>
                    </a:lnTo>
                    <a:lnTo>
                      <a:pt x="2280" y="3423"/>
                    </a:lnTo>
                    <a:lnTo>
                      <a:pt x="2314" y="3470"/>
                    </a:lnTo>
                    <a:lnTo>
                      <a:pt x="2350" y="3516"/>
                    </a:lnTo>
                    <a:lnTo>
                      <a:pt x="2387" y="3559"/>
                    </a:lnTo>
                    <a:lnTo>
                      <a:pt x="2428" y="3600"/>
                    </a:lnTo>
                    <a:lnTo>
                      <a:pt x="2469" y="3640"/>
                    </a:lnTo>
                    <a:lnTo>
                      <a:pt x="2512" y="3678"/>
                    </a:lnTo>
                    <a:lnTo>
                      <a:pt x="2558" y="3714"/>
                    </a:lnTo>
                    <a:lnTo>
                      <a:pt x="2605" y="3747"/>
                    </a:lnTo>
                    <a:lnTo>
                      <a:pt x="2629" y="3763"/>
                    </a:lnTo>
                    <a:lnTo>
                      <a:pt x="2654" y="3778"/>
                    </a:lnTo>
                    <a:lnTo>
                      <a:pt x="2678" y="3793"/>
                    </a:lnTo>
                    <a:lnTo>
                      <a:pt x="2704" y="3807"/>
                    </a:lnTo>
                    <a:lnTo>
                      <a:pt x="2730" y="3821"/>
                    </a:lnTo>
                    <a:lnTo>
                      <a:pt x="2755" y="3834"/>
                    </a:lnTo>
                    <a:lnTo>
                      <a:pt x="2782" y="3847"/>
                    </a:lnTo>
                    <a:lnTo>
                      <a:pt x="2808" y="3858"/>
                    </a:lnTo>
                    <a:lnTo>
                      <a:pt x="2836" y="3869"/>
                    </a:lnTo>
                    <a:lnTo>
                      <a:pt x="2863" y="3879"/>
                    </a:lnTo>
                    <a:lnTo>
                      <a:pt x="2891" y="3889"/>
                    </a:lnTo>
                    <a:lnTo>
                      <a:pt x="2919" y="3899"/>
                    </a:lnTo>
                    <a:lnTo>
                      <a:pt x="2948" y="3907"/>
                    </a:lnTo>
                    <a:lnTo>
                      <a:pt x="2976" y="3914"/>
                    </a:lnTo>
                    <a:lnTo>
                      <a:pt x="3005" y="3922"/>
                    </a:lnTo>
                    <a:lnTo>
                      <a:pt x="3034" y="3928"/>
                    </a:lnTo>
                    <a:lnTo>
                      <a:pt x="3064" y="3934"/>
                    </a:lnTo>
                    <a:lnTo>
                      <a:pt x="3093" y="3938"/>
                    </a:lnTo>
                    <a:lnTo>
                      <a:pt x="3123" y="3943"/>
                    </a:lnTo>
                    <a:lnTo>
                      <a:pt x="3153" y="3946"/>
                    </a:lnTo>
                    <a:lnTo>
                      <a:pt x="3183" y="3949"/>
                    </a:lnTo>
                    <a:lnTo>
                      <a:pt x="3214" y="3951"/>
                    </a:lnTo>
                    <a:lnTo>
                      <a:pt x="3245" y="3952"/>
                    </a:lnTo>
                    <a:lnTo>
                      <a:pt x="3276" y="3952"/>
                    </a:lnTo>
                    <a:lnTo>
                      <a:pt x="3307" y="3952"/>
                    </a:lnTo>
                    <a:lnTo>
                      <a:pt x="3338" y="3951"/>
                    </a:lnTo>
                    <a:lnTo>
                      <a:pt x="3368" y="3949"/>
                    </a:lnTo>
                    <a:lnTo>
                      <a:pt x="3398" y="3946"/>
                    </a:lnTo>
                    <a:lnTo>
                      <a:pt x="3428" y="3943"/>
                    </a:lnTo>
                    <a:lnTo>
                      <a:pt x="3459" y="3938"/>
                    </a:lnTo>
                    <a:lnTo>
                      <a:pt x="3489" y="3934"/>
                    </a:lnTo>
                    <a:lnTo>
                      <a:pt x="3518" y="3928"/>
                    </a:lnTo>
                    <a:lnTo>
                      <a:pt x="3547" y="3922"/>
                    </a:lnTo>
                    <a:lnTo>
                      <a:pt x="3576" y="3914"/>
                    </a:lnTo>
                    <a:lnTo>
                      <a:pt x="3605" y="3907"/>
                    </a:lnTo>
                    <a:lnTo>
                      <a:pt x="3633" y="3899"/>
                    </a:lnTo>
                    <a:lnTo>
                      <a:pt x="3661" y="3889"/>
                    </a:lnTo>
                    <a:lnTo>
                      <a:pt x="3688" y="3879"/>
                    </a:lnTo>
                    <a:lnTo>
                      <a:pt x="3716" y="3869"/>
                    </a:lnTo>
                    <a:lnTo>
                      <a:pt x="3743" y="3858"/>
                    </a:lnTo>
                    <a:lnTo>
                      <a:pt x="3770" y="3847"/>
                    </a:lnTo>
                    <a:lnTo>
                      <a:pt x="3796" y="3834"/>
                    </a:lnTo>
                    <a:lnTo>
                      <a:pt x="3822" y="3821"/>
                    </a:lnTo>
                    <a:lnTo>
                      <a:pt x="3848" y="3807"/>
                    </a:lnTo>
                    <a:lnTo>
                      <a:pt x="3873" y="3793"/>
                    </a:lnTo>
                    <a:lnTo>
                      <a:pt x="3899" y="3778"/>
                    </a:lnTo>
                    <a:lnTo>
                      <a:pt x="3923" y="3763"/>
                    </a:lnTo>
                    <a:lnTo>
                      <a:pt x="3947" y="3747"/>
                    </a:lnTo>
                    <a:lnTo>
                      <a:pt x="3994" y="3714"/>
                    </a:lnTo>
                    <a:lnTo>
                      <a:pt x="4039" y="3678"/>
                    </a:lnTo>
                    <a:lnTo>
                      <a:pt x="4083" y="3640"/>
                    </a:lnTo>
                    <a:lnTo>
                      <a:pt x="4125" y="3600"/>
                    </a:lnTo>
                    <a:lnTo>
                      <a:pt x="4164" y="3559"/>
                    </a:lnTo>
                    <a:lnTo>
                      <a:pt x="4202" y="3516"/>
                    </a:lnTo>
                    <a:lnTo>
                      <a:pt x="4238" y="3470"/>
                    </a:lnTo>
                    <a:lnTo>
                      <a:pt x="4271" y="3423"/>
                    </a:lnTo>
                    <a:lnTo>
                      <a:pt x="4286" y="3398"/>
                    </a:lnTo>
                    <a:lnTo>
                      <a:pt x="4303" y="3374"/>
                    </a:lnTo>
                    <a:lnTo>
                      <a:pt x="4317" y="3350"/>
                    </a:lnTo>
                    <a:lnTo>
                      <a:pt x="4332" y="3324"/>
                    </a:lnTo>
                    <a:lnTo>
                      <a:pt x="4344" y="3298"/>
                    </a:lnTo>
                    <a:lnTo>
                      <a:pt x="4357" y="3272"/>
                    </a:lnTo>
                    <a:lnTo>
                      <a:pt x="4370" y="3246"/>
                    </a:lnTo>
                    <a:lnTo>
                      <a:pt x="4382" y="3220"/>
                    </a:lnTo>
                    <a:lnTo>
                      <a:pt x="4393" y="3192"/>
                    </a:lnTo>
                    <a:lnTo>
                      <a:pt x="4404" y="3165"/>
                    </a:lnTo>
                    <a:lnTo>
                      <a:pt x="4413" y="3137"/>
                    </a:lnTo>
                    <a:lnTo>
                      <a:pt x="4422" y="3109"/>
                    </a:lnTo>
                    <a:lnTo>
                      <a:pt x="4430" y="3080"/>
                    </a:lnTo>
                    <a:lnTo>
                      <a:pt x="4438" y="3052"/>
                    </a:lnTo>
                    <a:lnTo>
                      <a:pt x="4445" y="3023"/>
                    </a:lnTo>
                    <a:lnTo>
                      <a:pt x="4451" y="2994"/>
                    </a:lnTo>
                    <a:lnTo>
                      <a:pt x="4457" y="2964"/>
                    </a:lnTo>
                    <a:lnTo>
                      <a:pt x="4462" y="2935"/>
                    </a:lnTo>
                    <a:lnTo>
                      <a:pt x="4466" y="2905"/>
                    </a:lnTo>
                    <a:lnTo>
                      <a:pt x="4470" y="2875"/>
                    </a:lnTo>
                    <a:lnTo>
                      <a:pt x="4472" y="2845"/>
                    </a:lnTo>
                    <a:lnTo>
                      <a:pt x="4474" y="2813"/>
                    </a:lnTo>
                    <a:lnTo>
                      <a:pt x="4476" y="2783"/>
                    </a:lnTo>
                    <a:lnTo>
                      <a:pt x="4476" y="2752"/>
                    </a:lnTo>
                    <a:lnTo>
                      <a:pt x="4476" y="2721"/>
                    </a:lnTo>
                    <a:lnTo>
                      <a:pt x="4474" y="2690"/>
                    </a:lnTo>
                    <a:lnTo>
                      <a:pt x="4472" y="2660"/>
                    </a:lnTo>
                    <a:lnTo>
                      <a:pt x="4470" y="2630"/>
                    </a:lnTo>
                    <a:lnTo>
                      <a:pt x="4466" y="2600"/>
                    </a:lnTo>
                    <a:lnTo>
                      <a:pt x="4462" y="2569"/>
                    </a:lnTo>
                    <a:lnTo>
                      <a:pt x="4457" y="2539"/>
                    </a:lnTo>
                    <a:lnTo>
                      <a:pt x="4451" y="2510"/>
                    </a:lnTo>
                    <a:lnTo>
                      <a:pt x="4445" y="2481"/>
                    </a:lnTo>
                    <a:lnTo>
                      <a:pt x="4438" y="2452"/>
                    </a:lnTo>
                    <a:lnTo>
                      <a:pt x="4430" y="2423"/>
                    </a:lnTo>
                    <a:lnTo>
                      <a:pt x="4422" y="2395"/>
                    </a:lnTo>
                    <a:lnTo>
                      <a:pt x="4413" y="2367"/>
                    </a:lnTo>
                    <a:lnTo>
                      <a:pt x="4404" y="2339"/>
                    </a:lnTo>
                    <a:lnTo>
                      <a:pt x="4393" y="2312"/>
                    </a:lnTo>
                    <a:lnTo>
                      <a:pt x="4382" y="2285"/>
                    </a:lnTo>
                    <a:lnTo>
                      <a:pt x="4370" y="2258"/>
                    </a:lnTo>
                    <a:lnTo>
                      <a:pt x="4357" y="2231"/>
                    </a:lnTo>
                    <a:lnTo>
                      <a:pt x="4344" y="2206"/>
                    </a:lnTo>
                    <a:lnTo>
                      <a:pt x="4332" y="2180"/>
                    </a:lnTo>
                    <a:lnTo>
                      <a:pt x="4317" y="2155"/>
                    </a:lnTo>
                    <a:lnTo>
                      <a:pt x="4303" y="2129"/>
                    </a:lnTo>
                    <a:lnTo>
                      <a:pt x="4286" y="2105"/>
                    </a:lnTo>
                    <a:lnTo>
                      <a:pt x="4271" y="2081"/>
                    </a:lnTo>
                    <a:lnTo>
                      <a:pt x="4238" y="2034"/>
                    </a:lnTo>
                    <a:lnTo>
                      <a:pt x="4202" y="1989"/>
                    </a:lnTo>
                    <a:lnTo>
                      <a:pt x="4164" y="1945"/>
                    </a:lnTo>
                    <a:lnTo>
                      <a:pt x="4125" y="1903"/>
                    </a:lnTo>
                    <a:close/>
                    <a:moveTo>
                      <a:pt x="2363" y="0"/>
                    </a:moveTo>
                    <a:lnTo>
                      <a:pt x="1975" y="737"/>
                    </a:lnTo>
                    <a:lnTo>
                      <a:pt x="663" y="737"/>
                    </a:lnTo>
                    <a:lnTo>
                      <a:pt x="629" y="737"/>
                    </a:lnTo>
                    <a:lnTo>
                      <a:pt x="596" y="739"/>
                    </a:lnTo>
                    <a:lnTo>
                      <a:pt x="562" y="744"/>
                    </a:lnTo>
                    <a:lnTo>
                      <a:pt x="530" y="750"/>
                    </a:lnTo>
                    <a:lnTo>
                      <a:pt x="498" y="758"/>
                    </a:lnTo>
                    <a:lnTo>
                      <a:pt x="467" y="766"/>
                    </a:lnTo>
                    <a:lnTo>
                      <a:pt x="435" y="777"/>
                    </a:lnTo>
                    <a:lnTo>
                      <a:pt x="405" y="789"/>
                    </a:lnTo>
                    <a:lnTo>
                      <a:pt x="376" y="802"/>
                    </a:lnTo>
                    <a:lnTo>
                      <a:pt x="347" y="817"/>
                    </a:lnTo>
                    <a:lnTo>
                      <a:pt x="321" y="832"/>
                    </a:lnTo>
                    <a:lnTo>
                      <a:pt x="293" y="850"/>
                    </a:lnTo>
                    <a:lnTo>
                      <a:pt x="267" y="868"/>
                    </a:lnTo>
                    <a:lnTo>
                      <a:pt x="242" y="888"/>
                    </a:lnTo>
                    <a:lnTo>
                      <a:pt x="218" y="909"/>
                    </a:lnTo>
                    <a:lnTo>
                      <a:pt x="195" y="931"/>
                    </a:lnTo>
                    <a:lnTo>
                      <a:pt x="173" y="954"/>
                    </a:lnTo>
                    <a:lnTo>
                      <a:pt x="152" y="979"/>
                    </a:lnTo>
                    <a:lnTo>
                      <a:pt x="132" y="1003"/>
                    </a:lnTo>
                    <a:lnTo>
                      <a:pt x="114" y="1030"/>
                    </a:lnTo>
                    <a:lnTo>
                      <a:pt x="97" y="1056"/>
                    </a:lnTo>
                    <a:lnTo>
                      <a:pt x="80" y="1084"/>
                    </a:lnTo>
                    <a:lnTo>
                      <a:pt x="66" y="1112"/>
                    </a:lnTo>
                    <a:lnTo>
                      <a:pt x="52" y="1142"/>
                    </a:lnTo>
                    <a:lnTo>
                      <a:pt x="41" y="1171"/>
                    </a:lnTo>
                    <a:lnTo>
                      <a:pt x="30" y="1203"/>
                    </a:lnTo>
                    <a:lnTo>
                      <a:pt x="21" y="1234"/>
                    </a:lnTo>
                    <a:lnTo>
                      <a:pt x="14" y="1265"/>
                    </a:lnTo>
                    <a:lnTo>
                      <a:pt x="8" y="1299"/>
                    </a:lnTo>
                    <a:lnTo>
                      <a:pt x="4" y="1332"/>
                    </a:lnTo>
                    <a:lnTo>
                      <a:pt x="1" y="1365"/>
                    </a:lnTo>
                    <a:lnTo>
                      <a:pt x="0" y="1399"/>
                    </a:lnTo>
                    <a:lnTo>
                      <a:pt x="0" y="4222"/>
                    </a:lnTo>
                    <a:lnTo>
                      <a:pt x="1" y="4255"/>
                    </a:lnTo>
                    <a:lnTo>
                      <a:pt x="4" y="4289"/>
                    </a:lnTo>
                    <a:lnTo>
                      <a:pt x="8" y="4321"/>
                    </a:lnTo>
                    <a:lnTo>
                      <a:pt x="14" y="4354"/>
                    </a:lnTo>
                    <a:lnTo>
                      <a:pt x="21" y="4386"/>
                    </a:lnTo>
                    <a:lnTo>
                      <a:pt x="30" y="4418"/>
                    </a:lnTo>
                    <a:lnTo>
                      <a:pt x="41" y="4448"/>
                    </a:lnTo>
                    <a:lnTo>
                      <a:pt x="52" y="4478"/>
                    </a:lnTo>
                    <a:lnTo>
                      <a:pt x="66" y="4507"/>
                    </a:lnTo>
                    <a:lnTo>
                      <a:pt x="80" y="4536"/>
                    </a:lnTo>
                    <a:lnTo>
                      <a:pt x="97" y="4564"/>
                    </a:lnTo>
                    <a:lnTo>
                      <a:pt x="114" y="4591"/>
                    </a:lnTo>
                    <a:lnTo>
                      <a:pt x="132" y="4616"/>
                    </a:lnTo>
                    <a:lnTo>
                      <a:pt x="152" y="4642"/>
                    </a:lnTo>
                    <a:lnTo>
                      <a:pt x="173" y="4666"/>
                    </a:lnTo>
                    <a:lnTo>
                      <a:pt x="195" y="4689"/>
                    </a:lnTo>
                    <a:lnTo>
                      <a:pt x="218" y="4712"/>
                    </a:lnTo>
                    <a:lnTo>
                      <a:pt x="242" y="4732"/>
                    </a:lnTo>
                    <a:lnTo>
                      <a:pt x="267" y="4752"/>
                    </a:lnTo>
                    <a:lnTo>
                      <a:pt x="293" y="4770"/>
                    </a:lnTo>
                    <a:lnTo>
                      <a:pt x="321" y="4787"/>
                    </a:lnTo>
                    <a:lnTo>
                      <a:pt x="347" y="4803"/>
                    </a:lnTo>
                    <a:lnTo>
                      <a:pt x="376" y="4818"/>
                    </a:lnTo>
                    <a:lnTo>
                      <a:pt x="405" y="4831"/>
                    </a:lnTo>
                    <a:lnTo>
                      <a:pt x="435" y="4843"/>
                    </a:lnTo>
                    <a:lnTo>
                      <a:pt x="467" y="4853"/>
                    </a:lnTo>
                    <a:lnTo>
                      <a:pt x="498" y="4862"/>
                    </a:lnTo>
                    <a:lnTo>
                      <a:pt x="530" y="4871"/>
                    </a:lnTo>
                    <a:lnTo>
                      <a:pt x="562" y="4876"/>
                    </a:lnTo>
                    <a:lnTo>
                      <a:pt x="596" y="4880"/>
                    </a:lnTo>
                    <a:lnTo>
                      <a:pt x="629" y="4883"/>
                    </a:lnTo>
                    <a:lnTo>
                      <a:pt x="663" y="4883"/>
                    </a:lnTo>
                    <a:lnTo>
                      <a:pt x="4956" y="4883"/>
                    </a:lnTo>
                    <a:lnTo>
                      <a:pt x="4991" y="4883"/>
                    </a:lnTo>
                    <a:lnTo>
                      <a:pt x="5024" y="4880"/>
                    </a:lnTo>
                    <a:lnTo>
                      <a:pt x="5057" y="4876"/>
                    </a:lnTo>
                    <a:lnTo>
                      <a:pt x="5090" y="4871"/>
                    </a:lnTo>
                    <a:lnTo>
                      <a:pt x="5121" y="4862"/>
                    </a:lnTo>
                    <a:lnTo>
                      <a:pt x="5154" y="4853"/>
                    </a:lnTo>
                    <a:lnTo>
                      <a:pt x="5184" y="4843"/>
                    </a:lnTo>
                    <a:lnTo>
                      <a:pt x="5214" y="4831"/>
                    </a:lnTo>
                    <a:lnTo>
                      <a:pt x="5243" y="4818"/>
                    </a:lnTo>
                    <a:lnTo>
                      <a:pt x="5272" y="4803"/>
                    </a:lnTo>
                    <a:lnTo>
                      <a:pt x="5300" y="4787"/>
                    </a:lnTo>
                    <a:lnTo>
                      <a:pt x="5327" y="4770"/>
                    </a:lnTo>
                    <a:lnTo>
                      <a:pt x="5352" y="4752"/>
                    </a:lnTo>
                    <a:lnTo>
                      <a:pt x="5378" y="4732"/>
                    </a:lnTo>
                    <a:lnTo>
                      <a:pt x="5401" y="4712"/>
                    </a:lnTo>
                    <a:lnTo>
                      <a:pt x="5424" y="4689"/>
                    </a:lnTo>
                    <a:lnTo>
                      <a:pt x="5446" y="4666"/>
                    </a:lnTo>
                    <a:lnTo>
                      <a:pt x="5467" y="4642"/>
                    </a:lnTo>
                    <a:lnTo>
                      <a:pt x="5487" y="4616"/>
                    </a:lnTo>
                    <a:lnTo>
                      <a:pt x="5505" y="4591"/>
                    </a:lnTo>
                    <a:lnTo>
                      <a:pt x="5523" y="4564"/>
                    </a:lnTo>
                    <a:lnTo>
                      <a:pt x="5539" y="4536"/>
                    </a:lnTo>
                    <a:lnTo>
                      <a:pt x="5553" y="4507"/>
                    </a:lnTo>
                    <a:lnTo>
                      <a:pt x="5567" y="4478"/>
                    </a:lnTo>
                    <a:lnTo>
                      <a:pt x="5578" y="4448"/>
                    </a:lnTo>
                    <a:lnTo>
                      <a:pt x="5589" y="4418"/>
                    </a:lnTo>
                    <a:lnTo>
                      <a:pt x="5598" y="4386"/>
                    </a:lnTo>
                    <a:lnTo>
                      <a:pt x="5605" y="4354"/>
                    </a:lnTo>
                    <a:lnTo>
                      <a:pt x="5611" y="4321"/>
                    </a:lnTo>
                    <a:lnTo>
                      <a:pt x="5616" y="4289"/>
                    </a:lnTo>
                    <a:lnTo>
                      <a:pt x="5618" y="4255"/>
                    </a:lnTo>
                    <a:lnTo>
                      <a:pt x="5619" y="4222"/>
                    </a:lnTo>
                    <a:lnTo>
                      <a:pt x="5619" y="1399"/>
                    </a:lnTo>
                    <a:lnTo>
                      <a:pt x="5618" y="1365"/>
                    </a:lnTo>
                    <a:lnTo>
                      <a:pt x="5616" y="1332"/>
                    </a:lnTo>
                    <a:lnTo>
                      <a:pt x="5611" y="1299"/>
                    </a:lnTo>
                    <a:lnTo>
                      <a:pt x="5605" y="1265"/>
                    </a:lnTo>
                    <a:lnTo>
                      <a:pt x="5598" y="1234"/>
                    </a:lnTo>
                    <a:lnTo>
                      <a:pt x="5589" y="1203"/>
                    </a:lnTo>
                    <a:lnTo>
                      <a:pt x="5578" y="1171"/>
                    </a:lnTo>
                    <a:lnTo>
                      <a:pt x="5567" y="1142"/>
                    </a:lnTo>
                    <a:lnTo>
                      <a:pt x="5553" y="1112"/>
                    </a:lnTo>
                    <a:lnTo>
                      <a:pt x="5539" y="1084"/>
                    </a:lnTo>
                    <a:lnTo>
                      <a:pt x="5523" y="1056"/>
                    </a:lnTo>
                    <a:lnTo>
                      <a:pt x="5505" y="1030"/>
                    </a:lnTo>
                    <a:lnTo>
                      <a:pt x="5487" y="1003"/>
                    </a:lnTo>
                    <a:lnTo>
                      <a:pt x="5467" y="979"/>
                    </a:lnTo>
                    <a:lnTo>
                      <a:pt x="5446" y="954"/>
                    </a:lnTo>
                    <a:lnTo>
                      <a:pt x="5424" y="931"/>
                    </a:lnTo>
                    <a:lnTo>
                      <a:pt x="5401" y="909"/>
                    </a:lnTo>
                    <a:lnTo>
                      <a:pt x="5378" y="888"/>
                    </a:lnTo>
                    <a:lnTo>
                      <a:pt x="5352" y="868"/>
                    </a:lnTo>
                    <a:lnTo>
                      <a:pt x="5327" y="850"/>
                    </a:lnTo>
                    <a:lnTo>
                      <a:pt x="5300" y="832"/>
                    </a:lnTo>
                    <a:lnTo>
                      <a:pt x="5272" y="817"/>
                    </a:lnTo>
                    <a:lnTo>
                      <a:pt x="5243" y="802"/>
                    </a:lnTo>
                    <a:lnTo>
                      <a:pt x="5214" y="789"/>
                    </a:lnTo>
                    <a:lnTo>
                      <a:pt x="5184" y="777"/>
                    </a:lnTo>
                    <a:lnTo>
                      <a:pt x="5154" y="766"/>
                    </a:lnTo>
                    <a:lnTo>
                      <a:pt x="5121" y="758"/>
                    </a:lnTo>
                    <a:lnTo>
                      <a:pt x="5090" y="750"/>
                    </a:lnTo>
                    <a:lnTo>
                      <a:pt x="5057" y="744"/>
                    </a:lnTo>
                    <a:lnTo>
                      <a:pt x="5024" y="739"/>
                    </a:lnTo>
                    <a:lnTo>
                      <a:pt x="4991" y="737"/>
                    </a:lnTo>
                    <a:lnTo>
                      <a:pt x="4956" y="737"/>
                    </a:lnTo>
                    <a:lnTo>
                      <a:pt x="4746" y="737"/>
                    </a:lnTo>
                    <a:lnTo>
                      <a:pt x="4300" y="0"/>
                    </a:lnTo>
                    <a:lnTo>
                      <a:pt x="2363"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1010" noProof="1">
                  <a:solidFill>
                    <a:srgbClr val="FFFFFF"/>
                  </a:solidFill>
                  <a:ea typeface="微软雅黑" panose="020B0503020204020204" pitchFamily="34" charset="-122"/>
                </a:endParaRPr>
              </a:p>
            </p:txBody>
          </p:sp>
        </p:grpSp>
        <p:sp>
          <p:nvSpPr>
            <p:cNvPr id="31" name="文本框 5"/>
            <p:cNvSpPr txBox="1">
              <a:spLocks noChangeArrowheads="1"/>
            </p:cNvSpPr>
            <p:nvPr/>
          </p:nvSpPr>
          <p:spPr bwMode="auto">
            <a:xfrm>
              <a:off x="3927014" y="2246313"/>
              <a:ext cx="3927936" cy="861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微软雅黑" panose="020B0503020204020204" pitchFamily="34" charset="-122"/>
                  <a:ea typeface="造字工房悦圆演示版常规体" pitchFamily="50" charset="-122"/>
                </a:defRPr>
              </a:lvl1pPr>
              <a:lvl2pPr marL="742950" indent="-285750">
                <a:defRPr>
                  <a:solidFill>
                    <a:schemeClr val="tx1"/>
                  </a:solidFill>
                  <a:latin typeface="微软雅黑" panose="020B0503020204020204" pitchFamily="34" charset="-122"/>
                  <a:ea typeface="造字工房悦圆演示版常规体" pitchFamily="50" charset="-122"/>
                </a:defRPr>
              </a:lvl2pPr>
              <a:lvl3pPr marL="1143000" indent="-228600">
                <a:defRPr>
                  <a:solidFill>
                    <a:schemeClr val="tx1"/>
                  </a:solidFill>
                  <a:latin typeface="微软雅黑" panose="020B0503020204020204" pitchFamily="34" charset="-122"/>
                  <a:ea typeface="造字工房悦圆演示版常规体" pitchFamily="50" charset="-122"/>
                </a:defRPr>
              </a:lvl3pPr>
              <a:lvl4pPr marL="1600200" indent="-228600">
                <a:defRPr>
                  <a:solidFill>
                    <a:schemeClr val="tx1"/>
                  </a:solidFill>
                  <a:latin typeface="微软雅黑" panose="020B0503020204020204" pitchFamily="34" charset="-122"/>
                  <a:ea typeface="造字工房悦圆演示版常规体" pitchFamily="50" charset="-122"/>
                </a:defRPr>
              </a:lvl4pPr>
              <a:lvl5pPr marL="2057400" indent="-228600">
                <a:defRPr>
                  <a:solidFill>
                    <a:schemeClr val="tx1"/>
                  </a:solidFill>
                  <a:latin typeface="微软雅黑" panose="020B0503020204020204" pitchFamily="34" charset="-122"/>
                  <a:ea typeface="造字工房悦圆演示版常规体" pitchFamily="50"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造字工房悦圆演示版常规体" pitchFamily="50"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造字工房悦圆演示版常规体" pitchFamily="50"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造字工房悦圆演示版常规体" pitchFamily="50"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造字工房悦圆演示版常规体" pitchFamily="50" charset="-122"/>
                </a:defRPr>
              </a:lvl9pPr>
            </a:lstStyle>
            <a:p>
              <a:pPr eaLnBrk="1" hangingPunct="1"/>
              <a:r>
                <a:rPr lang="en-US" altLang="zh-CN" sz="3600" b="1" dirty="0">
                  <a:solidFill>
                    <a:schemeClr val="bg1"/>
                  </a:solidFill>
                  <a:latin typeface="造字工房尚黑 G0v1 粗体" charset="0"/>
                  <a:ea typeface="微软雅黑" panose="020B0503020204020204" pitchFamily="34" charset="-122"/>
                </a:rPr>
                <a:t>PART THREE</a:t>
              </a:r>
              <a:endParaRPr lang="zh-CN" altLang="en-US" sz="3600" b="1" dirty="0">
                <a:solidFill>
                  <a:schemeClr val="bg1"/>
                </a:solidFill>
                <a:latin typeface="造字工房尚黑 G0v1 粗体" charset="0"/>
                <a:ea typeface="微软雅黑" panose="020B0503020204020204" pitchFamily="34" charset="-122"/>
              </a:endParaRPr>
            </a:p>
          </p:txBody>
        </p:sp>
      </p:grpSp>
      <p:sp>
        <p:nvSpPr>
          <p:cNvPr id="32" name="矩形 31"/>
          <p:cNvSpPr/>
          <p:nvPr/>
        </p:nvSpPr>
        <p:spPr>
          <a:xfrm>
            <a:off x="8990001" y="1329187"/>
            <a:ext cx="152345" cy="1242563"/>
          </a:xfrm>
          <a:prstGeom prst="rect">
            <a:avLst/>
          </a:prstGeom>
          <a:solidFill>
            <a:srgbClr val="0074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010">
              <a:solidFill>
                <a:schemeClr val="tx1"/>
              </a:solidFill>
              <a:ea typeface="微软雅黑" panose="020B0503020204020204" pitchFamily="34" charset="-122"/>
            </a:endParaRPr>
          </a:p>
        </p:txBody>
      </p:sp>
      <p:sp>
        <p:nvSpPr>
          <p:cNvPr id="33" name="文本框 7"/>
          <p:cNvSpPr txBox="1">
            <a:spLocks noChangeArrowheads="1"/>
          </p:cNvSpPr>
          <p:nvPr/>
        </p:nvSpPr>
        <p:spPr bwMode="auto">
          <a:xfrm>
            <a:off x="5727680" y="1821251"/>
            <a:ext cx="3186150" cy="507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微软雅黑" panose="020B0503020204020204" pitchFamily="34" charset="-122"/>
                <a:ea typeface="造字工房悦圆演示版常规体" pitchFamily="50" charset="-122"/>
              </a:defRPr>
            </a:lvl1pPr>
            <a:lvl2pPr marL="742950" indent="-285750">
              <a:defRPr>
                <a:solidFill>
                  <a:schemeClr val="tx1"/>
                </a:solidFill>
                <a:latin typeface="微软雅黑" panose="020B0503020204020204" pitchFamily="34" charset="-122"/>
                <a:ea typeface="造字工房悦圆演示版常规体" pitchFamily="50" charset="-122"/>
              </a:defRPr>
            </a:lvl2pPr>
            <a:lvl3pPr marL="1143000" indent="-228600">
              <a:defRPr>
                <a:solidFill>
                  <a:schemeClr val="tx1"/>
                </a:solidFill>
                <a:latin typeface="微软雅黑" panose="020B0503020204020204" pitchFamily="34" charset="-122"/>
                <a:ea typeface="造字工房悦圆演示版常规体" pitchFamily="50" charset="-122"/>
              </a:defRPr>
            </a:lvl3pPr>
            <a:lvl4pPr marL="1600200" indent="-228600">
              <a:defRPr>
                <a:solidFill>
                  <a:schemeClr val="tx1"/>
                </a:solidFill>
                <a:latin typeface="微软雅黑" panose="020B0503020204020204" pitchFamily="34" charset="-122"/>
                <a:ea typeface="造字工房悦圆演示版常规体" pitchFamily="50" charset="-122"/>
              </a:defRPr>
            </a:lvl4pPr>
            <a:lvl5pPr marL="2057400" indent="-228600">
              <a:defRPr>
                <a:solidFill>
                  <a:schemeClr val="tx1"/>
                </a:solidFill>
                <a:latin typeface="微软雅黑" panose="020B0503020204020204" pitchFamily="34" charset="-122"/>
                <a:ea typeface="造字工房悦圆演示版常规体" pitchFamily="50"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造字工房悦圆演示版常规体" pitchFamily="50"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造字工房悦圆演示版常规体" pitchFamily="50"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造字工房悦圆演示版常规体" pitchFamily="50"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造字工房悦圆演示版常规体" pitchFamily="50" charset="-122"/>
              </a:defRPr>
            </a:lvl9pPr>
          </a:lstStyle>
          <a:p>
            <a:pPr fontAlgn="auto"/>
            <a:r>
              <a:rPr lang="zh-CN" altLang="en-US" sz="2700" b="1" spc="225" noProof="1">
                <a:solidFill>
                  <a:srgbClr val="007470"/>
                </a:solidFill>
                <a:ea typeface="微软雅黑" panose="020B0503020204020204" pitchFamily="34" charset="-122"/>
              </a:rPr>
              <a:t>这里输入你的标题</a:t>
            </a:r>
          </a:p>
        </p:txBody>
      </p:sp>
      <p:sp>
        <p:nvSpPr>
          <p:cNvPr id="38" name="矩形 37"/>
          <p:cNvSpPr/>
          <p:nvPr/>
        </p:nvSpPr>
        <p:spPr>
          <a:xfrm>
            <a:off x="2433222" y="3907148"/>
            <a:ext cx="3214715" cy="34516"/>
          </a:xfrm>
          <a:prstGeom prst="rect">
            <a:avLst/>
          </a:prstGeom>
          <a:solidFill>
            <a:srgbClr val="008E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010">
              <a:solidFill>
                <a:schemeClr val="tx1"/>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barn(inVertical)">
                                      <p:cBhvr>
                                        <p:cTn id="14" dur="500"/>
                                        <p:tgtEl>
                                          <p:spTgt spid="38"/>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wipe(down)">
                                      <p:cBhvr>
                                        <p:cTn id="18" dur="500"/>
                                        <p:tgtEl>
                                          <p:spTgt spid="42"/>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3" grpId="0"/>
      <p:bldP spid="3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圆角矩形 20"/>
          <p:cNvSpPr/>
          <p:nvPr/>
        </p:nvSpPr>
        <p:spPr bwMode="auto">
          <a:xfrm>
            <a:off x="1588874" y="1622548"/>
            <a:ext cx="1689706" cy="1949000"/>
          </a:xfrm>
          <a:prstGeom prst="roundRect">
            <a:avLst>
              <a:gd name="adj" fmla="val 5680"/>
            </a:avLst>
          </a:prstGeom>
          <a:noFill/>
          <a:ln w="19050" cap="flat" cmpd="sng" algn="ctr">
            <a:solidFill>
              <a:schemeClr val="accent1"/>
            </a:solidFill>
            <a:prstDash val="solid"/>
            <a:round/>
            <a:headEnd type="none" w="med" len="med"/>
            <a:tailEnd type="none" w="med" len="med"/>
          </a:ln>
          <a:effectLst/>
        </p:spPr>
        <p:txBody>
          <a:bodyPr vert="horz" wrap="square" lIns="62118" tIns="31058" rIns="62118" bIns="31058" numCol="1" rtlCol="0" anchor="t" anchorCtr="0" compatLnSpc="1"/>
          <a:lstStyle/>
          <a:p>
            <a:pPr lvl="2"/>
            <a:endParaRPr lang="zh-CN" altLang="en-US">
              <a:solidFill>
                <a:schemeClr val="accent2">
                  <a:lumMod val="75000"/>
                </a:schemeClr>
              </a:solidFill>
            </a:endParaRPr>
          </a:p>
        </p:txBody>
      </p:sp>
      <p:sp>
        <p:nvSpPr>
          <p:cNvPr id="22" name="圆角矩形 21"/>
          <p:cNvSpPr/>
          <p:nvPr/>
        </p:nvSpPr>
        <p:spPr bwMode="auto">
          <a:xfrm>
            <a:off x="5898234" y="1622548"/>
            <a:ext cx="1689706" cy="1949000"/>
          </a:xfrm>
          <a:prstGeom prst="roundRect">
            <a:avLst>
              <a:gd name="adj" fmla="val 5070"/>
            </a:avLst>
          </a:prstGeom>
          <a:noFill/>
          <a:ln w="19050" cap="flat" cmpd="sng" algn="ctr">
            <a:solidFill>
              <a:schemeClr val="accent1"/>
            </a:solidFill>
            <a:prstDash val="solid"/>
            <a:round/>
            <a:headEnd type="none" w="med" len="med"/>
            <a:tailEnd type="none" w="med" len="med"/>
          </a:ln>
          <a:effectLst/>
        </p:spPr>
        <p:txBody>
          <a:bodyPr vert="horz" wrap="square" lIns="62118" tIns="31058" rIns="62118" bIns="31058" numCol="1" rtlCol="0" anchor="t" anchorCtr="0" compatLnSpc="1"/>
          <a:lstStyle/>
          <a:p>
            <a:pPr lvl="2"/>
            <a:endParaRPr lang="zh-CN" altLang="en-US">
              <a:solidFill>
                <a:schemeClr val="accent2">
                  <a:lumMod val="75000"/>
                </a:schemeClr>
              </a:solidFill>
            </a:endParaRPr>
          </a:p>
        </p:txBody>
      </p:sp>
      <p:sp>
        <p:nvSpPr>
          <p:cNvPr id="23" name="矩形 26"/>
          <p:cNvSpPr>
            <a:spLocks noChangeArrowheads="1"/>
          </p:cNvSpPr>
          <p:nvPr/>
        </p:nvSpPr>
        <p:spPr bwMode="auto">
          <a:xfrm>
            <a:off x="6019308" y="1719952"/>
            <a:ext cx="1467161" cy="1858099"/>
          </a:xfrm>
          <a:prstGeom prst="rect">
            <a:avLst/>
          </a:prstGeom>
          <a:noFill/>
          <a:ln w="9525">
            <a:noFill/>
            <a:miter lim="800000"/>
          </a:ln>
        </p:spPr>
        <p:txBody>
          <a:bodyPr wrap="square" lIns="62118" tIns="31058" rIns="62118" bIns="31058">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您的内容打在这里，或者通过复制您的文本后，在此框中选择粘贴，并选择只保留文字。在此录入上述图表的综合描述说明，在此录入上述图表的综合描述说明，在此录入上述图表的综合描述说明。</a:t>
            </a:r>
          </a:p>
        </p:txBody>
      </p:sp>
      <p:sp>
        <p:nvSpPr>
          <p:cNvPr id="24" name="圆角矩形 23"/>
          <p:cNvSpPr/>
          <p:nvPr/>
        </p:nvSpPr>
        <p:spPr bwMode="auto">
          <a:xfrm>
            <a:off x="3724505" y="1622548"/>
            <a:ext cx="1689706" cy="1949000"/>
          </a:xfrm>
          <a:prstGeom prst="roundRect">
            <a:avLst>
              <a:gd name="adj" fmla="val 5070"/>
            </a:avLst>
          </a:prstGeom>
          <a:noFill/>
          <a:ln w="19050" cap="flat" cmpd="sng" algn="ctr">
            <a:solidFill>
              <a:schemeClr val="accent1"/>
            </a:solidFill>
            <a:prstDash val="solid"/>
            <a:round/>
            <a:headEnd type="none" w="med" len="med"/>
            <a:tailEnd type="none" w="med" len="med"/>
          </a:ln>
          <a:effectLst/>
        </p:spPr>
        <p:txBody>
          <a:bodyPr vert="horz" wrap="square" lIns="62118" tIns="31058" rIns="62118" bIns="31058" numCol="1" rtlCol="0" anchor="t" anchorCtr="0" compatLnSpc="1"/>
          <a:lstStyle/>
          <a:p>
            <a:pPr lvl="2"/>
            <a:endParaRPr lang="zh-CN" altLang="en-US">
              <a:solidFill>
                <a:schemeClr val="accent2">
                  <a:lumMod val="75000"/>
                </a:schemeClr>
              </a:solidFill>
            </a:endParaRPr>
          </a:p>
        </p:txBody>
      </p:sp>
      <p:sp>
        <p:nvSpPr>
          <p:cNvPr id="25" name="矩形 24"/>
          <p:cNvSpPr>
            <a:spLocks noChangeArrowheads="1"/>
          </p:cNvSpPr>
          <p:nvPr/>
        </p:nvSpPr>
        <p:spPr bwMode="auto">
          <a:xfrm>
            <a:off x="3820451" y="1711468"/>
            <a:ext cx="1472214" cy="1858099"/>
          </a:xfrm>
          <a:prstGeom prst="rect">
            <a:avLst/>
          </a:prstGeom>
          <a:noFill/>
          <a:ln w="9525">
            <a:noFill/>
            <a:miter lim="800000"/>
          </a:ln>
        </p:spPr>
        <p:txBody>
          <a:bodyPr wrap="square" lIns="62118" tIns="31058" rIns="62118" bIns="31058">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您的内容打在这里，或者通过复制您的文本后，在此框中选择粘贴，并选择只保留文字。在此录入上述图表的综合描述说明，在此录入上述图表的综合描述说明，在此录入上述图表的综合描述说明。</a:t>
            </a:r>
          </a:p>
        </p:txBody>
      </p:sp>
      <p:sp>
        <p:nvSpPr>
          <p:cNvPr id="26" name="TextBox 32"/>
          <p:cNvSpPr txBox="1">
            <a:spLocks noChangeArrowheads="1"/>
          </p:cNvSpPr>
          <p:nvPr/>
        </p:nvSpPr>
        <p:spPr bwMode="auto">
          <a:xfrm>
            <a:off x="1689913" y="1732171"/>
            <a:ext cx="1458126" cy="1858099"/>
          </a:xfrm>
          <a:prstGeom prst="rect">
            <a:avLst/>
          </a:prstGeom>
          <a:noFill/>
          <a:ln w="9525">
            <a:noFill/>
            <a:miter lim="800000"/>
          </a:ln>
        </p:spPr>
        <p:txBody>
          <a:bodyPr wrap="square" lIns="62118" tIns="31058" rIns="62118" bIns="31058">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您的内容打在这里，或者通过复制您的文本后，在此框中选择粘贴，并选择只保留文字。在此录入上述图表的综合描述说明，在此录入上述图表的综合描述说明，在此录入上述图表的综合描述说明。</a:t>
            </a:r>
          </a:p>
        </p:txBody>
      </p:sp>
      <p:sp>
        <p:nvSpPr>
          <p:cNvPr id="27" name="Rectangle 20"/>
          <p:cNvSpPr>
            <a:spLocks noChangeArrowheads="1"/>
          </p:cNvSpPr>
          <p:nvPr/>
        </p:nvSpPr>
        <p:spPr bwMode="auto">
          <a:xfrm>
            <a:off x="1928356" y="4069860"/>
            <a:ext cx="5328877" cy="446106"/>
          </a:xfrm>
          <a:prstGeom prst="roundRect">
            <a:avLst/>
          </a:prstGeom>
          <a:noFill/>
          <a:ln w="9525" cap="flat" cmpd="sng" algn="ctr">
            <a:noFill/>
            <a:prstDash val="solid"/>
            <a:round/>
            <a:headEnd type="none" w="med" len="med"/>
            <a:tailEnd type="none" w="med" len="med"/>
          </a:ln>
          <a:effectLst/>
        </p:spPr>
        <p:txBody>
          <a:bodyPr vert="horz" wrap="square" lIns="62118" tIns="31058" rIns="62118" bIns="31058" numCol="1" rtlCol="0" anchor="t" anchorCtr="0" compatLnSpc="1"/>
          <a:lstStyle/>
          <a:p>
            <a:endParaRPr lang="zh-CN" altLang="en-US">
              <a:solidFill>
                <a:schemeClr val="accent2">
                  <a:lumMod val="75000"/>
                </a:schemeClr>
              </a:solidFill>
            </a:endParaRPr>
          </a:p>
        </p:txBody>
      </p:sp>
      <p:sp>
        <p:nvSpPr>
          <p:cNvPr id="28" name="矩形 27"/>
          <p:cNvSpPr/>
          <p:nvPr/>
        </p:nvSpPr>
        <p:spPr bwMode="auto">
          <a:xfrm>
            <a:off x="1356843" y="4147798"/>
            <a:ext cx="6455517" cy="278166"/>
          </a:xfrm>
          <a:prstGeom prst="rect">
            <a:avLst/>
          </a:prstGeom>
          <a:solidFill>
            <a:schemeClr val="accent1"/>
          </a:solidFill>
          <a:ln w="28575">
            <a:noFill/>
          </a:ln>
          <a:scene3d>
            <a:camera prst="orthographicFront"/>
            <a:lightRig rig="threePt" dir="t"/>
          </a:scene3d>
          <a:sp3d/>
        </p:spPr>
        <p:txBody>
          <a:bodyPr wrap="square" lIns="62118" tIns="31058" rIns="62118" bIns="31058">
            <a:spAutoFit/>
          </a:bodyPr>
          <a:lstStyle/>
          <a:p>
            <a:pPr algn="ctr">
              <a:tabLst>
                <a:tab pos="5788660" algn="r"/>
              </a:tabLst>
              <a:defRPr/>
            </a:pPr>
            <a:r>
              <a:rPr lang="zh-CN" altLang="en-US" sz="1400" dirty="0">
                <a:solidFill>
                  <a:schemeClr val="bg1"/>
                </a:solidFill>
                <a:latin typeface="微软雅黑" panose="020B0503020204020204" pitchFamily="34" charset="-122"/>
                <a:ea typeface="微软雅黑" panose="020B0503020204020204" pitchFamily="34" charset="-122"/>
              </a:rPr>
              <a:t>单击此处添加标题</a:t>
            </a:r>
          </a:p>
        </p:txBody>
      </p:sp>
      <p:sp>
        <p:nvSpPr>
          <p:cNvPr id="29" name="燕尾形 28"/>
          <p:cNvSpPr/>
          <p:nvPr/>
        </p:nvSpPr>
        <p:spPr>
          <a:xfrm rot="16200000" flipH="1" flipV="1">
            <a:off x="6608954" y="3628094"/>
            <a:ext cx="268262" cy="448905"/>
          </a:xfrm>
          <a:prstGeom prst="chevron">
            <a:avLst>
              <a:gd name="adj" fmla="val 39402"/>
            </a:avLst>
          </a:prstGeom>
          <a:solidFill>
            <a:schemeClr val="accent2"/>
          </a:solidFill>
          <a:ln w="9525" cap="flat" cmpd="sng" algn="ctr">
            <a:noFill/>
            <a:prstDash val="solid"/>
            <a:round/>
            <a:headEnd type="none" w="med" len="med"/>
            <a:tailEnd type="none" w="med" len="med"/>
          </a:ln>
          <a:effectLst/>
        </p:spPr>
        <p:txBody>
          <a:bodyPr vert="horz" wrap="square" lIns="62118" tIns="31058" rIns="62118" bIns="31058" numCol="1" rtlCol="0" anchor="t" anchorCtr="0" compatLnSpc="1"/>
          <a:lstStyle/>
          <a:p>
            <a:endParaRPr lang="zh-CN" altLang="en-US">
              <a:solidFill>
                <a:schemeClr val="accent2">
                  <a:lumMod val="75000"/>
                </a:schemeClr>
              </a:solidFill>
            </a:endParaRPr>
          </a:p>
        </p:txBody>
      </p:sp>
      <p:sp>
        <p:nvSpPr>
          <p:cNvPr id="30" name="圆角矩形 29"/>
          <p:cNvSpPr/>
          <p:nvPr/>
        </p:nvSpPr>
        <p:spPr>
          <a:xfrm>
            <a:off x="3724505" y="1203598"/>
            <a:ext cx="1689706" cy="290618"/>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62118" tIns="31058" rIns="62118" bIns="31058" numCol="1" rtlCol="0" anchor="t" anchorCtr="0" compatLnSpc="1"/>
          <a:lstStyle/>
          <a:p>
            <a:endParaRPr lang="zh-CN" altLang="en-US">
              <a:solidFill>
                <a:schemeClr val="accent2">
                  <a:lumMod val="75000"/>
                </a:schemeClr>
              </a:solidFill>
            </a:endParaRPr>
          </a:p>
        </p:txBody>
      </p:sp>
      <p:sp>
        <p:nvSpPr>
          <p:cNvPr id="31" name="圆角矩形 30"/>
          <p:cNvSpPr/>
          <p:nvPr/>
        </p:nvSpPr>
        <p:spPr>
          <a:xfrm>
            <a:off x="5898234" y="1203598"/>
            <a:ext cx="1689706" cy="290618"/>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62118" tIns="31058" rIns="62118" bIns="31058" numCol="1" rtlCol="0" anchor="t" anchorCtr="0" compatLnSpc="1"/>
          <a:lstStyle/>
          <a:p>
            <a:endParaRPr lang="zh-CN" altLang="en-US">
              <a:solidFill>
                <a:schemeClr val="accent2">
                  <a:lumMod val="75000"/>
                </a:schemeClr>
              </a:solidFill>
            </a:endParaRPr>
          </a:p>
        </p:txBody>
      </p:sp>
      <p:sp>
        <p:nvSpPr>
          <p:cNvPr id="32" name="圆角矩形 31"/>
          <p:cNvSpPr/>
          <p:nvPr/>
        </p:nvSpPr>
        <p:spPr>
          <a:xfrm>
            <a:off x="1588874" y="1203598"/>
            <a:ext cx="1689706" cy="290618"/>
          </a:xfrm>
          <a:prstGeom prst="roundRect">
            <a:avLst/>
          </a:prstGeom>
          <a:solidFill>
            <a:schemeClr val="accent1"/>
          </a:solidFill>
          <a:ln w="38100" cap="flat" cmpd="sng" algn="ctr">
            <a:noFill/>
            <a:prstDash val="solid"/>
            <a:round/>
            <a:headEnd type="none" w="med" len="med"/>
            <a:tailEnd type="none" w="med" len="med"/>
          </a:ln>
          <a:effectLst/>
        </p:spPr>
        <p:txBody>
          <a:bodyPr vert="horz" wrap="square" lIns="62118" tIns="31058" rIns="62118" bIns="31058" numCol="1" rtlCol="0" anchor="t" anchorCtr="0" compatLnSpc="1"/>
          <a:lstStyle/>
          <a:p>
            <a:endParaRPr lang="zh-CN" altLang="en-US">
              <a:solidFill>
                <a:schemeClr val="accent2">
                  <a:lumMod val="75000"/>
                </a:schemeClr>
              </a:solidFill>
            </a:endParaRPr>
          </a:p>
        </p:txBody>
      </p:sp>
      <p:sp>
        <p:nvSpPr>
          <p:cNvPr id="33" name="矩形 32"/>
          <p:cNvSpPr>
            <a:spLocks noChangeArrowheads="1"/>
          </p:cNvSpPr>
          <p:nvPr/>
        </p:nvSpPr>
        <p:spPr bwMode="auto">
          <a:xfrm>
            <a:off x="1623656" y="1225921"/>
            <a:ext cx="1517422" cy="230170"/>
          </a:xfrm>
          <a:prstGeom prst="rect">
            <a:avLst/>
          </a:prstGeom>
          <a:noFill/>
          <a:ln>
            <a:noFill/>
          </a:ln>
          <a:scene3d>
            <a:camera prst="orthographicFront"/>
            <a:lightRig rig="threePt" dir="t"/>
          </a:scene3d>
          <a:sp3d/>
        </p:spPr>
        <p:txBody>
          <a:bodyPr wrap="square" lIns="62118" tIns="31058" rIns="62118" bIns="31058">
            <a:spAutoFit/>
          </a:bodyPr>
          <a:lstStyle/>
          <a:p>
            <a:pPr algn="ctr">
              <a:defRPr/>
            </a:pPr>
            <a:r>
              <a:rPr lang="zh-CN" altLang="en-US" sz="1100" b="1" dirty="0">
                <a:solidFill>
                  <a:schemeClr val="bg1"/>
                </a:solidFill>
                <a:latin typeface="微软雅黑" panose="020B0503020204020204" pitchFamily="34" charset="-122"/>
                <a:ea typeface="微软雅黑" panose="020B0503020204020204" pitchFamily="34" charset="-122"/>
              </a:rPr>
              <a:t>单击此处添加标题</a:t>
            </a:r>
          </a:p>
        </p:txBody>
      </p:sp>
      <p:sp>
        <p:nvSpPr>
          <p:cNvPr id="34" name="矩形 33"/>
          <p:cNvSpPr>
            <a:spLocks noChangeArrowheads="1"/>
          </p:cNvSpPr>
          <p:nvPr/>
        </p:nvSpPr>
        <p:spPr bwMode="auto">
          <a:xfrm>
            <a:off x="5994179" y="1225921"/>
            <a:ext cx="1517422" cy="230170"/>
          </a:xfrm>
          <a:prstGeom prst="rect">
            <a:avLst/>
          </a:prstGeom>
          <a:noFill/>
          <a:ln>
            <a:noFill/>
          </a:ln>
          <a:scene3d>
            <a:camera prst="orthographicFront"/>
            <a:lightRig rig="threePt" dir="t"/>
          </a:scene3d>
          <a:sp3d/>
        </p:spPr>
        <p:txBody>
          <a:bodyPr wrap="square" lIns="62118" tIns="31058" rIns="62118" bIns="31058">
            <a:spAutoFit/>
          </a:bodyPr>
          <a:lstStyle/>
          <a:p>
            <a:pPr algn="ctr">
              <a:defRPr/>
            </a:pPr>
            <a:r>
              <a:rPr lang="zh-CN" altLang="en-US" sz="1100" b="1" dirty="0">
                <a:solidFill>
                  <a:schemeClr val="bg1"/>
                </a:solidFill>
                <a:latin typeface="微软雅黑" panose="020B0503020204020204" pitchFamily="34" charset="-122"/>
                <a:ea typeface="微软雅黑" panose="020B0503020204020204" pitchFamily="34" charset="-122"/>
              </a:rPr>
              <a:t>单击此处添加标题</a:t>
            </a:r>
          </a:p>
        </p:txBody>
      </p:sp>
      <p:sp>
        <p:nvSpPr>
          <p:cNvPr id="35" name="矩形 34"/>
          <p:cNvSpPr>
            <a:spLocks noChangeArrowheads="1"/>
          </p:cNvSpPr>
          <p:nvPr/>
        </p:nvSpPr>
        <p:spPr bwMode="auto">
          <a:xfrm>
            <a:off x="3820451" y="1225921"/>
            <a:ext cx="1517422" cy="230170"/>
          </a:xfrm>
          <a:prstGeom prst="rect">
            <a:avLst/>
          </a:prstGeom>
          <a:noFill/>
          <a:ln>
            <a:noFill/>
          </a:ln>
          <a:scene3d>
            <a:camera prst="orthographicFront"/>
            <a:lightRig rig="threePt" dir="t"/>
          </a:scene3d>
          <a:sp3d/>
        </p:spPr>
        <p:txBody>
          <a:bodyPr wrap="square" lIns="62118" tIns="31058" rIns="62118" bIns="31058">
            <a:spAutoFit/>
          </a:bodyPr>
          <a:lstStyle/>
          <a:p>
            <a:pPr algn="ctr">
              <a:defRPr/>
            </a:pPr>
            <a:r>
              <a:rPr lang="zh-CN" altLang="en-US" sz="1100" b="1" dirty="0">
                <a:solidFill>
                  <a:schemeClr val="bg1"/>
                </a:solidFill>
                <a:latin typeface="微软雅黑" panose="020B0503020204020204" pitchFamily="34" charset="-122"/>
                <a:ea typeface="微软雅黑" panose="020B0503020204020204" pitchFamily="34" charset="-122"/>
              </a:rPr>
              <a:t>单击此处添加标题</a:t>
            </a:r>
          </a:p>
        </p:txBody>
      </p:sp>
      <p:sp>
        <p:nvSpPr>
          <p:cNvPr id="36" name="燕尾形 35"/>
          <p:cNvSpPr/>
          <p:nvPr/>
        </p:nvSpPr>
        <p:spPr>
          <a:xfrm rot="16200000" flipH="1" flipV="1">
            <a:off x="4471691" y="3628094"/>
            <a:ext cx="268262" cy="448905"/>
          </a:xfrm>
          <a:prstGeom prst="chevron">
            <a:avLst>
              <a:gd name="adj" fmla="val 39402"/>
            </a:avLst>
          </a:prstGeom>
          <a:solidFill>
            <a:schemeClr val="accent2"/>
          </a:solidFill>
          <a:ln w="9525" cap="flat" cmpd="sng" algn="ctr">
            <a:noFill/>
            <a:prstDash val="solid"/>
            <a:round/>
            <a:headEnd type="none" w="med" len="med"/>
            <a:tailEnd type="none" w="med" len="med"/>
          </a:ln>
          <a:effectLst/>
        </p:spPr>
        <p:txBody>
          <a:bodyPr vert="horz" wrap="square" lIns="62118" tIns="31058" rIns="62118" bIns="31058" numCol="1" rtlCol="0" anchor="t" anchorCtr="0" compatLnSpc="1"/>
          <a:lstStyle/>
          <a:p>
            <a:endParaRPr lang="zh-CN" altLang="en-US">
              <a:solidFill>
                <a:schemeClr val="accent2">
                  <a:lumMod val="75000"/>
                </a:schemeClr>
              </a:solidFill>
            </a:endParaRPr>
          </a:p>
        </p:txBody>
      </p:sp>
      <p:sp>
        <p:nvSpPr>
          <p:cNvPr id="37" name="燕尾形 36"/>
          <p:cNvSpPr/>
          <p:nvPr/>
        </p:nvSpPr>
        <p:spPr>
          <a:xfrm rot="16200000" flipH="1" flipV="1">
            <a:off x="2320389" y="3628094"/>
            <a:ext cx="268262" cy="448905"/>
          </a:xfrm>
          <a:prstGeom prst="chevron">
            <a:avLst>
              <a:gd name="adj" fmla="val 39402"/>
            </a:avLst>
          </a:prstGeom>
          <a:solidFill>
            <a:schemeClr val="accent2"/>
          </a:solidFill>
          <a:ln w="9525" cap="flat" cmpd="sng" algn="ctr">
            <a:noFill/>
            <a:prstDash val="solid"/>
            <a:round/>
            <a:headEnd type="none" w="med" len="med"/>
            <a:tailEnd type="none" w="med" len="med"/>
          </a:ln>
          <a:effectLst/>
        </p:spPr>
        <p:txBody>
          <a:bodyPr vert="horz" wrap="square" lIns="62118" tIns="31058" rIns="62118" bIns="31058" numCol="1" rtlCol="0" anchor="t" anchorCtr="0" compatLnSpc="1"/>
          <a:lstStyle/>
          <a:p>
            <a:endParaRPr lang="zh-CN" altLang="en-US">
              <a:solidFill>
                <a:schemeClr val="accent2">
                  <a:lumMod val="75000"/>
                </a:schemeClr>
              </a:solidFill>
            </a:endParaRPr>
          </a:p>
        </p:txBody>
      </p:sp>
      <p:sp>
        <p:nvSpPr>
          <p:cNvPr id="19" name="TextBox 18"/>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点击添加标题文本</a:t>
            </a:r>
          </a:p>
        </p:txBody>
      </p:sp>
      <p:sp>
        <p:nvSpPr>
          <p:cNvPr id="20" name="TextBox 19"/>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450" decel="100000" fill="hold"/>
                                        <p:tgtEl>
                                          <p:spTgt spid="3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32"/>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anim calcmode="lin" valueType="num">
                                      <p:cBhvr>
                                        <p:cTn id="14" dur="500" fill="hold"/>
                                        <p:tgtEl>
                                          <p:spTgt spid="30"/>
                                        </p:tgtEl>
                                        <p:attrNameLst>
                                          <p:attrName>ppt_x</p:attrName>
                                        </p:attrNameLst>
                                      </p:cBhvr>
                                      <p:tavLst>
                                        <p:tav tm="0">
                                          <p:val>
                                            <p:strVal val="#ppt_x"/>
                                          </p:val>
                                        </p:tav>
                                        <p:tav tm="100000">
                                          <p:val>
                                            <p:strVal val="#ppt_x"/>
                                          </p:val>
                                        </p:tav>
                                      </p:tavLst>
                                    </p:anim>
                                    <p:anim calcmode="lin" valueType="num">
                                      <p:cBhvr>
                                        <p:cTn id="15" dur="450" decel="100000" fill="hold"/>
                                        <p:tgtEl>
                                          <p:spTgt spid="30"/>
                                        </p:tgtEl>
                                        <p:attrNameLst>
                                          <p:attrName>ppt_y</p:attrName>
                                        </p:attrNameLst>
                                      </p:cBhvr>
                                      <p:tavLst>
                                        <p:tav tm="0">
                                          <p:val>
                                            <p:strVal val="#ppt_y+1"/>
                                          </p:val>
                                        </p:tav>
                                        <p:tav tm="100000">
                                          <p:val>
                                            <p:strVal val="#ppt_y-.03"/>
                                          </p:val>
                                        </p:tav>
                                      </p:tavLst>
                                    </p:anim>
                                    <p:anim calcmode="lin" valueType="num">
                                      <p:cBhvr>
                                        <p:cTn id="16" dur="50" accel="100000" fill="hold">
                                          <p:stCondLst>
                                            <p:cond delay="450"/>
                                          </p:stCondLst>
                                        </p:cTn>
                                        <p:tgtEl>
                                          <p:spTgt spid="30"/>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anim calcmode="lin" valueType="num">
                                      <p:cBhvr>
                                        <p:cTn id="20" dur="500" fill="hold"/>
                                        <p:tgtEl>
                                          <p:spTgt spid="31"/>
                                        </p:tgtEl>
                                        <p:attrNameLst>
                                          <p:attrName>ppt_x</p:attrName>
                                        </p:attrNameLst>
                                      </p:cBhvr>
                                      <p:tavLst>
                                        <p:tav tm="0">
                                          <p:val>
                                            <p:strVal val="#ppt_x"/>
                                          </p:val>
                                        </p:tav>
                                        <p:tav tm="100000">
                                          <p:val>
                                            <p:strVal val="#ppt_x"/>
                                          </p:val>
                                        </p:tav>
                                      </p:tavLst>
                                    </p:anim>
                                    <p:anim calcmode="lin" valueType="num">
                                      <p:cBhvr>
                                        <p:cTn id="21" dur="450" decel="100000" fill="hold"/>
                                        <p:tgtEl>
                                          <p:spTgt spid="31"/>
                                        </p:tgtEl>
                                        <p:attrNameLst>
                                          <p:attrName>ppt_y</p:attrName>
                                        </p:attrNameLst>
                                      </p:cBhvr>
                                      <p:tavLst>
                                        <p:tav tm="0">
                                          <p:val>
                                            <p:strVal val="#ppt_y+1"/>
                                          </p:val>
                                        </p:tav>
                                        <p:tav tm="100000">
                                          <p:val>
                                            <p:strVal val="#ppt_y-.03"/>
                                          </p:val>
                                        </p:tav>
                                      </p:tavLst>
                                    </p:anim>
                                    <p:anim calcmode="lin" valueType="num">
                                      <p:cBhvr>
                                        <p:cTn id="22" dur="50" accel="100000" fill="hold">
                                          <p:stCondLst>
                                            <p:cond delay="450"/>
                                          </p:stCondLst>
                                        </p:cTn>
                                        <p:tgtEl>
                                          <p:spTgt spid="31"/>
                                        </p:tgtEl>
                                        <p:attrNameLst>
                                          <p:attrName>ppt_y</p:attrName>
                                        </p:attrNameLst>
                                      </p:cBhvr>
                                      <p:tavLst>
                                        <p:tav tm="0">
                                          <p:val>
                                            <p:strVal val="#ppt_y-.03"/>
                                          </p:val>
                                        </p:tav>
                                        <p:tav tm="100000">
                                          <p:val>
                                            <p:strVal val="#ppt_y"/>
                                          </p:val>
                                        </p:tav>
                                      </p:tavLst>
                                    </p:anim>
                                  </p:childTnLst>
                                </p:cTn>
                              </p:par>
                            </p:childTnLst>
                          </p:cTn>
                        </p:par>
                        <p:par>
                          <p:cTn id="23" fill="hold">
                            <p:stCondLst>
                              <p:cond delay="500"/>
                            </p:stCondLst>
                            <p:childTnLst>
                              <p:par>
                                <p:cTn id="24" presetID="12" presetClass="entr" presetSubtype="4"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slide(fromBottom)">
                                      <p:cBhvr>
                                        <p:cTn id="26" dur="500"/>
                                        <p:tgtEl>
                                          <p:spTgt spid="33"/>
                                        </p:tgtEl>
                                      </p:cBhvr>
                                    </p:animEffect>
                                  </p:childTnLst>
                                </p:cTn>
                              </p:par>
                            </p:childTnLst>
                          </p:cTn>
                        </p:par>
                        <p:par>
                          <p:cTn id="27" fill="hold">
                            <p:stCondLst>
                              <p:cond delay="1000"/>
                            </p:stCondLst>
                            <p:childTnLst>
                              <p:par>
                                <p:cTn id="28" presetID="12" presetClass="entr" presetSubtype="4" fill="hold" grpId="0" nodeType="after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slide(fromBottom)">
                                      <p:cBhvr>
                                        <p:cTn id="30" dur="500"/>
                                        <p:tgtEl>
                                          <p:spTgt spid="35"/>
                                        </p:tgtEl>
                                      </p:cBhvr>
                                    </p:animEffect>
                                  </p:childTnLst>
                                </p:cTn>
                              </p:par>
                            </p:childTnLst>
                          </p:cTn>
                        </p:par>
                        <p:par>
                          <p:cTn id="31" fill="hold">
                            <p:stCondLst>
                              <p:cond delay="1500"/>
                            </p:stCondLst>
                            <p:childTnLst>
                              <p:par>
                                <p:cTn id="32" presetID="12" presetClass="entr" presetSubtype="4" fill="hold" grpId="0"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slide(fromBottom)">
                                      <p:cBhvr>
                                        <p:cTn id="34" dur="500"/>
                                        <p:tgtEl>
                                          <p:spTgt spid="34"/>
                                        </p:tgtEl>
                                      </p:cBhvr>
                                    </p:animEffect>
                                  </p:childTnLst>
                                </p:cTn>
                              </p:par>
                            </p:childTnLst>
                          </p:cTn>
                        </p:par>
                        <p:par>
                          <p:cTn id="35" fill="hold">
                            <p:stCondLst>
                              <p:cond delay="2000"/>
                            </p:stCondLst>
                            <p:childTnLst>
                              <p:par>
                                <p:cTn id="36" presetID="12" presetClass="entr" presetSubtype="1"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lide(fromTop)">
                                      <p:cBhvr>
                                        <p:cTn id="38" dur="500"/>
                                        <p:tgtEl>
                                          <p:spTgt spid="21"/>
                                        </p:tgtEl>
                                      </p:cBhvr>
                                    </p:animEffect>
                                  </p:childTnLst>
                                </p:cTn>
                              </p:par>
                            </p:childTnLst>
                          </p:cTn>
                        </p:par>
                        <p:par>
                          <p:cTn id="39" fill="hold">
                            <p:stCondLst>
                              <p:cond delay="2500"/>
                            </p:stCondLst>
                            <p:childTnLst>
                              <p:par>
                                <p:cTn id="40" presetID="12" presetClass="entr" presetSubtype="1"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slide(fromTop)">
                                      <p:cBhvr>
                                        <p:cTn id="42" dur="500"/>
                                        <p:tgtEl>
                                          <p:spTgt spid="24"/>
                                        </p:tgtEl>
                                      </p:cBhvr>
                                    </p:animEffect>
                                  </p:childTnLst>
                                </p:cTn>
                              </p:par>
                            </p:childTnLst>
                          </p:cTn>
                        </p:par>
                        <p:par>
                          <p:cTn id="43" fill="hold">
                            <p:stCondLst>
                              <p:cond delay="3000"/>
                            </p:stCondLst>
                            <p:childTnLst>
                              <p:par>
                                <p:cTn id="44" presetID="12" presetClass="entr" presetSubtype="1"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slide(fromTop)">
                                      <p:cBhvr>
                                        <p:cTn id="46" dur="500"/>
                                        <p:tgtEl>
                                          <p:spTgt spid="22"/>
                                        </p:tgtEl>
                                      </p:cBhvr>
                                    </p:animEffect>
                                  </p:childTnLst>
                                </p:cTn>
                              </p:par>
                            </p:childTnLst>
                          </p:cTn>
                        </p:par>
                        <p:par>
                          <p:cTn id="47" fill="hold">
                            <p:stCondLst>
                              <p:cond delay="3500"/>
                            </p:stCondLst>
                            <p:childTnLst>
                              <p:par>
                                <p:cTn id="48" presetID="49" presetClass="entr" presetSubtype="0" decel="100000"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p:cTn id="50" dur="500" fill="hold"/>
                                        <p:tgtEl>
                                          <p:spTgt spid="26"/>
                                        </p:tgtEl>
                                        <p:attrNameLst>
                                          <p:attrName>ppt_w</p:attrName>
                                        </p:attrNameLst>
                                      </p:cBhvr>
                                      <p:tavLst>
                                        <p:tav tm="0">
                                          <p:val>
                                            <p:fltVal val="0"/>
                                          </p:val>
                                        </p:tav>
                                        <p:tav tm="100000">
                                          <p:val>
                                            <p:strVal val="#ppt_w"/>
                                          </p:val>
                                        </p:tav>
                                      </p:tavLst>
                                    </p:anim>
                                    <p:anim calcmode="lin" valueType="num">
                                      <p:cBhvr>
                                        <p:cTn id="51" dur="500" fill="hold"/>
                                        <p:tgtEl>
                                          <p:spTgt spid="26"/>
                                        </p:tgtEl>
                                        <p:attrNameLst>
                                          <p:attrName>ppt_h</p:attrName>
                                        </p:attrNameLst>
                                      </p:cBhvr>
                                      <p:tavLst>
                                        <p:tav tm="0">
                                          <p:val>
                                            <p:fltVal val="0"/>
                                          </p:val>
                                        </p:tav>
                                        <p:tav tm="100000">
                                          <p:val>
                                            <p:strVal val="#ppt_h"/>
                                          </p:val>
                                        </p:tav>
                                      </p:tavLst>
                                    </p:anim>
                                    <p:anim calcmode="lin" valueType="num">
                                      <p:cBhvr>
                                        <p:cTn id="52" dur="500" fill="hold"/>
                                        <p:tgtEl>
                                          <p:spTgt spid="26"/>
                                        </p:tgtEl>
                                        <p:attrNameLst>
                                          <p:attrName>style.rotation</p:attrName>
                                        </p:attrNameLst>
                                      </p:cBhvr>
                                      <p:tavLst>
                                        <p:tav tm="0">
                                          <p:val>
                                            <p:fltVal val="360"/>
                                          </p:val>
                                        </p:tav>
                                        <p:tav tm="100000">
                                          <p:val>
                                            <p:fltVal val="0"/>
                                          </p:val>
                                        </p:tav>
                                      </p:tavLst>
                                    </p:anim>
                                    <p:animEffect transition="in" filter="fade">
                                      <p:cBhvr>
                                        <p:cTn id="53" dur="500"/>
                                        <p:tgtEl>
                                          <p:spTgt spid="26"/>
                                        </p:tgtEl>
                                      </p:cBhvr>
                                    </p:animEffect>
                                  </p:childTnLst>
                                </p:cTn>
                              </p:par>
                            </p:childTnLst>
                          </p:cTn>
                        </p:par>
                        <p:par>
                          <p:cTn id="54" fill="hold">
                            <p:stCondLst>
                              <p:cond delay="4000"/>
                            </p:stCondLst>
                            <p:childTnLst>
                              <p:par>
                                <p:cTn id="55" presetID="49" presetClass="entr" presetSubtype="0" decel="10000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p:cTn id="57" dur="500" fill="hold"/>
                                        <p:tgtEl>
                                          <p:spTgt spid="25"/>
                                        </p:tgtEl>
                                        <p:attrNameLst>
                                          <p:attrName>ppt_w</p:attrName>
                                        </p:attrNameLst>
                                      </p:cBhvr>
                                      <p:tavLst>
                                        <p:tav tm="0">
                                          <p:val>
                                            <p:fltVal val="0"/>
                                          </p:val>
                                        </p:tav>
                                        <p:tav tm="100000">
                                          <p:val>
                                            <p:strVal val="#ppt_w"/>
                                          </p:val>
                                        </p:tav>
                                      </p:tavLst>
                                    </p:anim>
                                    <p:anim calcmode="lin" valueType="num">
                                      <p:cBhvr>
                                        <p:cTn id="58" dur="500" fill="hold"/>
                                        <p:tgtEl>
                                          <p:spTgt spid="25"/>
                                        </p:tgtEl>
                                        <p:attrNameLst>
                                          <p:attrName>ppt_h</p:attrName>
                                        </p:attrNameLst>
                                      </p:cBhvr>
                                      <p:tavLst>
                                        <p:tav tm="0">
                                          <p:val>
                                            <p:fltVal val="0"/>
                                          </p:val>
                                        </p:tav>
                                        <p:tav tm="100000">
                                          <p:val>
                                            <p:strVal val="#ppt_h"/>
                                          </p:val>
                                        </p:tav>
                                      </p:tavLst>
                                    </p:anim>
                                    <p:anim calcmode="lin" valueType="num">
                                      <p:cBhvr>
                                        <p:cTn id="59" dur="500" fill="hold"/>
                                        <p:tgtEl>
                                          <p:spTgt spid="25"/>
                                        </p:tgtEl>
                                        <p:attrNameLst>
                                          <p:attrName>style.rotation</p:attrName>
                                        </p:attrNameLst>
                                      </p:cBhvr>
                                      <p:tavLst>
                                        <p:tav tm="0">
                                          <p:val>
                                            <p:fltVal val="360"/>
                                          </p:val>
                                        </p:tav>
                                        <p:tav tm="100000">
                                          <p:val>
                                            <p:fltVal val="0"/>
                                          </p:val>
                                        </p:tav>
                                      </p:tavLst>
                                    </p:anim>
                                    <p:animEffect transition="in" filter="fade">
                                      <p:cBhvr>
                                        <p:cTn id="60" dur="500"/>
                                        <p:tgtEl>
                                          <p:spTgt spid="25"/>
                                        </p:tgtEl>
                                      </p:cBhvr>
                                    </p:animEffect>
                                  </p:childTnLst>
                                </p:cTn>
                              </p:par>
                            </p:childTnLst>
                          </p:cTn>
                        </p:par>
                        <p:par>
                          <p:cTn id="61" fill="hold">
                            <p:stCondLst>
                              <p:cond delay="4500"/>
                            </p:stCondLst>
                            <p:childTnLst>
                              <p:par>
                                <p:cTn id="62" presetID="49" presetClass="entr" presetSubtype="0" decel="100000"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p:cTn id="64" dur="500" fill="hold"/>
                                        <p:tgtEl>
                                          <p:spTgt spid="23"/>
                                        </p:tgtEl>
                                        <p:attrNameLst>
                                          <p:attrName>ppt_w</p:attrName>
                                        </p:attrNameLst>
                                      </p:cBhvr>
                                      <p:tavLst>
                                        <p:tav tm="0">
                                          <p:val>
                                            <p:fltVal val="0"/>
                                          </p:val>
                                        </p:tav>
                                        <p:tav tm="100000">
                                          <p:val>
                                            <p:strVal val="#ppt_w"/>
                                          </p:val>
                                        </p:tav>
                                      </p:tavLst>
                                    </p:anim>
                                    <p:anim calcmode="lin" valueType="num">
                                      <p:cBhvr>
                                        <p:cTn id="65" dur="500" fill="hold"/>
                                        <p:tgtEl>
                                          <p:spTgt spid="23"/>
                                        </p:tgtEl>
                                        <p:attrNameLst>
                                          <p:attrName>ppt_h</p:attrName>
                                        </p:attrNameLst>
                                      </p:cBhvr>
                                      <p:tavLst>
                                        <p:tav tm="0">
                                          <p:val>
                                            <p:fltVal val="0"/>
                                          </p:val>
                                        </p:tav>
                                        <p:tav tm="100000">
                                          <p:val>
                                            <p:strVal val="#ppt_h"/>
                                          </p:val>
                                        </p:tav>
                                      </p:tavLst>
                                    </p:anim>
                                    <p:anim calcmode="lin" valueType="num">
                                      <p:cBhvr>
                                        <p:cTn id="66" dur="500" fill="hold"/>
                                        <p:tgtEl>
                                          <p:spTgt spid="23"/>
                                        </p:tgtEl>
                                        <p:attrNameLst>
                                          <p:attrName>style.rotation</p:attrName>
                                        </p:attrNameLst>
                                      </p:cBhvr>
                                      <p:tavLst>
                                        <p:tav tm="0">
                                          <p:val>
                                            <p:fltVal val="360"/>
                                          </p:val>
                                        </p:tav>
                                        <p:tav tm="100000">
                                          <p:val>
                                            <p:fltVal val="0"/>
                                          </p:val>
                                        </p:tav>
                                      </p:tavLst>
                                    </p:anim>
                                    <p:animEffect transition="in" filter="fade">
                                      <p:cBhvr>
                                        <p:cTn id="67" dur="500"/>
                                        <p:tgtEl>
                                          <p:spTgt spid="23"/>
                                        </p:tgtEl>
                                      </p:cBhvr>
                                    </p:animEffect>
                                  </p:childTnLst>
                                </p:cTn>
                              </p:par>
                            </p:childTnLst>
                          </p:cTn>
                        </p:par>
                        <p:par>
                          <p:cTn id="68" fill="hold">
                            <p:stCondLst>
                              <p:cond delay="5000"/>
                            </p:stCondLst>
                            <p:childTnLst>
                              <p:par>
                                <p:cTn id="69" presetID="1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lide(fromTop)">
                                      <p:cBhvr>
                                        <p:cTn id="71" dur="500"/>
                                        <p:tgtEl>
                                          <p:spTgt spid="37"/>
                                        </p:tgtEl>
                                      </p:cBhvr>
                                    </p:animEffect>
                                  </p:childTnLst>
                                </p:cTn>
                              </p:par>
                            </p:childTnLst>
                          </p:cTn>
                        </p:par>
                        <p:par>
                          <p:cTn id="72" fill="hold">
                            <p:stCondLst>
                              <p:cond delay="5500"/>
                            </p:stCondLst>
                            <p:childTnLst>
                              <p:par>
                                <p:cTn id="73" presetID="12" presetClass="entr" presetSubtype="1"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slide(fromTop)">
                                      <p:cBhvr>
                                        <p:cTn id="75" dur="500"/>
                                        <p:tgtEl>
                                          <p:spTgt spid="36"/>
                                        </p:tgtEl>
                                      </p:cBhvr>
                                    </p:animEffect>
                                  </p:childTnLst>
                                </p:cTn>
                              </p:par>
                            </p:childTnLst>
                          </p:cTn>
                        </p:par>
                        <p:par>
                          <p:cTn id="76" fill="hold">
                            <p:stCondLst>
                              <p:cond delay="6000"/>
                            </p:stCondLst>
                            <p:childTnLst>
                              <p:par>
                                <p:cTn id="77" presetID="12" presetClass="entr" presetSubtype="1"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lide(fromTop)">
                                      <p:cBhvr>
                                        <p:cTn id="79" dur="500"/>
                                        <p:tgtEl>
                                          <p:spTgt spid="29"/>
                                        </p:tgtEl>
                                      </p:cBhvr>
                                    </p:animEffect>
                                  </p:childTnLst>
                                </p:cTn>
                              </p:par>
                            </p:childTnLst>
                          </p:cTn>
                        </p:par>
                        <p:par>
                          <p:cTn id="80" fill="hold">
                            <p:stCondLst>
                              <p:cond delay="6500"/>
                            </p:stCondLst>
                            <p:childTnLst>
                              <p:par>
                                <p:cTn id="81" presetID="53" presetClass="entr" presetSubtype="16" fill="hold" grpId="0" nodeType="afterEffect" nodePh="1">
                                  <p:stCondLst>
                                    <p:cond delay="0"/>
                                  </p:stCondLst>
                                  <p:endCondLst>
                                    <p:cond evt="begin" delay="0">
                                      <p:tn val="81"/>
                                    </p:cond>
                                  </p:end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P spid="24" grpId="0" animBg="1"/>
      <p:bldP spid="25" grpId="0"/>
      <p:bldP spid="26" grpId="0"/>
      <p:bldP spid="27" grpId="0"/>
      <p:bldP spid="28" grpId="0" animBg="1"/>
      <p:bldP spid="29" grpId="0" animBg="1"/>
      <p:bldP spid="30" grpId="0" animBg="1"/>
      <p:bldP spid="31" grpId="0" animBg="1"/>
      <p:bldP spid="32" grpId="0" animBg="1"/>
      <p:bldP spid="33" grpId="0"/>
      <p:bldP spid="34" grpId="0"/>
      <p:bldP spid="35" grpId="0"/>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五边形 25"/>
          <p:cNvSpPr/>
          <p:nvPr/>
        </p:nvSpPr>
        <p:spPr bwMode="auto">
          <a:xfrm>
            <a:off x="2212172" y="1447848"/>
            <a:ext cx="1258035" cy="386488"/>
          </a:xfrm>
          <a:prstGeom prst="homePlate">
            <a:avLst/>
          </a:prstGeom>
          <a:solidFill>
            <a:schemeClr val="accent1"/>
          </a:solidFill>
          <a:ln w="3175" cap="flat" cmpd="sng">
            <a:noFill/>
            <a:bevel/>
          </a:ln>
        </p:spPr>
        <p:txBody>
          <a:bodyPr lIns="62118" tIns="31058" rIns="62118" bIns="31058" anchor="ctr"/>
          <a:lstStyle/>
          <a:p>
            <a:pPr algn="ctr"/>
            <a:endParaRPr lang="zh-CN" altLang="en-US" sz="1400" b="1" dirty="0">
              <a:solidFill>
                <a:srgbClr val="F8F8F8"/>
              </a:solidFill>
              <a:latin typeface="Arial" panose="020B0604020202020204" pitchFamily="34" charset="0"/>
              <a:ea typeface="微软雅黑" panose="020B0503020204020204" pitchFamily="34" charset="-122"/>
            </a:endParaRPr>
          </a:p>
        </p:txBody>
      </p:sp>
      <p:sp>
        <p:nvSpPr>
          <p:cNvPr id="27" name="TextBox 22"/>
          <p:cNvSpPr txBox="1">
            <a:spLocks noChangeArrowheads="1"/>
          </p:cNvSpPr>
          <p:nvPr/>
        </p:nvSpPr>
        <p:spPr bwMode="auto">
          <a:xfrm>
            <a:off x="2348493" y="1509526"/>
            <a:ext cx="1056462" cy="251094"/>
          </a:xfrm>
          <a:prstGeom prst="rect">
            <a:avLst/>
          </a:prstGeom>
          <a:noFill/>
          <a:ln w="3175" cap="flat" cmpd="sng">
            <a:noFill/>
            <a:bevel/>
          </a:ln>
        </p:spPr>
        <p:txBody>
          <a:bodyPr lIns="62118" tIns="31058" rIns="62118" bIns="31058" anchor="ctr"/>
          <a:lstStyle>
            <a:defPPr>
              <a:defRPr lang="zh-CN"/>
            </a:defPPr>
            <a:lvl1pPr algn="ctr">
              <a:defRPr sz="2000" b="1">
                <a:solidFill>
                  <a:srgbClr val="F8F8F8"/>
                </a:solidFill>
                <a:ea typeface="微软雅黑" panose="020B0503020204020204" pitchFamily="34" charset="-122"/>
              </a:defRPr>
            </a:lvl1pPr>
          </a:lstStyle>
          <a:p>
            <a:pPr algn="l"/>
            <a:r>
              <a:rPr lang="zh-CN" altLang="en-US" sz="1100" dirty="0"/>
              <a:t>添加标题</a:t>
            </a:r>
          </a:p>
        </p:txBody>
      </p:sp>
      <p:sp>
        <p:nvSpPr>
          <p:cNvPr id="28" name="五边形 27"/>
          <p:cNvSpPr/>
          <p:nvPr/>
        </p:nvSpPr>
        <p:spPr bwMode="auto">
          <a:xfrm>
            <a:off x="2212171" y="2638075"/>
            <a:ext cx="1258036" cy="386488"/>
          </a:xfrm>
          <a:prstGeom prst="homePlate">
            <a:avLst/>
          </a:prstGeom>
          <a:solidFill>
            <a:schemeClr val="accent1"/>
          </a:solidFill>
          <a:ln w="3175" cap="flat" cmpd="sng">
            <a:noFill/>
            <a:bevel/>
          </a:ln>
        </p:spPr>
        <p:txBody>
          <a:bodyPr lIns="62118" tIns="31058" rIns="62118" bIns="31058" anchor="ctr"/>
          <a:lstStyle/>
          <a:p>
            <a:pPr algn="ctr"/>
            <a:endParaRPr lang="zh-CN" altLang="en-US" sz="1400" b="1" dirty="0">
              <a:solidFill>
                <a:srgbClr val="F8F8F8"/>
              </a:solidFill>
              <a:latin typeface="Arial" panose="020B0604020202020204" pitchFamily="34" charset="0"/>
              <a:ea typeface="微软雅黑" panose="020B0503020204020204" pitchFamily="34" charset="-122"/>
            </a:endParaRPr>
          </a:p>
        </p:txBody>
      </p:sp>
      <p:sp>
        <p:nvSpPr>
          <p:cNvPr id="29" name="TextBox 22"/>
          <p:cNvSpPr txBox="1">
            <a:spLocks noChangeArrowheads="1"/>
          </p:cNvSpPr>
          <p:nvPr/>
        </p:nvSpPr>
        <p:spPr bwMode="auto">
          <a:xfrm>
            <a:off x="2354164" y="2714277"/>
            <a:ext cx="1050789" cy="251094"/>
          </a:xfrm>
          <a:prstGeom prst="rect">
            <a:avLst/>
          </a:prstGeom>
          <a:noFill/>
          <a:ln w="3175" cap="flat" cmpd="sng">
            <a:noFill/>
            <a:bevel/>
          </a:ln>
        </p:spPr>
        <p:txBody>
          <a:bodyPr lIns="62118" tIns="31058" rIns="62118" bIns="31058" anchor="ctr"/>
          <a:lstStyle>
            <a:defPPr>
              <a:defRPr lang="zh-CN"/>
            </a:defPPr>
            <a:lvl1pPr algn="ctr">
              <a:defRPr sz="2000" b="1">
                <a:solidFill>
                  <a:srgbClr val="F8F8F8"/>
                </a:solidFill>
                <a:ea typeface="微软雅黑" panose="020B0503020204020204" pitchFamily="34" charset="-122"/>
              </a:defRPr>
            </a:lvl1pPr>
          </a:lstStyle>
          <a:p>
            <a:pPr algn="l"/>
            <a:r>
              <a:rPr lang="zh-CN" altLang="en-US" sz="1100" dirty="0"/>
              <a:t>添加标题</a:t>
            </a:r>
          </a:p>
        </p:txBody>
      </p:sp>
      <p:sp>
        <p:nvSpPr>
          <p:cNvPr id="30" name="五边形 29"/>
          <p:cNvSpPr/>
          <p:nvPr/>
        </p:nvSpPr>
        <p:spPr bwMode="auto">
          <a:xfrm>
            <a:off x="2212171" y="3885006"/>
            <a:ext cx="1258036" cy="386488"/>
          </a:xfrm>
          <a:prstGeom prst="homePlate">
            <a:avLst/>
          </a:prstGeom>
          <a:solidFill>
            <a:schemeClr val="accent1"/>
          </a:solidFill>
          <a:ln w="3175" cap="flat" cmpd="sng">
            <a:noFill/>
            <a:bevel/>
          </a:ln>
        </p:spPr>
        <p:txBody>
          <a:bodyPr lIns="62118" tIns="31058" rIns="62118" bIns="31058" anchor="ctr"/>
          <a:lstStyle/>
          <a:p>
            <a:pPr algn="ctr"/>
            <a:endParaRPr lang="zh-CN" altLang="en-US" sz="1400" b="1" dirty="0">
              <a:solidFill>
                <a:srgbClr val="F8F8F8"/>
              </a:solidFill>
              <a:latin typeface="Arial" panose="020B0604020202020204" pitchFamily="34" charset="0"/>
              <a:ea typeface="微软雅黑" panose="020B0503020204020204" pitchFamily="34" charset="-122"/>
            </a:endParaRPr>
          </a:p>
        </p:txBody>
      </p:sp>
      <p:sp>
        <p:nvSpPr>
          <p:cNvPr id="31" name="TextBox 22"/>
          <p:cNvSpPr txBox="1">
            <a:spLocks noChangeArrowheads="1"/>
          </p:cNvSpPr>
          <p:nvPr/>
        </p:nvSpPr>
        <p:spPr bwMode="auto">
          <a:xfrm>
            <a:off x="2354164" y="3947512"/>
            <a:ext cx="1050789" cy="251094"/>
          </a:xfrm>
          <a:prstGeom prst="rect">
            <a:avLst/>
          </a:prstGeom>
          <a:noFill/>
          <a:ln w="3175" cap="flat" cmpd="sng">
            <a:noFill/>
            <a:bevel/>
          </a:ln>
        </p:spPr>
        <p:txBody>
          <a:bodyPr lIns="62118" tIns="31058" rIns="62118" bIns="31058" anchor="ctr"/>
          <a:lstStyle>
            <a:defPPr>
              <a:defRPr lang="zh-CN"/>
            </a:defPPr>
            <a:lvl1pPr algn="ctr">
              <a:defRPr sz="2000" b="1">
                <a:solidFill>
                  <a:srgbClr val="F8F8F8"/>
                </a:solidFill>
                <a:ea typeface="微软雅黑" panose="020B0503020204020204" pitchFamily="34" charset="-122"/>
              </a:defRPr>
            </a:lvl1pPr>
          </a:lstStyle>
          <a:p>
            <a:pPr algn="l"/>
            <a:r>
              <a:rPr lang="zh-CN" altLang="en-US" sz="1100" dirty="0"/>
              <a:t>添加标题</a:t>
            </a:r>
          </a:p>
        </p:txBody>
      </p:sp>
      <p:sp>
        <p:nvSpPr>
          <p:cNvPr id="32" name="任意多边形 31"/>
          <p:cNvSpPr/>
          <p:nvPr/>
        </p:nvSpPr>
        <p:spPr bwMode="auto">
          <a:xfrm>
            <a:off x="1496934" y="1629211"/>
            <a:ext cx="855695" cy="1204749"/>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62118" tIns="31058" rIns="62118" bIns="31058" anchor="ctr"/>
          <a:lstStyle/>
          <a:p>
            <a:pPr algn="ctr" eaLnBrk="0" fontAlgn="ctr" hangingPunct="0">
              <a:buClr>
                <a:srgbClr val="FF0000"/>
              </a:buClr>
              <a:buSzPct val="70000"/>
              <a:defRPr/>
            </a:pP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33" name="任意多边形 32"/>
          <p:cNvSpPr/>
          <p:nvPr/>
        </p:nvSpPr>
        <p:spPr bwMode="auto">
          <a:xfrm flipV="1">
            <a:off x="1496936" y="2850912"/>
            <a:ext cx="855695" cy="1227338"/>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62118" tIns="31058" rIns="62118" bIns="31058" anchor="ctr"/>
          <a:lstStyle/>
          <a:p>
            <a:pPr algn="ctr" eaLnBrk="0" fontAlgn="ctr" hangingPunct="0">
              <a:buClr>
                <a:srgbClr val="FF0000"/>
              </a:buClr>
              <a:buSzPct val="70000"/>
              <a:defRPr/>
            </a:pPr>
            <a:endParaRPr lang="zh-CN" altLang="en-US" sz="1100" b="1" dirty="0">
              <a:solidFill>
                <a:schemeClr val="bg1"/>
              </a:solidFill>
              <a:latin typeface="微软雅黑" panose="020B0503020204020204" pitchFamily="34" charset="-122"/>
              <a:ea typeface="微软雅黑" panose="020B0503020204020204" pitchFamily="34" charset="-122"/>
            </a:endParaRPr>
          </a:p>
        </p:txBody>
      </p:sp>
      <p:cxnSp>
        <p:nvCxnSpPr>
          <p:cNvPr id="34" name="直接连接符 33"/>
          <p:cNvCxnSpPr/>
          <p:nvPr/>
        </p:nvCxnSpPr>
        <p:spPr bwMode="auto">
          <a:xfrm>
            <a:off x="1496934" y="2850908"/>
            <a:ext cx="855695" cy="2"/>
          </a:xfrm>
          <a:prstGeom prst="line">
            <a:avLst/>
          </a:pr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cxnSp>
      <p:sp>
        <p:nvSpPr>
          <p:cNvPr id="35" name="椭圆 34"/>
          <p:cNvSpPr>
            <a:spLocks noChangeArrowheads="1"/>
          </p:cNvSpPr>
          <p:nvPr/>
        </p:nvSpPr>
        <p:spPr bwMode="auto">
          <a:xfrm>
            <a:off x="964699" y="2379807"/>
            <a:ext cx="943005" cy="942204"/>
          </a:xfrm>
          <a:prstGeom prst="ellipse">
            <a:avLst/>
          </a:prstGeom>
          <a:solidFill>
            <a:schemeClr val="accent1"/>
          </a:solidFill>
          <a:ln w="3175" cap="flat" cmpd="sng">
            <a:noFill/>
            <a:bevel/>
          </a:ln>
        </p:spPr>
        <p:txBody>
          <a:bodyPr lIns="62118" tIns="31058" rIns="62118" bIns="31058" anchor="ctr"/>
          <a:lstStyle/>
          <a:p>
            <a:pPr algn="ctr"/>
            <a:r>
              <a:rPr lang="zh-CN" altLang="en-US" sz="1400" b="1" dirty="0">
                <a:solidFill>
                  <a:srgbClr val="F8F8F8"/>
                </a:solidFill>
                <a:ea typeface="微软雅黑" panose="020B0503020204020204" pitchFamily="34" charset="-122"/>
              </a:rPr>
              <a:t>添加</a:t>
            </a:r>
            <a:endParaRPr lang="en-US" altLang="zh-CN" sz="1400" b="1" dirty="0">
              <a:solidFill>
                <a:srgbClr val="F8F8F8"/>
              </a:solidFill>
              <a:ea typeface="微软雅黑" panose="020B0503020204020204" pitchFamily="34" charset="-122"/>
            </a:endParaRPr>
          </a:p>
          <a:p>
            <a:pPr algn="ctr"/>
            <a:r>
              <a:rPr lang="zh-CN" altLang="en-US" sz="1400" b="1" dirty="0">
                <a:solidFill>
                  <a:srgbClr val="F8F8F8"/>
                </a:solidFill>
                <a:ea typeface="微软雅黑" panose="020B0503020204020204" pitchFamily="34" charset="-122"/>
              </a:rPr>
              <a:t>标题</a:t>
            </a:r>
          </a:p>
        </p:txBody>
      </p:sp>
      <p:sp>
        <p:nvSpPr>
          <p:cNvPr id="36" name="右弧形箭头 35"/>
          <p:cNvSpPr/>
          <p:nvPr/>
        </p:nvSpPr>
        <p:spPr>
          <a:xfrm>
            <a:off x="6435667" y="1389622"/>
            <a:ext cx="673760" cy="1408981"/>
          </a:xfrm>
          <a:prstGeom prst="curvedLeftArrow">
            <a:avLst/>
          </a:prstGeom>
          <a:solidFill>
            <a:schemeClr val="accent2"/>
          </a:solidFill>
          <a:ln w="19050">
            <a:noFill/>
          </a:ln>
        </p:spPr>
        <p:txBody>
          <a:bodyPr vert="horz" wrap="square" lIns="55905" tIns="27953" rIns="55905" bIns="27953" numCol="1" anchor="t" anchorCtr="0" compatLnSpc="1"/>
          <a:lstStyle/>
          <a:p>
            <a:endParaRPr lang="zh-CN" altLang="en-US" sz="1100" kern="0">
              <a:solidFill>
                <a:schemeClr val="bg2">
                  <a:lumMod val="10000"/>
                </a:schemeClr>
              </a:solidFill>
              <a:latin typeface="Calibri" panose="020F0502020204030204"/>
              <a:ea typeface="微软雅黑" panose="020B0503020204020204" pitchFamily="34" charset="-122"/>
            </a:endParaRPr>
          </a:p>
        </p:txBody>
      </p:sp>
      <p:sp>
        <p:nvSpPr>
          <p:cNvPr id="37" name="右弧形箭头 36"/>
          <p:cNvSpPr/>
          <p:nvPr/>
        </p:nvSpPr>
        <p:spPr>
          <a:xfrm>
            <a:off x="6442502" y="2801444"/>
            <a:ext cx="666924" cy="1557403"/>
          </a:xfrm>
          <a:prstGeom prst="curvedLeftArrow">
            <a:avLst/>
          </a:prstGeom>
          <a:solidFill>
            <a:schemeClr val="accent2"/>
          </a:solidFill>
          <a:ln w="19050">
            <a:noFill/>
          </a:ln>
        </p:spPr>
        <p:txBody>
          <a:bodyPr vert="horz" wrap="square" lIns="55905" tIns="27953" rIns="55905" bIns="27953" numCol="1" anchor="t" anchorCtr="0" compatLnSpc="1"/>
          <a:lstStyle/>
          <a:p>
            <a:endParaRPr lang="zh-CN" altLang="en-US" sz="1100" kern="0">
              <a:solidFill>
                <a:schemeClr val="bg2">
                  <a:lumMod val="10000"/>
                </a:schemeClr>
              </a:solidFill>
              <a:latin typeface="Calibri" panose="020F0502020204030204"/>
              <a:ea typeface="微软雅黑" panose="020B0503020204020204" pitchFamily="34" charset="-122"/>
            </a:endParaRPr>
          </a:p>
        </p:txBody>
      </p:sp>
      <p:sp>
        <p:nvSpPr>
          <p:cNvPr id="38" name="右弧形箭头 37"/>
          <p:cNvSpPr/>
          <p:nvPr/>
        </p:nvSpPr>
        <p:spPr>
          <a:xfrm rot="10800000" flipH="1">
            <a:off x="6243302" y="1696865"/>
            <a:ext cx="770430" cy="2285921"/>
          </a:xfrm>
          <a:prstGeom prst="curvedLeftArrow">
            <a:avLst/>
          </a:prstGeom>
          <a:solidFill>
            <a:schemeClr val="accent1"/>
          </a:solidFill>
          <a:ln w="19050">
            <a:noFill/>
          </a:ln>
        </p:spPr>
        <p:txBody>
          <a:bodyPr vert="horz" wrap="square" lIns="55905" tIns="27953" rIns="55905" bIns="27953" numCol="1" anchor="t" anchorCtr="0" compatLnSpc="1"/>
          <a:lstStyle/>
          <a:p>
            <a:endParaRPr lang="zh-CN" altLang="en-US" sz="1100" kern="0">
              <a:solidFill>
                <a:schemeClr val="bg2">
                  <a:lumMod val="10000"/>
                </a:schemeClr>
              </a:solidFill>
              <a:latin typeface="Calibri" panose="020F0502020204030204"/>
              <a:ea typeface="微软雅黑" panose="020B0503020204020204" pitchFamily="34" charset="-122"/>
            </a:endParaRPr>
          </a:p>
        </p:txBody>
      </p:sp>
      <p:sp>
        <p:nvSpPr>
          <p:cNvPr id="39" name="TextBox 31"/>
          <p:cNvSpPr txBox="1"/>
          <p:nvPr/>
        </p:nvSpPr>
        <p:spPr>
          <a:xfrm>
            <a:off x="7064536" y="2724738"/>
            <a:ext cx="828020" cy="230170"/>
          </a:xfrm>
          <a:prstGeom prst="rect">
            <a:avLst/>
          </a:prstGeom>
          <a:noFill/>
        </p:spPr>
        <p:txBody>
          <a:bodyPr wrap="square" lIns="62118" tIns="31058" rIns="62118" bIns="31058" rtlCol="0">
            <a:spAutoFit/>
          </a:bodyPr>
          <a:lstStyle/>
          <a:p>
            <a:pPr algn="ctr"/>
            <a:r>
              <a:rPr lang="zh-CN" altLang="en-US" sz="1100" b="1" dirty="0">
                <a:solidFill>
                  <a:schemeClr val="accent1"/>
                </a:solidFill>
                <a:latin typeface="Broadway BT"/>
                <a:ea typeface="微软雅黑" panose="020B0503020204020204" pitchFamily="34" charset="-122"/>
              </a:rPr>
              <a:t>补充性文字</a:t>
            </a:r>
          </a:p>
        </p:txBody>
      </p:sp>
      <p:sp>
        <p:nvSpPr>
          <p:cNvPr id="40" name="TextBox 31"/>
          <p:cNvSpPr txBox="1"/>
          <p:nvPr/>
        </p:nvSpPr>
        <p:spPr>
          <a:xfrm>
            <a:off x="7200364" y="3471893"/>
            <a:ext cx="828020" cy="230170"/>
          </a:xfrm>
          <a:prstGeom prst="rect">
            <a:avLst/>
          </a:prstGeom>
          <a:noFill/>
        </p:spPr>
        <p:txBody>
          <a:bodyPr wrap="square" lIns="62118" tIns="31058" rIns="62118" bIns="31058" rtlCol="0">
            <a:spAutoFit/>
          </a:bodyPr>
          <a:lstStyle/>
          <a:p>
            <a:pPr algn="ctr"/>
            <a:r>
              <a:rPr lang="zh-CN" altLang="en-US" sz="1100" b="1" dirty="0">
                <a:solidFill>
                  <a:schemeClr val="accent1"/>
                </a:solidFill>
                <a:latin typeface="Broadway BT"/>
                <a:ea typeface="微软雅黑" panose="020B0503020204020204" pitchFamily="34" charset="-122"/>
              </a:rPr>
              <a:t>补充性文字</a:t>
            </a:r>
          </a:p>
        </p:txBody>
      </p:sp>
      <p:sp>
        <p:nvSpPr>
          <p:cNvPr id="41" name="TextBox 31"/>
          <p:cNvSpPr txBox="1"/>
          <p:nvPr/>
        </p:nvSpPr>
        <p:spPr>
          <a:xfrm>
            <a:off x="7200364" y="1958569"/>
            <a:ext cx="828020" cy="230170"/>
          </a:xfrm>
          <a:prstGeom prst="rect">
            <a:avLst/>
          </a:prstGeom>
          <a:noFill/>
        </p:spPr>
        <p:txBody>
          <a:bodyPr wrap="square" lIns="62118" tIns="31058" rIns="62118" bIns="31058" rtlCol="0">
            <a:spAutoFit/>
          </a:bodyPr>
          <a:lstStyle/>
          <a:p>
            <a:pPr algn="ctr"/>
            <a:r>
              <a:rPr lang="zh-CN" altLang="en-US" sz="1100" b="1" dirty="0">
                <a:solidFill>
                  <a:schemeClr val="accent1"/>
                </a:solidFill>
                <a:latin typeface="Broadway BT"/>
                <a:ea typeface="微软雅黑" panose="020B0503020204020204" pitchFamily="34" charset="-122"/>
              </a:rPr>
              <a:t>补充性文字</a:t>
            </a:r>
          </a:p>
        </p:txBody>
      </p:sp>
      <p:sp>
        <p:nvSpPr>
          <p:cNvPr id="42" name="圆角矩形 41"/>
          <p:cNvSpPr/>
          <p:nvPr/>
        </p:nvSpPr>
        <p:spPr bwMode="auto">
          <a:xfrm>
            <a:off x="3102216" y="2413043"/>
            <a:ext cx="3049152" cy="875738"/>
          </a:xfrm>
          <a:prstGeom prst="roundRect">
            <a:avLst>
              <a:gd name="adj" fmla="val 9992"/>
            </a:avLst>
          </a:prstGeom>
          <a:solidFill>
            <a:schemeClr val="bg1">
              <a:lumMod val="95000"/>
            </a:schemeClr>
          </a:solidFill>
          <a:ln w="3175" cap="flat" cmpd="sng">
            <a:solidFill>
              <a:schemeClr val="bg1">
                <a:lumMod val="50000"/>
              </a:schemeClr>
            </a:solidFill>
            <a:bevel/>
          </a:ln>
        </p:spPr>
        <p:txBody>
          <a:bodyPr lIns="62118" tIns="31058" rIns="62118" bIns="31058" anchor="ctr"/>
          <a:lstStyle/>
          <a:p>
            <a:pPr lvl="2"/>
            <a:endParaRPr lang="zh-CN" altLang="en-US" sz="1000" dirty="0">
              <a:solidFill>
                <a:schemeClr val="accent2">
                  <a:lumMod val="75000"/>
                </a:schemeClr>
              </a:solidFill>
            </a:endParaRPr>
          </a:p>
        </p:txBody>
      </p:sp>
      <p:sp>
        <p:nvSpPr>
          <p:cNvPr id="43" name="圆角矩形 42"/>
          <p:cNvSpPr/>
          <p:nvPr/>
        </p:nvSpPr>
        <p:spPr bwMode="auto">
          <a:xfrm>
            <a:off x="3102216" y="3640228"/>
            <a:ext cx="3049152" cy="875738"/>
          </a:xfrm>
          <a:prstGeom prst="roundRect">
            <a:avLst>
              <a:gd name="adj" fmla="val 9992"/>
            </a:avLst>
          </a:prstGeom>
          <a:solidFill>
            <a:schemeClr val="bg1">
              <a:lumMod val="95000"/>
            </a:schemeClr>
          </a:solidFill>
          <a:ln w="3175" cap="flat" cmpd="sng">
            <a:solidFill>
              <a:schemeClr val="bg1">
                <a:lumMod val="50000"/>
              </a:schemeClr>
            </a:solidFill>
            <a:bevel/>
          </a:ln>
        </p:spPr>
        <p:txBody>
          <a:bodyPr lIns="62118" tIns="31058" rIns="62118" bIns="31058" anchor="ctr"/>
          <a:lstStyle/>
          <a:p>
            <a:pPr lvl="2"/>
            <a:endParaRPr lang="zh-CN" altLang="en-US" sz="1000" dirty="0">
              <a:solidFill>
                <a:schemeClr val="accent2">
                  <a:lumMod val="75000"/>
                </a:schemeClr>
              </a:solidFill>
              <a:latin typeface="Arial" panose="020B0604020202020204" pitchFamily="34" charset="0"/>
              <a:ea typeface="宋体" panose="02010600030101010101" pitchFamily="2" charset="-122"/>
            </a:endParaRPr>
          </a:p>
        </p:txBody>
      </p:sp>
      <p:sp>
        <p:nvSpPr>
          <p:cNvPr id="44" name="圆角矩形 43"/>
          <p:cNvSpPr/>
          <p:nvPr/>
        </p:nvSpPr>
        <p:spPr bwMode="auto">
          <a:xfrm>
            <a:off x="3102216" y="1197914"/>
            <a:ext cx="3049152" cy="875738"/>
          </a:xfrm>
          <a:prstGeom prst="roundRect">
            <a:avLst>
              <a:gd name="adj" fmla="val 9992"/>
            </a:avLst>
          </a:prstGeom>
          <a:solidFill>
            <a:schemeClr val="bg1">
              <a:lumMod val="95000"/>
            </a:schemeClr>
          </a:solidFill>
          <a:ln w="3175" cap="flat" cmpd="sng">
            <a:solidFill>
              <a:schemeClr val="bg1">
                <a:lumMod val="50000"/>
              </a:schemeClr>
            </a:solidFill>
            <a:bevel/>
          </a:ln>
        </p:spPr>
        <p:txBody>
          <a:bodyPr lIns="62118" tIns="31058" rIns="62118" bIns="31058" anchor="ctr"/>
          <a:lstStyle/>
          <a:p>
            <a:pPr lvl="2"/>
            <a:endParaRPr lang="zh-CN" altLang="en-US" sz="1000" dirty="0">
              <a:solidFill>
                <a:schemeClr val="accent2">
                  <a:lumMod val="75000"/>
                </a:schemeClr>
              </a:solidFill>
              <a:latin typeface="Arial" panose="020B0604020202020204" pitchFamily="34" charset="0"/>
              <a:ea typeface="宋体" panose="02010600030101010101" pitchFamily="2" charset="-122"/>
            </a:endParaRPr>
          </a:p>
        </p:txBody>
      </p:sp>
      <p:sp>
        <p:nvSpPr>
          <p:cNvPr id="45" name="TextBox 32"/>
          <p:cNvSpPr txBox="1">
            <a:spLocks noChangeArrowheads="1"/>
          </p:cNvSpPr>
          <p:nvPr/>
        </p:nvSpPr>
        <p:spPr bwMode="auto">
          <a:xfrm>
            <a:off x="3293873" y="3859782"/>
            <a:ext cx="2657989" cy="471122"/>
          </a:xfrm>
          <a:prstGeom prst="rect">
            <a:avLst/>
          </a:prstGeom>
          <a:noFill/>
          <a:ln w="3175" cap="flat" cmpd="sng">
            <a:noFill/>
            <a:bevel/>
          </a:ln>
        </p:spPr>
        <p:txBody>
          <a:bodyPr lIns="62118" tIns="31058" rIns="62118" bIns="31058" anchor="ctr"/>
          <a:lstStyle>
            <a:defPPr>
              <a:defRPr lang="zh-CN"/>
            </a:defPPr>
            <a:lvl1pPr algn="ctr">
              <a:defRPr>
                <a:solidFill>
                  <a:srgbClr val="FFFFFF"/>
                </a:solidFill>
                <a:ea typeface="微软雅黑" panose="020B0503020204020204" pitchFamily="34" charset="-122"/>
              </a:defRPr>
            </a:lvl1pPr>
          </a:lstStyle>
          <a:p>
            <a:pPr algn="l"/>
            <a:r>
              <a:rPr lang="zh-CN" altLang="en-US" sz="1200" dirty="0">
                <a:solidFill>
                  <a:schemeClr val="tx1">
                    <a:lumMod val="75000"/>
                    <a:lumOff val="25000"/>
                  </a:schemeClr>
                </a:solidFill>
              </a:rPr>
              <a:t>您的内容打在这里，或者通过复制您的文本后，在此框中选择粘贴，并选择只保留文字。</a:t>
            </a:r>
          </a:p>
        </p:txBody>
      </p:sp>
      <p:sp>
        <p:nvSpPr>
          <p:cNvPr id="46" name="TextBox 32"/>
          <p:cNvSpPr txBox="1">
            <a:spLocks noChangeArrowheads="1"/>
          </p:cNvSpPr>
          <p:nvPr/>
        </p:nvSpPr>
        <p:spPr bwMode="auto">
          <a:xfrm>
            <a:off x="3282250" y="2567155"/>
            <a:ext cx="2657989" cy="471122"/>
          </a:xfrm>
          <a:prstGeom prst="rect">
            <a:avLst/>
          </a:prstGeom>
          <a:noFill/>
          <a:ln w="3175" cap="flat" cmpd="sng">
            <a:noFill/>
            <a:bevel/>
          </a:ln>
        </p:spPr>
        <p:txBody>
          <a:bodyPr lIns="62118" tIns="31058" rIns="62118" bIns="31058" anchor="ctr"/>
          <a:lstStyle>
            <a:defPPr>
              <a:defRPr lang="zh-CN"/>
            </a:defPPr>
            <a:lvl1pPr algn="ctr">
              <a:defRPr>
                <a:solidFill>
                  <a:srgbClr val="FFFFFF"/>
                </a:solidFill>
                <a:ea typeface="微软雅黑" panose="020B0503020204020204" pitchFamily="34" charset="-122"/>
              </a:defRPr>
            </a:lvl1pPr>
          </a:lstStyle>
          <a:p>
            <a:pPr algn="l"/>
            <a:r>
              <a:rPr lang="zh-CN" altLang="en-US" sz="1200" dirty="0">
                <a:solidFill>
                  <a:schemeClr val="tx1">
                    <a:lumMod val="75000"/>
                    <a:lumOff val="25000"/>
                  </a:schemeClr>
                </a:solidFill>
              </a:rPr>
              <a:t>您的内容打在这里，或者通过复制您的文本后，在此框中选择粘贴，并选择只保留文字。</a:t>
            </a:r>
          </a:p>
        </p:txBody>
      </p:sp>
      <p:sp>
        <p:nvSpPr>
          <p:cNvPr id="47" name="TextBox 32"/>
          <p:cNvSpPr txBox="1">
            <a:spLocks noChangeArrowheads="1"/>
          </p:cNvSpPr>
          <p:nvPr/>
        </p:nvSpPr>
        <p:spPr bwMode="auto">
          <a:xfrm>
            <a:off x="3286197" y="1393735"/>
            <a:ext cx="2657989" cy="471122"/>
          </a:xfrm>
          <a:prstGeom prst="rect">
            <a:avLst/>
          </a:prstGeom>
          <a:noFill/>
          <a:ln w="3175" cap="flat" cmpd="sng">
            <a:noFill/>
            <a:bevel/>
          </a:ln>
        </p:spPr>
        <p:txBody>
          <a:bodyPr lIns="62118" tIns="31058" rIns="62118" bIns="31058" anchor="ctr"/>
          <a:lstStyle>
            <a:defPPr>
              <a:defRPr lang="zh-CN"/>
            </a:defPPr>
            <a:lvl1pPr algn="ctr">
              <a:defRPr>
                <a:solidFill>
                  <a:srgbClr val="FFFFFF"/>
                </a:solidFill>
                <a:ea typeface="微软雅黑" panose="020B0503020204020204" pitchFamily="34" charset="-122"/>
              </a:defRPr>
            </a:lvl1pPr>
          </a:lstStyle>
          <a:p>
            <a:pPr algn="l"/>
            <a:r>
              <a:rPr lang="zh-CN" altLang="en-US" sz="1200" dirty="0">
                <a:solidFill>
                  <a:schemeClr val="tx1">
                    <a:lumMod val="75000"/>
                    <a:lumOff val="25000"/>
                  </a:schemeClr>
                </a:solidFill>
              </a:rPr>
              <a:t>您的内容打在这里，或者通过复制您的文本后，在此框中选择粘贴，并选择只保留文字。</a:t>
            </a:r>
          </a:p>
        </p:txBody>
      </p:sp>
      <p:sp>
        <p:nvSpPr>
          <p:cNvPr id="24" name="TextBox 23"/>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点击添加标题文本</a:t>
            </a:r>
          </a:p>
        </p:txBody>
      </p:sp>
      <p:sp>
        <p:nvSpPr>
          <p:cNvPr id="25" name="TextBox 24"/>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heel(1)">
                                      <p:cBhvr>
                                        <p:cTn id="7" dur="500"/>
                                        <p:tgtEl>
                                          <p:spTgt spid="3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down)">
                                      <p:cBhvr>
                                        <p:cTn id="11" dur="500"/>
                                        <p:tgtEl>
                                          <p:spTgt spid="32"/>
                                        </p:tgtEl>
                                      </p:cBhvr>
                                    </p:animEffect>
                                  </p:childTnLst>
                                </p:cTn>
                              </p:par>
                            </p:childTnLst>
                          </p:cTn>
                        </p:par>
                        <p:par>
                          <p:cTn id="12" fill="hold">
                            <p:stCondLst>
                              <p:cond delay="1000"/>
                            </p:stCondLst>
                            <p:childTnLst>
                              <p:par>
                                <p:cTn id="13" presetID="31"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300" fill="hold"/>
                                        <p:tgtEl>
                                          <p:spTgt spid="26"/>
                                        </p:tgtEl>
                                        <p:attrNameLst>
                                          <p:attrName>ppt_w</p:attrName>
                                        </p:attrNameLst>
                                      </p:cBhvr>
                                      <p:tavLst>
                                        <p:tav tm="0">
                                          <p:val>
                                            <p:fltVal val="0"/>
                                          </p:val>
                                        </p:tav>
                                        <p:tav tm="100000">
                                          <p:val>
                                            <p:strVal val="#ppt_w"/>
                                          </p:val>
                                        </p:tav>
                                      </p:tavLst>
                                    </p:anim>
                                    <p:anim calcmode="lin" valueType="num">
                                      <p:cBhvr>
                                        <p:cTn id="16" dur="300" fill="hold"/>
                                        <p:tgtEl>
                                          <p:spTgt spid="26"/>
                                        </p:tgtEl>
                                        <p:attrNameLst>
                                          <p:attrName>ppt_h</p:attrName>
                                        </p:attrNameLst>
                                      </p:cBhvr>
                                      <p:tavLst>
                                        <p:tav tm="0">
                                          <p:val>
                                            <p:fltVal val="0"/>
                                          </p:val>
                                        </p:tav>
                                        <p:tav tm="100000">
                                          <p:val>
                                            <p:strVal val="#ppt_h"/>
                                          </p:val>
                                        </p:tav>
                                      </p:tavLst>
                                    </p:anim>
                                    <p:anim calcmode="lin" valueType="num">
                                      <p:cBhvr>
                                        <p:cTn id="17" dur="300" fill="hold"/>
                                        <p:tgtEl>
                                          <p:spTgt spid="26"/>
                                        </p:tgtEl>
                                        <p:attrNameLst>
                                          <p:attrName>style.rotation</p:attrName>
                                        </p:attrNameLst>
                                      </p:cBhvr>
                                      <p:tavLst>
                                        <p:tav tm="0">
                                          <p:val>
                                            <p:fltVal val="90"/>
                                          </p:val>
                                        </p:tav>
                                        <p:tav tm="100000">
                                          <p:val>
                                            <p:fltVal val="0"/>
                                          </p:val>
                                        </p:tav>
                                      </p:tavLst>
                                    </p:anim>
                                    <p:animEffect transition="in" filter="fade">
                                      <p:cBhvr>
                                        <p:cTn id="18" dur="300"/>
                                        <p:tgtEl>
                                          <p:spTgt spid="26"/>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300" fill="hold"/>
                                        <p:tgtEl>
                                          <p:spTgt spid="27"/>
                                        </p:tgtEl>
                                        <p:attrNameLst>
                                          <p:attrName>ppt_w</p:attrName>
                                        </p:attrNameLst>
                                      </p:cBhvr>
                                      <p:tavLst>
                                        <p:tav tm="0">
                                          <p:val>
                                            <p:fltVal val="0"/>
                                          </p:val>
                                        </p:tav>
                                        <p:tav tm="100000">
                                          <p:val>
                                            <p:strVal val="#ppt_w"/>
                                          </p:val>
                                        </p:tav>
                                      </p:tavLst>
                                    </p:anim>
                                    <p:anim calcmode="lin" valueType="num">
                                      <p:cBhvr>
                                        <p:cTn id="22" dur="300" fill="hold"/>
                                        <p:tgtEl>
                                          <p:spTgt spid="27"/>
                                        </p:tgtEl>
                                        <p:attrNameLst>
                                          <p:attrName>ppt_h</p:attrName>
                                        </p:attrNameLst>
                                      </p:cBhvr>
                                      <p:tavLst>
                                        <p:tav tm="0">
                                          <p:val>
                                            <p:fltVal val="0"/>
                                          </p:val>
                                        </p:tav>
                                        <p:tav tm="100000">
                                          <p:val>
                                            <p:strVal val="#ppt_h"/>
                                          </p:val>
                                        </p:tav>
                                      </p:tavLst>
                                    </p:anim>
                                    <p:anim calcmode="lin" valueType="num">
                                      <p:cBhvr>
                                        <p:cTn id="23" dur="300" fill="hold"/>
                                        <p:tgtEl>
                                          <p:spTgt spid="27"/>
                                        </p:tgtEl>
                                        <p:attrNameLst>
                                          <p:attrName>style.rotation</p:attrName>
                                        </p:attrNameLst>
                                      </p:cBhvr>
                                      <p:tavLst>
                                        <p:tav tm="0">
                                          <p:val>
                                            <p:fltVal val="90"/>
                                          </p:val>
                                        </p:tav>
                                        <p:tav tm="100000">
                                          <p:val>
                                            <p:fltVal val="0"/>
                                          </p:val>
                                        </p:tav>
                                      </p:tavLst>
                                    </p:anim>
                                    <p:animEffect transition="in" filter="fade">
                                      <p:cBhvr>
                                        <p:cTn id="24" dur="300"/>
                                        <p:tgtEl>
                                          <p:spTgt spid="27"/>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wipe(left)">
                                      <p:cBhvr>
                                        <p:cTn id="28" dur="500"/>
                                        <p:tgtEl>
                                          <p:spTgt spid="4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left)">
                                      <p:cBhvr>
                                        <p:cTn id="31" dur="500"/>
                                        <p:tgtEl>
                                          <p:spTgt spid="44"/>
                                        </p:tgtEl>
                                      </p:cBhvr>
                                    </p:animEffec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2500"/>
                            </p:stCondLst>
                            <p:childTnLst>
                              <p:par>
                                <p:cTn id="37" presetID="31" presetClass="entr" presetSubtype="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300" fill="hold"/>
                                        <p:tgtEl>
                                          <p:spTgt spid="28"/>
                                        </p:tgtEl>
                                        <p:attrNameLst>
                                          <p:attrName>ppt_w</p:attrName>
                                        </p:attrNameLst>
                                      </p:cBhvr>
                                      <p:tavLst>
                                        <p:tav tm="0">
                                          <p:val>
                                            <p:fltVal val="0"/>
                                          </p:val>
                                        </p:tav>
                                        <p:tav tm="100000">
                                          <p:val>
                                            <p:strVal val="#ppt_w"/>
                                          </p:val>
                                        </p:tav>
                                      </p:tavLst>
                                    </p:anim>
                                    <p:anim calcmode="lin" valueType="num">
                                      <p:cBhvr>
                                        <p:cTn id="40" dur="300" fill="hold"/>
                                        <p:tgtEl>
                                          <p:spTgt spid="28"/>
                                        </p:tgtEl>
                                        <p:attrNameLst>
                                          <p:attrName>ppt_h</p:attrName>
                                        </p:attrNameLst>
                                      </p:cBhvr>
                                      <p:tavLst>
                                        <p:tav tm="0">
                                          <p:val>
                                            <p:fltVal val="0"/>
                                          </p:val>
                                        </p:tav>
                                        <p:tav tm="100000">
                                          <p:val>
                                            <p:strVal val="#ppt_h"/>
                                          </p:val>
                                        </p:tav>
                                      </p:tavLst>
                                    </p:anim>
                                    <p:anim calcmode="lin" valueType="num">
                                      <p:cBhvr>
                                        <p:cTn id="41" dur="300" fill="hold"/>
                                        <p:tgtEl>
                                          <p:spTgt spid="28"/>
                                        </p:tgtEl>
                                        <p:attrNameLst>
                                          <p:attrName>style.rotation</p:attrName>
                                        </p:attrNameLst>
                                      </p:cBhvr>
                                      <p:tavLst>
                                        <p:tav tm="0">
                                          <p:val>
                                            <p:fltVal val="90"/>
                                          </p:val>
                                        </p:tav>
                                        <p:tav tm="100000">
                                          <p:val>
                                            <p:fltVal val="0"/>
                                          </p:val>
                                        </p:tav>
                                      </p:tavLst>
                                    </p:anim>
                                    <p:animEffect transition="in" filter="fade">
                                      <p:cBhvr>
                                        <p:cTn id="42" dur="300"/>
                                        <p:tgtEl>
                                          <p:spTgt spid="28"/>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300" fill="hold"/>
                                        <p:tgtEl>
                                          <p:spTgt spid="29"/>
                                        </p:tgtEl>
                                        <p:attrNameLst>
                                          <p:attrName>ppt_w</p:attrName>
                                        </p:attrNameLst>
                                      </p:cBhvr>
                                      <p:tavLst>
                                        <p:tav tm="0">
                                          <p:val>
                                            <p:fltVal val="0"/>
                                          </p:val>
                                        </p:tav>
                                        <p:tav tm="100000">
                                          <p:val>
                                            <p:strVal val="#ppt_w"/>
                                          </p:val>
                                        </p:tav>
                                      </p:tavLst>
                                    </p:anim>
                                    <p:anim calcmode="lin" valueType="num">
                                      <p:cBhvr>
                                        <p:cTn id="46" dur="300" fill="hold"/>
                                        <p:tgtEl>
                                          <p:spTgt spid="29"/>
                                        </p:tgtEl>
                                        <p:attrNameLst>
                                          <p:attrName>ppt_h</p:attrName>
                                        </p:attrNameLst>
                                      </p:cBhvr>
                                      <p:tavLst>
                                        <p:tav tm="0">
                                          <p:val>
                                            <p:fltVal val="0"/>
                                          </p:val>
                                        </p:tav>
                                        <p:tav tm="100000">
                                          <p:val>
                                            <p:strVal val="#ppt_h"/>
                                          </p:val>
                                        </p:tav>
                                      </p:tavLst>
                                    </p:anim>
                                    <p:anim calcmode="lin" valueType="num">
                                      <p:cBhvr>
                                        <p:cTn id="47" dur="300" fill="hold"/>
                                        <p:tgtEl>
                                          <p:spTgt spid="29"/>
                                        </p:tgtEl>
                                        <p:attrNameLst>
                                          <p:attrName>style.rotation</p:attrName>
                                        </p:attrNameLst>
                                      </p:cBhvr>
                                      <p:tavLst>
                                        <p:tav tm="0">
                                          <p:val>
                                            <p:fltVal val="90"/>
                                          </p:val>
                                        </p:tav>
                                        <p:tav tm="100000">
                                          <p:val>
                                            <p:fltVal val="0"/>
                                          </p:val>
                                        </p:tav>
                                      </p:tavLst>
                                    </p:anim>
                                    <p:animEffect transition="in" filter="fade">
                                      <p:cBhvr>
                                        <p:cTn id="48" dur="300"/>
                                        <p:tgtEl>
                                          <p:spTgt spid="29"/>
                                        </p:tgtEl>
                                      </p:cBhvr>
                                    </p:animEffect>
                                  </p:childTnLst>
                                </p:cTn>
                              </p:par>
                            </p:childTnLst>
                          </p:cTn>
                        </p:par>
                        <p:par>
                          <p:cTn id="49" fill="hold">
                            <p:stCondLst>
                              <p:cond delay="3000"/>
                            </p:stCondLst>
                            <p:childTnLst>
                              <p:par>
                                <p:cTn id="50" presetID="22" presetClass="entr" presetSubtype="8"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left)">
                                      <p:cBhvr>
                                        <p:cTn id="52" dur="500"/>
                                        <p:tgtEl>
                                          <p:spTgt spid="42"/>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left)">
                                      <p:cBhvr>
                                        <p:cTn id="55" dur="500"/>
                                        <p:tgtEl>
                                          <p:spTgt spid="46"/>
                                        </p:tgtEl>
                                      </p:cBhvr>
                                    </p:animEffect>
                                  </p:childTnLst>
                                </p:cTn>
                              </p:par>
                            </p:childTnLst>
                          </p:cTn>
                        </p:par>
                        <p:par>
                          <p:cTn id="56" fill="hold">
                            <p:stCondLst>
                              <p:cond delay="3500"/>
                            </p:stCondLst>
                            <p:childTnLst>
                              <p:par>
                                <p:cTn id="57" presetID="22" presetClass="entr" presetSubtype="8"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left)">
                                      <p:cBhvr>
                                        <p:cTn id="59" dur="500"/>
                                        <p:tgtEl>
                                          <p:spTgt spid="33"/>
                                        </p:tgtEl>
                                      </p:cBhvr>
                                    </p:animEffect>
                                  </p:childTnLst>
                                </p:cTn>
                              </p:par>
                            </p:childTnLst>
                          </p:cTn>
                        </p:par>
                        <p:par>
                          <p:cTn id="60" fill="hold">
                            <p:stCondLst>
                              <p:cond delay="4000"/>
                            </p:stCondLst>
                            <p:childTnLst>
                              <p:par>
                                <p:cTn id="61" presetID="31" presetClass="entr" presetSubtype="0"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p:cTn id="63" dur="300" fill="hold"/>
                                        <p:tgtEl>
                                          <p:spTgt spid="30"/>
                                        </p:tgtEl>
                                        <p:attrNameLst>
                                          <p:attrName>ppt_w</p:attrName>
                                        </p:attrNameLst>
                                      </p:cBhvr>
                                      <p:tavLst>
                                        <p:tav tm="0">
                                          <p:val>
                                            <p:fltVal val="0"/>
                                          </p:val>
                                        </p:tav>
                                        <p:tav tm="100000">
                                          <p:val>
                                            <p:strVal val="#ppt_w"/>
                                          </p:val>
                                        </p:tav>
                                      </p:tavLst>
                                    </p:anim>
                                    <p:anim calcmode="lin" valueType="num">
                                      <p:cBhvr>
                                        <p:cTn id="64" dur="300" fill="hold"/>
                                        <p:tgtEl>
                                          <p:spTgt spid="30"/>
                                        </p:tgtEl>
                                        <p:attrNameLst>
                                          <p:attrName>ppt_h</p:attrName>
                                        </p:attrNameLst>
                                      </p:cBhvr>
                                      <p:tavLst>
                                        <p:tav tm="0">
                                          <p:val>
                                            <p:fltVal val="0"/>
                                          </p:val>
                                        </p:tav>
                                        <p:tav tm="100000">
                                          <p:val>
                                            <p:strVal val="#ppt_h"/>
                                          </p:val>
                                        </p:tav>
                                      </p:tavLst>
                                    </p:anim>
                                    <p:anim calcmode="lin" valueType="num">
                                      <p:cBhvr>
                                        <p:cTn id="65" dur="300" fill="hold"/>
                                        <p:tgtEl>
                                          <p:spTgt spid="30"/>
                                        </p:tgtEl>
                                        <p:attrNameLst>
                                          <p:attrName>style.rotation</p:attrName>
                                        </p:attrNameLst>
                                      </p:cBhvr>
                                      <p:tavLst>
                                        <p:tav tm="0">
                                          <p:val>
                                            <p:fltVal val="90"/>
                                          </p:val>
                                        </p:tav>
                                        <p:tav tm="100000">
                                          <p:val>
                                            <p:fltVal val="0"/>
                                          </p:val>
                                        </p:tav>
                                      </p:tavLst>
                                    </p:anim>
                                    <p:animEffect transition="in" filter="fade">
                                      <p:cBhvr>
                                        <p:cTn id="66" dur="300"/>
                                        <p:tgtEl>
                                          <p:spTgt spid="30"/>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300" fill="hold"/>
                                        <p:tgtEl>
                                          <p:spTgt spid="31"/>
                                        </p:tgtEl>
                                        <p:attrNameLst>
                                          <p:attrName>ppt_w</p:attrName>
                                        </p:attrNameLst>
                                      </p:cBhvr>
                                      <p:tavLst>
                                        <p:tav tm="0">
                                          <p:val>
                                            <p:fltVal val="0"/>
                                          </p:val>
                                        </p:tav>
                                        <p:tav tm="100000">
                                          <p:val>
                                            <p:strVal val="#ppt_w"/>
                                          </p:val>
                                        </p:tav>
                                      </p:tavLst>
                                    </p:anim>
                                    <p:anim calcmode="lin" valueType="num">
                                      <p:cBhvr>
                                        <p:cTn id="70" dur="300" fill="hold"/>
                                        <p:tgtEl>
                                          <p:spTgt spid="31"/>
                                        </p:tgtEl>
                                        <p:attrNameLst>
                                          <p:attrName>ppt_h</p:attrName>
                                        </p:attrNameLst>
                                      </p:cBhvr>
                                      <p:tavLst>
                                        <p:tav tm="0">
                                          <p:val>
                                            <p:fltVal val="0"/>
                                          </p:val>
                                        </p:tav>
                                        <p:tav tm="100000">
                                          <p:val>
                                            <p:strVal val="#ppt_h"/>
                                          </p:val>
                                        </p:tav>
                                      </p:tavLst>
                                    </p:anim>
                                    <p:anim calcmode="lin" valueType="num">
                                      <p:cBhvr>
                                        <p:cTn id="71" dur="300" fill="hold"/>
                                        <p:tgtEl>
                                          <p:spTgt spid="31"/>
                                        </p:tgtEl>
                                        <p:attrNameLst>
                                          <p:attrName>style.rotation</p:attrName>
                                        </p:attrNameLst>
                                      </p:cBhvr>
                                      <p:tavLst>
                                        <p:tav tm="0">
                                          <p:val>
                                            <p:fltVal val="90"/>
                                          </p:val>
                                        </p:tav>
                                        <p:tav tm="100000">
                                          <p:val>
                                            <p:fltVal val="0"/>
                                          </p:val>
                                        </p:tav>
                                      </p:tavLst>
                                    </p:anim>
                                    <p:animEffect transition="in" filter="fade">
                                      <p:cBhvr>
                                        <p:cTn id="72" dur="300"/>
                                        <p:tgtEl>
                                          <p:spTgt spid="31"/>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wipe(left)">
                                      <p:cBhvr>
                                        <p:cTn id="76" dur="500"/>
                                        <p:tgtEl>
                                          <p:spTgt spid="43"/>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500"/>
                                        <p:tgtEl>
                                          <p:spTgt spid="45"/>
                                        </p:tgtEl>
                                      </p:cBhvr>
                                    </p:animEffect>
                                  </p:childTnLst>
                                </p:cTn>
                              </p:par>
                            </p:childTnLst>
                          </p:cTn>
                        </p:par>
                        <p:par>
                          <p:cTn id="80" fill="hold">
                            <p:stCondLst>
                              <p:cond delay="5000"/>
                            </p:stCondLst>
                            <p:childTnLst>
                              <p:par>
                                <p:cTn id="81" presetID="22" presetClass="entr" presetSubtype="1"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wipe(up)">
                                      <p:cBhvr>
                                        <p:cTn id="83" dur="500"/>
                                        <p:tgtEl>
                                          <p:spTgt spid="36"/>
                                        </p:tgtEl>
                                      </p:cBhvr>
                                    </p:animEffect>
                                  </p:childTnLst>
                                </p:cTn>
                              </p:par>
                            </p:childTnLst>
                          </p:cTn>
                        </p:par>
                        <p:par>
                          <p:cTn id="84" fill="hold">
                            <p:stCondLst>
                              <p:cond delay="5500"/>
                            </p:stCondLst>
                            <p:childTnLst>
                              <p:par>
                                <p:cTn id="85" presetID="16" presetClass="entr" presetSubtype="37"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barn(outVertical)">
                                      <p:cBhvr>
                                        <p:cTn id="87" dur="500"/>
                                        <p:tgtEl>
                                          <p:spTgt spid="41"/>
                                        </p:tgtEl>
                                      </p:cBhvr>
                                    </p:animEffect>
                                  </p:childTnLst>
                                </p:cTn>
                              </p:par>
                            </p:childTnLst>
                          </p:cTn>
                        </p:par>
                        <p:par>
                          <p:cTn id="88" fill="hold">
                            <p:stCondLst>
                              <p:cond delay="6000"/>
                            </p:stCondLst>
                            <p:childTnLst>
                              <p:par>
                                <p:cTn id="89" presetID="22" presetClass="entr" presetSubtype="1"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wipe(up)">
                                      <p:cBhvr>
                                        <p:cTn id="91" dur="500"/>
                                        <p:tgtEl>
                                          <p:spTgt spid="37"/>
                                        </p:tgtEl>
                                      </p:cBhvr>
                                    </p:animEffect>
                                  </p:childTnLst>
                                </p:cTn>
                              </p:par>
                            </p:childTnLst>
                          </p:cTn>
                        </p:par>
                        <p:par>
                          <p:cTn id="92" fill="hold">
                            <p:stCondLst>
                              <p:cond delay="6500"/>
                            </p:stCondLst>
                            <p:childTnLst>
                              <p:par>
                                <p:cTn id="93" presetID="16" presetClass="entr" presetSubtype="37"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barn(outVertical)">
                                      <p:cBhvr>
                                        <p:cTn id="95" dur="500"/>
                                        <p:tgtEl>
                                          <p:spTgt spid="40"/>
                                        </p:tgtEl>
                                      </p:cBhvr>
                                    </p:animEffect>
                                  </p:childTnLst>
                                </p:cTn>
                              </p:par>
                            </p:childTnLst>
                          </p:cTn>
                        </p:par>
                        <p:par>
                          <p:cTn id="96" fill="hold">
                            <p:stCondLst>
                              <p:cond delay="7000"/>
                            </p:stCondLst>
                            <p:childTnLst>
                              <p:par>
                                <p:cTn id="97" presetID="2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Effect transition="in" filter="wipe(down)">
                                      <p:cBhvr>
                                        <p:cTn id="99" dur="500"/>
                                        <p:tgtEl>
                                          <p:spTgt spid="38"/>
                                        </p:tgtEl>
                                      </p:cBhvr>
                                    </p:animEffect>
                                  </p:childTnLst>
                                </p:cTn>
                              </p:par>
                            </p:childTnLst>
                          </p:cTn>
                        </p:par>
                        <p:par>
                          <p:cTn id="100" fill="hold">
                            <p:stCondLst>
                              <p:cond delay="7500"/>
                            </p:stCondLst>
                            <p:childTnLst>
                              <p:par>
                                <p:cTn id="101" presetID="16" presetClass="entr" presetSubtype="37"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barn(outVertical)">
                                      <p:cBhvr>
                                        <p:cTn id="10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animBg="1"/>
      <p:bldP spid="29" grpId="0"/>
      <p:bldP spid="30" grpId="0" animBg="1"/>
      <p:bldP spid="31" grpId="0"/>
      <p:bldP spid="32" grpId="0" animBg="1"/>
      <p:bldP spid="33" grpId="0" animBg="1"/>
      <p:bldP spid="35" grpId="0" animBg="1"/>
      <p:bldP spid="36" grpId="0" animBg="1"/>
      <p:bldP spid="37" grpId="0" animBg="1"/>
      <p:bldP spid="38" grpId="0" animBg="1"/>
      <p:bldP spid="39" grpId="0"/>
      <p:bldP spid="40" grpId="0"/>
      <p:bldP spid="41" grpId="0"/>
      <p:bldP spid="42" grpId="0" animBg="1"/>
      <p:bldP spid="43" grpId="0" animBg="1"/>
      <p:bldP spid="44" grpId="0" animBg="1"/>
      <p:bldP spid="45" grpId="0"/>
      <p:bldP spid="46" grpId="0"/>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点击添加标题文本</a:t>
            </a:r>
          </a:p>
        </p:txBody>
      </p:sp>
      <p:sp>
        <p:nvSpPr>
          <p:cNvPr id="27" name="TextBox 26"/>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
        <p:nvSpPr>
          <p:cNvPr id="28" name="íṩľíḍè-Frame 2"/>
          <p:cNvSpPr/>
          <p:nvPr/>
        </p:nvSpPr>
        <p:spPr>
          <a:xfrm rot="18900000">
            <a:off x="4739549" y="2092663"/>
            <a:ext cx="808997" cy="808997"/>
          </a:xfrm>
          <a:prstGeom prst="frame">
            <a:avLst>
              <a:gd name="adj1" fmla="val 7164"/>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29" name="íṩľíḍè-Frame 3"/>
          <p:cNvSpPr/>
          <p:nvPr/>
        </p:nvSpPr>
        <p:spPr>
          <a:xfrm rot="18900000">
            <a:off x="3595455" y="2092663"/>
            <a:ext cx="808997" cy="808997"/>
          </a:xfrm>
          <a:prstGeom prst="frame">
            <a:avLst>
              <a:gd name="adj1" fmla="val 7164"/>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pic>
        <p:nvPicPr>
          <p:cNvPr id="30" name="图片占位符 7"/>
          <p:cNvPicPr>
            <a:picLocks noChangeAspect="1"/>
          </p:cNvPicPr>
          <p:nvPr/>
        </p:nvPicPr>
        <p:blipFill>
          <a:blip r:embed="rId3" cstate="screen"/>
          <a:stretch>
            <a:fillRect/>
          </a:stretch>
        </p:blipFill>
        <p:spPr>
          <a:xfrm>
            <a:off x="2514214" y="1580575"/>
            <a:ext cx="1849139" cy="1844866"/>
          </a:xfrm>
          <a:prstGeom prst="rect">
            <a:avLst/>
          </a:prstGeom>
        </p:spPr>
      </p:pic>
      <p:pic>
        <p:nvPicPr>
          <p:cNvPr id="31" name="图片占位符 8"/>
          <p:cNvPicPr>
            <a:picLocks noChangeAspect="1"/>
          </p:cNvPicPr>
          <p:nvPr/>
        </p:nvPicPr>
        <p:blipFill>
          <a:blip r:embed="rId4" cstate="screen"/>
          <a:stretch>
            <a:fillRect/>
          </a:stretch>
        </p:blipFill>
        <p:spPr>
          <a:xfrm>
            <a:off x="4780648" y="1580575"/>
            <a:ext cx="1849139" cy="1844865"/>
          </a:xfrm>
          <a:prstGeom prst="rect">
            <a:avLst/>
          </a:prstGeom>
        </p:spPr>
      </p:pic>
      <p:sp>
        <p:nvSpPr>
          <p:cNvPr id="32" name="íṩľíḍè-Oval 21"/>
          <p:cNvSpPr/>
          <p:nvPr/>
        </p:nvSpPr>
        <p:spPr>
          <a:xfrm>
            <a:off x="2655941" y="1751911"/>
            <a:ext cx="499346" cy="499343"/>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dirty="0"/>
          </a:p>
        </p:txBody>
      </p:sp>
      <p:sp>
        <p:nvSpPr>
          <p:cNvPr id="33" name="íṩľíḍè-Freeform 70"/>
          <p:cNvSpPr>
            <a:spLocks noEditPoints="1"/>
          </p:cNvSpPr>
          <p:nvPr/>
        </p:nvSpPr>
        <p:spPr bwMode="auto">
          <a:xfrm>
            <a:off x="2790821" y="1891016"/>
            <a:ext cx="229586" cy="221132"/>
          </a:xfrm>
          <a:custGeom>
            <a:avLst/>
            <a:gdLst>
              <a:gd name="T0" fmla="*/ 4096 w 6827"/>
              <a:gd name="T1" fmla="*/ 4551 h 6827"/>
              <a:gd name="T2" fmla="*/ 6258 w 6827"/>
              <a:gd name="T3" fmla="*/ 4096 h 6827"/>
              <a:gd name="T4" fmla="*/ 2348 w 6827"/>
              <a:gd name="T5" fmla="*/ 4911 h 6827"/>
              <a:gd name="T6" fmla="*/ 569 w 6827"/>
              <a:gd name="T7" fmla="*/ 4551 h 6827"/>
              <a:gd name="T8" fmla="*/ 569 w 6827"/>
              <a:gd name="T9" fmla="*/ 3982 h 6827"/>
              <a:gd name="T10" fmla="*/ 1707 w 6827"/>
              <a:gd name="T11" fmla="*/ 2503 h 6827"/>
              <a:gd name="T12" fmla="*/ 3868 w 6827"/>
              <a:gd name="T13" fmla="*/ 2731 h 6827"/>
              <a:gd name="T14" fmla="*/ 5827 w 6827"/>
              <a:gd name="T15" fmla="*/ 2004 h 6827"/>
              <a:gd name="T16" fmla="*/ 6258 w 6827"/>
              <a:gd name="T17" fmla="*/ 1820 h 6827"/>
              <a:gd name="T18" fmla="*/ 4779 w 6827"/>
              <a:gd name="T19" fmla="*/ 0 h 6827"/>
              <a:gd name="T20" fmla="*/ 2854 w 6827"/>
              <a:gd name="T21" fmla="*/ 2381 h 6827"/>
              <a:gd name="T22" fmla="*/ 1239 w 6827"/>
              <a:gd name="T23" fmla="*/ 2257 h 6827"/>
              <a:gd name="T24" fmla="*/ 569 w 6827"/>
              <a:gd name="T25" fmla="*/ 2844 h 6827"/>
              <a:gd name="T26" fmla="*/ 569 w 6827"/>
              <a:gd name="T27" fmla="*/ 2276 h 6827"/>
              <a:gd name="T28" fmla="*/ 569 w 6827"/>
              <a:gd name="T29" fmla="*/ 1707 h 6827"/>
              <a:gd name="T30" fmla="*/ 569 w 6827"/>
              <a:gd name="T31" fmla="*/ 1138 h 6827"/>
              <a:gd name="T32" fmla="*/ 569 w 6827"/>
              <a:gd name="T33" fmla="*/ 569 h 6827"/>
              <a:gd name="T34" fmla="*/ 341 w 6827"/>
              <a:gd name="T35" fmla="*/ 0 h 6827"/>
              <a:gd name="T36" fmla="*/ 114 w 6827"/>
              <a:gd name="T37" fmla="*/ 569 h 6827"/>
              <a:gd name="T38" fmla="*/ 114 w 6827"/>
              <a:gd name="T39" fmla="*/ 1138 h 6827"/>
              <a:gd name="T40" fmla="*/ 114 w 6827"/>
              <a:gd name="T41" fmla="*/ 1707 h 6827"/>
              <a:gd name="T42" fmla="*/ 114 w 6827"/>
              <a:gd name="T43" fmla="*/ 2276 h 6827"/>
              <a:gd name="T44" fmla="*/ 114 w 6827"/>
              <a:gd name="T45" fmla="*/ 2844 h 6827"/>
              <a:gd name="T46" fmla="*/ 114 w 6827"/>
              <a:gd name="T47" fmla="*/ 3413 h 6827"/>
              <a:gd name="T48" fmla="*/ 114 w 6827"/>
              <a:gd name="T49" fmla="*/ 3982 h 6827"/>
              <a:gd name="T50" fmla="*/ 114 w 6827"/>
              <a:gd name="T51" fmla="*/ 4551 h 6827"/>
              <a:gd name="T52" fmla="*/ 114 w 6827"/>
              <a:gd name="T53" fmla="*/ 5120 h 6827"/>
              <a:gd name="T54" fmla="*/ 114 w 6827"/>
              <a:gd name="T55" fmla="*/ 5689 h 6827"/>
              <a:gd name="T56" fmla="*/ 114 w 6827"/>
              <a:gd name="T57" fmla="*/ 6258 h 6827"/>
              <a:gd name="T58" fmla="*/ 683 w 6827"/>
              <a:gd name="T59" fmla="*/ 6713 h 6827"/>
              <a:gd name="T60" fmla="*/ 1252 w 6827"/>
              <a:gd name="T61" fmla="*/ 6713 h 6827"/>
              <a:gd name="T62" fmla="*/ 1820 w 6827"/>
              <a:gd name="T63" fmla="*/ 6713 h 6827"/>
              <a:gd name="T64" fmla="*/ 2389 w 6827"/>
              <a:gd name="T65" fmla="*/ 6713 h 6827"/>
              <a:gd name="T66" fmla="*/ 2958 w 6827"/>
              <a:gd name="T67" fmla="*/ 6713 h 6827"/>
              <a:gd name="T68" fmla="*/ 3527 w 6827"/>
              <a:gd name="T69" fmla="*/ 6713 h 6827"/>
              <a:gd name="T70" fmla="*/ 4096 w 6827"/>
              <a:gd name="T71" fmla="*/ 6713 h 6827"/>
              <a:gd name="T72" fmla="*/ 4665 w 6827"/>
              <a:gd name="T73" fmla="*/ 6713 h 6827"/>
              <a:gd name="T74" fmla="*/ 5234 w 6827"/>
              <a:gd name="T75" fmla="*/ 6713 h 6827"/>
              <a:gd name="T76" fmla="*/ 5803 w 6827"/>
              <a:gd name="T77" fmla="*/ 6713 h 6827"/>
              <a:gd name="T78" fmla="*/ 6371 w 6827"/>
              <a:gd name="T79" fmla="*/ 6713 h 6827"/>
              <a:gd name="T80" fmla="*/ 6827 w 6827"/>
              <a:gd name="T81" fmla="*/ 6485 h 6827"/>
              <a:gd name="T82" fmla="*/ 6371 w 6827"/>
              <a:gd name="T83" fmla="*/ 6258 h 6827"/>
              <a:gd name="T84" fmla="*/ 5803 w 6827"/>
              <a:gd name="T85" fmla="*/ 6258 h 6827"/>
              <a:gd name="T86" fmla="*/ 5234 w 6827"/>
              <a:gd name="T87" fmla="*/ 6258 h 6827"/>
              <a:gd name="T88" fmla="*/ 4665 w 6827"/>
              <a:gd name="T89" fmla="*/ 6258 h 6827"/>
              <a:gd name="T90" fmla="*/ 4096 w 6827"/>
              <a:gd name="T91" fmla="*/ 6258 h 6827"/>
              <a:gd name="T92" fmla="*/ 3527 w 6827"/>
              <a:gd name="T93" fmla="*/ 6258 h 6827"/>
              <a:gd name="T94" fmla="*/ 2958 w 6827"/>
              <a:gd name="T95" fmla="*/ 6258 h 6827"/>
              <a:gd name="T96" fmla="*/ 2389 w 6827"/>
              <a:gd name="T97" fmla="*/ 6258 h 6827"/>
              <a:gd name="T98" fmla="*/ 1820 w 6827"/>
              <a:gd name="T99" fmla="*/ 6258 h 6827"/>
              <a:gd name="T100" fmla="*/ 1252 w 6827"/>
              <a:gd name="T101" fmla="*/ 6258 h 6827"/>
              <a:gd name="T102" fmla="*/ 683 w 6827"/>
              <a:gd name="T103" fmla="*/ 625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7" h="6827">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chemeClr val="bg1"/>
          </a:solidFill>
          <a:ln>
            <a:noFill/>
          </a:ln>
        </p:spPr>
        <p:txBody>
          <a:bodyPr vert="horz" wrap="square" lIns="216000" tIns="68562" rIns="137124" bIns="68562"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370965">
              <a:lnSpc>
                <a:spcPct val="150000"/>
              </a:lnSpc>
            </a:pPr>
            <a:endParaRPr lang="en-GB" sz="2700" kern="0" dirty="0">
              <a:solidFill>
                <a:sysClr val="windowText" lastClr="000000"/>
              </a:solidFill>
              <a:cs typeface="+mn-ea"/>
              <a:sym typeface="+mn-lt"/>
            </a:endParaRPr>
          </a:p>
        </p:txBody>
      </p:sp>
      <p:sp>
        <p:nvSpPr>
          <p:cNvPr id="34" name="íṩľíḍè-Oval 19"/>
          <p:cNvSpPr/>
          <p:nvPr/>
        </p:nvSpPr>
        <p:spPr>
          <a:xfrm>
            <a:off x="5988714" y="1751911"/>
            <a:ext cx="499346" cy="499343"/>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dirty="0"/>
          </a:p>
        </p:txBody>
      </p:sp>
      <p:sp>
        <p:nvSpPr>
          <p:cNvPr id="35" name="íṩľíḍè-university7"/>
          <p:cNvSpPr/>
          <p:nvPr/>
        </p:nvSpPr>
        <p:spPr bwMode="auto">
          <a:xfrm>
            <a:off x="6123594" y="1891016"/>
            <a:ext cx="229586" cy="221132"/>
          </a:xfrm>
          <a:custGeom>
            <a:avLst/>
            <a:gdLst>
              <a:gd name="T0" fmla="*/ 3413 w 6827"/>
              <a:gd name="T1" fmla="*/ 0 h 5912"/>
              <a:gd name="T2" fmla="*/ 0 w 6827"/>
              <a:gd name="T3" fmla="*/ 5912 h 5912"/>
              <a:gd name="T4" fmla="*/ 6827 w 6827"/>
              <a:gd name="T5" fmla="*/ 5912 h 5912"/>
              <a:gd name="T6" fmla="*/ 3413 w 6827"/>
              <a:gd name="T7" fmla="*/ 0 h 5912"/>
              <a:gd name="T8" fmla="*/ 3413 w 6827"/>
              <a:gd name="T9" fmla="*/ 972 h 5912"/>
              <a:gd name="T10" fmla="*/ 4489 w 6827"/>
              <a:gd name="T11" fmla="*/ 2835 h 5912"/>
              <a:gd name="T12" fmla="*/ 2338 w 6827"/>
              <a:gd name="T13" fmla="*/ 2835 h 5912"/>
              <a:gd name="T14" fmla="*/ 3413 w 6827"/>
              <a:gd name="T15" fmla="*/ 972 h 5912"/>
              <a:gd name="T16" fmla="*/ 842 w 6827"/>
              <a:gd name="T17" fmla="*/ 5426 h 5912"/>
              <a:gd name="T18" fmla="*/ 1917 w 6827"/>
              <a:gd name="T19" fmla="*/ 3564 h 5912"/>
              <a:gd name="T20" fmla="*/ 2993 w 6827"/>
              <a:gd name="T21" fmla="*/ 5426 h 5912"/>
              <a:gd name="T22" fmla="*/ 842 w 6827"/>
              <a:gd name="T23" fmla="*/ 5426 h 5912"/>
              <a:gd name="T24" fmla="*/ 2338 w 6827"/>
              <a:gd name="T25" fmla="*/ 3321 h 5912"/>
              <a:gd name="T26" fmla="*/ 4489 w 6827"/>
              <a:gd name="T27" fmla="*/ 3321 h 5912"/>
              <a:gd name="T28" fmla="*/ 3413 w 6827"/>
              <a:gd name="T29" fmla="*/ 5183 h 5912"/>
              <a:gd name="T30" fmla="*/ 2338 w 6827"/>
              <a:gd name="T31" fmla="*/ 3321 h 5912"/>
              <a:gd name="T32" fmla="*/ 4910 w 6827"/>
              <a:gd name="T33" fmla="*/ 3564 h 5912"/>
              <a:gd name="T34" fmla="*/ 5985 w 6827"/>
              <a:gd name="T35" fmla="*/ 5426 h 5912"/>
              <a:gd name="T36" fmla="*/ 3834 w 6827"/>
              <a:gd name="T37" fmla="*/ 5426 h 5912"/>
              <a:gd name="T38" fmla="*/ 4910 w 6827"/>
              <a:gd name="T39" fmla="*/ 3564 h 5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7" h="5912">
                <a:moveTo>
                  <a:pt x="3413" y="0"/>
                </a:moveTo>
                <a:lnTo>
                  <a:pt x="0" y="5912"/>
                </a:lnTo>
                <a:lnTo>
                  <a:pt x="6827" y="5912"/>
                </a:lnTo>
                <a:lnTo>
                  <a:pt x="3413" y="0"/>
                </a:lnTo>
                <a:close/>
                <a:moveTo>
                  <a:pt x="3413" y="972"/>
                </a:moveTo>
                <a:lnTo>
                  <a:pt x="4489" y="2835"/>
                </a:lnTo>
                <a:lnTo>
                  <a:pt x="2338" y="2835"/>
                </a:lnTo>
                <a:lnTo>
                  <a:pt x="3413" y="972"/>
                </a:lnTo>
                <a:close/>
                <a:moveTo>
                  <a:pt x="842" y="5426"/>
                </a:moveTo>
                <a:lnTo>
                  <a:pt x="1917" y="3564"/>
                </a:lnTo>
                <a:lnTo>
                  <a:pt x="2993" y="5426"/>
                </a:lnTo>
                <a:lnTo>
                  <a:pt x="842" y="5426"/>
                </a:lnTo>
                <a:close/>
                <a:moveTo>
                  <a:pt x="2338" y="3321"/>
                </a:moveTo>
                <a:lnTo>
                  <a:pt x="4489" y="3321"/>
                </a:lnTo>
                <a:lnTo>
                  <a:pt x="3413" y="5183"/>
                </a:lnTo>
                <a:lnTo>
                  <a:pt x="2338" y="3321"/>
                </a:lnTo>
                <a:close/>
                <a:moveTo>
                  <a:pt x="4910" y="3564"/>
                </a:moveTo>
                <a:lnTo>
                  <a:pt x="5985" y="5426"/>
                </a:lnTo>
                <a:lnTo>
                  <a:pt x="3834" y="5426"/>
                </a:lnTo>
                <a:lnTo>
                  <a:pt x="4910" y="3564"/>
                </a:lnTo>
                <a:close/>
              </a:path>
            </a:pathLst>
          </a:custGeom>
          <a:solidFill>
            <a:schemeClr val="bg1"/>
          </a:solidFill>
          <a:ln>
            <a:noFill/>
          </a:ln>
        </p:spPr>
        <p:txBody>
          <a:bodyPr vert="horz" wrap="square" lIns="68580" tIns="34290" rIns="68580" bIns="3429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dirty="0"/>
          </a:p>
        </p:txBody>
      </p:sp>
      <p:sp>
        <p:nvSpPr>
          <p:cNvPr id="36" name="íṩľíḍè-Oval 17"/>
          <p:cNvSpPr/>
          <p:nvPr/>
        </p:nvSpPr>
        <p:spPr>
          <a:xfrm>
            <a:off x="3189111" y="3133725"/>
            <a:ext cx="499346" cy="499343"/>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dirty="0"/>
          </a:p>
        </p:txBody>
      </p:sp>
      <p:sp>
        <p:nvSpPr>
          <p:cNvPr id="37" name="íṩľíḍè-Freeform 428"/>
          <p:cNvSpPr/>
          <p:nvPr/>
        </p:nvSpPr>
        <p:spPr bwMode="auto">
          <a:xfrm>
            <a:off x="3323991" y="3272830"/>
            <a:ext cx="229586" cy="221132"/>
          </a:xfrm>
          <a:custGeom>
            <a:avLst/>
            <a:gdLst>
              <a:gd name="connsiteX0" fmla="*/ 297615 w 597921"/>
              <a:gd name="connsiteY0" fmla="*/ 96957 h 598324"/>
              <a:gd name="connsiteX1" fmla="*/ 323434 w 597921"/>
              <a:gd name="connsiteY1" fmla="*/ 122740 h 598324"/>
              <a:gd name="connsiteX2" fmla="*/ 323434 w 597921"/>
              <a:gd name="connsiteY2" fmla="*/ 289852 h 598324"/>
              <a:gd name="connsiteX3" fmla="*/ 462572 w 597921"/>
              <a:gd name="connsiteY3" fmla="*/ 289852 h 598324"/>
              <a:gd name="connsiteX4" fmla="*/ 487913 w 597921"/>
              <a:gd name="connsiteY4" fmla="*/ 315157 h 598324"/>
              <a:gd name="connsiteX5" fmla="*/ 462572 w 597921"/>
              <a:gd name="connsiteY5" fmla="*/ 340463 h 598324"/>
              <a:gd name="connsiteX6" fmla="*/ 297615 w 597921"/>
              <a:gd name="connsiteY6" fmla="*/ 340463 h 598324"/>
              <a:gd name="connsiteX7" fmla="*/ 272274 w 597921"/>
              <a:gd name="connsiteY7" fmla="*/ 315157 h 598324"/>
              <a:gd name="connsiteX8" fmla="*/ 272274 w 597921"/>
              <a:gd name="connsiteY8" fmla="*/ 122740 h 598324"/>
              <a:gd name="connsiteX9" fmla="*/ 297615 w 597921"/>
              <a:gd name="connsiteY9" fmla="*/ 96957 h 598324"/>
              <a:gd name="connsiteX10" fmla="*/ 298127 w 597921"/>
              <a:gd name="connsiteY10" fmla="*/ 0 h 598324"/>
              <a:gd name="connsiteX11" fmla="*/ 597921 w 597921"/>
              <a:gd name="connsiteY11" fmla="*/ 299401 h 598324"/>
              <a:gd name="connsiteX12" fmla="*/ 298127 w 597921"/>
              <a:gd name="connsiteY12" fmla="*/ 598324 h 598324"/>
              <a:gd name="connsiteX13" fmla="*/ 35150 w 597921"/>
              <a:gd name="connsiteY13" fmla="*/ 442177 h 598324"/>
              <a:gd name="connsiteX14" fmla="*/ 34194 w 597921"/>
              <a:gd name="connsiteY14" fmla="*/ 432149 h 598324"/>
              <a:gd name="connsiteX15" fmla="*/ 40410 w 597921"/>
              <a:gd name="connsiteY15" fmla="*/ 424509 h 598324"/>
              <a:gd name="connsiteX16" fmla="*/ 74836 w 597921"/>
              <a:gd name="connsiteY16" fmla="*/ 407796 h 598324"/>
              <a:gd name="connsiteX17" fmla="*/ 91571 w 597921"/>
              <a:gd name="connsiteY17" fmla="*/ 413049 h 598324"/>
              <a:gd name="connsiteX18" fmla="*/ 298127 w 597921"/>
              <a:gd name="connsiteY18" fmla="*/ 534815 h 598324"/>
              <a:gd name="connsiteX19" fmla="*/ 534328 w 597921"/>
              <a:gd name="connsiteY19" fmla="*/ 299401 h 598324"/>
              <a:gd name="connsiteX20" fmla="*/ 298127 w 597921"/>
              <a:gd name="connsiteY20" fmla="*/ 63509 h 598324"/>
              <a:gd name="connsiteX21" fmla="*/ 145123 w 597921"/>
              <a:gd name="connsiteY21" fmla="*/ 120333 h 598324"/>
              <a:gd name="connsiteX22" fmla="*/ 200587 w 597921"/>
              <a:gd name="connsiteY22" fmla="*/ 142299 h 598324"/>
              <a:gd name="connsiteX23" fmla="*/ 208237 w 597921"/>
              <a:gd name="connsiteY23" fmla="*/ 152327 h 598324"/>
              <a:gd name="connsiteX24" fmla="*/ 203456 w 597921"/>
              <a:gd name="connsiteY24" fmla="*/ 164265 h 598324"/>
              <a:gd name="connsiteX25" fmla="*/ 48060 w 597921"/>
              <a:gd name="connsiteY25" fmla="*/ 285553 h 598324"/>
              <a:gd name="connsiteX26" fmla="*/ 35150 w 597921"/>
              <a:gd name="connsiteY26" fmla="*/ 287463 h 598324"/>
              <a:gd name="connsiteX27" fmla="*/ 27500 w 597921"/>
              <a:gd name="connsiteY27" fmla="*/ 277435 h 598324"/>
              <a:gd name="connsiteX28" fmla="*/ 246 w 597921"/>
              <a:gd name="connsiteY28" fmla="*/ 82132 h 598324"/>
              <a:gd name="connsiteX29" fmla="*/ 4550 w 597921"/>
              <a:gd name="connsiteY29" fmla="*/ 70194 h 598324"/>
              <a:gd name="connsiteX30" fmla="*/ 17459 w 597921"/>
              <a:gd name="connsiteY30" fmla="*/ 68762 h 598324"/>
              <a:gd name="connsiteX31" fmla="*/ 80574 w 597921"/>
              <a:gd name="connsiteY31" fmla="*/ 94070 h 598324"/>
              <a:gd name="connsiteX32" fmla="*/ 298127 w 597921"/>
              <a:gd name="connsiteY32" fmla="*/ 0 h 59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7921" h="598324">
                <a:moveTo>
                  <a:pt x="297615" y="96957"/>
                </a:moveTo>
                <a:cubicBezTo>
                  <a:pt x="311959" y="96957"/>
                  <a:pt x="323434" y="108416"/>
                  <a:pt x="323434" y="122740"/>
                </a:cubicBezTo>
                <a:lnTo>
                  <a:pt x="323434" y="289852"/>
                </a:lnTo>
                <a:lnTo>
                  <a:pt x="462572" y="289852"/>
                </a:lnTo>
                <a:cubicBezTo>
                  <a:pt x="476438" y="289852"/>
                  <a:pt x="487913" y="301311"/>
                  <a:pt x="487913" y="315157"/>
                </a:cubicBezTo>
                <a:cubicBezTo>
                  <a:pt x="487913" y="329004"/>
                  <a:pt x="476438" y="340463"/>
                  <a:pt x="462572" y="340463"/>
                </a:cubicBezTo>
                <a:lnTo>
                  <a:pt x="297615" y="340463"/>
                </a:lnTo>
                <a:cubicBezTo>
                  <a:pt x="283749" y="340463"/>
                  <a:pt x="272274" y="329004"/>
                  <a:pt x="272274" y="315157"/>
                </a:cubicBezTo>
                <a:lnTo>
                  <a:pt x="272274" y="122740"/>
                </a:lnTo>
                <a:cubicBezTo>
                  <a:pt x="272274" y="108416"/>
                  <a:pt x="283749" y="96957"/>
                  <a:pt x="297615" y="96957"/>
                </a:cubicBezTo>
                <a:close/>
                <a:moveTo>
                  <a:pt x="298127" y="0"/>
                </a:moveTo>
                <a:cubicBezTo>
                  <a:pt x="463564" y="0"/>
                  <a:pt x="597921" y="134181"/>
                  <a:pt x="597921" y="299401"/>
                </a:cubicBezTo>
                <a:cubicBezTo>
                  <a:pt x="597921" y="464143"/>
                  <a:pt x="463564" y="598324"/>
                  <a:pt x="298127" y="598324"/>
                </a:cubicBezTo>
                <a:cubicBezTo>
                  <a:pt x="188155" y="598324"/>
                  <a:pt x="87268" y="538635"/>
                  <a:pt x="35150" y="442177"/>
                </a:cubicBezTo>
                <a:cubicBezTo>
                  <a:pt x="33238" y="438835"/>
                  <a:pt x="32760" y="435492"/>
                  <a:pt x="34194" y="432149"/>
                </a:cubicBezTo>
                <a:cubicBezTo>
                  <a:pt x="35150" y="428807"/>
                  <a:pt x="37541" y="425942"/>
                  <a:pt x="40410" y="424509"/>
                </a:cubicBezTo>
                <a:lnTo>
                  <a:pt x="74836" y="407796"/>
                </a:lnTo>
                <a:cubicBezTo>
                  <a:pt x="81052" y="404931"/>
                  <a:pt x="88702" y="407319"/>
                  <a:pt x="91571" y="413049"/>
                </a:cubicBezTo>
                <a:cubicBezTo>
                  <a:pt x="133169" y="488018"/>
                  <a:pt x="212540" y="534815"/>
                  <a:pt x="298127" y="534815"/>
                </a:cubicBezTo>
                <a:cubicBezTo>
                  <a:pt x="428181" y="534815"/>
                  <a:pt x="534328" y="429284"/>
                  <a:pt x="534328" y="299401"/>
                </a:cubicBezTo>
                <a:cubicBezTo>
                  <a:pt x="534328" y="169517"/>
                  <a:pt x="428181" y="63509"/>
                  <a:pt x="298127" y="63509"/>
                </a:cubicBezTo>
                <a:cubicBezTo>
                  <a:pt x="242185" y="63509"/>
                  <a:pt x="187677" y="83565"/>
                  <a:pt x="145123" y="120333"/>
                </a:cubicBezTo>
                <a:lnTo>
                  <a:pt x="200587" y="142299"/>
                </a:lnTo>
                <a:cubicBezTo>
                  <a:pt x="204890" y="144209"/>
                  <a:pt x="207759" y="148029"/>
                  <a:pt x="208237" y="152327"/>
                </a:cubicBezTo>
                <a:cubicBezTo>
                  <a:pt x="208715" y="157102"/>
                  <a:pt x="207281" y="161399"/>
                  <a:pt x="203456" y="164265"/>
                </a:cubicBezTo>
                <a:lnTo>
                  <a:pt x="48060" y="285553"/>
                </a:lnTo>
                <a:cubicBezTo>
                  <a:pt x="44235" y="288418"/>
                  <a:pt x="39454" y="289373"/>
                  <a:pt x="35150" y="287463"/>
                </a:cubicBezTo>
                <a:cubicBezTo>
                  <a:pt x="31325" y="285553"/>
                  <a:pt x="27978" y="281733"/>
                  <a:pt x="27500" y="277435"/>
                </a:cubicBezTo>
                <a:lnTo>
                  <a:pt x="246" y="82132"/>
                </a:lnTo>
                <a:cubicBezTo>
                  <a:pt x="-710" y="77835"/>
                  <a:pt x="1203" y="73060"/>
                  <a:pt x="4550" y="70194"/>
                </a:cubicBezTo>
                <a:cubicBezTo>
                  <a:pt x="8375" y="67807"/>
                  <a:pt x="13156" y="66852"/>
                  <a:pt x="17459" y="68762"/>
                </a:cubicBezTo>
                <a:lnTo>
                  <a:pt x="80574" y="94070"/>
                </a:lnTo>
                <a:cubicBezTo>
                  <a:pt x="137472" y="33426"/>
                  <a:pt x="214931" y="0"/>
                  <a:pt x="298127" y="0"/>
                </a:cubicBezTo>
                <a:close/>
              </a:path>
            </a:pathLst>
          </a:custGeom>
          <a:solidFill>
            <a:schemeClr val="bg1"/>
          </a:solidFill>
          <a:ln>
            <a:noFill/>
          </a:ln>
        </p:spPr>
        <p:txBody>
          <a:bodyPr vert="horz" wrap="square" lIns="137124" tIns="68562" rIns="137124" bIns="68562"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5400"/>
          </a:p>
        </p:txBody>
      </p:sp>
      <p:sp>
        <p:nvSpPr>
          <p:cNvPr id="38" name="íṩľíḍè-Oval 15"/>
          <p:cNvSpPr/>
          <p:nvPr/>
        </p:nvSpPr>
        <p:spPr>
          <a:xfrm>
            <a:off x="5455545" y="3133725"/>
            <a:ext cx="499346" cy="499343"/>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dirty="0"/>
          </a:p>
        </p:txBody>
      </p:sp>
      <p:sp>
        <p:nvSpPr>
          <p:cNvPr id="39" name="íṩľíḍè-AutoShape 75"/>
          <p:cNvSpPr/>
          <p:nvPr/>
        </p:nvSpPr>
        <p:spPr bwMode="auto">
          <a:xfrm>
            <a:off x="5590425" y="3272830"/>
            <a:ext cx="229586" cy="221132"/>
          </a:xfrm>
          <a:custGeom>
            <a:avLst/>
            <a:gdLst>
              <a:gd name="connsiteX0" fmla="*/ 0 w 582235"/>
              <a:gd name="connsiteY0" fmla="*/ 404481 h 606722"/>
              <a:gd name="connsiteX1" fmla="*/ 101261 w 582235"/>
              <a:gd name="connsiteY1" fmla="*/ 404481 h 606722"/>
              <a:gd name="connsiteX2" fmla="*/ 101261 w 582235"/>
              <a:gd name="connsiteY2" fmla="*/ 606722 h 606722"/>
              <a:gd name="connsiteX3" fmla="*/ 0 w 582235"/>
              <a:gd name="connsiteY3" fmla="*/ 606722 h 606722"/>
              <a:gd name="connsiteX4" fmla="*/ 151927 w 582235"/>
              <a:gd name="connsiteY4" fmla="*/ 328623 h 606722"/>
              <a:gd name="connsiteX5" fmla="*/ 253188 w 582235"/>
              <a:gd name="connsiteY5" fmla="*/ 328623 h 606722"/>
              <a:gd name="connsiteX6" fmla="*/ 253188 w 582235"/>
              <a:gd name="connsiteY6" fmla="*/ 606722 h 606722"/>
              <a:gd name="connsiteX7" fmla="*/ 151927 w 582235"/>
              <a:gd name="connsiteY7" fmla="*/ 606722 h 606722"/>
              <a:gd name="connsiteX8" fmla="*/ 303855 w 582235"/>
              <a:gd name="connsiteY8" fmla="*/ 252766 h 606722"/>
              <a:gd name="connsiteX9" fmla="*/ 405046 w 582235"/>
              <a:gd name="connsiteY9" fmla="*/ 252766 h 606722"/>
              <a:gd name="connsiteX10" fmla="*/ 405046 w 582235"/>
              <a:gd name="connsiteY10" fmla="*/ 606722 h 606722"/>
              <a:gd name="connsiteX11" fmla="*/ 303855 w 582235"/>
              <a:gd name="connsiteY11" fmla="*/ 606722 h 606722"/>
              <a:gd name="connsiteX12" fmla="*/ 455711 w 582235"/>
              <a:gd name="connsiteY12" fmla="*/ 202241 h 606722"/>
              <a:gd name="connsiteX13" fmla="*/ 556972 w 582235"/>
              <a:gd name="connsiteY13" fmla="*/ 202241 h 606722"/>
              <a:gd name="connsiteX14" fmla="*/ 556972 w 582235"/>
              <a:gd name="connsiteY14" fmla="*/ 606722 h 606722"/>
              <a:gd name="connsiteX15" fmla="*/ 455711 w 582235"/>
              <a:gd name="connsiteY15" fmla="*/ 606722 h 606722"/>
              <a:gd name="connsiteX16" fmla="*/ 455697 w 582235"/>
              <a:gd name="connsiteY16" fmla="*/ 0 h 606722"/>
              <a:gd name="connsiteX17" fmla="*/ 556785 w 582235"/>
              <a:gd name="connsiteY17" fmla="*/ 0 h 606722"/>
              <a:gd name="connsiteX18" fmla="*/ 556874 w 582235"/>
              <a:gd name="connsiteY18" fmla="*/ 0 h 606722"/>
              <a:gd name="connsiteX19" fmla="*/ 556963 w 582235"/>
              <a:gd name="connsiteY19" fmla="*/ 0 h 606722"/>
              <a:gd name="connsiteX20" fmla="*/ 557675 w 582235"/>
              <a:gd name="connsiteY20" fmla="*/ 0 h 606722"/>
              <a:gd name="connsiteX21" fmla="*/ 559366 w 582235"/>
              <a:gd name="connsiteY21" fmla="*/ 89 h 606722"/>
              <a:gd name="connsiteX22" fmla="*/ 560611 w 582235"/>
              <a:gd name="connsiteY22" fmla="*/ 267 h 606722"/>
              <a:gd name="connsiteX23" fmla="*/ 561857 w 582235"/>
              <a:gd name="connsiteY23" fmla="*/ 444 h 606722"/>
              <a:gd name="connsiteX24" fmla="*/ 563192 w 582235"/>
              <a:gd name="connsiteY24" fmla="*/ 800 h 606722"/>
              <a:gd name="connsiteX25" fmla="*/ 564171 w 582235"/>
              <a:gd name="connsiteY25" fmla="*/ 1067 h 606722"/>
              <a:gd name="connsiteX26" fmla="*/ 565506 w 582235"/>
              <a:gd name="connsiteY26" fmla="*/ 1511 h 606722"/>
              <a:gd name="connsiteX27" fmla="*/ 566574 w 582235"/>
              <a:gd name="connsiteY27" fmla="*/ 1867 h 606722"/>
              <a:gd name="connsiteX28" fmla="*/ 567730 w 582235"/>
              <a:gd name="connsiteY28" fmla="*/ 2400 h 606722"/>
              <a:gd name="connsiteX29" fmla="*/ 568798 w 582235"/>
              <a:gd name="connsiteY29" fmla="*/ 2933 h 606722"/>
              <a:gd name="connsiteX30" fmla="*/ 569777 w 582235"/>
              <a:gd name="connsiteY30" fmla="*/ 3467 h 606722"/>
              <a:gd name="connsiteX31" fmla="*/ 570934 w 582235"/>
              <a:gd name="connsiteY31" fmla="*/ 4178 h 606722"/>
              <a:gd name="connsiteX32" fmla="*/ 571824 w 582235"/>
              <a:gd name="connsiteY32" fmla="*/ 4800 h 606722"/>
              <a:gd name="connsiteX33" fmla="*/ 572891 w 582235"/>
              <a:gd name="connsiteY33" fmla="*/ 5689 h 606722"/>
              <a:gd name="connsiteX34" fmla="*/ 573781 w 582235"/>
              <a:gd name="connsiteY34" fmla="*/ 6489 h 606722"/>
              <a:gd name="connsiteX35" fmla="*/ 574760 w 582235"/>
              <a:gd name="connsiteY35" fmla="*/ 7289 h 606722"/>
              <a:gd name="connsiteX36" fmla="*/ 575917 w 582235"/>
              <a:gd name="connsiteY36" fmla="*/ 8533 h 606722"/>
              <a:gd name="connsiteX37" fmla="*/ 576451 w 582235"/>
              <a:gd name="connsiteY37" fmla="*/ 9066 h 606722"/>
              <a:gd name="connsiteX38" fmla="*/ 576451 w 582235"/>
              <a:gd name="connsiteY38" fmla="*/ 9155 h 606722"/>
              <a:gd name="connsiteX39" fmla="*/ 577964 w 582235"/>
              <a:gd name="connsiteY39" fmla="*/ 11200 h 606722"/>
              <a:gd name="connsiteX40" fmla="*/ 578053 w 582235"/>
              <a:gd name="connsiteY40" fmla="*/ 11289 h 606722"/>
              <a:gd name="connsiteX41" fmla="*/ 579209 w 582235"/>
              <a:gd name="connsiteY41" fmla="*/ 13244 h 606722"/>
              <a:gd name="connsiteX42" fmla="*/ 579743 w 582235"/>
              <a:gd name="connsiteY42" fmla="*/ 14222 h 606722"/>
              <a:gd name="connsiteX43" fmla="*/ 580277 w 582235"/>
              <a:gd name="connsiteY43" fmla="*/ 15555 h 606722"/>
              <a:gd name="connsiteX44" fmla="*/ 580722 w 582235"/>
              <a:gd name="connsiteY44" fmla="*/ 16711 h 606722"/>
              <a:gd name="connsiteX45" fmla="*/ 581167 w 582235"/>
              <a:gd name="connsiteY45" fmla="*/ 17866 h 606722"/>
              <a:gd name="connsiteX46" fmla="*/ 581523 w 582235"/>
              <a:gd name="connsiteY46" fmla="*/ 19199 h 606722"/>
              <a:gd name="connsiteX47" fmla="*/ 581790 w 582235"/>
              <a:gd name="connsiteY47" fmla="*/ 20266 h 606722"/>
              <a:gd name="connsiteX48" fmla="*/ 582146 w 582235"/>
              <a:gd name="connsiteY48" fmla="*/ 22488 h 606722"/>
              <a:gd name="connsiteX49" fmla="*/ 582146 w 582235"/>
              <a:gd name="connsiteY49" fmla="*/ 22666 h 606722"/>
              <a:gd name="connsiteX50" fmla="*/ 582235 w 582235"/>
              <a:gd name="connsiteY50" fmla="*/ 25244 h 606722"/>
              <a:gd name="connsiteX51" fmla="*/ 582235 w 582235"/>
              <a:gd name="connsiteY51" fmla="*/ 126396 h 606722"/>
              <a:gd name="connsiteX52" fmla="*/ 556963 w 582235"/>
              <a:gd name="connsiteY52" fmla="*/ 151728 h 606722"/>
              <a:gd name="connsiteX53" fmla="*/ 531691 w 582235"/>
              <a:gd name="connsiteY53" fmla="*/ 126396 h 606722"/>
              <a:gd name="connsiteX54" fmla="*/ 531691 w 582235"/>
              <a:gd name="connsiteY54" fmla="*/ 79286 h 606722"/>
              <a:gd name="connsiteX55" fmla="*/ 421260 w 582235"/>
              <a:gd name="connsiteY55" fmla="*/ 171106 h 606722"/>
              <a:gd name="connsiteX56" fmla="*/ 385666 w 582235"/>
              <a:gd name="connsiteY56" fmla="*/ 167906 h 606722"/>
              <a:gd name="connsiteX57" fmla="*/ 388869 w 582235"/>
              <a:gd name="connsiteY57" fmla="*/ 132262 h 606722"/>
              <a:gd name="connsiteX58" fmla="*/ 487020 w 582235"/>
              <a:gd name="connsiteY58" fmla="*/ 50576 h 606722"/>
              <a:gd name="connsiteX59" fmla="*/ 455697 w 582235"/>
              <a:gd name="connsiteY59" fmla="*/ 50576 h 606722"/>
              <a:gd name="connsiteX60" fmla="*/ 430425 w 582235"/>
              <a:gd name="connsiteY60" fmla="*/ 25244 h 606722"/>
              <a:gd name="connsiteX61" fmla="*/ 455697 w 582235"/>
              <a:gd name="connsiteY61"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82235" h="606722">
                <a:moveTo>
                  <a:pt x="0" y="404481"/>
                </a:moveTo>
                <a:lnTo>
                  <a:pt x="101261" y="404481"/>
                </a:lnTo>
                <a:lnTo>
                  <a:pt x="101261" y="606722"/>
                </a:lnTo>
                <a:lnTo>
                  <a:pt x="0" y="606722"/>
                </a:lnTo>
                <a:close/>
                <a:moveTo>
                  <a:pt x="151927" y="328623"/>
                </a:moveTo>
                <a:lnTo>
                  <a:pt x="253188" y="328623"/>
                </a:lnTo>
                <a:lnTo>
                  <a:pt x="253188" y="606722"/>
                </a:lnTo>
                <a:lnTo>
                  <a:pt x="151927" y="606722"/>
                </a:lnTo>
                <a:close/>
                <a:moveTo>
                  <a:pt x="303855" y="252766"/>
                </a:moveTo>
                <a:lnTo>
                  <a:pt x="405046" y="252766"/>
                </a:lnTo>
                <a:lnTo>
                  <a:pt x="405046" y="606722"/>
                </a:lnTo>
                <a:lnTo>
                  <a:pt x="303855" y="606722"/>
                </a:lnTo>
                <a:close/>
                <a:moveTo>
                  <a:pt x="455711" y="202241"/>
                </a:moveTo>
                <a:lnTo>
                  <a:pt x="556972" y="202241"/>
                </a:lnTo>
                <a:lnTo>
                  <a:pt x="556972" y="606722"/>
                </a:lnTo>
                <a:lnTo>
                  <a:pt x="455711" y="606722"/>
                </a:lnTo>
                <a:close/>
                <a:moveTo>
                  <a:pt x="455697" y="0"/>
                </a:moveTo>
                <a:lnTo>
                  <a:pt x="556785" y="0"/>
                </a:lnTo>
                <a:lnTo>
                  <a:pt x="556874" y="0"/>
                </a:lnTo>
                <a:lnTo>
                  <a:pt x="556963" y="0"/>
                </a:lnTo>
                <a:cubicBezTo>
                  <a:pt x="557230" y="0"/>
                  <a:pt x="557408" y="0"/>
                  <a:pt x="557675" y="0"/>
                </a:cubicBezTo>
                <a:cubicBezTo>
                  <a:pt x="558298" y="89"/>
                  <a:pt x="558832" y="89"/>
                  <a:pt x="559366" y="89"/>
                </a:cubicBezTo>
                <a:cubicBezTo>
                  <a:pt x="559811" y="178"/>
                  <a:pt x="560256" y="267"/>
                  <a:pt x="560611" y="267"/>
                </a:cubicBezTo>
                <a:cubicBezTo>
                  <a:pt x="561056" y="356"/>
                  <a:pt x="561412" y="444"/>
                  <a:pt x="561857" y="444"/>
                </a:cubicBezTo>
                <a:cubicBezTo>
                  <a:pt x="562302" y="533"/>
                  <a:pt x="562747" y="711"/>
                  <a:pt x="563192" y="800"/>
                </a:cubicBezTo>
                <a:cubicBezTo>
                  <a:pt x="563548" y="889"/>
                  <a:pt x="563904" y="978"/>
                  <a:pt x="564171" y="1067"/>
                </a:cubicBezTo>
                <a:cubicBezTo>
                  <a:pt x="564616" y="1156"/>
                  <a:pt x="565061" y="1333"/>
                  <a:pt x="565506" y="1511"/>
                </a:cubicBezTo>
                <a:cubicBezTo>
                  <a:pt x="565862" y="1600"/>
                  <a:pt x="566218" y="1778"/>
                  <a:pt x="566574" y="1867"/>
                </a:cubicBezTo>
                <a:cubicBezTo>
                  <a:pt x="566929" y="2044"/>
                  <a:pt x="567285" y="2222"/>
                  <a:pt x="567730" y="2400"/>
                </a:cubicBezTo>
                <a:cubicBezTo>
                  <a:pt x="568086" y="2578"/>
                  <a:pt x="568442" y="2755"/>
                  <a:pt x="568798" y="2933"/>
                </a:cubicBezTo>
                <a:cubicBezTo>
                  <a:pt x="569154" y="3111"/>
                  <a:pt x="569421" y="3289"/>
                  <a:pt x="569777" y="3467"/>
                </a:cubicBezTo>
                <a:cubicBezTo>
                  <a:pt x="570133" y="3733"/>
                  <a:pt x="570578" y="4000"/>
                  <a:pt x="570934" y="4178"/>
                </a:cubicBezTo>
                <a:cubicBezTo>
                  <a:pt x="571201" y="4444"/>
                  <a:pt x="571557" y="4622"/>
                  <a:pt x="571824" y="4800"/>
                </a:cubicBezTo>
                <a:cubicBezTo>
                  <a:pt x="572180" y="5155"/>
                  <a:pt x="572536" y="5422"/>
                  <a:pt x="572891" y="5689"/>
                </a:cubicBezTo>
                <a:cubicBezTo>
                  <a:pt x="573247" y="5955"/>
                  <a:pt x="573514" y="6222"/>
                  <a:pt x="573781" y="6489"/>
                </a:cubicBezTo>
                <a:cubicBezTo>
                  <a:pt x="574137" y="6755"/>
                  <a:pt x="574493" y="7022"/>
                  <a:pt x="574760" y="7289"/>
                </a:cubicBezTo>
                <a:cubicBezTo>
                  <a:pt x="575205" y="7733"/>
                  <a:pt x="575561" y="8178"/>
                  <a:pt x="575917" y="8533"/>
                </a:cubicBezTo>
                <a:cubicBezTo>
                  <a:pt x="576095" y="8711"/>
                  <a:pt x="576273" y="8889"/>
                  <a:pt x="576451" y="9066"/>
                </a:cubicBezTo>
                <a:cubicBezTo>
                  <a:pt x="576451" y="9155"/>
                  <a:pt x="576451" y="9155"/>
                  <a:pt x="576451" y="9155"/>
                </a:cubicBezTo>
                <a:cubicBezTo>
                  <a:pt x="576985" y="9777"/>
                  <a:pt x="577519" y="10489"/>
                  <a:pt x="577964" y="11200"/>
                </a:cubicBezTo>
                <a:cubicBezTo>
                  <a:pt x="577964" y="11200"/>
                  <a:pt x="578053" y="11289"/>
                  <a:pt x="578053" y="11289"/>
                </a:cubicBezTo>
                <a:cubicBezTo>
                  <a:pt x="578498" y="12000"/>
                  <a:pt x="578854" y="12622"/>
                  <a:pt x="579209" y="13244"/>
                </a:cubicBezTo>
                <a:cubicBezTo>
                  <a:pt x="579387" y="13600"/>
                  <a:pt x="579565" y="13955"/>
                  <a:pt x="579743" y="14222"/>
                </a:cubicBezTo>
                <a:cubicBezTo>
                  <a:pt x="579921" y="14666"/>
                  <a:pt x="580099" y="15111"/>
                  <a:pt x="580277" y="15555"/>
                </a:cubicBezTo>
                <a:cubicBezTo>
                  <a:pt x="580455" y="15911"/>
                  <a:pt x="580633" y="16266"/>
                  <a:pt x="580722" y="16711"/>
                </a:cubicBezTo>
                <a:cubicBezTo>
                  <a:pt x="580900" y="17066"/>
                  <a:pt x="581078" y="17422"/>
                  <a:pt x="581167" y="17866"/>
                </a:cubicBezTo>
                <a:cubicBezTo>
                  <a:pt x="581256" y="18311"/>
                  <a:pt x="581434" y="18755"/>
                  <a:pt x="581523" y="19199"/>
                </a:cubicBezTo>
                <a:cubicBezTo>
                  <a:pt x="581612" y="19555"/>
                  <a:pt x="581701" y="19910"/>
                  <a:pt x="581790" y="20266"/>
                </a:cubicBezTo>
                <a:cubicBezTo>
                  <a:pt x="581879" y="20977"/>
                  <a:pt x="582057" y="21777"/>
                  <a:pt x="582146" y="22488"/>
                </a:cubicBezTo>
                <a:cubicBezTo>
                  <a:pt x="582146" y="22577"/>
                  <a:pt x="582146" y="22666"/>
                  <a:pt x="582146" y="22666"/>
                </a:cubicBezTo>
                <a:cubicBezTo>
                  <a:pt x="582235" y="23555"/>
                  <a:pt x="582235" y="24355"/>
                  <a:pt x="582235" y="25244"/>
                </a:cubicBezTo>
                <a:lnTo>
                  <a:pt x="582235" y="126396"/>
                </a:lnTo>
                <a:cubicBezTo>
                  <a:pt x="582235" y="140351"/>
                  <a:pt x="570934" y="151728"/>
                  <a:pt x="556963" y="151728"/>
                </a:cubicBezTo>
                <a:cubicBezTo>
                  <a:pt x="542992" y="151728"/>
                  <a:pt x="531691" y="140351"/>
                  <a:pt x="531691" y="126396"/>
                </a:cubicBezTo>
                <a:lnTo>
                  <a:pt x="531691" y="79286"/>
                </a:lnTo>
                <a:lnTo>
                  <a:pt x="421260" y="171106"/>
                </a:lnTo>
                <a:cubicBezTo>
                  <a:pt x="410582" y="180083"/>
                  <a:pt x="394564" y="178572"/>
                  <a:pt x="385666" y="167906"/>
                </a:cubicBezTo>
                <a:cubicBezTo>
                  <a:pt x="376678" y="157150"/>
                  <a:pt x="378191" y="141240"/>
                  <a:pt x="388869" y="132262"/>
                </a:cubicBezTo>
                <a:lnTo>
                  <a:pt x="487020" y="50576"/>
                </a:lnTo>
                <a:lnTo>
                  <a:pt x="455697" y="50576"/>
                </a:lnTo>
                <a:cubicBezTo>
                  <a:pt x="441727" y="50576"/>
                  <a:pt x="430425" y="39288"/>
                  <a:pt x="430425" y="25244"/>
                </a:cubicBezTo>
                <a:cubicBezTo>
                  <a:pt x="430425" y="11289"/>
                  <a:pt x="441727" y="0"/>
                  <a:pt x="455697" y="0"/>
                </a:cubicBezTo>
                <a:close/>
              </a:path>
            </a:pathLst>
          </a:custGeom>
          <a:solidFill>
            <a:schemeClr val="bg1"/>
          </a:solidFill>
          <a:ln>
            <a:noFill/>
          </a:ln>
          <a:effectLst/>
        </p:spPr>
        <p:txBody>
          <a:bodyPr lIns="91416" tIns="91416" rIns="91416" bIns="91416"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hangingPunct="0">
              <a:spcBef>
                <a:spcPct val="0"/>
              </a:spcBef>
              <a:spcAft>
                <a:spcPct val="0"/>
              </a:spcAft>
            </a:pPr>
            <a:endParaRPr lang="zh-CN" altLang="zh-CN" sz="480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grpSp>
        <p:nvGrpSpPr>
          <p:cNvPr id="40" name="组合 39"/>
          <p:cNvGrpSpPr/>
          <p:nvPr/>
        </p:nvGrpSpPr>
        <p:grpSpPr>
          <a:xfrm>
            <a:off x="642013" y="1528227"/>
            <a:ext cx="1938791" cy="864325"/>
            <a:chOff x="5354322" y="1967781"/>
            <a:chExt cx="2585055" cy="1152433"/>
          </a:xfrm>
        </p:grpSpPr>
        <p:sp>
          <p:nvSpPr>
            <p:cNvPr id="41" name="矩形 40"/>
            <p:cNvSpPr/>
            <p:nvPr/>
          </p:nvSpPr>
          <p:spPr>
            <a:xfrm>
              <a:off x="5354322" y="2332306"/>
              <a:ext cx="2585055" cy="78790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900" dirty="0">
                  <a:solidFill>
                    <a:schemeClr val="tx1">
                      <a:lumMod val="75000"/>
                      <a:lumOff val="25000"/>
                    </a:schemeClr>
                  </a:solidFill>
                </a:rPr>
                <a:t>用户可以在投影仪或者计算机上可以将演示文稿打印出来制作成胶片以便应用到更广泛的领域中</a:t>
              </a:r>
            </a:p>
          </p:txBody>
        </p:sp>
        <p:sp>
          <p:nvSpPr>
            <p:cNvPr id="42" name="矩形 41"/>
            <p:cNvSpPr/>
            <p:nvPr/>
          </p:nvSpPr>
          <p:spPr>
            <a:xfrm>
              <a:off x="5854990" y="1967781"/>
              <a:ext cx="2084387" cy="37249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015" b="1" dirty="0">
                  <a:solidFill>
                    <a:schemeClr val="tx1">
                      <a:lumMod val="75000"/>
                      <a:lumOff val="25000"/>
                    </a:schemeClr>
                  </a:solidFill>
                </a:rPr>
                <a:t>标题文字添加</a:t>
              </a:r>
            </a:p>
          </p:txBody>
        </p:sp>
      </p:grpSp>
      <p:grpSp>
        <p:nvGrpSpPr>
          <p:cNvPr id="43" name="组合 42"/>
          <p:cNvGrpSpPr/>
          <p:nvPr/>
        </p:nvGrpSpPr>
        <p:grpSpPr>
          <a:xfrm>
            <a:off x="1454927" y="3367691"/>
            <a:ext cx="1938791" cy="864325"/>
            <a:chOff x="5354322" y="1967781"/>
            <a:chExt cx="2585055" cy="1152433"/>
          </a:xfrm>
        </p:grpSpPr>
        <p:sp>
          <p:nvSpPr>
            <p:cNvPr id="44" name="矩形 43"/>
            <p:cNvSpPr/>
            <p:nvPr/>
          </p:nvSpPr>
          <p:spPr>
            <a:xfrm>
              <a:off x="5354322" y="2332306"/>
              <a:ext cx="2585055" cy="787908"/>
            </a:xfrm>
            <a:prstGeom prst="rect">
              <a:avLst/>
            </a:prstGeom>
          </p:spPr>
          <p:txBody>
            <a:bodyPr wrap="square">
              <a:spAutoFit/>
              <a:scene3d>
                <a:camera prst="orthographicFront"/>
                <a:lightRig rig="threePt" dir="t"/>
              </a:scene3d>
              <a:sp3d contourW="12700"/>
            </a:bodyPr>
            <a:lstStyle/>
            <a:p>
              <a:pPr>
                <a:lnSpc>
                  <a:spcPct val="120000"/>
                </a:lnSpc>
              </a:pPr>
              <a:r>
                <a:rPr lang="zh-CN" altLang="en-US" sz="900" dirty="0">
                  <a:solidFill>
                    <a:schemeClr val="tx1">
                      <a:lumMod val="75000"/>
                      <a:lumOff val="25000"/>
                    </a:schemeClr>
                  </a:solidFill>
                </a:rPr>
                <a:t>用户可以在投影仪或者计算机上可以将演示文稿打印出来制作成胶片以便应用到更广泛的领域中</a:t>
              </a:r>
            </a:p>
          </p:txBody>
        </p:sp>
        <p:sp>
          <p:nvSpPr>
            <p:cNvPr id="59" name="矩形 58"/>
            <p:cNvSpPr/>
            <p:nvPr/>
          </p:nvSpPr>
          <p:spPr>
            <a:xfrm>
              <a:off x="5354323" y="1967781"/>
              <a:ext cx="2084387" cy="372496"/>
            </a:xfrm>
            <a:prstGeom prst="rect">
              <a:avLst/>
            </a:prstGeom>
          </p:spPr>
          <p:txBody>
            <a:bodyPr wrap="square">
              <a:spAutoFit/>
              <a:scene3d>
                <a:camera prst="orthographicFront"/>
                <a:lightRig rig="threePt" dir="t"/>
              </a:scene3d>
              <a:sp3d contourW="12700"/>
            </a:bodyPr>
            <a:lstStyle/>
            <a:p>
              <a:pPr>
                <a:lnSpc>
                  <a:spcPct val="120000"/>
                </a:lnSpc>
              </a:pPr>
              <a:r>
                <a:rPr lang="zh-CN" altLang="en-US" sz="1015" b="1" dirty="0">
                  <a:solidFill>
                    <a:schemeClr val="tx1">
                      <a:lumMod val="75000"/>
                      <a:lumOff val="25000"/>
                    </a:schemeClr>
                  </a:solidFill>
                </a:rPr>
                <a:t>标题文字添加</a:t>
              </a:r>
            </a:p>
          </p:txBody>
        </p:sp>
      </p:grpSp>
      <p:grpSp>
        <p:nvGrpSpPr>
          <p:cNvPr id="60" name="组合 59"/>
          <p:cNvGrpSpPr/>
          <p:nvPr/>
        </p:nvGrpSpPr>
        <p:grpSpPr>
          <a:xfrm>
            <a:off x="6560061" y="1528227"/>
            <a:ext cx="1938791" cy="864325"/>
            <a:chOff x="5354322" y="1967781"/>
            <a:chExt cx="2585055" cy="1152433"/>
          </a:xfrm>
        </p:grpSpPr>
        <p:sp>
          <p:nvSpPr>
            <p:cNvPr id="61" name="矩形 60"/>
            <p:cNvSpPr/>
            <p:nvPr/>
          </p:nvSpPr>
          <p:spPr>
            <a:xfrm>
              <a:off x="5354322" y="2332306"/>
              <a:ext cx="2585055" cy="787908"/>
            </a:xfrm>
            <a:prstGeom prst="rect">
              <a:avLst/>
            </a:prstGeom>
          </p:spPr>
          <p:txBody>
            <a:bodyPr wrap="square">
              <a:spAutoFit/>
              <a:scene3d>
                <a:camera prst="orthographicFront"/>
                <a:lightRig rig="threePt" dir="t"/>
              </a:scene3d>
              <a:sp3d contourW="12700"/>
            </a:bodyPr>
            <a:lstStyle/>
            <a:p>
              <a:pPr>
                <a:lnSpc>
                  <a:spcPct val="120000"/>
                </a:lnSpc>
              </a:pPr>
              <a:r>
                <a:rPr lang="zh-CN" altLang="en-US" sz="900" dirty="0">
                  <a:solidFill>
                    <a:schemeClr val="tx1">
                      <a:lumMod val="75000"/>
                      <a:lumOff val="25000"/>
                    </a:schemeClr>
                  </a:solidFill>
                </a:rPr>
                <a:t>用户可以在投影仪或者计算机上可以将演示文稿打印出来制作成胶片以便应用到更广泛的领域中</a:t>
              </a:r>
            </a:p>
          </p:txBody>
        </p:sp>
        <p:sp>
          <p:nvSpPr>
            <p:cNvPr id="62" name="矩形 61"/>
            <p:cNvSpPr/>
            <p:nvPr/>
          </p:nvSpPr>
          <p:spPr>
            <a:xfrm>
              <a:off x="5354322" y="1967781"/>
              <a:ext cx="2084387" cy="372496"/>
            </a:xfrm>
            <a:prstGeom prst="rect">
              <a:avLst/>
            </a:prstGeom>
          </p:spPr>
          <p:txBody>
            <a:bodyPr wrap="square">
              <a:spAutoFit/>
              <a:scene3d>
                <a:camera prst="orthographicFront"/>
                <a:lightRig rig="threePt" dir="t"/>
              </a:scene3d>
              <a:sp3d contourW="12700"/>
            </a:bodyPr>
            <a:lstStyle/>
            <a:p>
              <a:pPr>
                <a:lnSpc>
                  <a:spcPct val="120000"/>
                </a:lnSpc>
              </a:pPr>
              <a:r>
                <a:rPr lang="zh-CN" altLang="en-US" sz="1015" b="1" dirty="0">
                  <a:solidFill>
                    <a:schemeClr val="tx1">
                      <a:lumMod val="75000"/>
                      <a:lumOff val="25000"/>
                    </a:schemeClr>
                  </a:solidFill>
                </a:rPr>
                <a:t>标题文字添加</a:t>
              </a:r>
            </a:p>
          </p:txBody>
        </p:sp>
      </p:grpSp>
      <p:grpSp>
        <p:nvGrpSpPr>
          <p:cNvPr id="63" name="组合 62"/>
          <p:cNvGrpSpPr/>
          <p:nvPr/>
        </p:nvGrpSpPr>
        <p:grpSpPr>
          <a:xfrm>
            <a:off x="5860055" y="3367691"/>
            <a:ext cx="1938791" cy="864325"/>
            <a:chOff x="5354322" y="1967781"/>
            <a:chExt cx="2585055" cy="1152433"/>
          </a:xfrm>
        </p:grpSpPr>
        <p:sp>
          <p:nvSpPr>
            <p:cNvPr id="64" name="矩形 63"/>
            <p:cNvSpPr/>
            <p:nvPr/>
          </p:nvSpPr>
          <p:spPr>
            <a:xfrm>
              <a:off x="5354322" y="2332306"/>
              <a:ext cx="2585055" cy="78790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900" dirty="0">
                  <a:solidFill>
                    <a:schemeClr val="tx1">
                      <a:lumMod val="75000"/>
                      <a:lumOff val="25000"/>
                    </a:schemeClr>
                  </a:solidFill>
                </a:rPr>
                <a:t>用户可以在投影仪或者计算机上可以将演示文稿打印出来制作成胶片以便应用到更广泛的领域中</a:t>
              </a:r>
            </a:p>
          </p:txBody>
        </p:sp>
        <p:sp>
          <p:nvSpPr>
            <p:cNvPr id="65" name="矩形 64"/>
            <p:cNvSpPr/>
            <p:nvPr/>
          </p:nvSpPr>
          <p:spPr>
            <a:xfrm>
              <a:off x="5854990" y="1967781"/>
              <a:ext cx="2084387" cy="37249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015" b="1" dirty="0">
                  <a:solidFill>
                    <a:schemeClr val="tx1">
                      <a:lumMod val="75000"/>
                      <a:lumOff val="25000"/>
                    </a:schemeClr>
                  </a:solidFill>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1000"/>
                                        <p:tgtEl>
                                          <p:spTgt spid="30"/>
                                        </p:tgtEl>
                                      </p:cBhvr>
                                    </p:animEffect>
                                    <p:anim calcmode="lin" valueType="num">
                                      <p:cBhvr>
                                        <p:cTn id="18" dur="1000" fill="hold"/>
                                        <p:tgtEl>
                                          <p:spTgt spid="30"/>
                                        </p:tgtEl>
                                        <p:attrNameLst>
                                          <p:attrName>ppt_x</p:attrName>
                                        </p:attrNameLst>
                                      </p:cBhvr>
                                      <p:tavLst>
                                        <p:tav tm="0">
                                          <p:val>
                                            <p:strVal val="#ppt_x"/>
                                          </p:val>
                                        </p:tav>
                                        <p:tav tm="100000">
                                          <p:val>
                                            <p:strVal val="#ppt_x"/>
                                          </p:val>
                                        </p:tav>
                                      </p:tavLst>
                                    </p:anim>
                                    <p:anim calcmode="lin" valueType="num">
                                      <p:cBhvr>
                                        <p:cTn id="19" dur="1000" fill="hold"/>
                                        <p:tgtEl>
                                          <p:spTgt spid="3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1000"/>
                                        <p:tgtEl>
                                          <p:spTgt spid="31"/>
                                        </p:tgtEl>
                                      </p:cBhvr>
                                    </p:animEffect>
                                    <p:anim calcmode="lin" valueType="num">
                                      <p:cBhvr>
                                        <p:cTn id="23" dur="1000" fill="hold"/>
                                        <p:tgtEl>
                                          <p:spTgt spid="31"/>
                                        </p:tgtEl>
                                        <p:attrNameLst>
                                          <p:attrName>ppt_x</p:attrName>
                                        </p:attrNameLst>
                                      </p:cBhvr>
                                      <p:tavLst>
                                        <p:tav tm="0">
                                          <p:val>
                                            <p:strVal val="#ppt_x"/>
                                          </p:val>
                                        </p:tav>
                                        <p:tav tm="100000">
                                          <p:val>
                                            <p:strVal val="#ppt_x"/>
                                          </p:val>
                                        </p:tav>
                                      </p:tavLst>
                                    </p:anim>
                                    <p:anim calcmode="lin" valueType="num">
                                      <p:cBhvr>
                                        <p:cTn id="24" dur="1000" fill="hold"/>
                                        <p:tgtEl>
                                          <p:spTgt spid="3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1000"/>
                                        <p:tgtEl>
                                          <p:spTgt spid="33"/>
                                        </p:tgtEl>
                                      </p:cBhvr>
                                    </p:animEffect>
                                    <p:anim calcmode="lin" valueType="num">
                                      <p:cBhvr>
                                        <p:cTn id="33" dur="1000" fill="hold"/>
                                        <p:tgtEl>
                                          <p:spTgt spid="33"/>
                                        </p:tgtEl>
                                        <p:attrNameLst>
                                          <p:attrName>ppt_x</p:attrName>
                                        </p:attrNameLst>
                                      </p:cBhvr>
                                      <p:tavLst>
                                        <p:tav tm="0">
                                          <p:val>
                                            <p:strVal val="#ppt_x"/>
                                          </p:val>
                                        </p:tav>
                                        <p:tav tm="100000">
                                          <p:val>
                                            <p:strVal val="#ppt_x"/>
                                          </p:val>
                                        </p:tav>
                                      </p:tavLst>
                                    </p:anim>
                                    <p:anim calcmode="lin" valueType="num">
                                      <p:cBhvr>
                                        <p:cTn id="34" dur="1000" fill="hold"/>
                                        <p:tgtEl>
                                          <p:spTgt spid="3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1000"/>
                                        <p:tgtEl>
                                          <p:spTgt spid="35"/>
                                        </p:tgtEl>
                                      </p:cBhvr>
                                    </p:animEffect>
                                    <p:anim calcmode="lin" valueType="num">
                                      <p:cBhvr>
                                        <p:cTn id="43" dur="1000" fill="hold"/>
                                        <p:tgtEl>
                                          <p:spTgt spid="35"/>
                                        </p:tgtEl>
                                        <p:attrNameLst>
                                          <p:attrName>ppt_x</p:attrName>
                                        </p:attrNameLst>
                                      </p:cBhvr>
                                      <p:tavLst>
                                        <p:tav tm="0">
                                          <p:val>
                                            <p:strVal val="#ppt_x"/>
                                          </p:val>
                                        </p:tav>
                                        <p:tav tm="100000">
                                          <p:val>
                                            <p:strVal val="#ppt_x"/>
                                          </p:val>
                                        </p:tav>
                                      </p:tavLst>
                                    </p:anim>
                                    <p:anim calcmode="lin" valueType="num">
                                      <p:cBhvr>
                                        <p:cTn id="44" dur="1000" fill="hold"/>
                                        <p:tgtEl>
                                          <p:spTgt spid="3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1000"/>
                            </p:stCondLst>
                            <p:childTnLst>
                              <p:par>
                                <p:cTn id="66" presetID="2" presetClass="entr" presetSubtype="8" fill="hold" nodeType="afterEffect">
                                  <p:stCondLst>
                                    <p:cond delay="0"/>
                                  </p:stCondLst>
                                  <p:childTnLst>
                                    <p:set>
                                      <p:cBhvr>
                                        <p:cTn id="67" dur="1" fill="hold">
                                          <p:stCondLst>
                                            <p:cond delay="0"/>
                                          </p:stCondLst>
                                        </p:cTn>
                                        <p:tgtEl>
                                          <p:spTgt spid="40"/>
                                        </p:tgtEl>
                                        <p:attrNameLst>
                                          <p:attrName>style.visibility</p:attrName>
                                        </p:attrNameLst>
                                      </p:cBhvr>
                                      <p:to>
                                        <p:strVal val="visible"/>
                                      </p:to>
                                    </p:set>
                                    <p:anim calcmode="lin" valueType="num">
                                      <p:cBhvr additive="base">
                                        <p:cTn id="68" dur="500" fill="hold"/>
                                        <p:tgtEl>
                                          <p:spTgt spid="40"/>
                                        </p:tgtEl>
                                        <p:attrNameLst>
                                          <p:attrName>ppt_x</p:attrName>
                                        </p:attrNameLst>
                                      </p:cBhvr>
                                      <p:tavLst>
                                        <p:tav tm="0">
                                          <p:val>
                                            <p:strVal val="0-#ppt_w/2"/>
                                          </p:val>
                                        </p:tav>
                                        <p:tav tm="100000">
                                          <p:val>
                                            <p:strVal val="#ppt_x"/>
                                          </p:val>
                                        </p:tav>
                                      </p:tavLst>
                                    </p:anim>
                                    <p:anim calcmode="lin" valueType="num">
                                      <p:cBhvr additive="base">
                                        <p:cTn id="69" dur="500" fill="hold"/>
                                        <p:tgtEl>
                                          <p:spTgt spid="40"/>
                                        </p:tgtEl>
                                        <p:attrNameLst>
                                          <p:attrName>ppt_y</p:attrName>
                                        </p:attrNameLst>
                                      </p:cBhvr>
                                      <p:tavLst>
                                        <p:tav tm="0">
                                          <p:val>
                                            <p:strVal val="#ppt_y"/>
                                          </p:val>
                                        </p:tav>
                                        <p:tav tm="100000">
                                          <p:val>
                                            <p:strVal val="#ppt_y"/>
                                          </p:val>
                                        </p:tav>
                                      </p:tavLst>
                                    </p:anim>
                                  </p:childTnLst>
                                </p:cTn>
                              </p:par>
                              <p:par>
                                <p:cTn id="70" presetID="2" presetClass="entr" presetSubtype="8" fill="hold" nodeType="with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additive="base">
                                        <p:cTn id="72" dur="500" fill="hold"/>
                                        <p:tgtEl>
                                          <p:spTgt spid="43"/>
                                        </p:tgtEl>
                                        <p:attrNameLst>
                                          <p:attrName>ppt_x</p:attrName>
                                        </p:attrNameLst>
                                      </p:cBhvr>
                                      <p:tavLst>
                                        <p:tav tm="0">
                                          <p:val>
                                            <p:strVal val="0-#ppt_w/2"/>
                                          </p:val>
                                        </p:tav>
                                        <p:tav tm="100000">
                                          <p:val>
                                            <p:strVal val="#ppt_x"/>
                                          </p:val>
                                        </p:tav>
                                      </p:tavLst>
                                    </p:anim>
                                    <p:anim calcmode="lin" valueType="num">
                                      <p:cBhvr additive="base">
                                        <p:cTn id="73" dur="500" fill="hold"/>
                                        <p:tgtEl>
                                          <p:spTgt spid="43"/>
                                        </p:tgtEl>
                                        <p:attrNameLst>
                                          <p:attrName>ppt_y</p:attrName>
                                        </p:attrNameLst>
                                      </p:cBhvr>
                                      <p:tavLst>
                                        <p:tav tm="0">
                                          <p:val>
                                            <p:strVal val="#ppt_y"/>
                                          </p:val>
                                        </p:tav>
                                        <p:tav tm="100000">
                                          <p:val>
                                            <p:strVal val="#ppt_y"/>
                                          </p:val>
                                        </p:tav>
                                      </p:tavLst>
                                    </p:anim>
                                  </p:childTnLst>
                                </p:cTn>
                              </p:par>
                              <p:par>
                                <p:cTn id="74" presetID="2" presetClass="entr" presetSubtype="2" fill="hold" nodeType="withEffect">
                                  <p:stCondLst>
                                    <p:cond delay="0"/>
                                  </p:stCondLst>
                                  <p:childTnLst>
                                    <p:set>
                                      <p:cBhvr>
                                        <p:cTn id="75" dur="1" fill="hold">
                                          <p:stCondLst>
                                            <p:cond delay="0"/>
                                          </p:stCondLst>
                                        </p:cTn>
                                        <p:tgtEl>
                                          <p:spTgt spid="60"/>
                                        </p:tgtEl>
                                        <p:attrNameLst>
                                          <p:attrName>style.visibility</p:attrName>
                                        </p:attrNameLst>
                                      </p:cBhvr>
                                      <p:to>
                                        <p:strVal val="visible"/>
                                      </p:to>
                                    </p:set>
                                    <p:anim calcmode="lin" valueType="num">
                                      <p:cBhvr additive="base">
                                        <p:cTn id="76" dur="500" fill="hold"/>
                                        <p:tgtEl>
                                          <p:spTgt spid="60"/>
                                        </p:tgtEl>
                                        <p:attrNameLst>
                                          <p:attrName>ppt_x</p:attrName>
                                        </p:attrNameLst>
                                      </p:cBhvr>
                                      <p:tavLst>
                                        <p:tav tm="0">
                                          <p:val>
                                            <p:strVal val="1+#ppt_w/2"/>
                                          </p:val>
                                        </p:tav>
                                        <p:tav tm="100000">
                                          <p:val>
                                            <p:strVal val="#ppt_x"/>
                                          </p:val>
                                        </p:tav>
                                      </p:tavLst>
                                    </p:anim>
                                    <p:anim calcmode="lin" valueType="num">
                                      <p:cBhvr additive="base">
                                        <p:cTn id="77" dur="500" fill="hold"/>
                                        <p:tgtEl>
                                          <p:spTgt spid="60"/>
                                        </p:tgtEl>
                                        <p:attrNameLst>
                                          <p:attrName>ppt_y</p:attrName>
                                        </p:attrNameLst>
                                      </p:cBhvr>
                                      <p:tavLst>
                                        <p:tav tm="0">
                                          <p:val>
                                            <p:strVal val="#ppt_y"/>
                                          </p:val>
                                        </p:tav>
                                        <p:tav tm="100000">
                                          <p:val>
                                            <p:strVal val="#ppt_y"/>
                                          </p:val>
                                        </p:tav>
                                      </p:tavLst>
                                    </p:anim>
                                  </p:childTnLst>
                                </p:cTn>
                              </p:par>
                              <p:par>
                                <p:cTn id="78" presetID="2" presetClass="entr" presetSubtype="2" fill="hold" nodeType="withEffect">
                                  <p:stCondLst>
                                    <p:cond delay="0"/>
                                  </p:stCondLst>
                                  <p:childTnLst>
                                    <p:set>
                                      <p:cBhvr>
                                        <p:cTn id="79" dur="1" fill="hold">
                                          <p:stCondLst>
                                            <p:cond delay="0"/>
                                          </p:stCondLst>
                                        </p:cTn>
                                        <p:tgtEl>
                                          <p:spTgt spid="63"/>
                                        </p:tgtEl>
                                        <p:attrNameLst>
                                          <p:attrName>style.visibility</p:attrName>
                                        </p:attrNameLst>
                                      </p:cBhvr>
                                      <p:to>
                                        <p:strVal val="visible"/>
                                      </p:to>
                                    </p:set>
                                    <p:anim calcmode="lin" valueType="num">
                                      <p:cBhvr additive="base">
                                        <p:cTn id="80" dur="500" fill="hold"/>
                                        <p:tgtEl>
                                          <p:spTgt spid="63"/>
                                        </p:tgtEl>
                                        <p:attrNameLst>
                                          <p:attrName>ppt_x</p:attrName>
                                        </p:attrNameLst>
                                      </p:cBhvr>
                                      <p:tavLst>
                                        <p:tav tm="0">
                                          <p:val>
                                            <p:strVal val="1+#ppt_w/2"/>
                                          </p:val>
                                        </p:tav>
                                        <p:tav tm="100000">
                                          <p:val>
                                            <p:strVal val="#ppt_x"/>
                                          </p:val>
                                        </p:tav>
                                      </p:tavLst>
                                    </p:anim>
                                    <p:anim calcmode="lin" valueType="num">
                                      <p:cBhvr additive="base">
                                        <p:cTn id="81" dur="500" fill="hold"/>
                                        <p:tgtEl>
                                          <p:spTgt spid="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2" grpId="0" animBg="1"/>
      <p:bldP spid="33" grpId="0" animBg="1"/>
      <p:bldP spid="34" grpId="0" animBg="1"/>
      <p:bldP spid="35" grpId="0" animBg="1"/>
      <p:bldP spid="36" grpId="0" animBg="1"/>
      <p:bldP spid="37" grpId="0" animBg="1"/>
      <p:bldP spid="38" grpId="0" animBg="1"/>
      <p:bldP spid="3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1020618" y="1526273"/>
            <a:ext cx="1675446" cy="2629653"/>
            <a:chOff x="778084" y="1038958"/>
            <a:chExt cx="1850186" cy="2900945"/>
          </a:xfrm>
        </p:grpSpPr>
        <p:sp>
          <p:nvSpPr>
            <p:cNvPr id="33" name="圆角矩形 32"/>
            <p:cNvSpPr/>
            <p:nvPr/>
          </p:nvSpPr>
          <p:spPr>
            <a:xfrm>
              <a:off x="887052" y="1038958"/>
              <a:ext cx="1632254" cy="1502651"/>
            </a:xfrm>
            <a:prstGeom prst="roundRect">
              <a:avLst>
                <a:gd name="adj" fmla="val 93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p>
          </p:txBody>
        </p:sp>
        <p:sp>
          <p:nvSpPr>
            <p:cNvPr id="34" name="任意多边形 33"/>
            <p:cNvSpPr/>
            <p:nvPr/>
          </p:nvSpPr>
          <p:spPr>
            <a:xfrm>
              <a:off x="778084" y="1947913"/>
              <a:ext cx="1850186" cy="1991990"/>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solidFill>
                  <a:schemeClr val="bg1"/>
                </a:solidFill>
              </a:endParaRPr>
            </a:p>
          </p:txBody>
        </p:sp>
        <p:sp>
          <p:nvSpPr>
            <p:cNvPr id="35" name="椭圆 34"/>
            <p:cNvSpPr/>
            <p:nvPr/>
          </p:nvSpPr>
          <p:spPr>
            <a:xfrm>
              <a:off x="1403141" y="1647875"/>
              <a:ext cx="600075" cy="600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latin typeface="Impact" panose="020B0806030902050204" pitchFamily="34" charset="0"/>
              </a:endParaRPr>
            </a:p>
          </p:txBody>
        </p:sp>
        <p:sp>
          <p:nvSpPr>
            <p:cNvPr id="36" name="文本框 11"/>
            <p:cNvSpPr txBox="1"/>
            <p:nvPr/>
          </p:nvSpPr>
          <p:spPr>
            <a:xfrm>
              <a:off x="1304926" y="1222952"/>
              <a:ext cx="839367" cy="641613"/>
            </a:xfrm>
            <a:prstGeom prst="rect">
              <a:avLst/>
            </a:prstGeom>
            <a:noFill/>
          </p:spPr>
          <p:txBody>
            <a:bodyPr wrap="square" lIns="68580" tIns="34290" rIns="68580" bIns="34290" rtlCol="0">
              <a:spAutoFit/>
            </a:bodyPr>
            <a:lstStyle/>
            <a:p>
              <a:pPr algn="ctr"/>
              <a:r>
                <a:rPr lang="en-US" altLang="zh-HK" sz="3300" dirty="0">
                  <a:solidFill>
                    <a:schemeClr val="bg1"/>
                  </a:solidFill>
                  <a:latin typeface="Impact" panose="020B0806030902050204" pitchFamily="34" charset="0"/>
                  <a:ea typeface="张海山锐谐体2.0-授权联系：Samtype@QQ.com" panose="02000000000000000000" pitchFamily="2" charset="-122"/>
                </a:rPr>
                <a:t>01</a:t>
              </a:r>
              <a:endParaRPr lang="zh-HK" altLang="en-US" sz="3300" dirty="0">
                <a:solidFill>
                  <a:schemeClr val="bg1"/>
                </a:solidFill>
                <a:latin typeface="Impact" panose="020B0806030902050204" pitchFamily="34" charset="0"/>
                <a:ea typeface="张海山锐谐体2.0-授权联系：Samtype@QQ.com" panose="02000000000000000000" pitchFamily="2" charset="-122"/>
              </a:endParaRPr>
            </a:p>
          </p:txBody>
        </p:sp>
        <p:sp>
          <p:nvSpPr>
            <p:cNvPr id="37" name="文本框 64"/>
            <p:cNvSpPr txBox="1"/>
            <p:nvPr/>
          </p:nvSpPr>
          <p:spPr>
            <a:xfrm>
              <a:off x="1148007" y="2434566"/>
              <a:ext cx="1110344" cy="346249"/>
            </a:xfrm>
            <a:prstGeom prst="rect">
              <a:avLst/>
            </a:prstGeom>
            <a:noFill/>
          </p:spPr>
          <p:txBody>
            <a:bodyPr wrap="square" lIns="68580" tIns="34290" rIns="68580" bIns="34290"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HK"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文本框 65"/>
            <p:cNvSpPr txBox="1"/>
            <p:nvPr/>
          </p:nvSpPr>
          <p:spPr>
            <a:xfrm>
              <a:off x="1139623" y="2788385"/>
              <a:ext cx="1127111" cy="827587"/>
            </a:xfrm>
            <a:prstGeom prst="rect">
              <a:avLst/>
            </a:prstGeom>
            <a:noFill/>
          </p:spPr>
          <p:txBody>
            <a:bodyPr wrap="square" lIns="68580" tIns="34290" rIns="68580" bIns="34290" rtlCol="0">
              <a:spAutoFit/>
            </a:bodyPr>
            <a:lstStyle/>
            <a:p>
              <a:pPr algn="ct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完成模高和</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图高的作业</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争取尽快做</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好不能再拖</a:t>
              </a:r>
              <a:endParaRPr lang="zh-HK" altLang="en-US" sz="1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2824547" y="1526273"/>
            <a:ext cx="1675446" cy="2629653"/>
            <a:chOff x="2690633" y="1038958"/>
            <a:chExt cx="1850186" cy="2900945"/>
          </a:xfrm>
        </p:grpSpPr>
        <p:sp>
          <p:nvSpPr>
            <p:cNvPr id="40" name="圆角矩形 39"/>
            <p:cNvSpPr/>
            <p:nvPr/>
          </p:nvSpPr>
          <p:spPr>
            <a:xfrm>
              <a:off x="2799601" y="1038958"/>
              <a:ext cx="1632254" cy="1502651"/>
            </a:xfrm>
            <a:prstGeom prst="roundRect">
              <a:avLst>
                <a:gd name="adj" fmla="val 93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p>
          </p:txBody>
        </p:sp>
        <p:sp>
          <p:nvSpPr>
            <p:cNvPr id="41" name="任意多边形 40"/>
            <p:cNvSpPr/>
            <p:nvPr/>
          </p:nvSpPr>
          <p:spPr>
            <a:xfrm>
              <a:off x="2690633"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solidFill>
                  <a:schemeClr val="bg1"/>
                </a:solidFill>
              </a:endParaRPr>
            </a:p>
          </p:txBody>
        </p:sp>
        <p:sp>
          <p:nvSpPr>
            <p:cNvPr id="42" name="椭圆 41"/>
            <p:cNvSpPr/>
            <p:nvPr/>
          </p:nvSpPr>
          <p:spPr>
            <a:xfrm>
              <a:off x="3315689" y="1647875"/>
              <a:ext cx="600075" cy="6000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latin typeface="Impact" panose="020B0806030902050204" pitchFamily="34" charset="0"/>
              </a:endParaRPr>
            </a:p>
          </p:txBody>
        </p:sp>
        <p:sp>
          <p:nvSpPr>
            <p:cNvPr id="43" name="文本框 48"/>
            <p:cNvSpPr txBox="1"/>
            <p:nvPr/>
          </p:nvSpPr>
          <p:spPr>
            <a:xfrm>
              <a:off x="3185327" y="1222952"/>
              <a:ext cx="894944" cy="641613"/>
            </a:xfrm>
            <a:prstGeom prst="rect">
              <a:avLst/>
            </a:prstGeom>
            <a:noFill/>
          </p:spPr>
          <p:txBody>
            <a:bodyPr wrap="square" lIns="68580" tIns="34290" rIns="68580" bIns="34290" rtlCol="0">
              <a:spAutoFit/>
            </a:bodyPr>
            <a:lstStyle/>
            <a:p>
              <a:pPr algn="ctr"/>
              <a:r>
                <a:rPr lang="en-US" altLang="zh-HK" sz="3300" dirty="0">
                  <a:solidFill>
                    <a:schemeClr val="bg1"/>
                  </a:solidFill>
                  <a:latin typeface="Impact" panose="020B0806030902050204" pitchFamily="34" charset="0"/>
                  <a:ea typeface="张海山锐谐体2.0-授权联系：Samtype@QQ.com" panose="02000000000000000000" pitchFamily="2" charset="-122"/>
                </a:rPr>
                <a:t>02</a:t>
              </a:r>
              <a:endParaRPr lang="zh-HK" altLang="en-US" sz="3300" dirty="0">
                <a:solidFill>
                  <a:schemeClr val="bg1"/>
                </a:solidFill>
                <a:latin typeface="Impact" panose="020B0806030902050204" pitchFamily="34" charset="0"/>
                <a:ea typeface="张海山锐谐体2.0-授权联系：Samtype@QQ.com" panose="02000000000000000000" pitchFamily="2" charset="-122"/>
              </a:endParaRPr>
            </a:p>
          </p:txBody>
        </p:sp>
        <p:sp>
          <p:nvSpPr>
            <p:cNvPr id="44" name="文本框 66"/>
            <p:cNvSpPr txBox="1"/>
            <p:nvPr/>
          </p:nvSpPr>
          <p:spPr>
            <a:xfrm>
              <a:off x="3060555" y="2434566"/>
              <a:ext cx="1110344" cy="346249"/>
            </a:xfrm>
            <a:prstGeom prst="rect">
              <a:avLst/>
            </a:prstGeom>
            <a:noFill/>
          </p:spPr>
          <p:txBody>
            <a:bodyPr wrap="square" lIns="68580" tIns="34290" rIns="68580" bIns="34290" rtlCol="0">
              <a:spAutoFit/>
            </a:bodyPr>
            <a:lstStyle/>
            <a:p>
              <a:pPr algn="ctr"/>
              <a:r>
                <a:rPr lang="zh-CN" altLang="en-US" sz="1600" b="1" dirty="0">
                  <a:solidFill>
                    <a:schemeClr val="accent1"/>
                  </a:solidFill>
                  <a:latin typeface="微软雅黑" panose="020B0503020204020204" pitchFamily="34" charset="-122"/>
                  <a:ea typeface="微软雅黑" panose="020B0503020204020204" pitchFamily="34" charset="-122"/>
                </a:rPr>
                <a:t>添加标题</a:t>
              </a:r>
              <a:endParaRPr lang="zh-HK" altLang="en-US" sz="1600" b="1" dirty="0">
                <a:solidFill>
                  <a:schemeClr val="accent1"/>
                </a:solidFill>
                <a:latin typeface="微软雅黑" panose="020B0503020204020204" pitchFamily="34" charset="-122"/>
                <a:ea typeface="微软雅黑" panose="020B0503020204020204" pitchFamily="34" charset="-122"/>
              </a:endParaRPr>
            </a:p>
          </p:txBody>
        </p:sp>
        <p:sp>
          <p:nvSpPr>
            <p:cNvPr id="45" name="文本框 67"/>
            <p:cNvSpPr txBox="1"/>
            <p:nvPr/>
          </p:nvSpPr>
          <p:spPr>
            <a:xfrm>
              <a:off x="2955048" y="2788385"/>
              <a:ext cx="1321356" cy="827587"/>
            </a:xfrm>
            <a:prstGeom prst="rect">
              <a:avLst/>
            </a:prstGeom>
            <a:noFill/>
          </p:spPr>
          <p:txBody>
            <a:bodyPr wrap="square" lIns="68580" tIns="34290" rIns="68580" bIns="34290" rtlCol="0">
              <a:spAutoFit/>
            </a:bodyPr>
            <a:lstStyle/>
            <a:p>
              <a:pPr algn="ct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辅助软件可以</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为幻灯片提供</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很好的辅助等</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有必要去学习</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4621018" y="1526273"/>
            <a:ext cx="1675446" cy="2629653"/>
            <a:chOff x="4603182" y="1038958"/>
            <a:chExt cx="1850186" cy="2900945"/>
          </a:xfrm>
        </p:grpSpPr>
        <p:sp>
          <p:nvSpPr>
            <p:cNvPr id="47" name="圆角矩形 46"/>
            <p:cNvSpPr/>
            <p:nvPr/>
          </p:nvSpPr>
          <p:spPr>
            <a:xfrm>
              <a:off x="4712149" y="1038958"/>
              <a:ext cx="1632254" cy="1502651"/>
            </a:xfrm>
            <a:prstGeom prst="roundRect">
              <a:avLst>
                <a:gd name="adj" fmla="val 93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p>
          </p:txBody>
        </p:sp>
        <p:sp>
          <p:nvSpPr>
            <p:cNvPr id="48" name="任意多边形 47"/>
            <p:cNvSpPr/>
            <p:nvPr/>
          </p:nvSpPr>
          <p:spPr>
            <a:xfrm>
              <a:off x="4603182"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solidFill>
                  <a:schemeClr val="bg1"/>
                </a:solidFill>
              </a:endParaRPr>
            </a:p>
          </p:txBody>
        </p:sp>
        <p:sp>
          <p:nvSpPr>
            <p:cNvPr id="49" name="椭圆 48"/>
            <p:cNvSpPr/>
            <p:nvPr/>
          </p:nvSpPr>
          <p:spPr>
            <a:xfrm>
              <a:off x="5228238" y="1647875"/>
              <a:ext cx="600075" cy="600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latin typeface="Impact" panose="020B0806030902050204" pitchFamily="34" charset="0"/>
              </a:endParaRPr>
            </a:p>
          </p:txBody>
        </p:sp>
        <p:sp>
          <p:nvSpPr>
            <p:cNvPr id="50" name="文本框 54"/>
            <p:cNvSpPr txBox="1"/>
            <p:nvPr/>
          </p:nvSpPr>
          <p:spPr>
            <a:xfrm>
              <a:off x="5044295" y="1222952"/>
              <a:ext cx="978584" cy="641613"/>
            </a:xfrm>
            <a:prstGeom prst="rect">
              <a:avLst/>
            </a:prstGeom>
            <a:noFill/>
          </p:spPr>
          <p:txBody>
            <a:bodyPr wrap="square" lIns="68580" tIns="34290" rIns="68580" bIns="34290" rtlCol="0">
              <a:spAutoFit/>
            </a:bodyPr>
            <a:lstStyle/>
            <a:p>
              <a:pPr algn="ctr"/>
              <a:r>
                <a:rPr lang="en-US" altLang="zh-HK" sz="3300" dirty="0">
                  <a:solidFill>
                    <a:schemeClr val="bg1"/>
                  </a:solidFill>
                  <a:latin typeface="Impact" panose="020B0806030902050204" pitchFamily="34" charset="0"/>
                  <a:ea typeface="张海山锐谐体2.0-授权联系：Samtype@QQ.com" panose="02000000000000000000" pitchFamily="2" charset="-122"/>
                </a:rPr>
                <a:t>03</a:t>
              </a:r>
              <a:endParaRPr lang="zh-HK" altLang="en-US" sz="3300" dirty="0">
                <a:solidFill>
                  <a:schemeClr val="bg1"/>
                </a:solidFill>
                <a:latin typeface="Impact" panose="020B0806030902050204" pitchFamily="34" charset="0"/>
                <a:ea typeface="张海山锐谐体2.0-授权联系：Samtype@QQ.com" panose="02000000000000000000" pitchFamily="2" charset="-122"/>
              </a:endParaRPr>
            </a:p>
          </p:txBody>
        </p:sp>
        <p:sp>
          <p:nvSpPr>
            <p:cNvPr id="51" name="文本框 68"/>
            <p:cNvSpPr txBox="1"/>
            <p:nvPr/>
          </p:nvSpPr>
          <p:spPr>
            <a:xfrm>
              <a:off x="4973104" y="2434566"/>
              <a:ext cx="1110344" cy="346249"/>
            </a:xfrm>
            <a:prstGeom prst="rect">
              <a:avLst/>
            </a:prstGeom>
            <a:noFill/>
          </p:spPr>
          <p:txBody>
            <a:bodyPr wrap="square" lIns="68580" tIns="34290" rIns="68580" bIns="34290"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HK"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文本框 69"/>
            <p:cNvSpPr txBox="1"/>
            <p:nvPr/>
          </p:nvSpPr>
          <p:spPr>
            <a:xfrm>
              <a:off x="4833160" y="2788385"/>
              <a:ext cx="1390229" cy="641613"/>
            </a:xfrm>
            <a:prstGeom prst="rect">
              <a:avLst/>
            </a:prstGeom>
            <a:noFill/>
          </p:spPr>
          <p:txBody>
            <a:bodyPr wrap="square" lIns="68580" tIns="34290" rIns="68580" bIns="34290" rtlCol="0">
              <a:spAutoFit/>
            </a:bodyPr>
            <a:lstStyle/>
            <a:p>
              <a:pPr algn="ct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形成思路风格</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仔细考量细节 </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把每一步做好</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53" name="组合 52"/>
          <p:cNvGrpSpPr/>
          <p:nvPr/>
        </p:nvGrpSpPr>
        <p:grpSpPr>
          <a:xfrm>
            <a:off x="6424946" y="1526273"/>
            <a:ext cx="1675446" cy="2629653"/>
            <a:chOff x="6515731" y="1038958"/>
            <a:chExt cx="1850186" cy="2900945"/>
          </a:xfrm>
        </p:grpSpPr>
        <p:sp>
          <p:nvSpPr>
            <p:cNvPr id="54" name="圆角矩形 53"/>
            <p:cNvSpPr/>
            <p:nvPr/>
          </p:nvSpPr>
          <p:spPr>
            <a:xfrm>
              <a:off x="6624698" y="1038958"/>
              <a:ext cx="1632254" cy="1502651"/>
            </a:xfrm>
            <a:prstGeom prst="roundRect">
              <a:avLst>
                <a:gd name="adj" fmla="val 93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p>
          </p:txBody>
        </p:sp>
        <p:sp>
          <p:nvSpPr>
            <p:cNvPr id="55" name="任意多边形 54"/>
            <p:cNvSpPr/>
            <p:nvPr/>
          </p:nvSpPr>
          <p:spPr>
            <a:xfrm>
              <a:off x="6515731"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solidFill>
                  <a:schemeClr val="bg1"/>
                </a:solidFill>
              </a:endParaRPr>
            </a:p>
          </p:txBody>
        </p:sp>
        <p:sp>
          <p:nvSpPr>
            <p:cNvPr id="56" name="椭圆 55"/>
            <p:cNvSpPr/>
            <p:nvPr/>
          </p:nvSpPr>
          <p:spPr>
            <a:xfrm>
              <a:off x="7140787" y="1647875"/>
              <a:ext cx="600075" cy="6000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latin typeface="Impact" panose="020B0806030902050204" pitchFamily="34" charset="0"/>
              </a:endParaRPr>
            </a:p>
          </p:txBody>
        </p:sp>
        <p:sp>
          <p:nvSpPr>
            <p:cNvPr id="57" name="文本框 60"/>
            <p:cNvSpPr txBox="1"/>
            <p:nvPr/>
          </p:nvSpPr>
          <p:spPr>
            <a:xfrm>
              <a:off x="6988992" y="1222952"/>
              <a:ext cx="876274" cy="641613"/>
            </a:xfrm>
            <a:prstGeom prst="rect">
              <a:avLst/>
            </a:prstGeom>
            <a:noFill/>
          </p:spPr>
          <p:txBody>
            <a:bodyPr wrap="square" lIns="68580" tIns="34290" rIns="68580" bIns="34290" rtlCol="0">
              <a:spAutoFit/>
            </a:bodyPr>
            <a:lstStyle/>
            <a:p>
              <a:pPr algn="ctr"/>
              <a:r>
                <a:rPr lang="en-US" altLang="zh-HK" sz="3300" dirty="0">
                  <a:solidFill>
                    <a:schemeClr val="bg1"/>
                  </a:solidFill>
                  <a:latin typeface="Impact" panose="020B0806030902050204" pitchFamily="34" charset="0"/>
                  <a:ea typeface="张海山锐谐体2.0-授权联系：Samtype@QQ.com" panose="02000000000000000000" pitchFamily="2" charset="-122"/>
                </a:rPr>
                <a:t>04</a:t>
              </a:r>
              <a:endParaRPr lang="zh-HK" altLang="en-US" sz="3300" dirty="0">
                <a:solidFill>
                  <a:schemeClr val="bg1"/>
                </a:solidFill>
                <a:latin typeface="Impact" panose="020B0806030902050204" pitchFamily="34" charset="0"/>
                <a:ea typeface="张海山锐谐体2.0-授权联系：Samtype@QQ.com" panose="02000000000000000000" pitchFamily="2" charset="-122"/>
              </a:endParaRPr>
            </a:p>
          </p:txBody>
        </p:sp>
        <p:sp>
          <p:nvSpPr>
            <p:cNvPr id="58" name="文本框 70"/>
            <p:cNvSpPr txBox="1"/>
            <p:nvPr/>
          </p:nvSpPr>
          <p:spPr>
            <a:xfrm>
              <a:off x="6885653" y="2434566"/>
              <a:ext cx="1110344" cy="346249"/>
            </a:xfrm>
            <a:prstGeom prst="rect">
              <a:avLst/>
            </a:prstGeom>
            <a:noFill/>
          </p:spPr>
          <p:txBody>
            <a:bodyPr wrap="square" lIns="68580" tIns="34290" rIns="68580" bIns="34290" rtlCol="0">
              <a:spAutoFit/>
            </a:bodyPr>
            <a:lstStyle/>
            <a:p>
              <a:pPr algn="ctr"/>
              <a:r>
                <a:rPr lang="zh-CN" altLang="en-US" sz="1600" b="1" dirty="0">
                  <a:solidFill>
                    <a:schemeClr val="accent1"/>
                  </a:solidFill>
                  <a:latin typeface="微软雅黑" panose="020B0503020204020204" pitchFamily="34" charset="-122"/>
                  <a:ea typeface="微软雅黑" panose="020B0503020204020204" pitchFamily="34" charset="-122"/>
                </a:rPr>
                <a:t>添加标题</a:t>
              </a:r>
              <a:endParaRPr lang="zh-HK" altLang="en-US" sz="1600" b="1" dirty="0">
                <a:solidFill>
                  <a:schemeClr val="accent1"/>
                </a:solidFill>
                <a:latin typeface="微软雅黑" panose="020B0503020204020204" pitchFamily="34" charset="-122"/>
                <a:ea typeface="微软雅黑" panose="020B0503020204020204" pitchFamily="34" charset="-122"/>
              </a:endParaRPr>
            </a:p>
          </p:txBody>
        </p:sp>
        <p:sp>
          <p:nvSpPr>
            <p:cNvPr id="59" name="文本框 71"/>
            <p:cNvSpPr txBox="1"/>
            <p:nvPr/>
          </p:nvSpPr>
          <p:spPr>
            <a:xfrm>
              <a:off x="6770752" y="2788385"/>
              <a:ext cx="1340145" cy="827587"/>
            </a:xfrm>
            <a:prstGeom prst="rect">
              <a:avLst/>
            </a:prstGeom>
            <a:noFill/>
          </p:spPr>
          <p:txBody>
            <a:bodyPr wrap="square" lIns="68580" tIns="34290" rIns="68580" bIns="34290" rtlCol="0">
              <a:spAutoFit/>
            </a:bodyPr>
            <a:lstStyle/>
            <a:p>
              <a:pPr algn="ct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这是并列关系</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的表达方式之</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你可以输入其</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他的内容代替</a:t>
              </a:r>
              <a:endParaRPr lang="zh-HK" altLang="en-US" sz="1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30" name="TextBox 29"/>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点击添加标题文本</a:t>
            </a:r>
          </a:p>
        </p:txBody>
      </p:sp>
      <p:sp>
        <p:nvSpPr>
          <p:cNvPr id="31" name="TextBox 30"/>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fill="hold"/>
                                        <p:tgtEl>
                                          <p:spTgt spid="39"/>
                                        </p:tgtEl>
                                        <p:attrNameLst>
                                          <p:attrName>ppt_x</p:attrName>
                                        </p:attrNameLst>
                                      </p:cBhvr>
                                      <p:tavLst>
                                        <p:tav tm="0">
                                          <p:val>
                                            <p:strVal val="#ppt_x"/>
                                          </p:val>
                                        </p:tav>
                                        <p:tav tm="100000">
                                          <p:val>
                                            <p:strVal val="#ppt_x"/>
                                          </p:val>
                                        </p:tav>
                                      </p:tavLst>
                                    </p:anim>
                                    <p:anim calcmode="lin" valueType="num">
                                      <p:cBhvr additive="base">
                                        <p:cTn id="13" dur="500" fill="hold"/>
                                        <p:tgtEl>
                                          <p:spTgt spid="3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ppt_x"/>
                                          </p:val>
                                        </p:tav>
                                        <p:tav tm="100000">
                                          <p:val>
                                            <p:strVal val="#ppt_x"/>
                                          </p:val>
                                        </p:tav>
                                      </p:tavLst>
                                    </p:anim>
                                    <p:anim calcmode="lin" valueType="num">
                                      <p:cBhvr additive="base">
                                        <p:cTn id="18" dur="500" fill="hold"/>
                                        <p:tgtEl>
                                          <p:spTgt spid="4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3"/>
                                        </p:tgtEl>
                                        <p:attrNameLst>
                                          <p:attrName>style.visibility</p:attrName>
                                        </p:attrNameLst>
                                      </p:cBhvr>
                                      <p:to>
                                        <p:strVal val="visible"/>
                                      </p:to>
                                    </p:set>
                                    <p:anim calcmode="lin" valueType="num">
                                      <p:cBhvr additive="base">
                                        <p:cTn id="22" dur="500" fill="hold"/>
                                        <p:tgtEl>
                                          <p:spTgt spid="53"/>
                                        </p:tgtEl>
                                        <p:attrNameLst>
                                          <p:attrName>ppt_x</p:attrName>
                                        </p:attrNameLst>
                                      </p:cBhvr>
                                      <p:tavLst>
                                        <p:tav tm="0">
                                          <p:val>
                                            <p:strVal val="#ppt_x"/>
                                          </p:val>
                                        </p:tav>
                                        <p:tav tm="100000">
                                          <p:val>
                                            <p:strVal val="#ppt_x"/>
                                          </p:val>
                                        </p:tav>
                                      </p:tavLst>
                                    </p:anim>
                                    <p:anim calcmode="lin" valueType="num">
                                      <p:cBhvr additive="base">
                                        <p:cTn id="23"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2433222" y="3193031"/>
            <a:ext cx="3212569" cy="714118"/>
            <a:chOff x="3243263" y="4257674"/>
            <a:chExt cx="4284975" cy="952501"/>
          </a:xfrm>
        </p:grpSpPr>
        <p:pic>
          <p:nvPicPr>
            <p:cNvPr id="15" name="图片 14"/>
            <p:cNvPicPr>
              <a:picLocks noChangeAspect="1"/>
            </p:cNvPicPr>
            <p:nvPr/>
          </p:nvPicPr>
          <p:blipFill>
            <a:blip r:embed="rId3" cstate="screen"/>
            <a:stretch>
              <a:fillRect/>
            </a:stretch>
          </p:blipFill>
          <p:spPr>
            <a:xfrm>
              <a:off x="3243263" y="4257675"/>
              <a:ext cx="1423820" cy="952500"/>
            </a:xfrm>
            <a:prstGeom prst="rect">
              <a:avLst/>
            </a:prstGeom>
          </p:spPr>
        </p:pic>
        <p:pic>
          <p:nvPicPr>
            <p:cNvPr id="16" name="图片 15"/>
            <p:cNvPicPr>
              <a:picLocks noChangeAspect="1"/>
            </p:cNvPicPr>
            <p:nvPr/>
          </p:nvPicPr>
          <p:blipFill>
            <a:blip r:embed="rId4" cstate="screen"/>
            <a:stretch>
              <a:fillRect/>
            </a:stretch>
          </p:blipFill>
          <p:spPr>
            <a:xfrm>
              <a:off x="4656393" y="4257675"/>
              <a:ext cx="1434510" cy="952500"/>
            </a:xfrm>
            <a:prstGeom prst="rect">
              <a:avLst/>
            </a:prstGeom>
          </p:spPr>
        </p:pic>
        <p:pic>
          <p:nvPicPr>
            <p:cNvPr id="18" name="图片 17"/>
            <p:cNvPicPr>
              <a:picLocks noChangeAspect="1"/>
            </p:cNvPicPr>
            <p:nvPr/>
          </p:nvPicPr>
          <p:blipFill>
            <a:blip r:embed="rId5" cstate="screen"/>
            <a:stretch>
              <a:fillRect/>
            </a:stretch>
          </p:blipFill>
          <p:spPr>
            <a:xfrm>
              <a:off x="6088077" y="4257674"/>
              <a:ext cx="1440161" cy="952500"/>
            </a:xfrm>
            <a:prstGeom prst="rect">
              <a:avLst/>
            </a:prstGeom>
          </p:spPr>
        </p:pic>
      </p:grpSp>
      <p:sp>
        <p:nvSpPr>
          <p:cNvPr id="27" name="矩形 26"/>
          <p:cNvSpPr/>
          <p:nvPr/>
        </p:nvSpPr>
        <p:spPr>
          <a:xfrm>
            <a:off x="1653" y="1329187"/>
            <a:ext cx="5649854" cy="1242563"/>
          </a:xfrm>
          <a:prstGeom prst="rect">
            <a:avLst/>
          </a:prstGeom>
          <a:solidFill>
            <a:srgbClr val="008E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010">
              <a:solidFill>
                <a:schemeClr val="tx1"/>
              </a:solidFill>
              <a:ea typeface="微软雅黑" panose="020B0503020204020204" pitchFamily="34" charset="-122"/>
            </a:endParaRPr>
          </a:p>
        </p:txBody>
      </p:sp>
      <p:grpSp>
        <p:nvGrpSpPr>
          <p:cNvPr id="41" name="组合 40"/>
          <p:cNvGrpSpPr/>
          <p:nvPr/>
        </p:nvGrpSpPr>
        <p:grpSpPr>
          <a:xfrm>
            <a:off x="2014273" y="1499386"/>
            <a:ext cx="4135913" cy="902167"/>
            <a:chOff x="2684463" y="1998663"/>
            <a:chExt cx="5516546" cy="1203325"/>
          </a:xfrm>
        </p:grpSpPr>
        <p:grpSp>
          <p:nvGrpSpPr>
            <p:cNvPr id="28" name="组合 2"/>
            <p:cNvGrpSpPr/>
            <p:nvPr/>
          </p:nvGrpSpPr>
          <p:grpSpPr bwMode="auto">
            <a:xfrm>
              <a:off x="2684463" y="1998663"/>
              <a:ext cx="1204912" cy="1203325"/>
              <a:chOff x="1190170" y="1765753"/>
              <a:chExt cx="1204688" cy="1204686"/>
            </a:xfrm>
          </p:grpSpPr>
          <p:sp>
            <p:nvSpPr>
              <p:cNvPr id="29" name="椭圆 28"/>
              <p:cNvSpPr/>
              <p:nvPr/>
            </p:nvSpPr>
            <p:spPr>
              <a:xfrm>
                <a:off x="1190170" y="1765753"/>
                <a:ext cx="1204688" cy="120468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010">
                  <a:solidFill>
                    <a:schemeClr val="tx1"/>
                  </a:solidFill>
                  <a:ea typeface="微软雅黑" panose="020B0503020204020204" pitchFamily="34" charset="-122"/>
                </a:endParaRPr>
              </a:p>
            </p:txBody>
          </p:sp>
          <p:sp>
            <p:nvSpPr>
              <p:cNvPr id="30" name="KSO_Shape"/>
              <p:cNvSpPr/>
              <p:nvPr/>
            </p:nvSpPr>
            <p:spPr bwMode="auto">
              <a:xfrm>
                <a:off x="1509198" y="2121755"/>
                <a:ext cx="566633" cy="492682"/>
              </a:xfrm>
              <a:custGeom>
                <a:avLst/>
                <a:gdLst>
                  <a:gd name="T0" fmla="*/ 2147483646 w 5619"/>
                  <a:gd name="T1" fmla="*/ 2147483646 h 4883"/>
                  <a:gd name="T2" fmla="*/ 2147483646 w 5619"/>
                  <a:gd name="T3" fmla="*/ 2147483646 h 4883"/>
                  <a:gd name="T4" fmla="*/ 2147483646 w 5619"/>
                  <a:gd name="T5" fmla="*/ 2147483646 h 4883"/>
                  <a:gd name="T6" fmla="*/ 2147483646 w 5619"/>
                  <a:gd name="T7" fmla="*/ 2147483646 h 4883"/>
                  <a:gd name="T8" fmla="*/ 2147483646 w 5619"/>
                  <a:gd name="T9" fmla="*/ 1711296715 h 4883"/>
                  <a:gd name="T10" fmla="*/ 2147483646 w 5619"/>
                  <a:gd name="T11" fmla="*/ 2147483646 h 4883"/>
                  <a:gd name="T12" fmla="*/ 2147483646 w 5619"/>
                  <a:gd name="T13" fmla="*/ 2147483646 h 4883"/>
                  <a:gd name="T14" fmla="*/ 2147483646 w 5619"/>
                  <a:gd name="T15" fmla="*/ 2147483646 h 4883"/>
                  <a:gd name="T16" fmla="*/ 2147483646 w 5619"/>
                  <a:gd name="T17" fmla="*/ 2147483646 h 4883"/>
                  <a:gd name="T18" fmla="*/ 2147483646 w 5619"/>
                  <a:gd name="T19" fmla="*/ 2147483646 h 4883"/>
                  <a:gd name="T20" fmla="*/ 2147483646 w 5619"/>
                  <a:gd name="T21" fmla="*/ 2147483646 h 4883"/>
                  <a:gd name="T22" fmla="*/ 2147483646 w 5619"/>
                  <a:gd name="T23" fmla="*/ 2147483646 h 4883"/>
                  <a:gd name="T24" fmla="*/ 2147483646 w 5619"/>
                  <a:gd name="T25" fmla="*/ 2147483646 h 4883"/>
                  <a:gd name="T26" fmla="*/ 2147483646 w 5619"/>
                  <a:gd name="T27" fmla="*/ 2147483646 h 4883"/>
                  <a:gd name="T28" fmla="*/ 2147483646 w 5619"/>
                  <a:gd name="T29" fmla="*/ 2147483646 h 4883"/>
                  <a:gd name="T30" fmla="*/ 2147483646 w 5619"/>
                  <a:gd name="T31" fmla="*/ 2147483646 h 4883"/>
                  <a:gd name="T32" fmla="*/ 2147483646 w 5619"/>
                  <a:gd name="T33" fmla="*/ 2147483646 h 4883"/>
                  <a:gd name="T34" fmla="*/ 2147483646 w 5619"/>
                  <a:gd name="T35" fmla="*/ 2147483646 h 4883"/>
                  <a:gd name="T36" fmla="*/ 2147483646 w 5619"/>
                  <a:gd name="T37" fmla="*/ 2147483646 h 4883"/>
                  <a:gd name="T38" fmla="*/ 2147483646 w 5619"/>
                  <a:gd name="T39" fmla="*/ 2147483646 h 4883"/>
                  <a:gd name="T40" fmla="*/ 2147483646 w 5619"/>
                  <a:gd name="T41" fmla="*/ 2147483646 h 4883"/>
                  <a:gd name="T42" fmla="*/ 2147483646 w 5619"/>
                  <a:gd name="T43" fmla="*/ 2147483646 h 4883"/>
                  <a:gd name="T44" fmla="*/ 2147483646 w 5619"/>
                  <a:gd name="T45" fmla="*/ 2147483646 h 4883"/>
                  <a:gd name="T46" fmla="*/ 2147483646 w 5619"/>
                  <a:gd name="T47" fmla="*/ 2147483646 h 4883"/>
                  <a:gd name="T48" fmla="*/ 2147483646 w 5619"/>
                  <a:gd name="T49" fmla="*/ 2147483646 h 4883"/>
                  <a:gd name="T50" fmla="*/ 2147483646 w 5619"/>
                  <a:gd name="T51" fmla="*/ 2147483646 h 4883"/>
                  <a:gd name="T52" fmla="*/ 2147483646 w 5619"/>
                  <a:gd name="T53" fmla="*/ 2147483646 h 4883"/>
                  <a:gd name="T54" fmla="*/ 2147483646 w 5619"/>
                  <a:gd name="T55" fmla="*/ 2147483646 h 4883"/>
                  <a:gd name="T56" fmla="*/ 2147483646 w 5619"/>
                  <a:gd name="T57" fmla="*/ 2147483646 h 4883"/>
                  <a:gd name="T58" fmla="*/ 2147483646 w 5619"/>
                  <a:gd name="T59" fmla="*/ 2147483646 h 4883"/>
                  <a:gd name="T60" fmla="*/ 2147483646 w 5619"/>
                  <a:gd name="T61" fmla="*/ 2147483646 h 4883"/>
                  <a:gd name="T62" fmla="*/ 2147483646 w 5619"/>
                  <a:gd name="T63" fmla="*/ 2147483646 h 4883"/>
                  <a:gd name="T64" fmla="*/ 2147483646 w 5619"/>
                  <a:gd name="T65" fmla="*/ 2147483646 h 4883"/>
                  <a:gd name="T66" fmla="*/ 2147483646 w 5619"/>
                  <a:gd name="T67" fmla="*/ 2147483646 h 4883"/>
                  <a:gd name="T68" fmla="*/ 2147483646 w 5619"/>
                  <a:gd name="T69" fmla="*/ 2147483646 h 4883"/>
                  <a:gd name="T70" fmla="*/ 2147483646 w 5619"/>
                  <a:gd name="T71" fmla="*/ 2147483646 h 4883"/>
                  <a:gd name="T72" fmla="*/ 2147483646 w 5619"/>
                  <a:gd name="T73" fmla="*/ 2147483646 h 4883"/>
                  <a:gd name="T74" fmla="*/ 2147483646 w 5619"/>
                  <a:gd name="T75" fmla="*/ 2147483646 h 4883"/>
                  <a:gd name="T76" fmla="*/ 2147483646 w 5619"/>
                  <a:gd name="T77" fmla="*/ 2147483646 h 4883"/>
                  <a:gd name="T78" fmla="*/ 2147483646 w 5619"/>
                  <a:gd name="T79" fmla="*/ 2147483646 h 4883"/>
                  <a:gd name="T80" fmla="*/ 2147483646 w 5619"/>
                  <a:gd name="T81" fmla="*/ 2147483646 h 4883"/>
                  <a:gd name="T82" fmla="*/ 2147483646 w 5619"/>
                  <a:gd name="T83" fmla="*/ 2147483646 h 4883"/>
                  <a:gd name="T84" fmla="*/ 2147483646 w 5619"/>
                  <a:gd name="T85" fmla="*/ 2147483646 h 4883"/>
                  <a:gd name="T86" fmla="*/ 2147483646 w 5619"/>
                  <a:gd name="T87" fmla="*/ 2147483646 h 4883"/>
                  <a:gd name="T88" fmla="*/ 2147483646 w 5619"/>
                  <a:gd name="T89" fmla="*/ 2147483646 h 4883"/>
                  <a:gd name="T90" fmla="*/ 2147483646 w 5619"/>
                  <a:gd name="T91" fmla="*/ 2147483646 h 4883"/>
                  <a:gd name="T92" fmla="*/ 2147483646 w 5619"/>
                  <a:gd name="T93" fmla="*/ 2147483646 h 4883"/>
                  <a:gd name="T94" fmla="*/ 2147483646 w 5619"/>
                  <a:gd name="T95" fmla="*/ 2147483646 h 4883"/>
                  <a:gd name="T96" fmla="*/ 2147483646 w 5619"/>
                  <a:gd name="T97" fmla="*/ 2147483646 h 4883"/>
                  <a:gd name="T98" fmla="*/ 2147483646 w 5619"/>
                  <a:gd name="T99" fmla="*/ 2147483646 h 4883"/>
                  <a:gd name="T100" fmla="*/ 2147483646 w 5619"/>
                  <a:gd name="T101" fmla="*/ 2147483646 h 4883"/>
                  <a:gd name="T102" fmla="*/ 2147483646 w 5619"/>
                  <a:gd name="T103" fmla="*/ 2147483646 h 4883"/>
                  <a:gd name="T104" fmla="*/ 2147483646 w 5619"/>
                  <a:gd name="T105" fmla="*/ 2147483646 h 4883"/>
                  <a:gd name="T106" fmla="*/ 2147483646 w 5619"/>
                  <a:gd name="T107" fmla="*/ 2147483646 h 4883"/>
                  <a:gd name="T108" fmla="*/ 2026280593 w 5619"/>
                  <a:gd name="T109" fmla="*/ 2147483646 h 4883"/>
                  <a:gd name="T110" fmla="*/ 311717872 w 5619"/>
                  <a:gd name="T111" fmla="*/ 2147483646 h 4883"/>
                  <a:gd name="T112" fmla="*/ 2147483646 w 5619"/>
                  <a:gd name="T113" fmla="*/ 2147483646 h 4883"/>
                  <a:gd name="T114" fmla="*/ 2147483646 w 5619"/>
                  <a:gd name="T115" fmla="*/ 2147483646 h 4883"/>
                  <a:gd name="T116" fmla="*/ 2147483646 w 5619"/>
                  <a:gd name="T117" fmla="*/ 2147483646 h 4883"/>
                  <a:gd name="T118" fmla="*/ 2147483646 w 5619"/>
                  <a:gd name="T119" fmla="*/ 2147483646 h 4883"/>
                  <a:gd name="T120" fmla="*/ 2147483646 w 5619"/>
                  <a:gd name="T121" fmla="*/ 2147483646 h 4883"/>
                  <a:gd name="T122" fmla="*/ 2147483646 w 5619"/>
                  <a:gd name="T123" fmla="*/ 2147483646 h 4883"/>
                  <a:gd name="T124" fmla="*/ 2147483646 w 5619"/>
                  <a:gd name="T125" fmla="*/ 2147483646 h 488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619" h="4883">
                    <a:moveTo>
                      <a:pt x="1214" y="39"/>
                    </a:moveTo>
                    <a:lnTo>
                      <a:pt x="1214" y="39"/>
                    </a:lnTo>
                    <a:lnTo>
                      <a:pt x="1240" y="39"/>
                    </a:lnTo>
                    <a:lnTo>
                      <a:pt x="1266" y="42"/>
                    </a:lnTo>
                    <a:lnTo>
                      <a:pt x="1290" y="44"/>
                    </a:lnTo>
                    <a:lnTo>
                      <a:pt x="1314" y="49"/>
                    </a:lnTo>
                    <a:lnTo>
                      <a:pt x="1339" y="53"/>
                    </a:lnTo>
                    <a:lnTo>
                      <a:pt x="1363" y="59"/>
                    </a:lnTo>
                    <a:lnTo>
                      <a:pt x="1386" y="66"/>
                    </a:lnTo>
                    <a:lnTo>
                      <a:pt x="1408" y="74"/>
                    </a:lnTo>
                    <a:lnTo>
                      <a:pt x="1430" y="83"/>
                    </a:lnTo>
                    <a:lnTo>
                      <a:pt x="1452" y="94"/>
                    </a:lnTo>
                    <a:lnTo>
                      <a:pt x="1473" y="104"/>
                    </a:lnTo>
                    <a:lnTo>
                      <a:pt x="1494" y="117"/>
                    </a:lnTo>
                    <a:lnTo>
                      <a:pt x="1515" y="129"/>
                    </a:lnTo>
                    <a:lnTo>
                      <a:pt x="1534" y="143"/>
                    </a:lnTo>
                    <a:lnTo>
                      <a:pt x="1553" y="157"/>
                    </a:lnTo>
                    <a:lnTo>
                      <a:pt x="1571" y="173"/>
                    </a:lnTo>
                    <a:lnTo>
                      <a:pt x="1588" y="188"/>
                    </a:lnTo>
                    <a:lnTo>
                      <a:pt x="1606" y="205"/>
                    </a:lnTo>
                    <a:lnTo>
                      <a:pt x="1622" y="223"/>
                    </a:lnTo>
                    <a:lnTo>
                      <a:pt x="1637" y="240"/>
                    </a:lnTo>
                    <a:lnTo>
                      <a:pt x="1651" y="259"/>
                    </a:lnTo>
                    <a:lnTo>
                      <a:pt x="1665" y="279"/>
                    </a:lnTo>
                    <a:lnTo>
                      <a:pt x="1678" y="298"/>
                    </a:lnTo>
                    <a:lnTo>
                      <a:pt x="1690" y="319"/>
                    </a:lnTo>
                    <a:lnTo>
                      <a:pt x="1701" y="340"/>
                    </a:lnTo>
                    <a:lnTo>
                      <a:pt x="1711" y="362"/>
                    </a:lnTo>
                    <a:lnTo>
                      <a:pt x="1721" y="384"/>
                    </a:lnTo>
                    <a:lnTo>
                      <a:pt x="1729" y="406"/>
                    </a:lnTo>
                    <a:lnTo>
                      <a:pt x="1736" y="429"/>
                    </a:lnTo>
                    <a:lnTo>
                      <a:pt x="1743" y="453"/>
                    </a:lnTo>
                    <a:lnTo>
                      <a:pt x="1747" y="477"/>
                    </a:lnTo>
                    <a:lnTo>
                      <a:pt x="1752" y="501"/>
                    </a:lnTo>
                    <a:lnTo>
                      <a:pt x="678" y="501"/>
                    </a:lnTo>
                    <a:lnTo>
                      <a:pt x="682" y="477"/>
                    </a:lnTo>
                    <a:lnTo>
                      <a:pt x="687" y="453"/>
                    </a:lnTo>
                    <a:lnTo>
                      <a:pt x="693" y="429"/>
                    </a:lnTo>
                    <a:lnTo>
                      <a:pt x="701" y="406"/>
                    </a:lnTo>
                    <a:lnTo>
                      <a:pt x="709" y="384"/>
                    </a:lnTo>
                    <a:lnTo>
                      <a:pt x="719" y="362"/>
                    </a:lnTo>
                    <a:lnTo>
                      <a:pt x="728" y="340"/>
                    </a:lnTo>
                    <a:lnTo>
                      <a:pt x="740" y="319"/>
                    </a:lnTo>
                    <a:lnTo>
                      <a:pt x="751" y="298"/>
                    </a:lnTo>
                    <a:lnTo>
                      <a:pt x="764" y="279"/>
                    </a:lnTo>
                    <a:lnTo>
                      <a:pt x="778" y="259"/>
                    </a:lnTo>
                    <a:lnTo>
                      <a:pt x="793" y="240"/>
                    </a:lnTo>
                    <a:lnTo>
                      <a:pt x="808" y="223"/>
                    </a:lnTo>
                    <a:lnTo>
                      <a:pt x="824" y="205"/>
                    </a:lnTo>
                    <a:lnTo>
                      <a:pt x="841" y="188"/>
                    </a:lnTo>
                    <a:lnTo>
                      <a:pt x="858" y="173"/>
                    </a:lnTo>
                    <a:lnTo>
                      <a:pt x="877" y="157"/>
                    </a:lnTo>
                    <a:lnTo>
                      <a:pt x="895" y="143"/>
                    </a:lnTo>
                    <a:lnTo>
                      <a:pt x="915" y="129"/>
                    </a:lnTo>
                    <a:lnTo>
                      <a:pt x="935" y="117"/>
                    </a:lnTo>
                    <a:lnTo>
                      <a:pt x="956" y="104"/>
                    </a:lnTo>
                    <a:lnTo>
                      <a:pt x="976" y="94"/>
                    </a:lnTo>
                    <a:lnTo>
                      <a:pt x="999" y="83"/>
                    </a:lnTo>
                    <a:lnTo>
                      <a:pt x="1021" y="74"/>
                    </a:lnTo>
                    <a:lnTo>
                      <a:pt x="1044" y="66"/>
                    </a:lnTo>
                    <a:lnTo>
                      <a:pt x="1067" y="59"/>
                    </a:lnTo>
                    <a:lnTo>
                      <a:pt x="1090" y="53"/>
                    </a:lnTo>
                    <a:lnTo>
                      <a:pt x="1115" y="49"/>
                    </a:lnTo>
                    <a:lnTo>
                      <a:pt x="1139" y="44"/>
                    </a:lnTo>
                    <a:lnTo>
                      <a:pt x="1165" y="42"/>
                    </a:lnTo>
                    <a:lnTo>
                      <a:pt x="1189" y="39"/>
                    </a:lnTo>
                    <a:lnTo>
                      <a:pt x="1214" y="39"/>
                    </a:lnTo>
                    <a:close/>
                    <a:moveTo>
                      <a:pt x="3276" y="995"/>
                    </a:moveTo>
                    <a:lnTo>
                      <a:pt x="3276" y="995"/>
                    </a:lnTo>
                    <a:lnTo>
                      <a:pt x="3322" y="996"/>
                    </a:lnTo>
                    <a:lnTo>
                      <a:pt x="3367" y="997"/>
                    </a:lnTo>
                    <a:lnTo>
                      <a:pt x="3411" y="1001"/>
                    </a:lnTo>
                    <a:lnTo>
                      <a:pt x="3455" y="1004"/>
                    </a:lnTo>
                    <a:lnTo>
                      <a:pt x="3499" y="1009"/>
                    </a:lnTo>
                    <a:lnTo>
                      <a:pt x="3543" y="1016"/>
                    </a:lnTo>
                    <a:lnTo>
                      <a:pt x="3586" y="1023"/>
                    </a:lnTo>
                    <a:lnTo>
                      <a:pt x="3630" y="1031"/>
                    </a:lnTo>
                    <a:lnTo>
                      <a:pt x="3672" y="1040"/>
                    </a:lnTo>
                    <a:lnTo>
                      <a:pt x="3715" y="1051"/>
                    </a:lnTo>
                    <a:lnTo>
                      <a:pt x="3757" y="1062"/>
                    </a:lnTo>
                    <a:lnTo>
                      <a:pt x="3799" y="1074"/>
                    </a:lnTo>
                    <a:lnTo>
                      <a:pt x="3839" y="1088"/>
                    </a:lnTo>
                    <a:lnTo>
                      <a:pt x="3880" y="1102"/>
                    </a:lnTo>
                    <a:lnTo>
                      <a:pt x="3919" y="1117"/>
                    </a:lnTo>
                    <a:lnTo>
                      <a:pt x="3960" y="1133"/>
                    </a:lnTo>
                    <a:lnTo>
                      <a:pt x="3998" y="1150"/>
                    </a:lnTo>
                    <a:lnTo>
                      <a:pt x="4038" y="1169"/>
                    </a:lnTo>
                    <a:lnTo>
                      <a:pt x="4075" y="1188"/>
                    </a:lnTo>
                    <a:lnTo>
                      <a:pt x="4113" y="1207"/>
                    </a:lnTo>
                    <a:lnTo>
                      <a:pt x="4151" y="1228"/>
                    </a:lnTo>
                    <a:lnTo>
                      <a:pt x="4187" y="1249"/>
                    </a:lnTo>
                    <a:lnTo>
                      <a:pt x="4222" y="1272"/>
                    </a:lnTo>
                    <a:lnTo>
                      <a:pt x="4258" y="1296"/>
                    </a:lnTo>
                    <a:lnTo>
                      <a:pt x="4292" y="1319"/>
                    </a:lnTo>
                    <a:lnTo>
                      <a:pt x="4327" y="1344"/>
                    </a:lnTo>
                    <a:lnTo>
                      <a:pt x="4361" y="1370"/>
                    </a:lnTo>
                    <a:lnTo>
                      <a:pt x="4393" y="1397"/>
                    </a:lnTo>
                    <a:lnTo>
                      <a:pt x="4426" y="1423"/>
                    </a:lnTo>
                    <a:lnTo>
                      <a:pt x="4457" y="1451"/>
                    </a:lnTo>
                    <a:lnTo>
                      <a:pt x="4487" y="1480"/>
                    </a:lnTo>
                    <a:lnTo>
                      <a:pt x="4517" y="1509"/>
                    </a:lnTo>
                    <a:lnTo>
                      <a:pt x="4548" y="1539"/>
                    </a:lnTo>
                    <a:lnTo>
                      <a:pt x="4575" y="1571"/>
                    </a:lnTo>
                    <a:lnTo>
                      <a:pt x="4604" y="1602"/>
                    </a:lnTo>
                    <a:lnTo>
                      <a:pt x="4631" y="1635"/>
                    </a:lnTo>
                    <a:lnTo>
                      <a:pt x="4658" y="1667"/>
                    </a:lnTo>
                    <a:lnTo>
                      <a:pt x="4683" y="1701"/>
                    </a:lnTo>
                    <a:lnTo>
                      <a:pt x="4708" y="1735"/>
                    </a:lnTo>
                    <a:lnTo>
                      <a:pt x="4732" y="1769"/>
                    </a:lnTo>
                    <a:lnTo>
                      <a:pt x="4755" y="1805"/>
                    </a:lnTo>
                    <a:lnTo>
                      <a:pt x="4779" y="1841"/>
                    </a:lnTo>
                    <a:lnTo>
                      <a:pt x="4799" y="1877"/>
                    </a:lnTo>
                    <a:lnTo>
                      <a:pt x="4820" y="1914"/>
                    </a:lnTo>
                    <a:lnTo>
                      <a:pt x="4840" y="1953"/>
                    </a:lnTo>
                    <a:lnTo>
                      <a:pt x="4859" y="1990"/>
                    </a:lnTo>
                    <a:lnTo>
                      <a:pt x="4877" y="2029"/>
                    </a:lnTo>
                    <a:lnTo>
                      <a:pt x="4895" y="2068"/>
                    </a:lnTo>
                    <a:lnTo>
                      <a:pt x="4911" y="2108"/>
                    </a:lnTo>
                    <a:lnTo>
                      <a:pt x="4926" y="2148"/>
                    </a:lnTo>
                    <a:lnTo>
                      <a:pt x="4940" y="2188"/>
                    </a:lnTo>
                    <a:lnTo>
                      <a:pt x="4954" y="2229"/>
                    </a:lnTo>
                    <a:lnTo>
                      <a:pt x="4965" y="2271"/>
                    </a:lnTo>
                    <a:lnTo>
                      <a:pt x="4977" y="2313"/>
                    </a:lnTo>
                    <a:lnTo>
                      <a:pt x="4988" y="2356"/>
                    </a:lnTo>
                    <a:lnTo>
                      <a:pt x="4997" y="2397"/>
                    </a:lnTo>
                    <a:lnTo>
                      <a:pt x="5005" y="2440"/>
                    </a:lnTo>
                    <a:lnTo>
                      <a:pt x="5012" y="2485"/>
                    </a:lnTo>
                    <a:lnTo>
                      <a:pt x="5018" y="2529"/>
                    </a:lnTo>
                    <a:lnTo>
                      <a:pt x="5024" y="2573"/>
                    </a:lnTo>
                    <a:lnTo>
                      <a:pt x="5027" y="2617"/>
                    </a:lnTo>
                    <a:lnTo>
                      <a:pt x="5031" y="2661"/>
                    </a:lnTo>
                    <a:lnTo>
                      <a:pt x="5032" y="2706"/>
                    </a:lnTo>
                    <a:lnTo>
                      <a:pt x="5033" y="2752"/>
                    </a:lnTo>
                    <a:lnTo>
                      <a:pt x="5032" y="2797"/>
                    </a:lnTo>
                    <a:lnTo>
                      <a:pt x="5031" y="2842"/>
                    </a:lnTo>
                    <a:lnTo>
                      <a:pt x="5027" y="2887"/>
                    </a:lnTo>
                    <a:lnTo>
                      <a:pt x="5024" y="2932"/>
                    </a:lnTo>
                    <a:lnTo>
                      <a:pt x="5018" y="2976"/>
                    </a:lnTo>
                    <a:lnTo>
                      <a:pt x="5012" y="3020"/>
                    </a:lnTo>
                    <a:lnTo>
                      <a:pt x="5005" y="3063"/>
                    </a:lnTo>
                    <a:lnTo>
                      <a:pt x="4997" y="3106"/>
                    </a:lnTo>
                    <a:lnTo>
                      <a:pt x="4988" y="3149"/>
                    </a:lnTo>
                    <a:lnTo>
                      <a:pt x="4977" y="3191"/>
                    </a:lnTo>
                    <a:lnTo>
                      <a:pt x="4965" y="3232"/>
                    </a:lnTo>
                    <a:lnTo>
                      <a:pt x="4954" y="3274"/>
                    </a:lnTo>
                    <a:lnTo>
                      <a:pt x="4940" y="3316"/>
                    </a:lnTo>
                    <a:lnTo>
                      <a:pt x="4926" y="3355"/>
                    </a:lnTo>
                    <a:lnTo>
                      <a:pt x="4911" y="3396"/>
                    </a:lnTo>
                    <a:lnTo>
                      <a:pt x="4895" y="3435"/>
                    </a:lnTo>
                    <a:lnTo>
                      <a:pt x="4877" y="3475"/>
                    </a:lnTo>
                    <a:lnTo>
                      <a:pt x="4859" y="3513"/>
                    </a:lnTo>
                    <a:lnTo>
                      <a:pt x="4840" y="3552"/>
                    </a:lnTo>
                    <a:lnTo>
                      <a:pt x="4820" y="3589"/>
                    </a:lnTo>
                    <a:lnTo>
                      <a:pt x="4799" y="3626"/>
                    </a:lnTo>
                    <a:lnTo>
                      <a:pt x="4779" y="3663"/>
                    </a:lnTo>
                    <a:lnTo>
                      <a:pt x="4755" y="3699"/>
                    </a:lnTo>
                    <a:lnTo>
                      <a:pt x="4732" y="3734"/>
                    </a:lnTo>
                    <a:lnTo>
                      <a:pt x="4708" y="3769"/>
                    </a:lnTo>
                    <a:lnTo>
                      <a:pt x="4683" y="3804"/>
                    </a:lnTo>
                    <a:lnTo>
                      <a:pt x="4658" y="3836"/>
                    </a:lnTo>
                    <a:lnTo>
                      <a:pt x="4631" y="3870"/>
                    </a:lnTo>
                    <a:lnTo>
                      <a:pt x="4604" y="3901"/>
                    </a:lnTo>
                    <a:lnTo>
                      <a:pt x="4575" y="3934"/>
                    </a:lnTo>
                    <a:lnTo>
                      <a:pt x="4548" y="3964"/>
                    </a:lnTo>
                    <a:lnTo>
                      <a:pt x="4517" y="3994"/>
                    </a:lnTo>
                    <a:lnTo>
                      <a:pt x="4487" y="4023"/>
                    </a:lnTo>
                    <a:lnTo>
                      <a:pt x="4457" y="4052"/>
                    </a:lnTo>
                    <a:lnTo>
                      <a:pt x="4426" y="4080"/>
                    </a:lnTo>
                    <a:lnTo>
                      <a:pt x="4393" y="4108"/>
                    </a:lnTo>
                    <a:lnTo>
                      <a:pt x="4361" y="4134"/>
                    </a:lnTo>
                    <a:lnTo>
                      <a:pt x="4327" y="4160"/>
                    </a:lnTo>
                    <a:lnTo>
                      <a:pt x="4292" y="4184"/>
                    </a:lnTo>
                    <a:lnTo>
                      <a:pt x="4258" y="4209"/>
                    </a:lnTo>
                    <a:lnTo>
                      <a:pt x="4222" y="4232"/>
                    </a:lnTo>
                    <a:lnTo>
                      <a:pt x="4187" y="4254"/>
                    </a:lnTo>
                    <a:lnTo>
                      <a:pt x="4151" y="4276"/>
                    </a:lnTo>
                    <a:lnTo>
                      <a:pt x="4113" y="4297"/>
                    </a:lnTo>
                    <a:lnTo>
                      <a:pt x="4075" y="4317"/>
                    </a:lnTo>
                    <a:lnTo>
                      <a:pt x="4038" y="4335"/>
                    </a:lnTo>
                    <a:lnTo>
                      <a:pt x="3998" y="4354"/>
                    </a:lnTo>
                    <a:lnTo>
                      <a:pt x="3960" y="4370"/>
                    </a:lnTo>
                    <a:lnTo>
                      <a:pt x="3919" y="4386"/>
                    </a:lnTo>
                    <a:lnTo>
                      <a:pt x="3880" y="4402"/>
                    </a:lnTo>
                    <a:lnTo>
                      <a:pt x="3839" y="4417"/>
                    </a:lnTo>
                    <a:lnTo>
                      <a:pt x="3799" y="4429"/>
                    </a:lnTo>
                    <a:lnTo>
                      <a:pt x="3757" y="4442"/>
                    </a:lnTo>
                    <a:lnTo>
                      <a:pt x="3715" y="4454"/>
                    </a:lnTo>
                    <a:lnTo>
                      <a:pt x="3672" y="4464"/>
                    </a:lnTo>
                    <a:lnTo>
                      <a:pt x="3630" y="4474"/>
                    </a:lnTo>
                    <a:lnTo>
                      <a:pt x="3586" y="4482"/>
                    </a:lnTo>
                    <a:lnTo>
                      <a:pt x="3543" y="4489"/>
                    </a:lnTo>
                    <a:lnTo>
                      <a:pt x="3499" y="4494"/>
                    </a:lnTo>
                    <a:lnTo>
                      <a:pt x="3455" y="4499"/>
                    </a:lnTo>
                    <a:lnTo>
                      <a:pt x="3411" y="4504"/>
                    </a:lnTo>
                    <a:lnTo>
                      <a:pt x="3367" y="4506"/>
                    </a:lnTo>
                    <a:lnTo>
                      <a:pt x="3322" y="4508"/>
                    </a:lnTo>
                    <a:lnTo>
                      <a:pt x="3276" y="4508"/>
                    </a:lnTo>
                    <a:lnTo>
                      <a:pt x="3231" y="4508"/>
                    </a:lnTo>
                    <a:lnTo>
                      <a:pt x="3186" y="4506"/>
                    </a:lnTo>
                    <a:lnTo>
                      <a:pt x="3140" y="4504"/>
                    </a:lnTo>
                    <a:lnTo>
                      <a:pt x="3096" y="4499"/>
                    </a:lnTo>
                    <a:lnTo>
                      <a:pt x="3052" y="4494"/>
                    </a:lnTo>
                    <a:lnTo>
                      <a:pt x="3008" y="4489"/>
                    </a:lnTo>
                    <a:lnTo>
                      <a:pt x="2965" y="4482"/>
                    </a:lnTo>
                    <a:lnTo>
                      <a:pt x="2922" y="4474"/>
                    </a:lnTo>
                    <a:lnTo>
                      <a:pt x="2879" y="4464"/>
                    </a:lnTo>
                    <a:lnTo>
                      <a:pt x="2837" y="4454"/>
                    </a:lnTo>
                    <a:lnTo>
                      <a:pt x="2795" y="4442"/>
                    </a:lnTo>
                    <a:lnTo>
                      <a:pt x="2754" y="4429"/>
                    </a:lnTo>
                    <a:lnTo>
                      <a:pt x="2712" y="4417"/>
                    </a:lnTo>
                    <a:lnTo>
                      <a:pt x="2671" y="4402"/>
                    </a:lnTo>
                    <a:lnTo>
                      <a:pt x="2632" y="4386"/>
                    </a:lnTo>
                    <a:lnTo>
                      <a:pt x="2593" y="4370"/>
                    </a:lnTo>
                    <a:lnTo>
                      <a:pt x="2553" y="4354"/>
                    </a:lnTo>
                    <a:lnTo>
                      <a:pt x="2515" y="4335"/>
                    </a:lnTo>
                    <a:lnTo>
                      <a:pt x="2476" y="4317"/>
                    </a:lnTo>
                    <a:lnTo>
                      <a:pt x="2438" y="4297"/>
                    </a:lnTo>
                    <a:lnTo>
                      <a:pt x="2402" y="4276"/>
                    </a:lnTo>
                    <a:lnTo>
                      <a:pt x="2365" y="4254"/>
                    </a:lnTo>
                    <a:lnTo>
                      <a:pt x="2329" y="4232"/>
                    </a:lnTo>
                    <a:lnTo>
                      <a:pt x="2294" y="4209"/>
                    </a:lnTo>
                    <a:lnTo>
                      <a:pt x="2259" y="4184"/>
                    </a:lnTo>
                    <a:lnTo>
                      <a:pt x="2225" y="4160"/>
                    </a:lnTo>
                    <a:lnTo>
                      <a:pt x="2192" y="4134"/>
                    </a:lnTo>
                    <a:lnTo>
                      <a:pt x="2158" y="4108"/>
                    </a:lnTo>
                    <a:lnTo>
                      <a:pt x="2126" y="4080"/>
                    </a:lnTo>
                    <a:lnTo>
                      <a:pt x="2094" y="4052"/>
                    </a:lnTo>
                    <a:lnTo>
                      <a:pt x="2064" y="4023"/>
                    </a:lnTo>
                    <a:lnTo>
                      <a:pt x="2034" y="3994"/>
                    </a:lnTo>
                    <a:lnTo>
                      <a:pt x="2004" y="3964"/>
                    </a:lnTo>
                    <a:lnTo>
                      <a:pt x="1976" y="3934"/>
                    </a:lnTo>
                    <a:lnTo>
                      <a:pt x="1948" y="3901"/>
                    </a:lnTo>
                    <a:lnTo>
                      <a:pt x="1920" y="3870"/>
                    </a:lnTo>
                    <a:lnTo>
                      <a:pt x="1894" y="3836"/>
                    </a:lnTo>
                    <a:lnTo>
                      <a:pt x="1868" y="3804"/>
                    </a:lnTo>
                    <a:lnTo>
                      <a:pt x="1844" y="3769"/>
                    </a:lnTo>
                    <a:lnTo>
                      <a:pt x="1819" y="3734"/>
                    </a:lnTo>
                    <a:lnTo>
                      <a:pt x="1796" y="3699"/>
                    </a:lnTo>
                    <a:lnTo>
                      <a:pt x="1774" y="3663"/>
                    </a:lnTo>
                    <a:lnTo>
                      <a:pt x="1752" y="3626"/>
                    </a:lnTo>
                    <a:lnTo>
                      <a:pt x="1731" y="3589"/>
                    </a:lnTo>
                    <a:lnTo>
                      <a:pt x="1711" y="3552"/>
                    </a:lnTo>
                    <a:lnTo>
                      <a:pt x="1693" y="3513"/>
                    </a:lnTo>
                    <a:lnTo>
                      <a:pt x="1674" y="3475"/>
                    </a:lnTo>
                    <a:lnTo>
                      <a:pt x="1658" y="3435"/>
                    </a:lnTo>
                    <a:lnTo>
                      <a:pt x="1642" y="3396"/>
                    </a:lnTo>
                    <a:lnTo>
                      <a:pt x="1625" y="3355"/>
                    </a:lnTo>
                    <a:lnTo>
                      <a:pt x="1612" y="3316"/>
                    </a:lnTo>
                    <a:lnTo>
                      <a:pt x="1599" y="3274"/>
                    </a:lnTo>
                    <a:lnTo>
                      <a:pt x="1586" y="3232"/>
                    </a:lnTo>
                    <a:lnTo>
                      <a:pt x="1574" y="3191"/>
                    </a:lnTo>
                    <a:lnTo>
                      <a:pt x="1564" y="3149"/>
                    </a:lnTo>
                    <a:lnTo>
                      <a:pt x="1555" y="3106"/>
                    </a:lnTo>
                    <a:lnTo>
                      <a:pt x="1547" y="3063"/>
                    </a:lnTo>
                    <a:lnTo>
                      <a:pt x="1540" y="3020"/>
                    </a:lnTo>
                    <a:lnTo>
                      <a:pt x="1534" y="2976"/>
                    </a:lnTo>
                    <a:lnTo>
                      <a:pt x="1528" y="2932"/>
                    </a:lnTo>
                    <a:lnTo>
                      <a:pt x="1524" y="2887"/>
                    </a:lnTo>
                    <a:lnTo>
                      <a:pt x="1522" y="2842"/>
                    </a:lnTo>
                    <a:lnTo>
                      <a:pt x="1520" y="2797"/>
                    </a:lnTo>
                    <a:lnTo>
                      <a:pt x="1520" y="2752"/>
                    </a:lnTo>
                    <a:lnTo>
                      <a:pt x="1520" y="2706"/>
                    </a:lnTo>
                    <a:lnTo>
                      <a:pt x="1522" y="2661"/>
                    </a:lnTo>
                    <a:lnTo>
                      <a:pt x="1524" y="2617"/>
                    </a:lnTo>
                    <a:lnTo>
                      <a:pt x="1528" y="2573"/>
                    </a:lnTo>
                    <a:lnTo>
                      <a:pt x="1534" y="2529"/>
                    </a:lnTo>
                    <a:lnTo>
                      <a:pt x="1540" y="2485"/>
                    </a:lnTo>
                    <a:lnTo>
                      <a:pt x="1547" y="2440"/>
                    </a:lnTo>
                    <a:lnTo>
                      <a:pt x="1555" y="2397"/>
                    </a:lnTo>
                    <a:lnTo>
                      <a:pt x="1564" y="2356"/>
                    </a:lnTo>
                    <a:lnTo>
                      <a:pt x="1574" y="2313"/>
                    </a:lnTo>
                    <a:lnTo>
                      <a:pt x="1586" y="2271"/>
                    </a:lnTo>
                    <a:lnTo>
                      <a:pt x="1599" y="2229"/>
                    </a:lnTo>
                    <a:lnTo>
                      <a:pt x="1612" y="2188"/>
                    </a:lnTo>
                    <a:lnTo>
                      <a:pt x="1625" y="2148"/>
                    </a:lnTo>
                    <a:lnTo>
                      <a:pt x="1642" y="2108"/>
                    </a:lnTo>
                    <a:lnTo>
                      <a:pt x="1658" y="2068"/>
                    </a:lnTo>
                    <a:lnTo>
                      <a:pt x="1674" y="2029"/>
                    </a:lnTo>
                    <a:lnTo>
                      <a:pt x="1693" y="1990"/>
                    </a:lnTo>
                    <a:lnTo>
                      <a:pt x="1711" y="1953"/>
                    </a:lnTo>
                    <a:lnTo>
                      <a:pt x="1731" y="1914"/>
                    </a:lnTo>
                    <a:lnTo>
                      <a:pt x="1752" y="1877"/>
                    </a:lnTo>
                    <a:lnTo>
                      <a:pt x="1774" y="1841"/>
                    </a:lnTo>
                    <a:lnTo>
                      <a:pt x="1796" y="1805"/>
                    </a:lnTo>
                    <a:lnTo>
                      <a:pt x="1819" y="1769"/>
                    </a:lnTo>
                    <a:lnTo>
                      <a:pt x="1844" y="1735"/>
                    </a:lnTo>
                    <a:lnTo>
                      <a:pt x="1868" y="1701"/>
                    </a:lnTo>
                    <a:lnTo>
                      <a:pt x="1894" y="1667"/>
                    </a:lnTo>
                    <a:lnTo>
                      <a:pt x="1920" y="1635"/>
                    </a:lnTo>
                    <a:lnTo>
                      <a:pt x="1948" y="1602"/>
                    </a:lnTo>
                    <a:lnTo>
                      <a:pt x="1976" y="1571"/>
                    </a:lnTo>
                    <a:lnTo>
                      <a:pt x="2004" y="1539"/>
                    </a:lnTo>
                    <a:lnTo>
                      <a:pt x="2034" y="1509"/>
                    </a:lnTo>
                    <a:lnTo>
                      <a:pt x="2064" y="1480"/>
                    </a:lnTo>
                    <a:lnTo>
                      <a:pt x="2094" y="1451"/>
                    </a:lnTo>
                    <a:lnTo>
                      <a:pt x="2126" y="1423"/>
                    </a:lnTo>
                    <a:lnTo>
                      <a:pt x="2158" y="1397"/>
                    </a:lnTo>
                    <a:lnTo>
                      <a:pt x="2192" y="1370"/>
                    </a:lnTo>
                    <a:lnTo>
                      <a:pt x="2225" y="1344"/>
                    </a:lnTo>
                    <a:lnTo>
                      <a:pt x="2259" y="1319"/>
                    </a:lnTo>
                    <a:lnTo>
                      <a:pt x="2294" y="1296"/>
                    </a:lnTo>
                    <a:lnTo>
                      <a:pt x="2329" y="1272"/>
                    </a:lnTo>
                    <a:lnTo>
                      <a:pt x="2365" y="1249"/>
                    </a:lnTo>
                    <a:lnTo>
                      <a:pt x="2402" y="1228"/>
                    </a:lnTo>
                    <a:lnTo>
                      <a:pt x="2438" y="1207"/>
                    </a:lnTo>
                    <a:lnTo>
                      <a:pt x="2476" y="1188"/>
                    </a:lnTo>
                    <a:lnTo>
                      <a:pt x="2515" y="1169"/>
                    </a:lnTo>
                    <a:lnTo>
                      <a:pt x="2553" y="1150"/>
                    </a:lnTo>
                    <a:lnTo>
                      <a:pt x="2593" y="1133"/>
                    </a:lnTo>
                    <a:lnTo>
                      <a:pt x="2632" y="1117"/>
                    </a:lnTo>
                    <a:lnTo>
                      <a:pt x="2671" y="1102"/>
                    </a:lnTo>
                    <a:lnTo>
                      <a:pt x="2712" y="1088"/>
                    </a:lnTo>
                    <a:lnTo>
                      <a:pt x="2754" y="1074"/>
                    </a:lnTo>
                    <a:lnTo>
                      <a:pt x="2795" y="1062"/>
                    </a:lnTo>
                    <a:lnTo>
                      <a:pt x="2837" y="1051"/>
                    </a:lnTo>
                    <a:lnTo>
                      <a:pt x="2879" y="1040"/>
                    </a:lnTo>
                    <a:lnTo>
                      <a:pt x="2922" y="1031"/>
                    </a:lnTo>
                    <a:lnTo>
                      <a:pt x="2965" y="1023"/>
                    </a:lnTo>
                    <a:lnTo>
                      <a:pt x="3008" y="1016"/>
                    </a:lnTo>
                    <a:lnTo>
                      <a:pt x="3052" y="1009"/>
                    </a:lnTo>
                    <a:lnTo>
                      <a:pt x="3096" y="1004"/>
                    </a:lnTo>
                    <a:lnTo>
                      <a:pt x="3140" y="1001"/>
                    </a:lnTo>
                    <a:lnTo>
                      <a:pt x="3186" y="997"/>
                    </a:lnTo>
                    <a:lnTo>
                      <a:pt x="3231" y="996"/>
                    </a:lnTo>
                    <a:lnTo>
                      <a:pt x="3276" y="995"/>
                    </a:lnTo>
                    <a:close/>
                    <a:moveTo>
                      <a:pt x="3052" y="1894"/>
                    </a:moveTo>
                    <a:lnTo>
                      <a:pt x="3052" y="1894"/>
                    </a:lnTo>
                    <a:lnTo>
                      <a:pt x="3031" y="1882"/>
                    </a:lnTo>
                    <a:lnTo>
                      <a:pt x="3009" y="1873"/>
                    </a:lnTo>
                    <a:lnTo>
                      <a:pt x="2987" y="1865"/>
                    </a:lnTo>
                    <a:lnTo>
                      <a:pt x="2965" y="1858"/>
                    </a:lnTo>
                    <a:lnTo>
                      <a:pt x="2942" y="1852"/>
                    </a:lnTo>
                    <a:lnTo>
                      <a:pt x="2919" y="1848"/>
                    </a:lnTo>
                    <a:lnTo>
                      <a:pt x="2896" y="1846"/>
                    </a:lnTo>
                    <a:lnTo>
                      <a:pt x="2871" y="1845"/>
                    </a:lnTo>
                    <a:lnTo>
                      <a:pt x="2848" y="1845"/>
                    </a:lnTo>
                    <a:lnTo>
                      <a:pt x="2824" y="1846"/>
                    </a:lnTo>
                    <a:lnTo>
                      <a:pt x="2799" y="1849"/>
                    </a:lnTo>
                    <a:lnTo>
                      <a:pt x="2775" y="1854"/>
                    </a:lnTo>
                    <a:lnTo>
                      <a:pt x="2750" y="1859"/>
                    </a:lnTo>
                    <a:lnTo>
                      <a:pt x="2726" y="1866"/>
                    </a:lnTo>
                    <a:lnTo>
                      <a:pt x="2703" y="1874"/>
                    </a:lnTo>
                    <a:lnTo>
                      <a:pt x="2678" y="1883"/>
                    </a:lnTo>
                    <a:lnTo>
                      <a:pt x="2654" y="1895"/>
                    </a:lnTo>
                    <a:lnTo>
                      <a:pt x="2631" y="1906"/>
                    </a:lnTo>
                    <a:lnTo>
                      <a:pt x="2608" y="1919"/>
                    </a:lnTo>
                    <a:lnTo>
                      <a:pt x="2584" y="1933"/>
                    </a:lnTo>
                    <a:lnTo>
                      <a:pt x="2561" y="1948"/>
                    </a:lnTo>
                    <a:lnTo>
                      <a:pt x="2539" y="1966"/>
                    </a:lnTo>
                    <a:lnTo>
                      <a:pt x="2517" y="1983"/>
                    </a:lnTo>
                    <a:lnTo>
                      <a:pt x="2495" y="2002"/>
                    </a:lnTo>
                    <a:lnTo>
                      <a:pt x="2474" y="2021"/>
                    </a:lnTo>
                    <a:lnTo>
                      <a:pt x="2454" y="2042"/>
                    </a:lnTo>
                    <a:lnTo>
                      <a:pt x="2433" y="2064"/>
                    </a:lnTo>
                    <a:lnTo>
                      <a:pt x="2415" y="2086"/>
                    </a:lnTo>
                    <a:lnTo>
                      <a:pt x="2396" y="2111"/>
                    </a:lnTo>
                    <a:lnTo>
                      <a:pt x="2379" y="2135"/>
                    </a:lnTo>
                    <a:lnTo>
                      <a:pt x="2362" y="2162"/>
                    </a:lnTo>
                    <a:lnTo>
                      <a:pt x="2345" y="2188"/>
                    </a:lnTo>
                    <a:lnTo>
                      <a:pt x="2330" y="2215"/>
                    </a:lnTo>
                    <a:lnTo>
                      <a:pt x="2316" y="2243"/>
                    </a:lnTo>
                    <a:lnTo>
                      <a:pt x="2303" y="2271"/>
                    </a:lnTo>
                    <a:lnTo>
                      <a:pt x="2292" y="2299"/>
                    </a:lnTo>
                    <a:lnTo>
                      <a:pt x="2281" y="2327"/>
                    </a:lnTo>
                    <a:lnTo>
                      <a:pt x="2273" y="2356"/>
                    </a:lnTo>
                    <a:lnTo>
                      <a:pt x="2265" y="2384"/>
                    </a:lnTo>
                    <a:lnTo>
                      <a:pt x="2258" y="2411"/>
                    </a:lnTo>
                    <a:lnTo>
                      <a:pt x="2254" y="2439"/>
                    </a:lnTo>
                    <a:lnTo>
                      <a:pt x="2249" y="2467"/>
                    </a:lnTo>
                    <a:lnTo>
                      <a:pt x="2245" y="2495"/>
                    </a:lnTo>
                    <a:lnTo>
                      <a:pt x="2244" y="2523"/>
                    </a:lnTo>
                    <a:lnTo>
                      <a:pt x="2243" y="2550"/>
                    </a:lnTo>
                    <a:lnTo>
                      <a:pt x="2244" y="2576"/>
                    </a:lnTo>
                    <a:lnTo>
                      <a:pt x="2245" y="2603"/>
                    </a:lnTo>
                    <a:lnTo>
                      <a:pt x="2248" y="2629"/>
                    </a:lnTo>
                    <a:lnTo>
                      <a:pt x="2252" y="2654"/>
                    </a:lnTo>
                    <a:lnTo>
                      <a:pt x="2257" y="2680"/>
                    </a:lnTo>
                    <a:lnTo>
                      <a:pt x="2263" y="2704"/>
                    </a:lnTo>
                    <a:lnTo>
                      <a:pt x="2271" y="2727"/>
                    </a:lnTo>
                    <a:lnTo>
                      <a:pt x="2279" y="2750"/>
                    </a:lnTo>
                    <a:lnTo>
                      <a:pt x="2288" y="2774"/>
                    </a:lnTo>
                    <a:lnTo>
                      <a:pt x="2299" y="2795"/>
                    </a:lnTo>
                    <a:lnTo>
                      <a:pt x="2310" y="2815"/>
                    </a:lnTo>
                    <a:lnTo>
                      <a:pt x="2323" y="2836"/>
                    </a:lnTo>
                    <a:lnTo>
                      <a:pt x="2337" y="2855"/>
                    </a:lnTo>
                    <a:lnTo>
                      <a:pt x="2352" y="2874"/>
                    </a:lnTo>
                    <a:lnTo>
                      <a:pt x="2368" y="2890"/>
                    </a:lnTo>
                    <a:lnTo>
                      <a:pt x="2386" y="2906"/>
                    </a:lnTo>
                    <a:lnTo>
                      <a:pt x="2404" y="2921"/>
                    </a:lnTo>
                    <a:lnTo>
                      <a:pt x="2423" y="2935"/>
                    </a:lnTo>
                    <a:lnTo>
                      <a:pt x="2444" y="2948"/>
                    </a:lnTo>
                    <a:lnTo>
                      <a:pt x="2465" y="2958"/>
                    </a:lnTo>
                    <a:lnTo>
                      <a:pt x="2485" y="2968"/>
                    </a:lnTo>
                    <a:lnTo>
                      <a:pt x="2503" y="2975"/>
                    </a:lnTo>
                    <a:lnTo>
                      <a:pt x="2523" y="2979"/>
                    </a:lnTo>
                    <a:lnTo>
                      <a:pt x="2540" y="2982"/>
                    </a:lnTo>
                    <a:lnTo>
                      <a:pt x="2559" y="2982"/>
                    </a:lnTo>
                    <a:lnTo>
                      <a:pt x="2575" y="2980"/>
                    </a:lnTo>
                    <a:lnTo>
                      <a:pt x="2593" y="2978"/>
                    </a:lnTo>
                    <a:lnTo>
                      <a:pt x="2609" y="2973"/>
                    </a:lnTo>
                    <a:lnTo>
                      <a:pt x="2625" y="2966"/>
                    </a:lnTo>
                    <a:lnTo>
                      <a:pt x="2640" y="2958"/>
                    </a:lnTo>
                    <a:lnTo>
                      <a:pt x="2656" y="2949"/>
                    </a:lnTo>
                    <a:lnTo>
                      <a:pt x="2671" y="2937"/>
                    </a:lnTo>
                    <a:lnTo>
                      <a:pt x="2687" y="2926"/>
                    </a:lnTo>
                    <a:lnTo>
                      <a:pt x="2700" y="2912"/>
                    </a:lnTo>
                    <a:lnTo>
                      <a:pt x="2716" y="2897"/>
                    </a:lnTo>
                    <a:lnTo>
                      <a:pt x="2730" y="2879"/>
                    </a:lnTo>
                    <a:lnTo>
                      <a:pt x="2743" y="2862"/>
                    </a:lnTo>
                    <a:lnTo>
                      <a:pt x="2771" y="2824"/>
                    </a:lnTo>
                    <a:lnTo>
                      <a:pt x="2799" y="2782"/>
                    </a:lnTo>
                    <a:lnTo>
                      <a:pt x="2828" y="2737"/>
                    </a:lnTo>
                    <a:lnTo>
                      <a:pt x="2856" y="2688"/>
                    </a:lnTo>
                    <a:lnTo>
                      <a:pt x="2885" y="2637"/>
                    </a:lnTo>
                    <a:lnTo>
                      <a:pt x="2945" y="2530"/>
                    </a:lnTo>
                    <a:lnTo>
                      <a:pt x="3008" y="2424"/>
                    </a:lnTo>
                    <a:lnTo>
                      <a:pt x="3037" y="2374"/>
                    </a:lnTo>
                    <a:lnTo>
                      <a:pt x="3065" y="2326"/>
                    </a:lnTo>
                    <a:lnTo>
                      <a:pt x="3089" y="2279"/>
                    </a:lnTo>
                    <a:lnTo>
                      <a:pt x="3111" y="2235"/>
                    </a:lnTo>
                    <a:lnTo>
                      <a:pt x="3131" y="2192"/>
                    </a:lnTo>
                    <a:lnTo>
                      <a:pt x="3138" y="2171"/>
                    </a:lnTo>
                    <a:lnTo>
                      <a:pt x="3145" y="2151"/>
                    </a:lnTo>
                    <a:lnTo>
                      <a:pt x="3151" y="2132"/>
                    </a:lnTo>
                    <a:lnTo>
                      <a:pt x="3156" y="2112"/>
                    </a:lnTo>
                    <a:lnTo>
                      <a:pt x="3159" y="2093"/>
                    </a:lnTo>
                    <a:lnTo>
                      <a:pt x="3160" y="2075"/>
                    </a:lnTo>
                    <a:lnTo>
                      <a:pt x="3161" y="2057"/>
                    </a:lnTo>
                    <a:lnTo>
                      <a:pt x="3160" y="2040"/>
                    </a:lnTo>
                    <a:lnTo>
                      <a:pt x="3157" y="2022"/>
                    </a:lnTo>
                    <a:lnTo>
                      <a:pt x="3153" y="2006"/>
                    </a:lnTo>
                    <a:lnTo>
                      <a:pt x="3147" y="1990"/>
                    </a:lnTo>
                    <a:lnTo>
                      <a:pt x="3139" y="1975"/>
                    </a:lnTo>
                    <a:lnTo>
                      <a:pt x="3130" y="1960"/>
                    </a:lnTo>
                    <a:lnTo>
                      <a:pt x="3118" y="1946"/>
                    </a:lnTo>
                    <a:lnTo>
                      <a:pt x="3105" y="1932"/>
                    </a:lnTo>
                    <a:lnTo>
                      <a:pt x="3089" y="1919"/>
                    </a:lnTo>
                    <a:lnTo>
                      <a:pt x="3072" y="1906"/>
                    </a:lnTo>
                    <a:lnTo>
                      <a:pt x="3052" y="1894"/>
                    </a:lnTo>
                    <a:close/>
                    <a:moveTo>
                      <a:pt x="4125" y="1903"/>
                    </a:moveTo>
                    <a:lnTo>
                      <a:pt x="4125" y="1903"/>
                    </a:lnTo>
                    <a:lnTo>
                      <a:pt x="4083" y="1863"/>
                    </a:lnTo>
                    <a:lnTo>
                      <a:pt x="4039" y="1826"/>
                    </a:lnTo>
                    <a:lnTo>
                      <a:pt x="3994" y="1790"/>
                    </a:lnTo>
                    <a:lnTo>
                      <a:pt x="3947" y="1757"/>
                    </a:lnTo>
                    <a:lnTo>
                      <a:pt x="3923" y="1740"/>
                    </a:lnTo>
                    <a:lnTo>
                      <a:pt x="3899" y="1725"/>
                    </a:lnTo>
                    <a:lnTo>
                      <a:pt x="3873" y="1711"/>
                    </a:lnTo>
                    <a:lnTo>
                      <a:pt x="3848" y="1696"/>
                    </a:lnTo>
                    <a:lnTo>
                      <a:pt x="3822" y="1683"/>
                    </a:lnTo>
                    <a:lnTo>
                      <a:pt x="3796" y="1671"/>
                    </a:lnTo>
                    <a:lnTo>
                      <a:pt x="3770" y="1658"/>
                    </a:lnTo>
                    <a:lnTo>
                      <a:pt x="3743" y="1646"/>
                    </a:lnTo>
                    <a:lnTo>
                      <a:pt x="3716" y="1635"/>
                    </a:lnTo>
                    <a:lnTo>
                      <a:pt x="3688" y="1624"/>
                    </a:lnTo>
                    <a:lnTo>
                      <a:pt x="3661" y="1615"/>
                    </a:lnTo>
                    <a:lnTo>
                      <a:pt x="3633" y="1606"/>
                    </a:lnTo>
                    <a:lnTo>
                      <a:pt x="3605" y="1598"/>
                    </a:lnTo>
                    <a:lnTo>
                      <a:pt x="3576" y="1589"/>
                    </a:lnTo>
                    <a:lnTo>
                      <a:pt x="3547" y="1582"/>
                    </a:lnTo>
                    <a:lnTo>
                      <a:pt x="3518" y="1577"/>
                    </a:lnTo>
                    <a:lnTo>
                      <a:pt x="3489" y="1571"/>
                    </a:lnTo>
                    <a:lnTo>
                      <a:pt x="3459" y="1566"/>
                    </a:lnTo>
                    <a:lnTo>
                      <a:pt x="3428" y="1562"/>
                    </a:lnTo>
                    <a:lnTo>
                      <a:pt x="3398" y="1558"/>
                    </a:lnTo>
                    <a:lnTo>
                      <a:pt x="3368" y="1556"/>
                    </a:lnTo>
                    <a:lnTo>
                      <a:pt x="3338" y="1553"/>
                    </a:lnTo>
                    <a:lnTo>
                      <a:pt x="3307" y="1552"/>
                    </a:lnTo>
                    <a:lnTo>
                      <a:pt x="3276" y="1552"/>
                    </a:lnTo>
                    <a:lnTo>
                      <a:pt x="3245" y="1552"/>
                    </a:lnTo>
                    <a:lnTo>
                      <a:pt x="3214" y="1553"/>
                    </a:lnTo>
                    <a:lnTo>
                      <a:pt x="3183" y="1556"/>
                    </a:lnTo>
                    <a:lnTo>
                      <a:pt x="3153" y="1558"/>
                    </a:lnTo>
                    <a:lnTo>
                      <a:pt x="3123" y="1562"/>
                    </a:lnTo>
                    <a:lnTo>
                      <a:pt x="3093" y="1566"/>
                    </a:lnTo>
                    <a:lnTo>
                      <a:pt x="3064" y="1571"/>
                    </a:lnTo>
                    <a:lnTo>
                      <a:pt x="3034" y="1577"/>
                    </a:lnTo>
                    <a:lnTo>
                      <a:pt x="3005" y="1582"/>
                    </a:lnTo>
                    <a:lnTo>
                      <a:pt x="2976" y="1589"/>
                    </a:lnTo>
                    <a:lnTo>
                      <a:pt x="2948" y="1598"/>
                    </a:lnTo>
                    <a:lnTo>
                      <a:pt x="2919" y="1606"/>
                    </a:lnTo>
                    <a:lnTo>
                      <a:pt x="2891" y="1615"/>
                    </a:lnTo>
                    <a:lnTo>
                      <a:pt x="2863" y="1624"/>
                    </a:lnTo>
                    <a:lnTo>
                      <a:pt x="2836" y="1635"/>
                    </a:lnTo>
                    <a:lnTo>
                      <a:pt x="2808" y="1646"/>
                    </a:lnTo>
                    <a:lnTo>
                      <a:pt x="2782" y="1658"/>
                    </a:lnTo>
                    <a:lnTo>
                      <a:pt x="2755" y="1671"/>
                    </a:lnTo>
                    <a:lnTo>
                      <a:pt x="2730" y="1683"/>
                    </a:lnTo>
                    <a:lnTo>
                      <a:pt x="2704" y="1696"/>
                    </a:lnTo>
                    <a:lnTo>
                      <a:pt x="2678" y="1711"/>
                    </a:lnTo>
                    <a:lnTo>
                      <a:pt x="2654" y="1725"/>
                    </a:lnTo>
                    <a:lnTo>
                      <a:pt x="2629" y="1740"/>
                    </a:lnTo>
                    <a:lnTo>
                      <a:pt x="2605" y="1757"/>
                    </a:lnTo>
                    <a:lnTo>
                      <a:pt x="2558" y="1790"/>
                    </a:lnTo>
                    <a:lnTo>
                      <a:pt x="2512" y="1826"/>
                    </a:lnTo>
                    <a:lnTo>
                      <a:pt x="2469" y="1863"/>
                    </a:lnTo>
                    <a:lnTo>
                      <a:pt x="2428" y="1903"/>
                    </a:lnTo>
                    <a:lnTo>
                      <a:pt x="2387" y="1945"/>
                    </a:lnTo>
                    <a:lnTo>
                      <a:pt x="2350" y="1989"/>
                    </a:lnTo>
                    <a:lnTo>
                      <a:pt x="2314" y="2034"/>
                    </a:lnTo>
                    <a:lnTo>
                      <a:pt x="2280" y="2081"/>
                    </a:lnTo>
                    <a:lnTo>
                      <a:pt x="2265" y="2105"/>
                    </a:lnTo>
                    <a:lnTo>
                      <a:pt x="2250" y="2129"/>
                    </a:lnTo>
                    <a:lnTo>
                      <a:pt x="2235" y="2155"/>
                    </a:lnTo>
                    <a:lnTo>
                      <a:pt x="2221" y="2180"/>
                    </a:lnTo>
                    <a:lnTo>
                      <a:pt x="2207" y="2206"/>
                    </a:lnTo>
                    <a:lnTo>
                      <a:pt x="2194" y="2231"/>
                    </a:lnTo>
                    <a:lnTo>
                      <a:pt x="2182" y="2258"/>
                    </a:lnTo>
                    <a:lnTo>
                      <a:pt x="2170" y="2285"/>
                    </a:lnTo>
                    <a:lnTo>
                      <a:pt x="2159" y="2312"/>
                    </a:lnTo>
                    <a:lnTo>
                      <a:pt x="2149" y="2339"/>
                    </a:lnTo>
                    <a:lnTo>
                      <a:pt x="2139" y="2367"/>
                    </a:lnTo>
                    <a:lnTo>
                      <a:pt x="2129" y="2395"/>
                    </a:lnTo>
                    <a:lnTo>
                      <a:pt x="2121" y="2423"/>
                    </a:lnTo>
                    <a:lnTo>
                      <a:pt x="2113" y="2452"/>
                    </a:lnTo>
                    <a:lnTo>
                      <a:pt x="2106" y="2481"/>
                    </a:lnTo>
                    <a:lnTo>
                      <a:pt x="2100" y="2510"/>
                    </a:lnTo>
                    <a:lnTo>
                      <a:pt x="2094" y="2539"/>
                    </a:lnTo>
                    <a:lnTo>
                      <a:pt x="2090" y="2569"/>
                    </a:lnTo>
                    <a:lnTo>
                      <a:pt x="2085" y="2600"/>
                    </a:lnTo>
                    <a:lnTo>
                      <a:pt x="2082" y="2630"/>
                    </a:lnTo>
                    <a:lnTo>
                      <a:pt x="2079" y="2660"/>
                    </a:lnTo>
                    <a:lnTo>
                      <a:pt x="2077" y="2690"/>
                    </a:lnTo>
                    <a:lnTo>
                      <a:pt x="2076" y="2721"/>
                    </a:lnTo>
                    <a:lnTo>
                      <a:pt x="2076" y="2752"/>
                    </a:lnTo>
                    <a:lnTo>
                      <a:pt x="2076" y="2783"/>
                    </a:lnTo>
                    <a:lnTo>
                      <a:pt x="2077" y="2813"/>
                    </a:lnTo>
                    <a:lnTo>
                      <a:pt x="2079" y="2845"/>
                    </a:lnTo>
                    <a:lnTo>
                      <a:pt x="2082" y="2875"/>
                    </a:lnTo>
                    <a:lnTo>
                      <a:pt x="2085" y="2905"/>
                    </a:lnTo>
                    <a:lnTo>
                      <a:pt x="2090" y="2935"/>
                    </a:lnTo>
                    <a:lnTo>
                      <a:pt x="2094" y="2964"/>
                    </a:lnTo>
                    <a:lnTo>
                      <a:pt x="2100" y="2994"/>
                    </a:lnTo>
                    <a:lnTo>
                      <a:pt x="2106" y="3023"/>
                    </a:lnTo>
                    <a:lnTo>
                      <a:pt x="2113" y="3052"/>
                    </a:lnTo>
                    <a:lnTo>
                      <a:pt x="2121" y="3080"/>
                    </a:lnTo>
                    <a:lnTo>
                      <a:pt x="2129" y="3109"/>
                    </a:lnTo>
                    <a:lnTo>
                      <a:pt x="2139" y="3137"/>
                    </a:lnTo>
                    <a:lnTo>
                      <a:pt x="2149" y="3165"/>
                    </a:lnTo>
                    <a:lnTo>
                      <a:pt x="2159" y="3192"/>
                    </a:lnTo>
                    <a:lnTo>
                      <a:pt x="2170" y="3220"/>
                    </a:lnTo>
                    <a:lnTo>
                      <a:pt x="2182" y="3246"/>
                    </a:lnTo>
                    <a:lnTo>
                      <a:pt x="2194" y="3272"/>
                    </a:lnTo>
                    <a:lnTo>
                      <a:pt x="2207" y="3298"/>
                    </a:lnTo>
                    <a:lnTo>
                      <a:pt x="2221" y="3324"/>
                    </a:lnTo>
                    <a:lnTo>
                      <a:pt x="2235" y="3350"/>
                    </a:lnTo>
                    <a:lnTo>
                      <a:pt x="2250" y="3374"/>
                    </a:lnTo>
                    <a:lnTo>
                      <a:pt x="2265" y="3398"/>
                    </a:lnTo>
                    <a:lnTo>
                      <a:pt x="2280" y="3423"/>
                    </a:lnTo>
                    <a:lnTo>
                      <a:pt x="2314" y="3470"/>
                    </a:lnTo>
                    <a:lnTo>
                      <a:pt x="2350" y="3516"/>
                    </a:lnTo>
                    <a:lnTo>
                      <a:pt x="2387" y="3559"/>
                    </a:lnTo>
                    <a:lnTo>
                      <a:pt x="2428" y="3600"/>
                    </a:lnTo>
                    <a:lnTo>
                      <a:pt x="2469" y="3640"/>
                    </a:lnTo>
                    <a:lnTo>
                      <a:pt x="2512" y="3678"/>
                    </a:lnTo>
                    <a:lnTo>
                      <a:pt x="2558" y="3714"/>
                    </a:lnTo>
                    <a:lnTo>
                      <a:pt x="2605" y="3747"/>
                    </a:lnTo>
                    <a:lnTo>
                      <a:pt x="2629" y="3763"/>
                    </a:lnTo>
                    <a:lnTo>
                      <a:pt x="2654" y="3778"/>
                    </a:lnTo>
                    <a:lnTo>
                      <a:pt x="2678" y="3793"/>
                    </a:lnTo>
                    <a:lnTo>
                      <a:pt x="2704" y="3807"/>
                    </a:lnTo>
                    <a:lnTo>
                      <a:pt x="2730" y="3821"/>
                    </a:lnTo>
                    <a:lnTo>
                      <a:pt x="2755" y="3834"/>
                    </a:lnTo>
                    <a:lnTo>
                      <a:pt x="2782" y="3847"/>
                    </a:lnTo>
                    <a:lnTo>
                      <a:pt x="2808" y="3858"/>
                    </a:lnTo>
                    <a:lnTo>
                      <a:pt x="2836" y="3869"/>
                    </a:lnTo>
                    <a:lnTo>
                      <a:pt x="2863" y="3879"/>
                    </a:lnTo>
                    <a:lnTo>
                      <a:pt x="2891" y="3889"/>
                    </a:lnTo>
                    <a:lnTo>
                      <a:pt x="2919" y="3899"/>
                    </a:lnTo>
                    <a:lnTo>
                      <a:pt x="2948" y="3907"/>
                    </a:lnTo>
                    <a:lnTo>
                      <a:pt x="2976" y="3914"/>
                    </a:lnTo>
                    <a:lnTo>
                      <a:pt x="3005" y="3922"/>
                    </a:lnTo>
                    <a:lnTo>
                      <a:pt x="3034" y="3928"/>
                    </a:lnTo>
                    <a:lnTo>
                      <a:pt x="3064" y="3934"/>
                    </a:lnTo>
                    <a:lnTo>
                      <a:pt x="3093" y="3938"/>
                    </a:lnTo>
                    <a:lnTo>
                      <a:pt x="3123" y="3943"/>
                    </a:lnTo>
                    <a:lnTo>
                      <a:pt x="3153" y="3946"/>
                    </a:lnTo>
                    <a:lnTo>
                      <a:pt x="3183" y="3949"/>
                    </a:lnTo>
                    <a:lnTo>
                      <a:pt x="3214" y="3951"/>
                    </a:lnTo>
                    <a:lnTo>
                      <a:pt x="3245" y="3952"/>
                    </a:lnTo>
                    <a:lnTo>
                      <a:pt x="3276" y="3952"/>
                    </a:lnTo>
                    <a:lnTo>
                      <a:pt x="3307" y="3952"/>
                    </a:lnTo>
                    <a:lnTo>
                      <a:pt x="3338" y="3951"/>
                    </a:lnTo>
                    <a:lnTo>
                      <a:pt x="3368" y="3949"/>
                    </a:lnTo>
                    <a:lnTo>
                      <a:pt x="3398" y="3946"/>
                    </a:lnTo>
                    <a:lnTo>
                      <a:pt x="3428" y="3943"/>
                    </a:lnTo>
                    <a:lnTo>
                      <a:pt x="3459" y="3938"/>
                    </a:lnTo>
                    <a:lnTo>
                      <a:pt x="3489" y="3934"/>
                    </a:lnTo>
                    <a:lnTo>
                      <a:pt x="3518" y="3928"/>
                    </a:lnTo>
                    <a:lnTo>
                      <a:pt x="3547" y="3922"/>
                    </a:lnTo>
                    <a:lnTo>
                      <a:pt x="3576" y="3914"/>
                    </a:lnTo>
                    <a:lnTo>
                      <a:pt x="3605" y="3907"/>
                    </a:lnTo>
                    <a:lnTo>
                      <a:pt x="3633" y="3899"/>
                    </a:lnTo>
                    <a:lnTo>
                      <a:pt x="3661" y="3889"/>
                    </a:lnTo>
                    <a:lnTo>
                      <a:pt x="3688" y="3879"/>
                    </a:lnTo>
                    <a:lnTo>
                      <a:pt x="3716" y="3869"/>
                    </a:lnTo>
                    <a:lnTo>
                      <a:pt x="3743" y="3858"/>
                    </a:lnTo>
                    <a:lnTo>
                      <a:pt x="3770" y="3847"/>
                    </a:lnTo>
                    <a:lnTo>
                      <a:pt x="3796" y="3834"/>
                    </a:lnTo>
                    <a:lnTo>
                      <a:pt x="3822" y="3821"/>
                    </a:lnTo>
                    <a:lnTo>
                      <a:pt x="3848" y="3807"/>
                    </a:lnTo>
                    <a:lnTo>
                      <a:pt x="3873" y="3793"/>
                    </a:lnTo>
                    <a:lnTo>
                      <a:pt x="3899" y="3778"/>
                    </a:lnTo>
                    <a:lnTo>
                      <a:pt x="3923" y="3763"/>
                    </a:lnTo>
                    <a:lnTo>
                      <a:pt x="3947" y="3747"/>
                    </a:lnTo>
                    <a:lnTo>
                      <a:pt x="3994" y="3714"/>
                    </a:lnTo>
                    <a:lnTo>
                      <a:pt x="4039" y="3678"/>
                    </a:lnTo>
                    <a:lnTo>
                      <a:pt x="4083" y="3640"/>
                    </a:lnTo>
                    <a:lnTo>
                      <a:pt x="4125" y="3600"/>
                    </a:lnTo>
                    <a:lnTo>
                      <a:pt x="4164" y="3559"/>
                    </a:lnTo>
                    <a:lnTo>
                      <a:pt x="4202" y="3516"/>
                    </a:lnTo>
                    <a:lnTo>
                      <a:pt x="4238" y="3470"/>
                    </a:lnTo>
                    <a:lnTo>
                      <a:pt x="4271" y="3423"/>
                    </a:lnTo>
                    <a:lnTo>
                      <a:pt x="4286" y="3398"/>
                    </a:lnTo>
                    <a:lnTo>
                      <a:pt x="4303" y="3374"/>
                    </a:lnTo>
                    <a:lnTo>
                      <a:pt x="4317" y="3350"/>
                    </a:lnTo>
                    <a:lnTo>
                      <a:pt x="4332" y="3324"/>
                    </a:lnTo>
                    <a:lnTo>
                      <a:pt x="4344" y="3298"/>
                    </a:lnTo>
                    <a:lnTo>
                      <a:pt x="4357" y="3272"/>
                    </a:lnTo>
                    <a:lnTo>
                      <a:pt x="4370" y="3246"/>
                    </a:lnTo>
                    <a:lnTo>
                      <a:pt x="4382" y="3220"/>
                    </a:lnTo>
                    <a:lnTo>
                      <a:pt x="4393" y="3192"/>
                    </a:lnTo>
                    <a:lnTo>
                      <a:pt x="4404" y="3165"/>
                    </a:lnTo>
                    <a:lnTo>
                      <a:pt x="4413" y="3137"/>
                    </a:lnTo>
                    <a:lnTo>
                      <a:pt x="4422" y="3109"/>
                    </a:lnTo>
                    <a:lnTo>
                      <a:pt x="4430" y="3080"/>
                    </a:lnTo>
                    <a:lnTo>
                      <a:pt x="4438" y="3052"/>
                    </a:lnTo>
                    <a:lnTo>
                      <a:pt x="4445" y="3023"/>
                    </a:lnTo>
                    <a:lnTo>
                      <a:pt x="4451" y="2994"/>
                    </a:lnTo>
                    <a:lnTo>
                      <a:pt x="4457" y="2964"/>
                    </a:lnTo>
                    <a:lnTo>
                      <a:pt x="4462" y="2935"/>
                    </a:lnTo>
                    <a:lnTo>
                      <a:pt x="4466" y="2905"/>
                    </a:lnTo>
                    <a:lnTo>
                      <a:pt x="4470" y="2875"/>
                    </a:lnTo>
                    <a:lnTo>
                      <a:pt x="4472" y="2845"/>
                    </a:lnTo>
                    <a:lnTo>
                      <a:pt x="4474" y="2813"/>
                    </a:lnTo>
                    <a:lnTo>
                      <a:pt x="4476" y="2783"/>
                    </a:lnTo>
                    <a:lnTo>
                      <a:pt x="4476" y="2752"/>
                    </a:lnTo>
                    <a:lnTo>
                      <a:pt x="4476" y="2721"/>
                    </a:lnTo>
                    <a:lnTo>
                      <a:pt x="4474" y="2690"/>
                    </a:lnTo>
                    <a:lnTo>
                      <a:pt x="4472" y="2660"/>
                    </a:lnTo>
                    <a:lnTo>
                      <a:pt x="4470" y="2630"/>
                    </a:lnTo>
                    <a:lnTo>
                      <a:pt x="4466" y="2600"/>
                    </a:lnTo>
                    <a:lnTo>
                      <a:pt x="4462" y="2569"/>
                    </a:lnTo>
                    <a:lnTo>
                      <a:pt x="4457" y="2539"/>
                    </a:lnTo>
                    <a:lnTo>
                      <a:pt x="4451" y="2510"/>
                    </a:lnTo>
                    <a:lnTo>
                      <a:pt x="4445" y="2481"/>
                    </a:lnTo>
                    <a:lnTo>
                      <a:pt x="4438" y="2452"/>
                    </a:lnTo>
                    <a:lnTo>
                      <a:pt x="4430" y="2423"/>
                    </a:lnTo>
                    <a:lnTo>
                      <a:pt x="4422" y="2395"/>
                    </a:lnTo>
                    <a:lnTo>
                      <a:pt x="4413" y="2367"/>
                    </a:lnTo>
                    <a:lnTo>
                      <a:pt x="4404" y="2339"/>
                    </a:lnTo>
                    <a:lnTo>
                      <a:pt x="4393" y="2312"/>
                    </a:lnTo>
                    <a:lnTo>
                      <a:pt x="4382" y="2285"/>
                    </a:lnTo>
                    <a:lnTo>
                      <a:pt x="4370" y="2258"/>
                    </a:lnTo>
                    <a:lnTo>
                      <a:pt x="4357" y="2231"/>
                    </a:lnTo>
                    <a:lnTo>
                      <a:pt x="4344" y="2206"/>
                    </a:lnTo>
                    <a:lnTo>
                      <a:pt x="4332" y="2180"/>
                    </a:lnTo>
                    <a:lnTo>
                      <a:pt x="4317" y="2155"/>
                    </a:lnTo>
                    <a:lnTo>
                      <a:pt x="4303" y="2129"/>
                    </a:lnTo>
                    <a:lnTo>
                      <a:pt x="4286" y="2105"/>
                    </a:lnTo>
                    <a:lnTo>
                      <a:pt x="4271" y="2081"/>
                    </a:lnTo>
                    <a:lnTo>
                      <a:pt x="4238" y="2034"/>
                    </a:lnTo>
                    <a:lnTo>
                      <a:pt x="4202" y="1989"/>
                    </a:lnTo>
                    <a:lnTo>
                      <a:pt x="4164" y="1945"/>
                    </a:lnTo>
                    <a:lnTo>
                      <a:pt x="4125" y="1903"/>
                    </a:lnTo>
                    <a:close/>
                    <a:moveTo>
                      <a:pt x="2363" y="0"/>
                    </a:moveTo>
                    <a:lnTo>
                      <a:pt x="1975" y="737"/>
                    </a:lnTo>
                    <a:lnTo>
                      <a:pt x="663" y="737"/>
                    </a:lnTo>
                    <a:lnTo>
                      <a:pt x="629" y="737"/>
                    </a:lnTo>
                    <a:lnTo>
                      <a:pt x="596" y="739"/>
                    </a:lnTo>
                    <a:lnTo>
                      <a:pt x="562" y="744"/>
                    </a:lnTo>
                    <a:lnTo>
                      <a:pt x="530" y="750"/>
                    </a:lnTo>
                    <a:lnTo>
                      <a:pt x="498" y="758"/>
                    </a:lnTo>
                    <a:lnTo>
                      <a:pt x="467" y="766"/>
                    </a:lnTo>
                    <a:lnTo>
                      <a:pt x="435" y="777"/>
                    </a:lnTo>
                    <a:lnTo>
                      <a:pt x="405" y="789"/>
                    </a:lnTo>
                    <a:lnTo>
                      <a:pt x="376" y="802"/>
                    </a:lnTo>
                    <a:lnTo>
                      <a:pt x="347" y="817"/>
                    </a:lnTo>
                    <a:lnTo>
                      <a:pt x="321" y="832"/>
                    </a:lnTo>
                    <a:lnTo>
                      <a:pt x="293" y="850"/>
                    </a:lnTo>
                    <a:lnTo>
                      <a:pt x="267" y="868"/>
                    </a:lnTo>
                    <a:lnTo>
                      <a:pt x="242" y="888"/>
                    </a:lnTo>
                    <a:lnTo>
                      <a:pt x="218" y="909"/>
                    </a:lnTo>
                    <a:lnTo>
                      <a:pt x="195" y="931"/>
                    </a:lnTo>
                    <a:lnTo>
                      <a:pt x="173" y="954"/>
                    </a:lnTo>
                    <a:lnTo>
                      <a:pt x="152" y="979"/>
                    </a:lnTo>
                    <a:lnTo>
                      <a:pt x="132" y="1003"/>
                    </a:lnTo>
                    <a:lnTo>
                      <a:pt x="114" y="1030"/>
                    </a:lnTo>
                    <a:lnTo>
                      <a:pt x="97" y="1056"/>
                    </a:lnTo>
                    <a:lnTo>
                      <a:pt x="80" y="1084"/>
                    </a:lnTo>
                    <a:lnTo>
                      <a:pt x="66" y="1112"/>
                    </a:lnTo>
                    <a:lnTo>
                      <a:pt x="52" y="1142"/>
                    </a:lnTo>
                    <a:lnTo>
                      <a:pt x="41" y="1171"/>
                    </a:lnTo>
                    <a:lnTo>
                      <a:pt x="30" y="1203"/>
                    </a:lnTo>
                    <a:lnTo>
                      <a:pt x="21" y="1234"/>
                    </a:lnTo>
                    <a:lnTo>
                      <a:pt x="14" y="1265"/>
                    </a:lnTo>
                    <a:lnTo>
                      <a:pt x="8" y="1299"/>
                    </a:lnTo>
                    <a:lnTo>
                      <a:pt x="4" y="1332"/>
                    </a:lnTo>
                    <a:lnTo>
                      <a:pt x="1" y="1365"/>
                    </a:lnTo>
                    <a:lnTo>
                      <a:pt x="0" y="1399"/>
                    </a:lnTo>
                    <a:lnTo>
                      <a:pt x="0" y="4222"/>
                    </a:lnTo>
                    <a:lnTo>
                      <a:pt x="1" y="4255"/>
                    </a:lnTo>
                    <a:lnTo>
                      <a:pt x="4" y="4289"/>
                    </a:lnTo>
                    <a:lnTo>
                      <a:pt x="8" y="4321"/>
                    </a:lnTo>
                    <a:lnTo>
                      <a:pt x="14" y="4354"/>
                    </a:lnTo>
                    <a:lnTo>
                      <a:pt x="21" y="4386"/>
                    </a:lnTo>
                    <a:lnTo>
                      <a:pt x="30" y="4418"/>
                    </a:lnTo>
                    <a:lnTo>
                      <a:pt x="41" y="4448"/>
                    </a:lnTo>
                    <a:lnTo>
                      <a:pt x="52" y="4478"/>
                    </a:lnTo>
                    <a:lnTo>
                      <a:pt x="66" y="4507"/>
                    </a:lnTo>
                    <a:lnTo>
                      <a:pt x="80" y="4536"/>
                    </a:lnTo>
                    <a:lnTo>
                      <a:pt x="97" y="4564"/>
                    </a:lnTo>
                    <a:lnTo>
                      <a:pt x="114" y="4591"/>
                    </a:lnTo>
                    <a:lnTo>
                      <a:pt x="132" y="4616"/>
                    </a:lnTo>
                    <a:lnTo>
                      <a:pt x="152" y="4642"/>
                    </a:lnTo>
                    <a:lnTo>
                      <a:pt x="173" y="4666"/>
                    </a:lnTo>
                    <a:lnTo>
                      <a:pt x="195" y="4689"/>
                    </a:lnTo>
                    <a:lnTo>
                      <a:pt x="218" y="4712"/>
                    </a:lnTo>
                    <a:lnTo>
                      <a:pt x="242" y="4732"/>
                    </a:lnTo>
                    <a:lnTo>
                      <a:pt x="267" y="4752"/>
                    </a:lnTo>
                    <a:lnTo>
                      <a:pt x="293" y="4770"/>
                    </a:lnTo>
                    <a:lnTo>
                      <a:pt x="321" y="4787"/>
                    </a:lnTo>
                    <a:lnTo>
                      <a:pt x="347" y="4803"/>
                    </a:lnTo>
                    <a:lnTo>
                      <a:pt x="376" y="4818"/>
                    </a:lnTo>
                    <a:lnTo>
                      <a:pt x="405" y="4831"/>
                    </a:lnTo>
                    <a:lnTo>
                      <a:pt x="435" y="4843"/>
                    </a:lnTo>
                    <a:lnTo>
                      <a:pt x="467" y="4853"/>
                    </a:lnTo>
                    <a:lnTo>
                      <a:pt x="498" y="4862"/>
                    </a:lnTo>
                    <a:lnTo>
                      <a:pt x="530" y="4871"/>
                    </a:lnTo>
                    <a:lnTo>
                      <a:pt x="562" y="4876"/>
                    </a:lnTo>
                    <a:lnTo>
                      <a:pt x="596" y="4880"/>
                    </a:lnTo>
                    <a:lnTo>
                      <a:pt x="629" y="4883"/>
                    </a:lnTo>
                    <a:lnTo>
                      <a:pt x="663" y="4883"/>
                    </a:lnTo>
                    <a:lnTo>
                      <a:pt x="4956" y="4883"/>
                    </a:lnTo>
                    <a:lnTo>
                      <a:pt x="4991" y="4883"/>
                    </a:lnTo>
                    <a:lnTo>
                      <a:pt x="5024" y="4880"/>
                    </a:lnTo>
                    <a:lnTo>
                      <a:pt x="5057" y="4876"/>
                    </a:lnTo>
                    <a:lnTo>
                      <a:pt x="5090" y="4871"/>
                    </a:lnTo>
                    <a:lnTo>
                      <a:pt x="5121" y="4862"/>
                    </a:lnTo>
                    <a:lnTo>
                      <a:pt x="5154" y="4853"/>
                    </a:lnTo>
                    <a:lnTo>
                      <a:pt x="5184" y="4843"/>
                    </a:lnTo>
                    <a:lnTo>
                      <a:pt x="5214" y="4831"/>
                    </a:lnTo>
                    <a:lnTo>
                      <a:pt x="5243" y="4818"/>
                    </a:lnTo>
                    <a:lnTo>
                      <a:pt x="5272" y="4803"/>
                    </a:lnTo>
                    <a:lnTo>
                      <a:pt x="5300" y="4787"/>
                    </a:lnTo>
                    <a:lnTo>
                      <a:pt x="5327" y="4770"/>
                    </a:lnTo>
                    <a:lnTo>
                      <a:pt x="5352" y="4752"/>
                    </a:lnTo>
                    <a:lnTo>
                      <a:pt x="5378" y="4732"/>
                    </a:lnTo>
                    <a:lnTo>
                      <a:pt x="5401" y="4712"/>
                    </a:lnTo>
                    <a:lnTo>
                      <a:pt x="5424" y="4689"/>
                    </a:lnTo>
                    <a:lnTo>
                      <a:pt x="5446" y="4666"/>
                    </a:lnTo>
                    <a:lnTo>
                      <a:pt x="5467" y="4642"/>
                    </a:lnTo>
                    <a:lnTo>
                      <a:pt x="5487" y="4616"/>
                    </a:lnTo>
                    <a:lnTo>
                      <a:pt x="5505" y="4591"/>
                    </a:lnTo>
                    <a:lnTo>
                      <a:pt x="5523" y="4564"/>
                    </a:lnTo>
                    <a:lnTo>
                      <a:pt x="5539" y="4536"/>
                    </a:lnTo>
                    <a:lnTo>
                      <a:pt x="5553" y="4507"/>
                    </a:lnTo>
                    <a:lnTo>
                      <a:pt x="5567" y="4478"/>
                    </a:lnTo>
                    <a:lnTo>
                      <a:pt x="5578" y="4448"/>
                    </a:lnTo>
                    <a:lnTo>
                      <a:pt x="5589" y="4418"/>
                    </a:lnTo>
                    <a:lnTo>
                      <a:pt x="5598" y="4386"/>
                    </a:lnTo>
                    <a:lnTo>
                      <a:pt x="5605" y="4354"/>
                    </a:lnTo>
                    <a:lnTo>
                      <a:pt x="5611" y="4321"/>
                    </a:lnTo>
                    <a:lnTo>
                      <a:pt x="5616" y="4289"/>
                    </a:lnTo>
                    <a:lnTo>
                      <a:pt x="5618" y="4255"/>
                    </a:lnTo>
                    <a:lnTo>
                      <a:pt x="5619" y="4222"/>
                    </a:lnTo>
                    <a:lnTo>
                      <a:pt x="5619" y="1399"/>
                    </a:lnTo>
                    <a:lnTo>
                      <a:pt x="5618" y="1365"/>
                    </a:lnTo>
                    <a:lnTo>
                      <a:pt x="5616" y="1332"/>
                    </a:lnTo>
                    <a:lnTo>
                      <a:pt x="5611" y="1299"/>
                    </a:lnTo>
                    <a:lnTo>
                      <a:pt x="5605" y="1265"/>
                    </a:lnTo>
                    <a:lnTo>
                      <a:pt x="5598" y="1234"/>
                    </a:lnTo>
                    <a:lnTo>
                      <a:pt x="5589" y="1203"/>
                    </a:lnTo>
                    <a:lnTo>
                      <a:pt x="5578" y="1171"/>
                    </a:lnTo>
                    <a:lnTo>
                      <a:pt x="5567" y="1142"/>
                    </a:lnTo>
                    <a:lnTo>
                      <a:pt x="5553" y="1112"/>
                    </a:lnTo>
                    <a:lnTo>
                      <a:pt x="5539" y="1084"/>
                    </a:lnTo>
                    <a:lnTo>
                      <a:pt x="5523" y="1056"/>
                    </a:lnTo>
                    <a:lnTo>
                      <a:pt x="5505" y="1030"/>
                    </a:lnTo>
                    <a:lnTo>
                      <a:pt x="5487" y="1003"/>
                    </a:lnTo>
                    <a:lnTo>
                      <a:pt x="5467" y="979"/>
                    </a:lnTo>
                    <a:lnTo>
                      <a:pt x="5446" y="954"/>
                    </a:lnTo>
                    <a:lnTo>
                      <a:pt x="5424" y="931"/>
                    </a:lnTo>
                    <a:lnTo>
                      <a:pt x="5401" y="909"/>
                    </a:lnTo>
                    <a:lnTo>
                      <a:pt x="5378" y="888"/>
                    </a:lnTo>
                    <a:lnTo>
                      <a:pt x="5352" y="868"/>
                    </a:lnTo>
                    <a:lnTo>
                      <a:pt x="5327" y="850"/>
                    </a:lnTo>
                    <a:lnTo>
                      <a:pt x="5300" y="832"/>
                    </a:lnTo>
                    <a:lnTo>
                      <a:pt x="5272" y="817"/>
                    </a:lnTo>
                    <a:lnTo>
                      <a:pt x="5243" y="802"/>
                    </a:lnTo>
                    <a:lnTo>
                      <a:pt x="5214" y="789"/>
                    </a:lnTo>
                    <a:lnTo>
                      <a:pt x="5184" y="777"/>
                    </a:lnTo>
                    <a:lnTo>
                      <a:pt x="5154" y="766"/>
                    </a:lnTo>
                    <a:lnTo>
                      <a:pt x="5121" y="758"/>
                    </a:lnTo>
                    <a:lnTo>
                      <a:pt x="5090" y="750"/>
                    </a:lnTo>
                    <a:lnTo>
                      <a:pt x="5057" y="744"/>
                    </a:lnTo>
                    <a:lnTo>
                      <a:pt x="5024" y="739"/>
                    </a:lnTo>
                    <a:lnTo>
                      <a:pt x="4991" y="737"/>
                    </a:lnTo>
                    <a:lnTo>
                      <a:pt x="4956" y="737"/>
                    </a:lnTo>
                    <a:lnTo>
                      <a:pt x="4746" y="737"/>
                    </a:lnTo>
                    <a:lnTo>
                      <a:pt x="4300" y="0"/>
                    </a:lnTo>
                    <a:lnTo>
                      <a:pt x="2363"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1010" noProof="1">
                  <a:solidFill>
                    <a:srgbClr val="FFFFFF"/>
                  </a:solidFill>
                  <a:ea typeface="微软雅黑" panose="020B0503020204020204" pitchFamily="34" charset="-122"/>
                </a:endParaRPr>
              </a:p>
            </p:txBody>
          </p:sp>
        </p:grpSp>
        <p:sp>
          <p:nvSpPr>
            <p:cNvPr id="31" name="文本框 5"/>
            <p:cNvSpPr txBox="1">
              <a:spLocks noChangeArrowheads="1"/>
            </p:cNvSpPr>
            <p:nvPr/>
          </p:nvSpPr>
          <p:spPr bwMode="auto">
            <a:xfrm>
              <a:off x="4035424" y="2246313"/>
              <a:ext cx="4165585" cy="861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微软雅黑" panose="020B0503020204020204" pitchFamily="34" charset="-122"/>
                  <a:ea typeface="造字工房悦圆演示版常规体" pitchFamily="50" charset="-122"/>
                </a:defRPr>
              </a:lvl1pPr>
              <a:lvl2pPr marL="742950" indent="-285750">
                <a:defRPr>
                  <a:solidFill>
                    <a:schemeClr val="tx1"/>
                  </a:solidFill>
                  <a:latin typeface="微软雅黑" panose="020B0503020204020204" pitchFamily="34" charset="-122"/>
                  <a:ea typeface="造字工房悦圆演示版常规体" pitchFamily="50" charset="-122"/>
                </a:defRPr>
              </a:lvl2pPr>
              <a:lvl3pPr marL="1143000" indent="-228600">
                <a:defRPr>
                  <a:solidFill>
                    <a:schemeClr val="tx1"/>
                  </a:solidFill>
                  <a:latin typeface="微软雅黑" panose="020B0503020204020204" pitchFamily="34" charset="-122"/>
                  <a:ea typeface="造字工房悦圆演示版常规体" pitchFamily="50" charset="-122"/>
                </a:defRPr>
              </a:lvl3pPr>
              <a:lvl4pPr marL="1600200" indent="-228600">
                <a:defRPr>
                  <a:solidFill>
                    <a:schemeClr val="tx1"/>
                  </a:solidFill>
                  <a:latin typeface="微软雅黑" panose="020B0503020204020204" pitchFamily="34" charset="-122"/>
                  <a:ea typeface="造字工房悦圆演示版常规体" pitchFamily="50" charset="-122"/>
                </a:defRPr>
              </a:lvl4pPr>
              <a:lvl5pPr marL="2057400" indent="-228600">
                <a:defRPr>
                  <a:solidFill>
                    <a:schemeClr val="tx1"/>
                  </a:solidFill>
                  <a:latin typeface="微软雅黑" panose="020B0503020204020204" pitchFamily="34" charset="-122"/>
                  <a:ea typeface="造字工房悦圆演示版常规体" pitchFamily="50"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造字工房悦圆演示版常规体" pitchFamily="50"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造字工房悦圆演示版常规体" pitchFamily="50"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造字工房悦圆演示版常规体" pitchFamily="50"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造字工房悦圆演示版常规体" pitchFamily="50" charset="-122"/>
                </a:defRPr>
              </a:lvl9pPr>
            </a:lstStyle>
            <a:p>
              <a:pPr eaLnBrk="1" hangingPunct="1"/>
              <a:r>
                <a:rPr lang="en-US" altLang="zh-CN" sz="3600" b="1" dirty="0">
                  <a:solidFill>
                    <a:schemeClr val="bg1"/>
                  </a:solidFill>
                  <a:latin typeface="造字工房尚黑 G0v1 粗体" charset="0"/>
                  <a:ea typeface="微软雅黑" panose="020B0503020204020204" pitchFamily="34" charset="-122"/>
                </a:rPr>
                <a:t>PART FOUR</a:t>
              </a:r>
              <a:endParaRPr lang="zh-CN" altLang="en-US" sz="3600" b="1" dirty="0">
                <a:solidFill>
                  <a:schemeClr val="bg1"/>
                </a:solidFill>
                <a:latin typeface="造字工房尚黑 G0v1 粗体" charset="0"/>
                <a:ea typeface="微软雅黑" panose="020B0503020204020204" pitchFamily="34" charset="-122"/>
              </a:endParaRPr>
            </a:p>
          </p:txBody>
        </p:sp>
      </p:grpSp>
      <p:sp>
        <p:nvSpPr>
          <p:cNvPr id="32" name="矩形 31"/>
          <p:cNvSpPr/>
          <p:nvPr/>
        </p:nvSpPr>
        <p:spPr>
          <a:xfrm>
            <a:off x="8990001" y="1329187"/>
            <a:ext cx="152345" cy="1242563"/>
          </a:xfrm>
          <a:prstGeom prst="rect">
            <a:avLst/>
          </a:prstGeom>
          <a:solidFill>
            <a:srgbClr val="0074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010">
              <a:solidFill>
                <a:schemeClr val="tx1"/>
              </a:solidFill>
              <a:ea typeface="微软雅黑" panose="020B0503020204020204" pitchFamily="34" charset="-122"/>
            </a:endParaRPr>
          </a:p>
        </p:txBody>
      </p:sp>
      <p:sp>
        <p:nvSpPr>
          <p:cNvPr id="33" name="文本框 7"/>
          <p:cNvSpPr txBox="1">
            <a:spLocks noChangeArrowheads="1"/>
          </p:cNvSpPr>
          <p:nvPr/>
        </p:nvSpPr>
        <p:spPr bwMode="auto">
          <a:xfrm>
            <a:off x="5727680" y="1821251"/>
            <a:ext cx="3186150" cy="507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微软雅黑" panose="020B0503020204020204" pitchFamily="34" charset="-122"/>
                <a:ea typeface="造字工房悦圆演示版常规体" pitchFamily="50" charset="-122"/>
              </a:defRPr>
            </a:lvl1pPr>
            <a:lvl2pPr marL="742950" indent="-285750">
              <a:defRPr>
                <a:solidFill>
                  <a:schemeClr val="tx1"/>
                </a:solidFill>
                <a:latin typeface="微软雅黑" panose="020B0503020204020204" pitchFamily="34" charset="-122"/>
                <a:ea typeface="造字工房悦圆演示版常规体" pitchFamily="50" charset="-122"/>
              </a:defRPr>
            </a:lvl2pPr>
            <a:lvl3pPr marL="1143000" indent="-228600">
              <a:defRPr>
                <a:solidFill>
                  <a:schemeClr val="tx1"/>
                </a:solidFill>
                <a:latin typeface="微软雅黑" panose="020B0503020204020204" pitchFamily="34" charset="-122"/>
                <a:ea typeface="造字工房悦圆演示版常规体" pitchFamily="50" charset="-122"/>
              </a:defRPr>
            </a:lvl3pPr>
            <a:lvl4pPr marL="1600200" indent="-228600">
              <a:defRPr>
                <a:solidFill>
                  <a:schemeClr val="tx1"/>
                </a:solidFill>
                <a:latin typeface="微软雅黑" panose="020B0503020204020204" pitchFamily="34" charset="-122"/>
                <a:ea typeface="造字工房悦圆演示版常规体" pitchFamily="50" charset="-122"/>
              </a:defRPr>
            </a:lvl4pPr>
            <a:lvl5pPr marL="2057400" indent="-228600">
              <a:defRPr>
                <a:solidFill>
                  <a:schemeClr val="tx1"/>
                </a:solidFill>
                <a:latin typeface="微软雅黑" panose="020B0503020204020204" pitchFamily="34" charset="-122"/>
                <a:ea typeface="造字工房悦圆演示版常规体" pitchFamily="50"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造字工房悦圆演示版常规体" pitchFamily="50"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造字工房悦圆演示版常规体" pitchFamily="50"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造字工房悦圆演示版常规体" pitchFamily="50"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造字工房悦圆演示版常规体" pitchFamily="50" charset="-122"/>
              </a:defRPr>
            </a:lvl9pPr>
          </a:lstStyle>
          <a:p>
            <a:pPr fontAlgn="auto"/>
            <a:r>
              <a:rPr lang="zh-CN" altLang="en-US" sz="2700" b="1" spc="225" noProof="1">
                <a:solidFill>
                  <a:srgbClr val="007470"/>
                </a:solidFill>
                <a:ea typeface="微软雅黑" panose="020B0503020204020204" pitchFamily="34" charset="-122"/>
              </a:rPr>
              <a:t>这里输入你的标题</a:t>
            </a:r>
          </a:p>
        </p:txBody>
      </p:sp>
      <p:sp>
        <p:nvSpPr>
          <p:cNvPr id="38" name="矩形 37"/>
          <p:cNvSpPr/>
          <p:nvPr/>
        </p:nvSpPr>
        <p:spPr>
          <a:xfrm>
            <a:off x="2433222" y="3907148"/>
            <a:ext cx="3214715" cy="34516"/>
          </a:xfrm>
          <a:prstGeom prst="rect">
            <a:avLst/>
          </a:prstGeom>
          <a:solidFill>
            <a:srgbClr val="008E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010">
              <a:solidFill>
                <a:schemeClr val="tx1"/>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barn(inVertical)">
                                      <p:cBhvr>
                                        <p:cTn id="14" dur="500"/>
                                        <p:tgtEl>
                                          <p:spTgt spid="38"/>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wipe(down)">
                                      <p:cBhvr>
                                        <p:cTn id="18" dur="500"/>
                                        <p:tgtEl>
                                          <p:spTgt spid="42"/>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3" grpId="0"/>
      <p:bldP spid="3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点击添加标题文本</a:t>
            </a:r>
          </a:p>
        </p:txBody>
      </p:sp>
      <p:sp>
        <p:nvSpPr>
          <p:cNvPr id="17" name="TextBox 16"/>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
        <p:nvSpPr>
          <p:cNvPr id="18" name="矩形 17"/>
          <p:cNvSpPr/>
          <p:nvPr/>
        </p:nvSpPr>
        <p:spPr>
          <a:xfrm>
            <a:off x="745288" y="1172257"/>
            <a:ext cx="1717317" cy="1877527"/>
          </a:xfrm>
          <a:prstGeom prst="rect">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
          </a:p>
        </p:txBody>
      </p:sp>
      <p:sp>
        <p:nvSpPr>
          <p:cNvPr id="19" name="矩形 18"/>
          <p:cNvSpPr/>
          <p:nvPr/>
        </p:nvSpPr>
        <p:spPr>
          <a:xfrm>
            <a:off x="2728198" y="1172257"/>
            <a:ext cx="1717317" cy="1877527"/>
          </a:xfrm>
          <a:prstGeom prst="rect">
            <a:avLst/>
          </a:prstGeom>
          <a:blipFill dpi="0" rotWithShape="1">
            <a:blip r:embed="rId4"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
          </a:p>
        </p:txBody>
      </p:sp>
      <p:sp>
        <p:nvSpPr>
          <p:cNvPr id="20" name="矩形 19"/>
          <p:cNvSpPr/>
          <p:nvPr/>
        </p:nvSpPr>
        <p:spPr>
          <a:xfrm>
            <a:off x="4711867" y="1172257"/>
            <a:ext cx="1717317" cy="1877527"/>
          </a:xfrm>
          <a:prstGeom prst="rect">
            <a:avLst/>
          </a:prstGeom>
          <a:blipFill dpi="0" rotWithShape="1">
            <a:blip r:embed="rId5"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
          </a:p>
        </p:txBody>
      </p:sp>
      <p:sp>
        <p:nvSpPr>
          <p:cNvPr id="21" name="矩形 20"/>
          <p:cNvSpPr/>
          <p:nvPr/>
        </p:nvSpPr>
        <p:spPr>
          <a:xfrm>
            <a:off x="6694777" y="1172257"/>
            <a:ext cx="1717317" cy="1877527"/>
          </a:xfrm>
          <a:prstGeom prst="rect">
            <a:avLst/>
          </a:prstGeom>
          <a:blipFill dpi="0" rotWithShape="1">
            <a:blip r:embed="rId6"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
          </a:p>
        </p:txBody>
      </p:sp>
      <p:sp>
        <p:nvSpPr>
          <p:cNvPr id="22" name="矩形 21"/>
          <p:cNvSpPr/>
          <p:nvPr/>
        </p:nvSpPr>
        <p:spPr bwMode="auto">
          <a:xfrm>
            <a:off x="1067172" y="2502126"/>
            <a:ext cx="1026263" cy="1095315"/>
          </a:xfrm>
          <a:prstGeom prst="rect">
            <a:avLst/>
          </a:prstGeom>
          <a:solidFill>
            <a:schemeClr val="accent1">
              <a:alpha val="85000"/>
            </a:schemeClr>
          </a:solidFill>
          <a:ln>
            <a:noFill/>
          </a:ln>
          <a:effectLst/>
        </p:spPr>
        <p:txBody>
          <a:bodyPr anchor="ctr"/>
          <a:lstStyle/>
          <a:p>
            <a:pPr algn="ctr">
              <a:lnSpc>
                <a:spcPct val="130000"/>
              </a:lnSpc>
              <a:defRPr/>
            </a:pPr>
            <a:endParaRPr lang="zh-CN" altLang="en-US" sz="1050" dirty="0">
              <a:solidFill>
                <a:srgbClr val="F8F8F8"/>
              </a:solidFill>
              <a:latin typeface="冬青黑体简体中文 W3" panose="020B0300000000000000" pitchFamily="34" charset="-122"/>
              <a:ea typeface="冬青黑体简体中文 W3" panose="020B0300000000000000" pitchFamily="34" charset="-122"/>
            </a:endParaRPr>
          </a:p>
        </p:txBody>
      </p:sp>
      <p:sp>
        <p:nvSpPr>
          <p:cNvPr id="23" name="矩形 22"/>
          <p:cNvSpPr/>
          <p:nvPr/>
        </p:nvSpPr>
        <p:spPr bwMode="auto">
          <a:xfrm>
            <a:off x="3074485" y="2490094"/>
            <a:ext cx="1026263" cy="1095315"/>
          </a:xfrm>
          <a:prstGeom prst="rect">
            <a:avLst/>
          </a:prstGeom>
          <a:solidFill>
            <a:schemeClr val="accent2">
              <a:alpha val="85000"/>
            </a:schemeClr>
          </a:solidFill>
          <a:ln>
            <a:noFill/>
          </a:ln>
          <a:effectLst/>
        </p:spPr>
        <p:txBody>
          <a:bodyPr anchor="ctr"/>
          <a:lstStyle/>
          <a:p>
            <a:pPr algn="ctr">
              <a:lnSpc>
                <a:spcPct val="130000"/>
              </a:lnSpc>
              <a:defRPr/>
            </a:pPr>
            <a:endParaRPr lang="zh-CN" altLang="en-US" sz="1050" dirty="0">
              <a:solidFill>
                <a:srgbClr val="F8F8F8"/>
              </a:solidFill>
              <a:latin typeface="冬青黑体简体中文 W3" panose="020B0300000000000000" pitchFamily="34" charset="-122"/>
              <a:ea typeface="冬青黑体简体中文 W3" panose="020B0300000000000000" pitchFamily="34" charset="-122"/>
            </a:endParaRPr>
          </a:p>
        </p:txBody>
      </p:sp>
      <p:sp>
        <p:nvSpPr>
          <p:cNvPr id="24" name="矩形 23"/>
          <p:cNvSpPr/>
          <p:nvPr/>
        </p:nvSpPr>
        <p:spPr bwMode="auto">
          <a:xfrm>
            <a:off x="7041824" y="2412708"/>
            <a:ext cx="1026263" cy="1095315"/>
          </a:xfrm>
          <a:prstGeom prst="rect">
            <a:avLst/>
          </a:prstGeom>
          <a:solidFill>
            <a:schemeClr val="accent4">
              <a:alpha val="85000"/>
            </a:schemeClr>
          </a:solidFill>
          <a:ln>
            <a:noFill/>
          </a:ln>
          <a:effectLst/>
        </p:spPr>
        <p:txBody>
          <a:bodyPr anchor="ctr"/>
          <a:lstStyle/>
          <a:p>
            <a:pPr algn="ctr">
              <a:lnSpc>
                <a:spcPct val="130000"/>
              </a:lnSpc>
              <a:defRPr/>
            </a:pPr>
            <a:endParaRPr lang="zh-CN" altLang="en-US" sz="1050" dirty="0">
              <a:solidFill>
                <a:srgbClr val="F8F8F8"/>
              </a:solidFill>
              <a:latin typeface="冬青黑体简体中文 W3" panose="020B0300000000000000" pitchFamily="34" charset="-122"/>
              <a:ea typeface="冬青黑体简体中文 W3" panose="020B0300000000000000" pitchFamily="34" charset="-122"/>
            </a:endParaRPr>
          </a:p>
        </p:txBody>
      </p:sp>
      <p:sp>
        <p:nvSpPr>
          <p:cNvPr id="25" name="矩形 24"/>
          <p:cNvSpPr/>
          <p:nvPr/>
        </p:nvSpPr>
        <p:spPr bwMode="auto">
          <a:xfrm>
            <a:off x="5063638" y="2412708"/>
            <a:ext cx="1026263" cy="1095315"/>
          </a:xfrm>
          <a:prstGeom prst="rect">
            <a:avLst/>
          </a:prstGeom>
          <a:solidFill>
            <a:schemeClr val="accent3">
              <a:alpha val="85000"/>
            </a:schemeClr>
          </a:solidFill>
          <a:ln>
            <a:noFill/>
          </a:ln>
          <a:effectLst/>
        </p:spPr>
        <p:txBody>
          <a:bodyPr anchor="ctr"/>
          <a:lstStyle/>
          <a:p>
            <a:pPr algn="ctr">
              <a:lnSpc>
                <a:spcPct val="130000"/>
              </a:lnSpc>
              <a:defRPr/>
            </a:pPr>
            <a:endParaRPr lang="zh-CN" altLang="en-US" sz="1050" dirty="0">
              <a:solidFill>
                <a:srgbClr val="F8F8F8"/>
              </a:solidFill>
              <a:latin typeface="冬青黑体简体中文 W3" panose="020B0300000000000000" pitchFamily="34" charset="-122"/>
              <a:ea typeface="冬青黑体简体中文 W3" panose="020B0300000000000000" pitchFamily="34" charset="-122"/>
            </a:endParaRPr>
          </a:p>
        </p:txBody>
      </p:sp>
      <p:sp>
        <p:nvSpPr>
          <p:cNvPr id="26" name="文本框 25"/>
          <p:cNvSpPr txBox="1">
            <a:spLocks noChangeArrowheads="1"/>
          </p:cNvSpPr>
          <p:nvPr/>
        </p:nvSpPr>
        <p:spPr bwMode="auto">
          <a:xfrm>
            <a:off x="1243743" y="2910360"/>
            <a:ext cx="720407" cy="254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spcBef>
                <a:spcPts val="0"/>
              </a:spcBef>
              <a:buNone/>
            </a:pPr>
            <a:r>
              <a:rPr lang="zh-CN" altLang="en-US" sz="995" dirty="0">
                <a:solidFill>
                  <a:schemeClr val="bg1"/>
                </a:solidFill>
                <a:latin typeface="Arial" panose="020B0604020202020204" pitchFamily="34" charset="0"/>
                <a:cs typeface="Arial" panose="020B0604020202020204" pitchFamily="34" charset="0"/>
                <a:sym typeface="Arial" panose="020B0604020202020204" pitchFamily="34" charset="0"/>
              </a:rPr>
              <a:t>文字内容</a:t>
            </a:r>
            <a:endParaRPr lang="en-US" altLang="zh-CN" sz="995"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7" name="Content Placeholder 2"/>
          <p:cNvSpPr txBox="1"/>
          <p:nvPr/>
        </p:nvSpPr>
        <p:spPr>
          <a:xfrm>
            <a:off x="651151" y="4072615"/>
            <a:ext cx="1550463" cy="254396"/>
          </a:xfrm>
          <a:prstGeom prst="rect">
            <a:avLst/>
          </a:prstGeom>
        </p:spPr>
        <p:txBody>
          <a:bodyPr vert="horz" lIns="68576" tIns="34288" rIns="68576" bIns="3428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spcBef>
                <a:spcPts val="0"/>
              </a:spcBef>
              <a:spcAft>
                <a:spcPts val="0"/>
              </a:spcAft>
            </a:pPr>
            <a:r>
              <a:rPr lang="zh-CN" altLang="en-US" sz="99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sz="995"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8" name="Content Placeholder 2"/>
          <p:cNvSpPr txBox="1"/>
          <p:nvPr/>
        </p:nvSpPr>
        <p:spPr>
          <a:xfrm>
            <a:off x="651151" y="4259013"/>
            <a:ext cx="1811455" cy="632893"/>
          </a:xfrm>
          <a:prstGeom prst="rect">
            <a:avLst/>
          </a:prstGeom>
        </p:spPr>
        <p:txBody>
          <a:bodyPr vert="horz" lIns="68576" tIns="34288" rIns="68576" bIns="3428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57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en-US" altLang="zh-CN" sz="57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9" name="Content Placeholder 2"/>
          <p:cNvSpPr txBox="1"/>
          <p:nvPr/>
        </p:nvSpPr>
        <p:spPr>
          <a:xfrm>
            <a:off x="2724193" y="4072615"/>
            <a:ext cx="1550463" cy="254396"/>
          </a:xfrm>
          <a:prstGeom prst="rect">
            <a:avLst/>
          </a:prstGeom>
        </p:spPr>
        <p:txBody>
          <a:bodyPr vert="horz" lIns="68576" tIns="34288" rIns="68576" bIns="3428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spcBef>
                <a:spcPts val="0"/>
              </a:spcBef>
              <a:spcAft>
                <a:spcPts val="0"/>
              </a:spcAft>
            </a:pPr>
            <a:r>
              <a:rPr lang="zh-CN" altLang="en-US" sz="99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sz="995"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0" name="Content Placeholder 2"/>
          <p:cNvSpPr txBox="1"/>
          <p:nvPr/>
        </p:nvSpPr>
        <p:spPr>
          <a:xfrm>
            <a:off x="2724193" y="4259013"/>
            <a:ext cx="1811455" cy="632893"/>
          </a:xfrm>
          <a:prstGeom prst="rect">
            <a:avLst/>
          </a:prstGeom>
        </p:spPr>
        <p:txBody>
          <a:bodyPr vert="horz" lIns="68576" tIns="34288" rIns="68576" bIns="3428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57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en-US" altLang="zh-CN" sz="57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1" name="Content Placeholder 2"/>
          <p:cNvSpPr txBox="1"/>
          <p:nvPr/>
        </p:nvSpPr>
        <p:spPr>
          <a:xfrm>
            <a:off x="4707103" y="4072615"/>
            <a:ext cx="1550463" cy="254396"/>
          </a:xfrm>
          <a:prstGeom prst="rect">
            <a:avLst/>
          </a:prstGeom>
        </p:spPr>
        <p:txBody>
          <a:bodyPr vert="horz" lIns="68576" tIns="34288" rIns="68576" bIns="3428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spcBef>
                <a:spcPts val="0"/>
              </a:spcBef>
              <a:spcAft>
                <a:spcPts val="0"/>
              </a:spcAft>
            </a:pPr>
            <a:r>
              <a:rPr lang="zh-CN" altLang="en-US" sz="99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sz="995"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2" name="Content Placeholder 2"/>
          <p:cNvSpPr txBox="1"/>
          <p:nvPr/>
        </p:nvSpPr>
        <p:spPr>
          <a:xfrm>
            <a:off x="4707103" y="4259013"/>
            <a:ext cx="1811455" cy="632893"/>
          </a:xfrm>
          <a:prstGeom prst="rect">
            <a:avLst/>
          </a:prstGeom>
        </p:spPr>
        <p:txBody>
          <a:bodyPr vert="horz" lIns="68576" tIns="34288" rIns="68576" bIns="3428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57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en-US" altLang="zh-CN" sz="57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3" name="Content Placeholder 2"/>
          <p:cNvSpPr txBox="1"/>
          <p:nvPr/>
        </p:nvSpPr>
        <p:spPr>
          <a:xfrm>
            <a:off x="6715765" y="4072615"/>
            <a:ext cx="1550463" cy="254396"/>
          </a:xfrm>
          <a:prstGeom prst="rect">
            <a:avLst/>
          </a:prstGeom>
        </p:spPr>
        <p:txBody>
          <a:bodyPr vert="horz" lIns="68576" tIns="34288" rIns="68576" bIns="3428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spcBef>
                <a:spcPts val="0"/>
              </a:spcBef>
              <a:spcAft>
                <a:spcPts val="0"/>
              </a:spcAft>
            </a:pPr>
            <a:r>
              <a:rPr lang="zh-CN" altLang="en-US" sz="99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sz="995"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4" name="Content Placeholder 2"/>
          <p:cNvSpPr txBox="1"/>
          <p:nvPr/>
        </p:nvSpPr>
        <p:spPr>
          <a:xfrm>
            <a:off x="6715765" y="4259013"/>
            <a:ext cx="1811455" cy="632893"/>
          </a:xfrm>
          <a:prstGeom prst="rect">
            <a:avLst/>
          </a:prstGeom>
        </p:spPr>
        <p:txBody>
          <a:bodyPr vert="horz" lIns="68576" tIns="34288" rIns="68576" bIns="3428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57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en-US" altLang="zh-CN" sz="57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5" name="文本框 34"/>
          <p:cNvSpPr txBox="1">
            <a:spLocks noChangeArrowheads="1"/>
          </p:cNvSpPr>
          <p:nvPr/>
        </p:nvSpPr>
        <p:spPr bwMode="auto">
          <a:xfrm>
            <a:off x="3220735" y="2910360"/>
            <a:ext cx="720407" cy="254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spcBef>
                <a:spcPts val="0"/>
              </a:spcBef>
              <a:buNone/>
            </a:pPr>
            <a:r>
              <a:rPr lang="zh-CN" altLang="en-US" sz="995" dirty="0">
                <a:solidFill>
                  <a:schemeClr val="bg1"/>
                </a:solidFill>
                <a:latin typeface="Arial" panose="020B0604020202020204" pitchFamily="34" charset="0"/>
                <a:cs typeface="Arial" panose="020B0604020202020204" pitchFamily="34" charset="0"/>
                <a:sym typeface="Arial" panose="020B0604020202020204" pitchFamily="34" charset="0"/>
              </a:rPr>
              <a:t>文字内容</a:t>
            </a:r>
            <a:endParaRPr lang="en-US" altLang="zh-CN" sz="995"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36" name="文本框 35"/>
          <p:cNvSpPr txBox="1">
            <a:spLocks noChangeArrowheads="1"/>
          </p:cNvSpPr>
          <p:nvPr/>
        </p:nvSpPr>
        <p:spPr bwMode="auto">
          <a:xfrm>
            <a:off x="5217431" y="2910360"/>
            <a:ext cx="720407" cy="254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spcBef>
                <a:spcPts val="0"/>
              </a:spcBef>
              <a:buNone/>
            </a:pPr>
            <a:r>
              <a:rPr lang="zh-CN" altLang="en-US" sz="995" dirty="0">
                <a:solidFill>
                  <a:schemeClr val="bg1"/>
                </a:solidFill>
                <a:latin typeface="Arial" panose="020B0604020202020204" pitchFamily="34" charset="0"/>
                <a:cs typeface="Arial" panose="020B0604020202020204" pitchFamily="34" charset="0"/>
                <a:sym typeface="Arial" panose="020B0604020202020204" pitchFamily="34" charset="0"/>
              </a:rPr>
              <a:t>文字内容</a:t>
            </a:r>
            <a:endParaRPr lang="en-US" altLang="zh-CN" sz="995"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37" name="文本框 36"/>
          <p:cNvSpPr txBox="1">
            <a:spLocks noChangeArrowheads="1"/>
          </p:cNvSpPr>
          <p:nvPr/>
        </p:nvSpPr>
        <p:spPr bwMode="auto">
          <a:xfrm>
            <a:off x="7181287" y="2910360"/>
            <a:ext cx="720407" cy="254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spcBef>
                <a:spcPts val="0"/>
              </a:spcBef>
              <a:buNone/>
            </a:pPr>
            <a:r>
              <a:rPr lang="zh-CN" altLang="en-US" sz="995" dirty="0">
                <a:solidFill>
                  <a:schemeClr val="bg1"/>
                </a:solidFill>
                <a:latin typeface="Arial" panose="020B0604020202020204" pitchFamily="34" charset="0"/>
                <a:cs typeface="Arial" panose="020B0604020202020204" pitchFamily="34" charset="0"/>
                <a:sym typeface="Arial" panose="020B0604020202020204" pitchFamily="34" charset="0"/>
              </a:rPr>
              <a:t>文字内容</a:t>
            </a:r>
            <a:endParaRPr lang="en-US" altLang="zh-CN" sz="995"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curtains"/>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250"/>
                                  </p:stCondLst>
                                  <p:childTnLst>
                                    <p:set>
                                      <p:cBhvr>
                                        <p:cTn id="13" dur="1" fill="hold">
                                          <p:stCondLst>
                                            <p:cond delay="0"/>
                                          </p:stCondLst>
                                        </p:cTn>
                                        <p:tgtEl>
                                          <p:spTgt spid="19"/>
                                        </p:tgtEl>
                                        <p:attrNameLst>
                                          <p:attrName>style.visibility</p:attrName>
                                        </p:attrNameLst>
                                      </p:cBhvr>
                                      <p:to>
                                        <p:strVal val="visible"/>
                                      </p:to>
                                    </p:set>
                                    <p:anim calcmode="lin" valueType="num">
                                      <p:cBhvr>
                                        <p:cTn id="14" dur="1000" fill="hold"/>
                                        <p:tgtEl>
                                          <p:spTgt spid="19"/>
                                        </p:tgtEl>
                                        <p:attrNameLst>
                                          <p:attrName>ppt_w</p:attrName>
                                        </p:attrNameLst>
                                      </p:cBhvr>
                                      <p:tavLst>
                                        <p:tav tm="0">
                                          <p:val>
                                            <p:fltVal val="0"/>
                                          </p:val>
                                        </p:tav>
                                        <p:tav tm="100000">
                                          <p:val>
                                            <p:strVal val="#ppt_w"/>
                                          </p:val>
                                        </p:tav>
                                      </p:tavLst>
                                    </p:anim>
                                    <p:anim calcmode="lin" valueType="num">
                                      <p:cBhvr>
                                        <p:cTn id="15" dur="1000" fill="hold"/>
                                        <p:tgtEl>
                                          <p:spTgt spid="19"/>
                                        </p:tgtEl>
                                        <p:attrNameLst>
                                          <p:attrName>ppt_h</p:attrName>
                                        </p:attrNameLst>
                                      </p:cBhvr>
                                      <p:tavLst>
                                        <p:tav tm="0">
                                          <p:val>
                                            <p:fltVal val="0"/>
                                          </p:val>
                                        </p:tav>
                                        <p:tav tm="100000">
                                          <p:val>
                                            <p:strVal val="#ppt_h"/>
                                          </p:val>
                                        </p:tav>
                                      </p:tavLst>
                                    </p:anim>
                                    <p:anim calcmode="lin" valueType="num">
                                      <p:cBhvr>
                                        <p:cTn id="16"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9"/>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250"/>
                            </p:stCondLst>
                            <p:childTnLst>
                              <p:par>
                                <p:cTn id="19" presetID="15" presetClass="entr" presetSubtype="0" fill="hold" grpId="0" nodeType="afterEffect">
                                  <p:stCondLst>
                                    <p:cond delay="500"/>
                                  </p:stCondLst>
                                  <p:childTnLst>
                                    <p:set>
                                      <p:cBhvr>
                                        <p:cTn id="20" dur="1" fill="hold">
                                          <p:stCondLst>
                                            <p:cond delay="0"/>
                                          </p:stCondLst>
                                        </p:cTn>
                                        <p:tgtEl>
                                          <p:spTgt spid="20"/>
                                        </p:tgtEl>
                                        <p:attrNameLst>
                                          <p:attrName>style.visibility</p:attrName>
                                        </p:attrNameLst>
                                      </p:cBhvr>
                                      <p:to>
                                        <p:strVal val="visible"/>
                                      </p:to>
                                    </p:set>
                                    <p:anim calcmode="lin" valueType="num">
                                      <p:cBhvr>
                                        <p:cTn id="21" dur="1000" fill="hold"/>
                                        <p:tgtEl>
                                          <p:spTgt spid="20"/>
                                        </p:tgtEl>
                                        <p:attrNameLst>
                                          <p:attrName>ppt_w</p:attrName>
                                        </p:attrNameLst>
                                      </p:cBhvr>
                                      <p:tavLst>
                                        <p:tav tm="0">
                                          <p:val>
                                            <p:fltVal val="0"/>
                                          </p:val>
                                        </p:tav>
                                        <p:tav tm="100000">
                                          <p:val>
                                            <p:strVal val="#ppt_w"/>
                                          </p:val>
                                        </p:tav>
                                      </p:tavLst>
                                    </p:anim>
                                    <p:anim calcmode="lin" valueType="num">
                                      <p:cBhvr>
                                        <p:cTn id="22" dur="1000" fill="hold"/>
                                        <p:tgtEl>
                                          <p:spTgt spid="20"/>
                                        </p:tgtEl>
                                        <p:attrNameLst>
                                          <p:attrName>ppt_h</p:attrName>
                                        </p:attrNameLst>
                                      </p:cBhvr>
                                      <p:tavLst>
                                        <p:tav tm="0">
                                          <p:val>
                                            <p:fltVal val="0"/>
                                          </p:val>
                                        </p:tav>
                                        <p:tav tm="100000">
                                          <p:val>
                                            <p:strVal val="#ppt_h"/>
                                          </p:val>
                                        </p:tav>
                                      </p:tavLst>
                                    </p:anim>
                                    <p:anim calcmode="lin" valueType="num">
                                      <p:cBhvr>
                                        <p:cTn id="23"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20"/>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3750"/>
                            </p:stCondLst>
                            <p:childTnLst>
                              <p:par>
                                <p:cTn id="26" presetID="15" presetClass="entr" presetSubtype="0" fill="hold" grpId="0" nodeType="afterEffect">
                                  <p:stCondLst>
                                    <p:cond delay="750"/>
                                  </p:stCondLst>
                                  <p:childTnLst>
                                    <p:set>
                                      <p:cBhvr>
                                        <p:cTn id="27" dur="1" fill="hold">
                                          <p:stCondLst>
                                            <p:cond delay="0"/>
                                          </p:stCondLst>
                                        </p:cTn>
                                        <p:tgtEl>
                                          <p:spTgt spid="21"/>
                                        </p:tgtEl>
                                        <p:attrNameLst>
                                          <p:attrName>style.visibility</p:attrName>
                                        </p:attrNameLst>
                                      </p:cBhvr>
                                      <p:to>
                                        <p:strVal val="visible"/>
                                      </p:to>
                                    </p:set>
                                    <p:anim calcmode="lin" valueType="num">
                                      <p:cBhvr>
                                        <p:cTn id="28" dur="1000" fill="hold"/>
                                        <p:tgtEl>
                                          <p:spTgt spid="21"/>
                                        </p:tgtEl>
                                        <p:attrNameLst>
                                          <p:attrName>ppt_w</p:attrName>
                                        </p:attrNameLst>
                                      </p:cBhvr>
                                      <p:tavLst>
                                        <p:tav tm="0">
                                          <p:val>
                                            <p:fltVal val="0"/>
                                          </p:val>
                                        </p:tav>
                                        <p:tav tm="100000">
                                          <p:val>
                                            <p:strVal val="#ppt_w"/>
                                          </p:val>
                                        </p:tav>
                                      </p:tavLst>
                                    </p:anim>
                                    <p:anim calcmode="lin" valueType="num">
                                      <p:cBhvr>
                                        <p:cTn id="29" dur="1000" fill="hold"/>
                                        <p:tgtEl>
                                          <p:spTgt spid="21"/>
                                        </p:tgtEl>
                                        <p:attrNameLst>
                                          <p:attrName>ppt_h</p:attrName>
                                        </p:attrNameLst>
                                      </p:cBhvr>
                                      <p:tavLst>
                                        <p:tav tm="0">
                                          <p:val>
                                            <p:fltVal val="0"/>
                                          </p:val>
                                        </p:tav>
                                        <p:tav tm="100000">
                                          <p:val>
                                            <p:strVal val="#ppt_h"/>
                                          </p:val>
                                        </p:tav>
                                      </p:tavLst>
                                    </p:anim>
                                    <p:anim calcmode="lin" valueType="num">
                                      <p:cBhvr>
                                        <p:cTn id="30"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5500"/>
                            </p:stCondLst>
                            <p:childTnLst>
                              <p:par>
                                <p:cTn id="33" presetID="22" presetClass="entr" presetSubtype="1"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6000"/>
                            </p:stCondLst>
                            <p:childTnLst>
                              <p:par>
                                <p:cTn id="37" presetID="53" presetClass="entr" presetSubtype="16"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left)">
                                      <p:cBhvr>
                                        <p:cTn id="45" dur="750"/>
                                        <p:tgtEl>
                                          <p:spTgt spid="27"/>
                                        </p:tgtEl>
                                      </p:cBhvr>
                                    </p:animEffect>
                                  </p:childTnLst>
                                </p:cTn>
                              </p:par>
                            </p:childTnLst>
                          </p:cTn>
                        </p:par>
                        <p:par>
                          <p:cTn id="46" fill="hold">
                            <p:stCondLst>
                              <p:cond delay="7500"/>
                            </p:stCondLst>
                            <p:childTnLst>
                              <p:par>
                                <p:cTn id="47" presetID="22" presetClass="entr" presetSubtype="8"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left)">
                                      <p:cBhvr>
                                        <p:cTn id="49" dur="750"/>
                                        <p:tgtEl>
                                          <p:spTgt spid="28"/>
                                        </p:tgtEl>
                                      </p:cBhvr>
                                    </p:animEffect>
                                  </p:childTnLst>
                                </p:cTn>
                              </p:par>
                            </p:childTnLst>
                          </p:cTn>
                        </p:par>
                        <p:par>
                          <p:cTn id="50" fill="hold">
                            <p:stCondLst>
                              <p:cond delay="8500"/>
                            </p:stCondLst>
                            <p:childTnLst>
                              <p:par>
                                <p:cTn id="51" presetID="22" presetClass="entr" presetSubtype="1" fill="hold" grpId="0"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up)">
                                      <p:cBhvr>
                                        <p:cTn id="53" dur="500"/>
                                        <p:tgtEl>
                                          <p:spTgt spid="23"/>
                                        </p:tgtEl>
                                      </p:cBhvr>
                                    </p:animEffect>
                                  </p:childTnLst>
                                </p:cTn>
                              </p:par>
                            </p:childTnLst>
                          </p:cTn>
                        </p:par>
                        <p:par>
                          <p:cTn id="54" fill="hold">
                            <p:stCondLst>
                              <p:cond delay="9000"/>
                            </p:stCondLst>
                            <p:childTnLst>
                              <p:par>
                                <p:cTn id="55" presetID="53" presetClass="entr" presetSubtype="16"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 calcmode="lin" valueType="num">
                                      <p:cBhvr>
                                        <p:cTn id="57" dur="500" fill="hold"/>
                                        <p:tgtEl>
                                          <p:spTgt spid="35"/>
                                        </p:tgtEl>
                                        <p:attrNameLst>
                                          <p:attrName>ppt_w</p:attrName>
                                        </p:attrNameLst>
                                      </p:cBhvr>
                                      <p:tavLst>
                                        <p:tav tm="0">
                                          <p:val>
                                            <p:fltVal val="0"/>
                                          </p:val>
                                        </p:tav>
                                        <p:tav tm="100000">
                                          <p:val>
                                            <p:strVal val="#ppt_w"/>
                                          </p:val>
                                        </p:tav>
                                      </p:tavLst>
                                    </p:anim>
                                    <p:anim calcmode="lin" valueType="num">
                                      <p:cBhvr>
                                        <p:cTn id="58" dur="500" fill="hold"/>
                                        <p:tgtEl>
                                          <p:spTgt spid="35"/>
                                        </p:tgtEl>
                                        <p:attrNameLst>
                                          <p:attrName>ppt_h</p:attrName>
                                        </p:attrNameLst>
                                      </p:cBhvr>
                                      <p:tavLst>
                                        <p:tav tm="0">
                                          <p:val>
                                            <p:fltVal val="0"/>
                                          </p:val>
                                        </p:tav>
                                        <p:tav tm="100000">
                                          <p:val>
                                            <p:strVal val="#ppt_h"/>
                                          </p:val>
                                        </p:tav>
                                      </p:tavLst>
                                    </p:anim>
                                    <p:animEffect transition="in" filter="fade">
                                      <p:cBhvr>
                                        <p:cTn id="59" dur="500"/>
                                        <p:tgtEl>
                                          <p:spTgt spid="35"/>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wipe(left)">
                                      <p:cBhvr>
                                        <p:cTn id="63" dur="750"/>
                                        <p:tgtEl>
                                          <p:spTgt spid="29"/>
                                        </p:tgtEl>
                                      </p:cBhvr>
                                    </p:animEffect>
                                  </p:childTnLst>
                                </p:cTn>
                              </p:par>
                            </p:childTnLst>
                          </p:cTn>
                        </p:par>
                        <p:par>
                          <p:cTn id="64" fill="hold">
                            <p:stCondLst>
                              <p:cond delay="10500"/>
                            </p:stCondLst>
                            <p:childTnLst>
                              <p:par>
                                <p:cTn id="65" presetID="22" presetClass="entr" presetSubtype="8"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left)">
                                      <p:cBhvr>
                                        <p:cTn id="67" dur="750"/>
                                        <p:tgtEl>
                                          <p:spTgt spid="30"/>
                                        </p:tgtEl>
                                      </p:cBhvr>
                                    </p:animEffect>
                                  </p:childTnLst>
                                </p:cTn>
                              </p:par>
                            </p:childTnLst>
                          </p:cTn>
                        </p:par>
                        <p:par>
                          <p:cTn id="68" fill="hold">
                            <p:stCondLst>
                              <p:cond delay="11500"/>
                            </p:stCondLst>
                            <p:childTnLst>
                              <p:par>
                                <p:cTn id="69" presetID="22" presetClass="entr" presetSubtype="1"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up)">
                                      <p:cBhvr>
                                        <p:cTn id="71" dur="500"/>
                                        <p:tgtEl>
                                          <p:spTgt spid="25"/>
                                        </p:tgtEl>
                                      </p:cBhvr>
                                    </p:animEffect>
                                  </p:childTnLst>
                                </p:cTn>
                              </p:par>
                            </p:childTnLst>
                          </p:cTn>
                        </p:par>
                        <p:par>
                          <p:cTn id="72" fill="hold">
                            <p:stCondLst>
                              <p:cond delay="12000"/>
                            </p:stCondLst>
                            <p:childTnLst>
                              <p:par>
                                <p:cTn id="73" presetID="53" presetClass="entr" presetSubtype="16"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12500"/>
                            </p:stCondLst>
                            <p:childTnLst>
                              <p:par>
                                <p:cTn id="79" presetID="22" presetClass="entr" presetSubtype="8"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wipe(left)">
                                      <p:cBhvr>
                                        <p:cTn id="81" dur="750"/>
                                        <p:tgtEl>
                                          <p:spTgt spid="31"/>
                                        </p:tgtEl>
                                      </p:cBhvr>
                                    </p:animEffect>
                                  </p:childTnLst>
                                </p:cTn>
                              </p:par>
                            </p:childTnLst>
                          </p:cTn>
                        </p:par>
                        <p:par>
                          <p:cTn id="82" fill="hold">
                            <p:stCondLst>
                              <p:cond delay="13500"/>
                            </p:stCondLst>
                            <p:childTnLst>
                              <p:par>
                                <p:cTn id="83" presetID="22" presetClass="entr" presetSubtype="8"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wipe(left)">
                                      <p:cBhvr>
                                        <p:cTn id="85" dur="750"/>
                                        <p:tgtEl>
                                          <p:spTgt spid="32"/>
                                        </p:tgtEl>
                                      </p:cBhvr>
                                    </p:animEffect>
                                  </p:childTnLst>
                                </p:cTn>
                              </p:par>
                            </p:childTnLst>
                          </p:cTn>
                        </p:par>
                        <p:par>
                          <p:cTn id="86" fill="hold">
                            <p:stCondLst>
                              <p:cond delay="14500"/>
                            </p:stCondLst>
                            <p:childTnLst>
                              <p:par>
                                <p:cTn id="87" presetID="22" presetClass="entr" presetSubtype="1"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wipe(up)">
                                      <p:cBhvr>
                                        <p:cTn id="89" dur="500"/>
                                        <p:tgtEl>
                                          <p:spTgt spid="24"/>
                                        </p:tgtEl>
                                      </p:cBhvr>
                                    </p:animEffect>
                                  </p:childTnLst>
                                </p:cTn>
                              </p:par>
                            </p:childTnLst>
                          </p:cTn>
                        </p:par>
                        <p:par>
                          <p:cTn id="90" fill="hold">
                            <p:stCondLst>
                              <p:cond delay="150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500" fill="hold"/>
                                        <p:tgtEl>
                                          <p:spTgt spid="37"/>
                                        </p:tgtEl>
                                        <p:attrNameLst>
                                          <p:attrName>ppt_w</p:attrName>
                                        </p:attrNameLst>
                                      </p:cBhvr>
                                      <p:tavLst>
                                        <p:tav tm="0">
                                          <p:val>
                                            <p:fltVal val="0"/>
                                          </p:val>
                                        </p:tav>
                                        <p:tav tm="100000">
                                          <p:val>
                                            <p:strVal val="#ppt_w"/>
                                          </p:val>
                                        </p:tav>
                                      </p:tavLst>
                                    </p:anim>
                                    <p:anim calcmode="lin" valueType="num">
                                      <p:cBhvr>
                                        <p:cTn id="94" dur="500" fill="hold"/>
                                        <p:tgtEl>
                                          <p:spTgt spid="37"/>
                                        </p:tgtEl>
                                        <p:attrNameLst>
                                          <p:attrName>ppt_h</p:attrName>
                                        </p:attrNameLst>
                                      </p:cBhvr>
                                      <p:tavLst>
                                        <p:tav tm="0">
                                          <p:val>
                                            <p:fltVal val="0"/>
                                          </p:val>
                                        </p:tav>
                                        <p:tav tm="100000">
                                          <p:val>
                                            <p:strVal val="#ppt_h"/>
                                          </p:val>
                                        </p:tav>
                                      </p:tavLst>
                                    </p:anim>
                                    <p:animEffect transition="in" filter="fade">
                                      <p:cBhvr>
                                        <p:cTn id="95" dur="500"/>
                                        <p:tgtEl>
                                          <p:spTgt spid="37"/>
                                        </p:tgtEl>
                                      </p:cBhvr>
                                    </p:animEffect>
                                  </p:childTnLst>
                                </p:cTn>
                              </p:par>
                            </p:childTnLst>
                          </p:cTn>
                        </p:par>
                        <p:par>
                          <p:cTn id="96" fill="hold">
                            <p:stCondLst>
                              <p:cond delay="15500"/>
                            </p:stCondLst>
                            <p:childTnLst>
                              <p:par>
                                <p:cTn id="97" presetID="22" presetClass="entr" presetSubtype="8" fill="hold" grpId="0" nodeType="afterEffect">
                                  <p:stCondLst>
                                    <p:cond delay="0"/>
                                  </p:stCondLst>
                                  <p:childTnLst>
                                    <p:set>
                                      <p:cBhvr>
                                        <p:cTn id="98" dur="1" fill="hold">
                                          <p:stCondLst>
                                            <p:cond delay="0"/>
                                          </p:stCondLst>
                                        </p:cTn>
                                        <p:tgtEl>
                                          <p:spTgt spid="33"/>
                                        </p:tgtEl>
                                        <p:attrNameLst>
                                          <p:attrName>style.visibility</p:attrName>
                                        </p:attrNameLst>
                                      </p:cBhvr>
                                      <p:to>
                                        <p:strVal val="visible"/>
                                      </p:to>
                                    </p:set>
                                    <p:animEffect transition="in" filter="wipe(left)">
                                      <p:cBhvr>
                                        <p:cTn id="99" dur="750"/>
                                        <p:tgtEl>
                                          <p:spTgt spid="33"/>
                                        </p:tgtEl>
                                      </p:cBhvr>
                                    </p:animEffect>
                                  </p:childTnLst>
                                </p:cTn>
                              </p:par>
                            </p:childTnLst>
                          </p:cTn>
                        </p:par>
                        <p:par>
                          <p:cTn id="100" fill="hold">
                            <p:stCondLst>
                              <p:cond delay="16500"/>
                            </p:stCondLst>
                            <p:childTnLst>
                              <p:par>
                                <p:cTn id="101" presetID="22" presetClass="entr" presetSubtype="8" fill="hold" grpId="0"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wipe(left)">
                                      <p:cBhvr>
                                        <p:cTn id="103"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p:bldP spid="27" grpId="0"/>
      <p:bldP spid="28" grpId="0"/>
      <p:bldP spid="29" grpId="0"/>
      <p:bldP spid="30" grpId="0"/>
      <p:bldP spid="31" grpId="0"/>
      <p:bldP spid="32" grpId="0"/>
      <p:bldP spid="33" grpId="0"/>
      <p:bldP spid="34" grpId="0"/>
      <p:bldP spid="35" grpId="0"/>
      <p:bldP spid="36" grpId="0"/>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3" cstate="screen"/>
          <a:srcRect/>
          <a:stretch>
            <a:fillRect/>
          </a:stretch>
        </p:blipFill>
        <p:spPr>
          <a:xfrm>
            <a:off x="-1654" y="-3457"/>
            <a:ext cx="9144000" cy="1689097"/>
          </a:xfrm>
          <a:prstGeom prst="rect">
            <a:avLst/>
          </a:prstGeom>
        </p:spPr>
      </p:pic>
      <p:sp>
        <p:nvSpPr>
          <p:cNvPr id="25" name="矩形 20"/>
          <p:cNvSpPr>
            <a:spLocks noChangeArrowheads="1"/>
          </p:cNvSpPr>
          <p:nvPr/>
        </p:nvSpPr>
        <p:spPr bwMode="auto">
          <a:xfrm>
            <a:off x="2322173" y="-3457"/>
            <a:ext cx="2394937" cy="1707037"/>
          </a:xfrm>
          <a:prstGeom prst="rect">
            <a:avLst/>
          </a:prstGeom>
          <a:solidFill>
            <a:srgbClr val="FFFFFF">
              <a:alpha val="79999"/>
            </a:srgbClr>
          </a:solidFill>
          <a:ln w="25400" algn="ctr">
            <a:noFill/>
            <a:miter lim="800000"/>
          </a:ln>
        </p:spPr>
        <p:txBody>
          <a:bodyPr lIns="68555" tIns="34278" rIns="68555" bIns="34278" anchor="ctr"/>
          <a:lstStyle/>
          <a:p>
            <a:pPr algn="ctr"/>
            <a:endParaRPr lang="zh-CN" altLang="en-US" sz="1010" dirty="0">
              <a:solidFill>
                <a:srgbClr val="FFFFFF"/>
              </a:solidFill>
              <a:latin typeface="Calibri" panose="020F0502020204030204" pitchFamily="34" charset="0"/>
              <a:ea typeface="微软雅黑" panose="020B0503020204020204" pitchFamily="34" charset="-122"/>
            </a:endParaRPr>
          </a:p>
        </p:txBody>
      </p:sp>
      <p:sp>
        <p:nvSpPr>
          <p:cNvPr id="34" name="矩形 22"/>
          <p:cNvSpPr>
            <a:spLocks noChangeArrowheads="1"/>
          </p:cNvSpPr>
          <p:nvPr/>
        </p:nvSpPr>
        <p:spPr bwMode="auto">
          <a:xfrm>
            <a:off x="2952423" y="2154210"/>
            <a:ext cx="323733" cy="323733"/>
          </a:xfrm>
          <a:prstGeom prst="rect">
            <a:avLst/>
          </a:prstGeom>
          <a:noFill/>
          <a:ln w="25400" algn="ctr">
            <a:solidFill>
              <a:srgbClr val="008E8B"/>
            </a:solidFill>
            <a:miter lim="800000"/>
          </a:ln>
        </p:spPr>
        <p:txBody>
          <a:bodyPr lIns="68555" tIns="34278" rIns="68555" bIns="34278" anchor="ctr"/>
          <a:lstStyle/>
          <a:p>
            <a:pPr algn="ctr"/>
            <a:endParaRPr lang="zh-CN" altLang="en-US" sz="1010" dirty="0">
              <a:solidFill>
                <a:srgbClr val="FFFFFF"/>
              </a:solidFill>
              <a:latin typeface="Calibri" panose="020F0502020204030204" pitchFamily="34" charset="0"/>
              <a:ea typeface="微软雅黑" panose="020B0503020204020204" pitchFamily="34" charset="-122"/>
            </a:endParaRPr>
          </a:p>
        </p:txBody>
      </p:sp>
      <p:sp>
        <p:nvSpPr>
          <p:cNvPr id="35" name="矩形 23"/>
          <p:cNvSpPr>
            <a:spLocks noChangeArrowheads="1"/>
          </p:cNvSpPr>
          <p:nvPr/>
        </p:nvSpPr>
        <p:spPr bwMode="auto">
          <a:xfrm>
            <a:off x="3276156" y="2154210"/>
            <a:ext cx="3054776" cy="323733"/>
          </a:xfrm>
          <a:prstGeom prst="rect">
            <a:avLst/>
          </a:prstGeom>
          <a:solidFill>
            <a:srgbClr val="008E8B"/>
          </a:solidFill>
          <a:ln w="25400" algn="ctr">
            <a:solidFill>
              <a:srgbClr val="008E8B"/>
            </a:solidFill>
            <a:miter lim="800000"/>
          </a:ln>
        </p:spPr>
        <p:txBody>
          <a:bodyPr lIns="68555" tIns="34278" rIns="68555" bIns="34278" anchor="ctr"/>
          <a:lstStyle/>
          <a:p>
            <a:pPr algn="ctr"/>
            <a:endParaRPr lang="zh-CN" altLang="en-US" sz="1010" dirty="0">
              <a:solidFill>
                <a:srgbClr val="FFFFFF"/>
              </a:solidFill>
              <a:latin typeface="Calibri" panose="020F0502020204030204" pitchFamily="34" charset="0"/>
              <a:ea typeface="微软雅黑" panose="020B0503020204020204" pitchFamily="34" charset="-122"/>
            </a:endParaRPr>
          </a:p>
        </p:txBody>
      </p:sp>
      <p:sp>
        <p:nvSpPr>
          <p:cNvPr id="36" name="文本框 24"/>
          <p:cNvSpPr txBox="1">
            <a:spLocks noChangeArrowheads="1"/>
          </p:cNvSpPr>
          <p:nvPr/>
        </p:nvSpPr>
        <p:spPr bwMode="auto">
          <a:xfrm>
            <a:off x="2960754" y="2119696"/>
            <a:ext cx="215427" cy="392263"/>
          </a:xfrm>
          <a:prstGeom prst="rect">
            <a:avLst/>
          </a:prstGeom>
          <a:noFill/>
          <a:ln w="9525">
            <a:noFill/>
            <a:miter lim="800000"/>
          </a:ln>
        </p:spPr>
        <p:txBody>
          <a:bodyPr lIns="68555" tIns="34278" rIns="68555" bIns="34278">
            <a:spAutoFit/>
          </a:bodyPr>
          <a:lstStyle/>
          <a:p>
            <a:r>
              <a:rPr lang="en-US" altLang="zh-CN" sz="2100" b="1" dirty="0">
                <a:solidFill>
                  <a:srgbClr val="008E8B"/>
                </a:solidFill>
                <a:latin typeface="微软雅黑" panose="020B0503020204020204" pitchFamily="34" charset="-122"/>
                <a:ea typeface="微软雅黑" panose="020B0503020204020204" pitchFamily="34" charset="-122"/>
              </a:rPr>
              <a:t>1</a:t>
            </a:r>
            <a:endParaRPr lang="zh-CN" altLang="en-US" sz="2100" b="1" dirty="0">
              <a:solidFill>
                <a:srgbClr val="008E8B"/>
              </a:solidFill>
              <a:latin typeface="微软雅黑" panose="020B0503020204020204" pitchFamily="34" charset="-122"/>
              <a:ea typeface="微软雅黑" panose="020B0503020204020204" pitchFamily="34" charset="-122"/>
            </a:endParaRPr>
          </a:p>
        </p:txBody>
      </p:sp>
      <p:sp>
        <p:nvSpPr>
          <p:cNvPr id="37" name="文本框 25"/>
          <p:cNvSpPr txBox="1">
            <a:spLocks noChangeArrowheads="1"/>
          </p:cNvSpPr>
          <p:nvPr/>
        </p:nvSpPr>
        <p:spPr bwMode="auto">
          <a:xfrm>
            <a:off x="3667444" y="2162274"/>
            <a:ext cx="2033882" cy="300058"/>
          </a:xfrm>
          <a:prstGeom prst="rect">
            <a:avLst/>
          </a:prstGeom>
          <a:noFill/>
          <a:ln w="9525">
            <a:noFill/>
            <a:miter lim="800000"/>
          </a:ln>
        </p:spPr>
        <p:txBody>
          <a:bodyPr wrap="square" lIns="68555" tIns="34278" rIns="68555" bIns="34278">
            <a:spAutoFit/>
          </a:bodyPr>
          <a:lstStyle/>
          <a:p>
            <a:pPr fontAlgn="auto"/>
            <a:r>
              <a:rPr lang="zh-CN" altLang="en-US" sz="1500" b="1" spc="225" noProof="1">
                <a:solidFill>
                  <a:schemeClr val="bg1"/>
                </a:solidFill>
                <a:latin typeface="微软雅黑" panose="020B0503020204020204" pitchFamily="34" charset="-122"/>
                <a:ea typeface="微软雅黑" panose="020B0503020204020204" pitchFamily="34" charset="-122"/>
              </a:rPr>
              <a:t>这里输入你的标题</a:t>
            </a:r>
          </a:p>
        </p:txBody>
      </p:sp>
      <p:sp>
        <p:nvSpPr>
          <p:cNvPr id="93" name="文本框 21"/>
          <p:cNvSpPr txBox="1">
            <a:spLocks noChangeArrowheads="1"/>
          </p:cNvSpPr>
          <p:nvPr/>
        </p:nvSpPr>
        <p:spPr bwMode="auto">
          <a:xfrm>
            <a:off x="2748359" y="1041130"/>
            <a:ext cx="1421010" cy="346224"/>
          </a:xfrm>
          <a:prstGeom prst="rect">
            <a:avLst/>
          </a:prstGeom>
          <a:noFill/>
          <a:ln w="9525">
            <a:noFill/>
            <a:miter lim="800000"/>
          </a:ln>
        </p:spPr>
        <p:txBody>
          <a:bodyPr wrap="square" lIns="68555" tIns="34278" rIns="68555" bIns="34278">
            <a:spAutoFit/>
          </a:bodyPr>
          <a:lstStyle/>
          <a:p>
            <a:r>
              <a:rPr lang="en-US" altLang="zh-CN" sz="1800" b="1" dirty="0">
                <a:solidFill>
                  <a:srgbClr val="008E8B"/>
                </a:solidFill>
                <a:latin typeface="微软雅黑" panose="020B0503020204020204" pitchFamily="34" charset="-122"/>
                <a:ea typeface="微软雅黑" panose="020B0503020204020204" pitchFamily="34" charset="-122"/>
              </a:rPr>
              <a:t>CONTENTS</a:t>
            </a:r>
            <a:endParaRPr lang="zh-CN" altLang="en-US" sz="1800" b="1" dirty="0">
              <a:solidFill>
                <a:srgbClr val="008E8B"/>
              </a:solidFill>
              <a:latin typeface="微软雅黑" panose="020B0503020204020204" pitchFamily="34" charset="-122"/>
              <a:ea typeface="微软雅黑" panose="020B0503020204020204" pitchFamily="34" charset="-122"/>
            </a:endParaRPr>
          </a:p>
        </p:txBody>
      </p:sp>
      <p:sp>
        <p:nvSpPr>
          <p:cNvPr id="94" name="文本框 3"/>
          <p:cNvSpPr txBox="1">
            <a:spLocks noChangeArrowheads="1"/>
          </p:cNvSpPr>
          <p:nvPr/>
        </p:nvSpPr>
        <p:spPr bwMode="auto">
          <a:xfrm>
            <a:off x="2721319" y="452984"/>
            <a:ext cx="1915492" cy="576929"/>
          </a:xfrm>
          <a:prstGeom prst="rect">
            <a:avLst/>
          </a:prstGeom>
          <a:noFill/>
          <a:ln w="9525">
            <a:noFill/>
            <a:miter lim="800000"/>
          </a:ln>
        </p:spPr>
        <p:txBody>
          <a:bodyPr wrap="square" lIns="68555" tIns="34278" rIns="68555" bIns="34278">
            <a:spAutoFit/>
          </a:bodyPr>
          <a:lstStyle/>
          <a:p>
            <a:r>
              <a:rPr lang="zh-CN" altLang="en-US" sz="3300" b="1" dirty="0">
                <a:solidFill>
                  <a:srgbClr val="008E8B"/>
                </a:solidFill>
                <a:latin typeface="微软雅黑" panose="020B0503020204020204" pitchFamily="34" charset="-122"/>
                <a:ea typeface="微软雅黑" panose="020B0503020204020204" pitchFamily="34" charset="-122"/>
              </a:rPr>
              <a:t>目    录</a:t>
            </a:r>
          </a:p>
        </p:txBody>
      </p:sp>
      <p:sp>
        <p:nvSpPr>
          <p:cNvPr id="3" name="矩形 2"/>
          <p:cNvSpPr/>
          <p:nvPr/>
        </p:nvSpPr>
        <p:spPr>
          <a:xfrm>
            <a:off x="1653" y="1688191"/>
            <a:ext cx="9140694" cy="104326"/>
          </a:xfrm>
          <a:prstGeom prst="rect">
            <a:avLst/>
          </a:prstGeom>
          <a:solidFill>
            <a:srgbClr val="00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26" name="矩形 22"/>
          <p:cNvSpPr>
            <a:spLocks noChangeArrowheads="1"/>
          </p:cNvSpPr>
          <p:nvPr/>
        </p:nvSpPr>
        <p:spPr bwMode="auto">
          <a:xfrm>
            <a:off x="2951726" y="2860116"/>
            <a:ext cx="323733" cy="323733"/>
          </a:xfrm>
          <a:prstGeom prst="rect">
            <a:avLst/>
          </a:prstGeom>
          <a:noFill/>
          <a:ln w="25400" algn="ctr">
            <a:solidFill>
              <a:srgbClr val="007470"/>
            </a:solidFill>
            <a:miter lim="800000"/>
          </a:ln>
        </p:spPr>
        <p:txBody>
          <a:bodyPr lIns="68555" tIns="34278" rIns="68555" bIns="34278" anchor="ctr"/>
          <a:lstStyle/>
          <a:p>
            <a:pPr algn="ctr"/>
            <a:endParaRPr lang="zh-CN" altLang="en-US" sz="1010" dirty="0">
              <a:solidFill>
                <a:srgbClr val="FFFFFF"/>
              </a:solidFill>
              <a:latin typeface="Calibri" panose="020F0502020204030204" pitchFamily="34" charset="0"/>
              <a:ea typeface="微软雅黑" panose="020B0503020204020204" pitchFamily="34" charset="-122"/>
            </a:endParaRPr>
          </a:p>
        </p:txBody>
      </p:sp>
      <p:sp>
        <p:nvSpPr>
          <p:cNvPr id="27" name="矩形 23"/>
          <p:cNvSpPr>
            <a:spLocks noChangeArrowheads="1"/>
          </p:cNvSpPr>
          <p:nvPr/>
        </p:nvSpPr>
        <p:spPr bwMode="auto">
          <a:xfrm>
            <a:off x="3275460" y="2860116"/>
            <a:ext cx="3054776" cy="323733"/>
          </a:xfrm>
          <a:prstGeom prst="rect">
            <a:avLst/>
          </a:prstGeom>
          <a:solidFill>
            <a:srgbClr val="007470"/>
          </a:solidFill>
          <a:ln w="25400" algn="ctr">
            <a:solidFill>
              <a:srgbClr val="007470"/>
            </a:solidFill>
            <a:miter lim="800000"/>
          </a:ln>
        </p:spPr>
        <p:txBody>
          <a:bodyPr lIns="68555" tIns="34278" rIns="68555" bIns="34278" anchor="ctr"/>
          <a:lstStyle/>
          <a:p>
            <a:pPr algn="ctr"/>
            <a:endParaRPr lang="zh-CN" altLang="en-US" sz="1010" dirty="0">
              <a:solidFill>
                <a:srgbClr val="FFFFFF"/>
              </a:solidFill>
              <a:latin typeface="Calibri" panose="020F0502020204030204" pitchFamily="34" charset="0"/>
              <a:ea typeface="微软雅黑" panose="020B0503020204020204" pitchFamily="34" charset="-122"/>
            </a:endParaRPr>
          </a:p>
        </p:txBody>
      </p:sp>
      <p:sp>
        <p:nvSpPr>
          <p:cNvPr id="28" name="文本框 24"/>
          <p:cNvSpPr txBox="1">
            <a:spLocks noChangeArrowheads="1"/>
          </p:cNvSpPr>
          <p:nvPr/>
        </p:nvSpPr>
        <p:spPr bwMode="auto">
          <a:xfrm>
            <a:off x="2960057" y="2825602"/>
            <a:ext cx="215427" cy="392263"/>
          </a:xfrm>
          <a:prstGeom prst="rect">
            <a:avLst/>
          </a:prstGeom>
          <a:noFill/>
          <a:ln w="9525">
            <a:noFill/>
            <a:miter lim="800000"/>
          </a:ln>
        </p:spPr>
        <p:txBody>
          <a:bodyPr lIns="68555" tIns="34278" rIns="68555" bIns="34278">
            <a:spAutoFit/>
          </a:bodyPr>
          <a:lstStyle/>
          <a:p>
            <a:r>
              <a:rPr lang="en-US" altLang="zh-CN" sz="2100" b="1" dirty="0">
                <a:solidFill>
                  <a:srgbClr val="007470"/>
                </a:solidFill>
                <a:latin typeface="微软雅黑" panose="020B0503020204020204" pitchFamily="34" charset="-122"/>
                <a:ea typeface="微软雅黑" panose="020B0503020204020204" pitchFamily="34" charset="-122"/>
              </a:rPr>
              <a:t>2</a:t>
            </a:r>
            <a:endParaRPr lang="zh-CN" altLang="en-US" sz="2100" b="1" dirty="0">
              <a:solidFill>
                <a:srgbClr val="007470"/>
              </a:solidFill>
              <a:latin typeface="微软雅黑" panose="020B0503020204020204" pitchFamily="34" charset="-122"/>
              <a:ea typeface="微软雅黑" panose="020B0503020204020204" pitchFamily="34" charset="-122"/>
            </a:endParaRPr>
          </a:p>
        </p:txBody>
      </p:sp>
      <p:sp>
        <p:nvSpPr>
          <p:cNvPr id="29" name="文本框 25"/>
          <p:cNvSpPr txBox="1">
            <a:spLocks noChangeArrowheads="1"/>
          </p:cNvSpPr>
          <p:nvPr/>
        </p:nvSpPr>
        <p:spPr bwMode="auto">
          <a:xfrm>
            <a:off x="3666748" y="2868180"/>
            <a:ext cx="2033882" cy="300058"/>
          </a:xfrm>
          <a:prstGeom prst="rect">
            <a:avLst/>
          </a:prstGeom>
          <a:noFill/>
          <a:ln w="9525">
            <a:noFill/>
            <a:miter lim="800000"/>
          </a:ln>
        </p:spPr>
        <p:txBody>
          <a:bodyPr wrap="square" lIns="68555" tIns="34278" rIns="68555" bIns="34278">
            <a:spAutoFit/>
          </a:bodyPr>
          <a:lstStyle/>
          <a:p>
            <a:pPr fontAlgn="auto"/>
            <a:r>
              <a:rPr lang="zh-CN" altLang="en-US" sz="1500" b="1" spc="225" noProof="1">
                <a:solidFill>
                  <a:schemeClr val="bg1"/>
                </a:solidFill>
                <a:latin typeface="微软雅黑" panose="020B0503020204020204" pitchFamily="34" charset="-122"/>
                <a:ea typeface="微软雅黑" panose="020B0503020204020204" pitchFamily="34" charset="-122"/>
              </a:rPr>
              <a:t>这里输入你的标题</a:t>
            </a:r>
          </a:p>
        </p:txBody>
      </p:sp>
      <p:sp>
        <p:nvSpPr>
          <p:cNvPr id="24" name="矩形 22"/>
          <p:cNvSpPr>
            <a:spLocks noChangeArrowheads="1"/>
          </p:cNvSpPr>
          <p:nvPr/>
        </p:nvSpPr>
        <p:spPr bwMode="auto">
          <a:xfrm>
            <a:off x="2960754" y="3545542"/>
            <a:ext cx="323733" cy="323733"/>
          </a:xfrm>
          <a:prstGeom prst="rect">
            <a:avLst/>
          </a:prstGeom>
          <a:noFill/>
          <a:ln w="25400" algn="ctr">
            <a:solidFill>
              <a:srgbClr val="008E8B"/>
            </a:solidFill>
            <a:miter lim="800000"/>
          </a:ln>
        </p:spPr>
        <p:txBody>
          <a:bodyPr lIns="68555" tIns="34278" rIns="68555" bIns="34278" anchor="ctr"/>
          <a:lstStyle/>
          <a:p>
            <a:pPr algn="ctr"/>
            <a:endParaRPr lang="zh-CN" altLang="en-US" sz="1010" dirty="0">
              <a:solidFill>
                <a:srgbClr val="FFFFFF"/>
              </a:solidFill>
              <a:latin typeface="Calibri" panose="020F0502020204030204" pitchFamily="34" charset="0"/>
              <a:ea typeface="微软雅黑" panose="020B0503020204020204" pitchFamily="34" charset="-122"/>
            </a:endParaRPr>
          </a:p>
        </p:txBody>
      </p:sp>
      <p:sp>
        <p:nvSpPr>
          <p:cNvPr id="40" name="矩形 23"/>
          <p:cNvSpPr>
            <a:spLocks noChangeArrowheads="1"/>
          </p:cNvSpPr>
          <p:nvPr/>
        </p:nvSpPr>
        <p:spPr bwMode="auto">
          <a:xfrm>
            <a:off x="3284487" y="3545542"/>
            <a:ext cx="3054776" cy="323733"/>
          </a:xfrm>
          <a:prstGeom prst="rect">
            <a:avLst/>
          </a:prstGeom>
          <a:solidFill>
            <a:srgbClr val="008E8B"/>
          </a:solidFill>
          <a:ln w="25400" algn="ctr">
            <a:solidFill>
              <a:srgbClr val="008E8B"/>
            </a:solidFill>
            <a:miter lim="800000"/>
          </a:ln>
        </p:spPr>
        <p:txBody>
          <a:bodyPr lIns="68555" tIns="34278" rIns="68555" bIns="34278" anchor="ctr"/>
          <a:lstStyle/>
          <a:p>
            <a:pPr algn="ctr"/>
            <a:endParaRPr lang="zh-CN" altLang="en-US" sz="1010" dirty="0">
              <a:solidFill>
                <a:srgbClr val="FFFFFF"/>
              </a:solidFill>
              <a:latin typeface="Calibri" panose="020F0502020204030204" pitchFamily="34" charset="0"/>
              <a:ea typeface="微软雅黑" panose="020B0503020204020204" pitchFamily="34" charset="-122"/>
            </a:endParaRPr>
          </a:p>
        </p:txBody>
      </p:sp>
      <p:sp>
        <p:nvSpPr>
          <p:cNvPr id="43" name="文本框 24"/>
          <p:cNvSpPr txBox="1">
            <a:spLocks noChangeArrowheads="1"/>
          </p:cNvSpPr>
          <p:nvPr/>
        </p:nvSpPr>
        <p:spPr bwMode="auto">
          <a:xfrm>
            <a:off x="2969085" y="3511028"/>
            <a:ext cx="215427" cy="392263"/>
          </a:xfrm>
          <a:prstGeom prst="rect">
            <a:avLst/>
          </a:prstGeom>
          <a:noFill/>
          <a:ln w="9525">
            <a:noFill/>
            <a:miter lim="800000"/>
          </a:ln>
        </p:spPr>
        <p:txBody>
          <a:bodyPr lIns="68555" tIns="34278" rIns="68555" bIns="34278">
            <a:spAutoFit/>
          </a:bodyPr>
          <a:lstStyle/>
          <a:p>
            <a:r>
              <a:rPr lang="en-US" altLang="zh-CN" sz="2100" b="1" dirty="0">
                <a:solidFill>
                  <a:srgbClr val="008E8B"/>
                </a:solidFill>
                <a:latin typeface="微软雅黑" panose="020B0503020204020204" pitchFamily="34" charset="-122"/>
                <a:ea typeface="微软雅黑" panose="020B0503020204020204" pitchFamily="34" charset="-122"/>
              </a:rPr>
              <a:t>3</a:t>
            </a:r>
            <a:endParaRPr lang="zh-CN" altLang="en-US" sz="2100" b="1" dirty="0">
              <a:solidFill>
                <a:srgbClr val="008E8B"/>
              </a:solidFill>
              <a:latin typeface="微软雅黑" panose="020B0503020204020204" pitchFamily="34" charset="-122"/>
              <a:ea typeface="微软雅黑" panose="020B0503020204020204" pitchFamily="34" charset="-122"/>
            </a:endParaRPr>
          </a:p>
        </p:txBody>
      </p:sp>
      <p:sp>
        <p:nvSpPr>
          <p:cNvPr id="44" name="文本框 25"/>
          <p:cNvSpPr txBox="1">
            <a:spLocks noChangeArrowheads="1"/>
          </p:cNvSpPr>
          <p:nvPr/>
        </p:nvSpPr>
        <p:spPr bwMode="auto">
          <a:xfrm>
            <a:off x="3675775" y="3553606"/>
            <a:ext cx="2033882" cy="300058"/>
          </a:xfrm>
          <a:prstGeom prst="rect">
            <a:avLst/>
          </a:prstGeom>
          <a:noFill/>
          <a:ln w="9525">
            <a:noFill/>
            <a:miter lim="800000"/>
          </a:ln>
        </p:spPr>
        <p:txBody>
          <a:bodyPr wrap="square" lIns="68555" tIns="34278" rIns="68555" bIns="34278">
            <a:spAutoFit/>
          </a:bodyPr>
          <a:lstStyle/>
          <a:p>
            <a:pPr fontAlgn="auto"/>
            <a:r>
              <a:rPr lang="zh-CN" altLang="en-US" sz="1500" b="1" spc="225" noProof="1">
                <a:solidFill>
                  <a:schemeClr val="bg1"/>
                </a:solidFill>
                <a:latin typeface="微软雅黑" panose="020B0503020204020204" pitchFamily="34" charset="-122"/>
                <a:ea typeface="微软雅黑" panose="020B0503020204020204" pitchFamily="34" charset="-122"/>
              </a:rPr>
              <a:t>这里输入你的标题</a:t>
            </a:r>
          </a:p>
        </p:txBody>
      </p:sp>
      <p:sp>
        <p:nvSpPr>
          <p:cNvPr id="45" name="矩形 22"/>
          <p:cNvSpPr>
            <a:spLocks noChangeArrowheads="1"/>
          </p:cNvSpPr>
          <p:nvPr/>
        </p:nvSpPr>
        <p:spPr bwMode="auto">
          <a:xfrm>
            <a:off x="2960057" y="4251448"/>
            <a:ext cx="323733" cy="323733"/>
          </a:xfrm>
          <a:prstGeom prst="rect">
            <a:avLst/>
          </a:prstGeom>
          <a:noFill/>
          <a:ln w="25400" algn="ctr">
            <a:solidFill>
              <a:srgbClr val="007470"/>
            </a:solidFill>
            <a:miter lim="800000"/>
          </a:ln>
        </p:spPr>
        <p:txBody>
          <a:bodyPr lIns="68555" tIns="34278" rIns="68555" bIns="34278" anchor="ctr"/>
          <a:lstStyle/>
          <a:p>
            <a:pPr algn="ctr"/>
            <a:endParaRPr lang="zh-CN" altLang="en-US" sz="1010" dirty="0">
              <a:solidFill>
                <a:srgbClr val="FFFFFF"/>
              </a:solidFill>
              <a:latin typeface="Calibri" panose="020F0502020204030204" pitchFamily="34" charset="0"/>
              <a:ea typeface="微软雅黑" panose="020B0503020204020204" pitchFamily="34" charset="-122"/>
            </a:endParaRPr>
          </a:p>
        </p:txBody>
      </p:sp>
      <p:sp>
        <p:nvSpPr>
          <p:cNvPr id="46" name="矩形 23"/>
          <p:cNvSpPr>
            <a:spLocks noChangeArrowheads="1"/>
          </p:cNvSpPr>
          <p:nvPr/>
        </p:nvSpPr>
        <p:spPr bwMode="auto">
          <a:xfrm>
            <a:off x="3283791" y="4251448"/>
            <a:ext cx="3054776" cy="323733"/>
          </a:xfrm>
          <a:prstGeom prst="rect">
            <a:avLst/>
          </a:prstGeom>
          <a:solidFill>
            <a:srgbClr val="007470"/>
          </a:solidFill>
          <a:ln w="25400" algn="ctr">
            <a:solidFill>
              <a:srgbClr val="007470"/>
            </a:solidFill>
            <a:miter lim="800000"/>
          </a:ln>
        </p:spPr>
        <p:txBody>
          <a:bodyPr lIns="68555" tIns="34278" rIns="68555" bIns="34278" anchor="ctr"/>
          <a:lstStyle/>
          <a:p>
            <a:pPr algn="ctr"/>
            <a:endParaRPr lang="zh-CN" altLang="en-US" sz="1010" dirty="0">
              <a:solidFill>
                <a:srgbClr val="FFFFFF"/>
              </a:solidFill>
              <a:latin typeface="Calibri" panose="020F0502020204030204" pitchFamily="34" charset="0"/>
              <a:ea typeface="微软雅黑" panose="020B0503020204020204" pitchFamily="34" charset="-122"/>
            </a:endParaRPr>
          </a:p>
        </p:txBody>
      </p:sp>
      <p:sp>
        <p:nvSpPr>
          <p:cNvPr id="47" name="文本框 24"/>
          <p:cNvSpPr txBox="1">
            <a:spLocks noChangeArrowheads="1"/>
          </p:cNvSpPr>
          <p:nvPr/>
        </p:nvSpPr>
        <p:spPr bwMode="auto">
          <a:xfrm>
            <a:off x="2968388" y="4216934"/>
            <a:ext cx="215427" cy="392263"/>
          </a:xfrm>
          <a:prstGeom prst="rect">
            <a:avLst/>
          </a:prstGeom>
          <a:noFill/>
          <a:ln w="9525">
            <a:noFill/>
            <a:miter lim="800000"/>
          </a:ln>
        </p:spPr>
        <p:txBody>
          <a:bodyPr lIns="68555" tIns="34278" rIns="68555" bIns="34278">
            <a:spAutoFit/>
          </a:bodyPr>
          <a:lstStyle/>
          <a:p>
            <a:r>
              <a:rPr lang="en-US" altLang="zh-CN" sz="2100" b="1" dirty="0">
                <a:solidFill>
                  <a:srgbClr val="007470"/>
                </a:solidFill>
                <a:latin typeface="微软雅黑" panose="020B0503020204020204" pitchFamily="34" charset="-122"/>
                <a:ea typeface="微软雅黑" panose="020B0503020204020204" pitchFamily="34" charset="-122"/>
              </a:rPr>
              <a:t>4</a:t>
            </a:r>
            <a:endParaRPr lang="zh-CN" altLang="en-US" sz="2100" b="1" dirty="0">
              <a:solidFill>
                <a:srgbClr val="007470"/>
              </a:solidFill>
              <a:latin typeface="微软雅黑" panose="020B0503020204020204" pitchFamily="34" charset="-122"/>
              <a:ea typeface="微软雅黑" panose="020B0503020204020204" pitchFamily="34" charset="-122"/>
            </a:endParaRPr>
          </a:p>
        </p:txBody>
      </p:sp>
      <p:sp>
        <p:nvSpPr>
          <p:cNvPr id="48" name="文本框 25"/>
          <p:cNvSpPr txBox="1">
            <a:spLocks noChangeArrowheads="1"/>
          </p:cNvSpPr>
          <p:nvPr/>
        </p:nvSpPr>
        <p:spPr bwMode="auto">
          <a:xfrm>
            <a:off x="3675079" y="4259512"/>
            <a:ext cx="2033882" cy="300058"/>
          </a:xfrm>
          <a:prstGeom prst="rect">
            <a:avLst/>
          </a:prstGeom>
          <a:noFill/>
          <a:ln w="9525">
            <a:noFill/>
            <a:miter lim="800000"/>
          </a:ln>
        </p:spPr>
        <p:txBody>
          <a:bodyPr wrap="square" lIns="68555" tIns="34278" rIns="68555" bIns="34278">
            <a:spAutoFit/>
          </a:bodyPr>
          <a:lstStyle/>
          <a:p>
            <a:pPr fontAlgn="auto"/>
            <a:r>
              <a:rPr lang="zh-CN" altLang="en-US" sz="1500" b="1" spc="225" noProof="1">
                <a:solidFill>
                  <a:schemeClr val="bg1"/>
                </a:solidFill>
                <a:latin typeface="微软雅黑" panose="020B0503020204020204" pitchFamily="34" charset="-122"/>
                <a:ea typeface="微软雅黑" panose="020B0503020204020204" pitchFamily="34" charset="-122"/>
              </a:rPr>
              <a:t>这里输入你的标题</a:t>
            </a:r>
          </a:p>
        </p:txBody>
      </p:sp>
    </p:spTree>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p:transition spd="slow" advTm="0">
        <p:randomBar dir="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42"/>
          <p:cNvSpPr/>
          <p:nvPr/>
        </p:nvSpPr>
        <p:spPr bwMode="auto">
          <a:xfrm>
            <a:off x="1823376" y="1435592"/>
            <a:ext cx="2203725" cy="502828"/>
          </a:xfrm>
          <a:custGeom>
            <a:avLst/>
            <a:gdLst>
              <a:gd name="T0" fmla="*/ 0 w 4673"/>
              <a:gd name="T1" fmla="*/ 739775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4" tIns="31042" rIns="62084" bIns="31042"/>
          <a:lstStyle/>
          <a:p>
            <a:endParaRPr lang="zh-CN" altLang="en-US">
              <a:latin typeface="微软雅黑" panose="020B0503020204020204" pitchFamily="34" charset="-122"/>
              <a:ea typeface="微软雅黑" panose="020B0503020204020204" pitchFamily="34" charset="-122"/>
            </a:endParaRPr>
          </a:p>
        </p:txBody>
      </p:sp>
      <p:sp>
        <p:nvSpPr>
          <p:cNvPr id="31" name="Freeform 42"/>
          <p:cNvSpPr/>
          <p:nvPr/>
        </p:nvSpPr>
        <p:spPr bwMode="auto">
          <a:xfrm flipH="1">
            <a:off x="5072368" y="1435592"/>
            <a:ext cx="2203725" cy="502828"/>
          </a:xfrm>
          <a:custGeom>
            <a:avLst/>
            <a:gdLst>
              <a:gd name="T0" fmla="*/ 0 w 4673"/>
              <a:gd name="T1" fmla="*/ 739775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4" tIns="31042" rIns="62084" bIns="31042"/>
          <a:lstStyle/>
          <a:p>
            <a:endParaRPr lang="zh-CN" altLang="en-US">
              <a:latin typeface="微软雅黑" panose="020B0503020204020204" pitchFamily="34" charset="-122"/>
              <a:ea typeface="微软雅黑" panose="020B0503020204020204" pitchFamily="34" charset="-122"/>
            </a:endParaRPr>
          </a:p>
        </p:txBody>
      </p:sp>
      <p:sp>
        <p:nvSpPr>
          <p:cNvPr id="32" name="Freeform 42"/>
          <p:cNvSpPr/>
          <p:nvPr/>
        </p:nvSpPr>
        <p:spPr bwMode="auto">
          <a:xfrm flipV="1">
            <a:off x="1823376" y="3700475"/>
            <a:ext cx="2203725" cy="501748"/>
          </a:xfrm>
          <a:custGeom>
            <a:avLst/>
            <a:gdLst>
              <a:gd name="T0" fmla="*/ 0 w 4673"/>
              <a:gd name="T1" fmla="*/ 738187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4" tIns="31042" rIns="62084" bIns="31042"/>
          <a:lstStyle/>
          <a:p>
            <a:endParaRPr lang="zh-CN" altLang="en-US">
              <a:latin typeface="微软雅黑" panose="020B0503020204020204" pitchFamily="34" charset="-122"/>
              <a:ea typeface="微软雅黑" panose="020B0503020204020204" pitchFamily="34" charset="-122"/>
            </a:endParaRPr>
          </a:p>
        </p:txBody>
      </p:sp>
      <p:sp>
        <p:nvSpPr>
          <p:cNvPr id="33" name="Freeform 42"/>
          <p:cNvSpPr/>
          <p:nvPr/>
        </p:nvSpPr>
        <p:spPr bwMode="auto">
          <a:xfrm flipH="1" flipV="1">
            <a:off x="5072368" y="3700475"/>
            <a:ext cx="2203725" cy="501748"/>
          </a:xfrm>
          <a:custGeom>
            <a:avLst/>
            <a:gdLst>
              <a:gd name="T0" fmla="*/ 0 w 4673"/>
              <a:gd name="T1" fmla="*/ 738187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4" tIns="31042" rIns="62084" bIns="31042"/>
          <a:lstStyle/>
          <a:p>
            <a:endParaRPr lang="zh-CN" altLang="en-US">
              <a:latin typeface="微软雅黑" panose="020B0503020204020204" pitchFamily="34" charset="-122"/>
              <a:ea typeface="微软雅黑" panose="020B0503020204020204" pitchFamily="34" charset="-122"/>
            </a:endParaRPr>
          </a:p>
        </p:txBody>
      </p:sp>
      <p:sp>
        <p:nvSpPr>
          <p:cNvPr id="34" name="矩形 32"/>
          <p:cNvSpPr>
            <a:spLocks noChangeArrowheads="1"/>
          </p:cNvSpPr>
          <p:nvPr/>
        </p:nvSpPr>
        <p:spPr bwMode="auto">
          <a:xfrm>
            <a:off x="0" y="2476856"/>
            <a:ext cx="9144000" cy="782295"/>
          </a:xfrm>
          <a:prstGeom prst="rect">
            <a:avLst/>
          </a:prstGeom>
          <a:solidFill>
            <a:schemeClr val="bg1">
              <a:lumMod val="85000"/>
            </a:schemeClr>
          </a:solidFill>
          <a:ln>
            <a:noFill/>
          </a:ln>
        </p:spPr>
        <p:txBody>
          <a:bodyPr lIns="62084" tIns="31042" rIns="62084" bIns="31042"/>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200">
              <a:solidFill>
                <a:schemeClr val="tx1"/>
              </a:solidFill>
              <a:latin typeface="微软雅黑" panose="020B0503020204020204" pitchFamily="34" charset="-122"/>
            </a:endParaRPr>
          </a:p>
        </p:txBody>
      </p:sp>
      <p:sp>
        <p:nvSpPr>
          <p:cNvPr id="35" name="TextBox 33"/>
          <p:cNvSpPr txBox="1">
            <a:spLocks noChangeArrowheads="1"/>
          </p:cNvSpPr>
          <p:nvPr/>
        </p:nvSpPr>
        <p:spPr bwMode="auto">
          <a:xfrm>
            <a:off x="3203848" y="2699135"/>
            <a:ext cx="2690185" cy="370467"/>
          </a:xfrm>
          <a:prstGeom prst="rect">
            <a:avLst/>
          </a:prstGeom>
          <a:noFill/>
          <a:ln>
            <a:noFill/>
          </a:ln>
        </p:spPr>
        <p:txBody>
          <a:bodyPr wrap="none"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dirty="0">
                <a:latin typeface="微软雅黑" panose="020B0503020204020204" pitchFamily="34" charset="-122"/>
              </a:rPr>
              <a:t>点击添加表述内容标题</a:t>
            </a:r>
          </a:p>
        </p:txBody>
      </p:sp>
      <p:grpSp>
        <p:nvGrpSpPr>
          <p:cNvPr id="36" name="组合 34"/>
          <p:cNvGrpSpPr/>
          <p:nvPr/>
        </p:nvGrpSpPr>
        <p:grpSpPr bwMode="auto">
          <a:xfrm>
            <a:off x="1442977" y="1889864"/>
            <a:ext cx="783427" cy="785533"/>
            <a:chOff x="0" y="0"/>
            <a:chExt cx="1154113" cy="1155699"/>
          </a:xfrm>
          <a:solidFill>
            <a:schemeClr val="bg1">
              <a:lumMod val="65000"/>
            </a:schemeClr>
          </a:solidFill>
        </p:grpSpPr>
        <p:sp>
          <p:nvSpPr>
            <p:cNvPr id="37" name="Oval 30"/>
            <p:cNvSpPr>
              <a:spLocks noChangeArrowheads="1"/>
            </p:cNvSpPr>
            <p:nvPr/>
          </p:nvSpPr>
          <p:spPr bwMode="auto">
            <a:xfrm>
              <a:off x="0" y="0"/>
              <a:ext cx="1154113" cy="1155699"/>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200">
                <a:solidFill>
                  <a:schemeClr val="tx1"/>
                </a:solidFill>
                <a:latin typeface="微软雅黑" panose="020B0503020204020204" pitchFamily="34" charset="-122"/>
              </a:endParaRPr>
            </a:p>
          </p:txBody>
        </p:sp>
        <p:sp>
          <p:nvSpPr>
            <p:cNvPr id="38"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39" name="组合 37"/>
          <p:cNvGrpSpPr/>
          <p:nvPr/>
        </p:nvGrpSpPr>
        <p:grpSpPr bwMode="auto">
          <a:xfrm>
            <a:off x="1460219" y="2960261"/>
            <a:ext cx="783427" cy="785533"/>
            <a:chOff x="0" y="0"/>
            <a:chExt cx="1154113" cy="1155698"/>
          </a:xfrm>
          <a:solidFill>
            <a:schemeClr val="bg1">
              <a:lumMod val="65000"/>
            </a:schemeClr>
          </a:solidFill>
        </p:grpSpPr>
        <p:sp>
          <p:nvSpPr>
            <p:cNvPr id="40" name="Oval 31"/>
            <p:cNvSpPr>
              <a:spLocks noChangeArrowheads="1"/>
            </p:cNvSpPr>
            <p:nvPr/>
          </p:nvSpPr>
          <p:spPr bwMode="auto">
            <a:xfrm>
              <a:off x="0" y="0"/>
              <a:ext cx="1154113" cy="1155699"/>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200">
                <a:solidFill>
                  <a:schemeClr val="tx1"/>
                </a:solidFill>
                <a:latin typeface="微软雅黑" panose="020B0503020204020204" pitchFamily="34" charset="-122"/>
              </a:endParaRPr>
            </a:p>
          </p:txBody>
        </p:sp>
        <p:sp>
          <p:nvSpPr>
            <p:cNvPr id="41" name="Freeform 35"/>
            <p:cNvSpPr>
              <a:spLocks noEditPoints="1"/>
            </p:cNvSpPr>
            <p:nvPr/>
          </p:nvSpPr>
          <p:spPr bwMode="auto">
            <a:xfrm>
              <a:off x="269875" y="169862"/>
              <a:ext cx="563563" cy="766762"/>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42" name="组合 40"/>
          <p:cNvGrpSpPr/>
          <p:nvPr/>
        </p:nvGrpSpPr>
        <p:grpSpPr bwMode="auto">
          <a:xfrm>
            <a:off x="6852588" y="1911444"/>
            <a:ext cx="784505" cy="785533"/>
            <a:chOff x="0" y="0"/>
            <a:chExt cx="1155700" cy="1155698"/>
          </a:xfrm>
          <a:solidFill>
            <a:schemeClr val="bg1">
              <a:lumMod val="65000"/>
            </a:schemeClr>
          </a:solidFill>
        </p:grpSpPr>
        <p:sp>
          <p:nvSpPr>
            <p:cNvPr id="43" name="Oval 33"/>
            <p:cNvSpPr>
              <a:spLocks noChangeArrowheads="1"/>
            </p:cNvSpPr>
            <p:nvPr/>
          </p:nvSpPr>
          <p:spPr bwMode="auto">
            <a:xfrm>
              <a:off x="0" y="0"/>
              <a:ext cx="1155700" cy="1155698"/>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200">
                <a:solidFill>
                  <a:schemeClr val="tx1"/>
                </a:solidFill>
                <a:latin typeface="微软雅黑" panose="020B0503020204020204" pitchFamily="34" charset="-122"/>
              </a:endParaRPr>
            </a:p>
          </p:txBody>
        </p:sp>
        <p:sp>
          <p:nvSpPr>
            <p:cNvPr id="44" name="Freeform 36"/>
            <p:cNvSpPr>
              <a:spLocks noEditPoints="1"/>
            </p:cNvSpPr>
            <p:nvPr/>
          </p:nvSpPr>
          <p:spPr bwMode="auto">
            <a:xfrm>
              <a:off x="261937" y="217487"/>
              <a:ext cx="712788" cy="701675"/>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45" name="组合 43"/>
          <p:cNvGrpSpPr/>
          <p:nvPr/>
        </p:nvGrpSpPr>
        <p:grpSpPr bwMode="auto">
          <a:xfrm>
            <a:off x="6884917" y="2980763"/>
            <a:ext cx="783427" cy="785533"/>
            <a:chOff x="0" y="0"/>
            <a:chExt cx="1154113" cy="1155698"/>
          </a:xfrm>
          <a:solidFill>
            <a:schemeClr val="bg1">
              <a:lumMod val="65000"/>
            </a:schemeClr>
          </a:solidFill>
        </p:grpSpPr>
        <p:sp>
          <p:nvSpPr>
            <p:cNvPr id="46" name="Oval 32"/>
            <p:cNvSpPr>
              <a:spLocks noChangeArrowheads="1"/>
            </p:cNvSpPr>
            <p:nvPr/>
          </p:nvSpPr>
          <p:spPr bwMode="auto">
            <a:xfrm>
              <a:off x="0" y="0"/>
              <a:ext cx="1154113" cy="1155698"/>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200">
                <a:solidFill>
                  <a:schemeClr val="tx1"/>
                </a:solidFill>
                <a:latin typeface="微软雅黑" panose="020B0503020204020204" pitchFamily="34" charset="-122"/>
              </a:endParaRPr>
            </a:p>
          </p:txBody>
        </p:sp>
        <p:sp>
          <p:nvSpPr>
            <p:cNvPr id="47" name="Freeform 37"/>
            <p:cNvSpPr>
              <a:spLocks noEditPoints="1"/>
            </p:cNvSpPr>
            <p:nvPr/>
          </p:nvSpPr>
          <p:spPr bwMode="auto">
            <a:xfrm>
              <a:off x="268287" y="254000"/>
              <a:ext cx="658813" cy="652462"/>
            </a:xfrm>
            <a:custGeom>
              <a:avLst/>
              <a:gdLst>
                <a:gd name="T0" fmla="*/ 594912 w 732"/>
                <a:gd name="T1" fmla="*/ 562343 h 724"/>
                <a:gd name="T2" fmla="*/ 526510 w 732"/>
                <a:gd name="T3" fmla="*/ 562343 h 724"/>
                <a:gd name="T4" fmla="*/ 431109 w 732"/>
                <a:gd name="T5" fmla="*/ 379401 h 724"/>
                <a:gd name="T6" fmla="*/ 421208 w 732"/>
                <a:gd name="T7" fmla="*/ 415449 h 724"/>
                <a:gd name="T8" fmla="*/ 369007 w 732"/>
                <a:gd name="T9" fmla="*/ 455101 h 724"/>
                <a:gd name="T10" fmla="*/ 540011 w 732"/>
                <a:gd name="T11" fmla="*/ 644351 h 724"/>
                <a:gd name="T12" fmla="*/ 649813 w 732"/>
                <a:gd name="T13" fmla="*/ 570454 h 724"/>
                <a:gd name="T14" fmla="*/ 568811 w 732"/>
                <a:gd name="T15" fmla="*/ 486643 h 724"/>
                <a:gd name="T16" fmla="*/ 449109 w 732"/>
                <a:gd name="T17" fmla="*/ 388413 h 724"/>
                <a:gd name="T18" fmla="*/ 237605 w 732"/>
                <a:gd name="T19" fmla="*/ 231606 h 724"/>
                <a:gd name="T20" fmla="*/ 273605 w 732"/>
                <a:gd name="T21" fmla="*/ 221693 h 724"/>
                <a:gd name="T22" fmla="*/ 283506 w 732"/>
                <a:gd name="T23" fmla="*/ 186546 h 724"/>
                <a:gd name="T24" fmla="*/ 292506 w 732"/>
                <a:gd name="T25" fmla="*/ 153202 h 724"/>
                <a:gd name="T26" fmla="*/ 126903 w 732"/>
                <a:gd name="T27" fmla="*/ 14419 h 724"/>
                <a:gd name="T28" fmla="*/ 104402 w 732"/>
                <a:gd name="T29" fmla="*/ 184744 h 724"/>
                <a:gd name="T30" fmla="*/ 900 w 732"/>
                <a:gd name="T31" fmla="*/ 141487 h 724"/>
                <a:gd name="T32" fmla="*/ 196204 w 732"/>
                <a:gd name="T33" fmla="*/ 281171 h 724"/>
                <a:gd name="T34" fmla="*/ 221404 w 732"/>
                <a:gd name="T35" fmla="*/ 248729 h 724"/>
                <a:gd name="T36" fmla="*/ 634513 w 732"/>
                <a:gd name="T37" fmla="*/ 63985 h 724"/>
                <a:gd name="T38" fmla="*/ 546311 w 732"/>
                <a:gd name="T39" fmla="*/ 0 h 724"/>
                <a:gd name="T40" fmla="*/ 309606 w 732"/>
                <a:gd name="T41" fmla="*/ 211780 h 724"/>
                <a:gd name="T42" fmla="*/ 275405 w 732"/>
                <a:gd name="T43" fmla="*/ 260444 h 724"/>
                <a:gd name="T44" fmla="*/ 246605 w 732"/>
                <a:gd name="T45" fmla="*/ 274863 h 724"/>
                <a:gd name="T46" fmla="*/ 250205 w 732"/>
                <a:gd name="T47" fmla="*/ 364982 h 724"/>
                <a:gd name="T48" fmla="*/ 58501 w 732"/>
                <a:gd name="T49" fmla="*/ 530801 h 724"/>
                <a:gd name="T50" fmla="*/ 37801 w 732"/>
                <a:gd name="T51" fmla="*/ 652462 h 724"/>
                <a:gd name="T52" fmla="*/ 136803 w 732"/>
                <a:gd name="T53" fmla="*/ 553331 h 724"/>
                <a:gd name="T54" fmla="*/ 291606 w 732"/>
                <a:gd name="T55" fmla="*/ 406437 h 724"/>
                <a:gd name="T56" fmla="*/ 378907 w 732"/>
                <a:gd name="T57" fmla="*/ 406437 h 724"/>
                <a:gd name="T58" fmla="*/ 404108 w 732"/>
                <a:gd name="T59" fmla="*/ 352366 h 724"/>
                <a:gd name="T60" fmla="*/ 441009 w 732"/>
                <a:gd name="T61" fmla="*/ 344255 h 724"/>
                <a:gd name="T62" fmla="*/ 634513 w 732"/>
                <a:gd name="T63" fmla="*/ 63985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sp>
        <p:nvSpPr>
          <p:cNvPr id="48" name="TextBox 46"/>
          <p:cNvSpPr txBox="1">
            <a:spLocks noChangeArrowheads="1"/>
          </p:cNvSpPr>
          <p:nvPr/>
        </p:nvSpPr>
        <p:spPr bwMode="auto">
          <a:xfrm>
            <a:off x="2291060" y="1128068"/>
            <a:ext cx="1193999" cy="27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400" b="1" dirty="0">
                <a:latin typeface="微软雅黑" panose="020B0503020204020204" pitchFamily="34" charset="-122"/>
              </a:rPr>
              <a:t>添加标题内容</a:t>
            </a:r>
            <a:endParaRPr lang="en-US" altLang="zh-CN" sz="1400" b="1" dirty="0">
              <a:latin typeface="微软雅黑" panose="020B0503020204020204" pitchFamily="34" charset="-122"/>
            </a:endParaRPr>
          </a:p>
        </p:txBody>
      </p:sp>
      <p:sp>
        <p:nvSpPr>
          <p:cNvPr id="49" name="TextBox 47"/>
          <p:cNvSpPr txBox="1">
            <a:spLocks noChangeArrowheads="1"/>
          </p:cNvSpPr>
          <p:nvPr/>
        </p:nvSpPr>
        <p:spPr bwMode="auto">
          <a:xfrm>
            <a:off x="2239336" y="1519620"/>
            <a:ext cx="1759747" cy="73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100" dirty="0">
                <a:solidFill>
                  <a:schemeClr val="tx1"/>
                </a:solidFill>
                <a:latin typeface="微软雅黑" panose="020B0503020204020204" pitchFamily="34" charset="-122"/>
              </a:rPr>
              <a:t>这里可以添加主要内容这里可以添加主要内容这里可以添加主要内容这里可以添加主要内容</a:t>
            </a:r>
          </a:p>
        </p:txBody>
      </p:sp>
      <p:sp>
        <p:nvSpPr>
          <p:cNvPr id="50" name="TextBox 48"/>
          <p:cNvSpPr txBox="1">
            <a:spLocks noChangeArrowheads="1"/>
          </p:cNvSpPr>
          <p:nvPr/>
        </p:nvSpPr>
        <p:spPr bwMode="auto">
          <a:xfrm>
            <a:off x="5576692" y="1128068"/>
            <a:ext cx="1195076" cy="27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None/>
            </a:pPr>
            <a:r>
              <a:rPr lang="zh-CN" altLang="en-US" sz="1400" b="1" dirty="0">
                <a:latin typeface="微软雅黑" panose="020B0503020204020204" pitchFamily="34" charset="-122"/>
              </a:rPr>
              <a:t>添加标题内容</a:t>
            </a:r>
            <a:endParaRPr lang="en-US" altLang="zh-CN" sz="1400" b="1" dirty="0">
              <a:latin typeface="微软雅黑" panose="020B0503020204020204" pitchFamily="34" charset="-122"/>
            </a:endParaRPr>
          </a:p>
        </p:txBody>
      </p:sp>
      <p:sp>
        <p:nvSpPr>
          <p:cNvPr id="51" name="TextBox 49"/>
          <p:cNvSpPr txBox="1">
            <a:spLocks noChangeArrowheads="1"/>
          </p:cNvSpPr>
          <p:nvPr/>
        </p:nvSpPr>
        <p:spPr bwMode="auto">
          <a:xfrm>
            <a:off x="5076678" y="1519620"/>
            <a:ext cx="1759747" cy="73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100">
                <a:solidFill>
                  <a:schemeClr val="tx1"/>
                </a:solidFill>
                <a:latin typeface="微软雅黑" panose="020B0503020204020204" pitchFamily="34" charset="-122"/>
              </a:rPr>
              <a:t>这里可以添加主要内容这里可以添加主要内容这里可以添加主要内容这里可以添加主要内容</a:t>
            </a:r>
          </a:p>
        </p:txBody>
      </p:sp>
      <p:sp>
        <p:nvSpPr>
          <p:cNvPr id="52" name="TextBox 50"/>
          <p:cNvSpPr txBox="1">
            <a:spLocks noChangeArrowheads="1"/>
          </p:cNvSpPr>
          <p:nvPr/>
        </p:nvSpPr>
        <p:spPr bwMode="auto">
          <a:xfrm>
            <a:off x="2291060" y="4237832"/>
            <a:ext cx="1193999" cy="27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1400" b="1" dirty="0">
                <a:latin typeface="微软雅黑" panose="020B0503020204020204" pitchFamily="34" charset="-122"/>
              </a:rPr>
              <a:t>添加标题内容</a:t>
            </a:r>
            <a:endParaRPr lang="en-US" altLang="zh-CN" sz="1400" b="1" dirty="0">
              <a:latin typeface="微软雅黑" panose="020B0503020204020204" pitchFamily="34" charset="-122"/>
            </a:endParaRPr>
          </a:p>
        </p:txBody>
      </p:sp>
      <p:sp>
        <p:nvSpPr>
          <p:cNvPr id="53" name="TextBox 51"/>
          <p:cNvSpPr txBox="1">
            <a:spLocks noChangeArrowheads="1"/>
          </p:cNvSpPr>
          <p:nvPr/>
        </p:nvSpPr>
        <p:spPr bwMode="auto">
          <a:xfrm>
            <a:off x="2239336" y="3414397"/>
            <a:ext cx="1759747" cy="73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100">
                <a:solidFill>
                  <a:schemeClr val="tx1"/>
                </a:solidFill>
                <a:latin typeface="微软雅黑" panose="020B0503020204020204" pitchFamily="34" charset="-122"/>
              </a:rPr>
              <a:t>这里可以添加主要内容这里可以添加主要内容这里可以添加主要内容这里可以添加主要内容</a:t>
            </a:r>
          </a:p>
        </p:txBody>
      </p:sp>
      <p:sp>
        <p:nvSpPr>
          <p:cNvPr id="54" name="TextBox 52"/>
          <p:cNvSpPr txBox="1">
            <a:spLocks noChangeArrowheads="1"/>
          </p:cNvSpPr>
          <p:nvPr/>
        </p:nvSpPr>
        <p:spPr bwMode="auto">
          <a:xfrm>
            <a:off x="5576692" y="4237832"/>
            <a:ext cx="1195076" cy="27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None/>
            </a:pPr>
            <a:r>
              <a:rPr lang="zh-CN" altLang="en-US" sz="1400" b="1" dirty="0">
                <a:latin typeface="微软雅黑" panose="020B0503020204020204" pitchFamily="34" charset="-122"/>
              </a:rPr>
              <a:t>添加标题内容</a:t>
            </a:r>
            <a:endParaRPr lang="en-US" altLang="zh-CN" sz="1400" b="1" dirty="0">
              <a:latin typeface="微软雅黑" panose="020B0503020204020204" pitchFamily="34" charset="-122"/>
            </a:endParaRPr>
          </a:p>
        </p:txBody>
      </p:sp>
      <p:sp>
        <p:nvSpPr>
          <p:cNvPr id="55" name="TextBox 53"/>
          <p:cNvSpPr txBox="1">
            <a:spLocks noChangeArrowheads="1"/>
          </p:cNvSpPr>
          <p:nvPr/>
        </p:nvSpPr>
        <p:spPr bwMode="auto">
          <a:xfrm>
            <a:off x="5076678" y="3414397"/>
            <a:ext cx="1759747" cy="73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100">
                <a:solidFill>
                  <a:schemeClr val="tx1"/>
                </a:solidFill>
                <a:latin typeface="微软雅黑" panose="020B0503020204020204" pitchFamily="34" charset="-122"/>
              </a:rPr>
              <a:t>这里可以添加主要内容这里可以添加主要内容这里可以添加主要内容这里可以添加主要内容</a:t>
            </a:r>
          </a:p>
        </p:txBody>
      </p:sp>
      <p:sp>
        <p:nvSpPr>
          <p:cNvPr id="28" name="TextBox 27"/>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点击添加标题文本</a:t>
            </a:r>
          </a:p>
        </p:txBody>
      </p:sp>
      <p:sp>
        <p:nvSpPr>
          <p:cNvPr id="29" name="TextBox 28"/>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curtains"/>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5"/>
                                        </p:tgtEl>
                                        <p:attrNameLst>
                                          <p:attrName>style.visibility</p:attrName>
                                        </p:attrNameLst>
                                      </p:cBhvr>
                                      <p:to>
                                        <p:strVal val="visible"/>
                                      </p:to>
                                    </p:set>
                                    <p:anim calcmode="lin" valueType="num">
                                      <p:cBhvr>
                                        <p:cTn id="11"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5"/>
                                        </p:tgtEl>
                                        <p:attrNameLst>
                                          <p:attrName>ppt_y</p:attrName>
                                        </p:attrNameLst>
                                      </p:cBhvr>
                                      <p:tavLst>
                                        <p:tav tm="0">
                                          <p:val>
                                            <p:strVal val="#ppt_y"/>
                                          </p:val>
                                        </p:tav>
                                        <p:tav tm="100000">
                                          <p:val>
                                            <p:strVal val="#ppt_y"/>
                                          </p:val>
                                        </p:tav>
                                      </p:tavLst>
                                    </p:anim>
                                    <p:anim calcmode="lin" valueType="num">
                                      <p:cBhvr>
                                        <p:cTn id="13"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5"/>
                                        </p:tgtEl>
                                      </p:cBhvr>
                                    </p:animEffect>
                                  </p:childTnLst>
                                </p:cTn>
                              </p:par>
                            </p:childTnLst>
                          </p:cTn>
                        </p:par>
                        <p:par>
                          <p:cTn id="16" fill="hold">
                            <p:stCondLst>
                              <p:cond delay="1450"/>
                            </p:stCondLst>
                            <p:childTnLst>
                              <p:par>
                                <p:cTn id="17" presetID="1" presetClass="entr" presetSubtype="0"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childTnLst>
                          </p:cTn>
                        </p:par>
                        <p:par>
                          <p:cTn id="25" fill="hold">
                            <p:stCondLst>
                              <p:cond delay="1450"/>
                            </p:stCondLst>
                            <p:childTnLst>
                              <p:par>
                                <p:cTn id="26" presetID="22" presetClass="entr" presetSubtype="8"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left)">
                                      <p:cBhvr>
                                        <p:cTn id="28" dur="500"/>
                                        <p:tgtEl>
                                          <p:spTgt spid="30"/>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right)">
                                      <p:cBhvr>
                                        <p:cTn id="31" dur="500"/>
                                        <p:tgtEl>
                                          <p:spTgt spid="31"/>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right)">
                                      <p:cBhvr>
                                        <p:cTn id="34" dur="500"/>
                                        <p:tgtEl>
                                          <p:spTgt spid="33"/>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left)">
                                      <p:cBhvr>
                                        <p:cTn id="37" dur="500"/>
                                        <p:tgtEl>
                                          <p:spTgt spid="32"/>
                                        </p:tgtEl>
                                      </p:cBhvr>
                                    </p:animEffect>
                                  </p:childTnLst>
                                </p:cTn>
                              </p:par>
                            </p:childTnLst>
                          </p:cTn>
                        </p:par>
                        <p:par>
                          <p:cTn id="38" fill="hold">
                            <p:stCondLst>
                              <p:cond delay="1950"/>
                            </p:stCondLst>
                            <p:childTnLst>
                              <p:par>
                                <p:cTn id="39" presetID="47" presetClass="entr" presetSubtype="0"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fade">
                                      <p:cBhvr>
                                        <p:cTn id="41" dur="1000"/>
                                        <p:tgtEl>
                                          <p:spTgt spid="48"/>
                                        </p:tgtEl>
                                      </p:cBhvr>
                                    </p:animEffect>
                                    <p:anim calcmode="lin" valueType="num">
                                      <p:cBhvr>
                                        <p:cTn id="42" dur="1000" fill="hold"/>
                                        <p:tgtEl>
                                          <p:spTgt spid="48"/>
                                        </p:tgtEl>
                                        <p:attrNameLst>
                                          <p:attrName>ppt_x</p:attrName>
                                        </p:attrNameLst>
                                      </p:cBhvr>
                                      <p:tavLst>
                                        <p:tav tm="0">
                                          <p:val>
                                            <p:strVal val="#ppt_x"/>
                                          </p:val>
                                        </p:tav>
                                        <p:tav tm="100000">
                                          <p:val>
                                            <p:strVal val="#ppt_x"/>
                                          </p:val>
                                        </p:tav>
                                      </p:tavLst>
                                    </p:anim>
                                    <p:anim calcmode="lin" valueType="num">
                                      <p:cBhvr>
                                        <p:cTn id="43" dur="1000" fill="hold"/>
                                        <p:tgtEl>
                                          <p:spTgt spid="48"/>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fade">
                                      <p:cBhvr>
                                        <p:cTn id="46" dur="1000"/>
                                        <p:tgtEl>
                                          <p:spTgt spid="50"/>
                                        </p:tgtEl>
                                      </p:cBhvr>
                                    </p:animEffect>
                                    <p:anim calcmode="lin" valueType="num">
                                      <p:cBhvr>
                                        <p:cTn id="47" dur="1000" fill="hold"/>
                                        <p:tgtEl>
                                          <p:spTgt spid="50"/>
                                        </p:tgtEl>
                                        <p:attrNameLst>
                                          <p:attrName>ppt_x</p:attrName>
                                        </p:attrNameLst>
                                      </p:cBhvr>
                                      <p:tavLst>
                                        <p:tav tm="0">
                                          <p:val>
                                            <p:strVal val="#ppt_x"/>
                                          </p:val>
                                        </p:tav>
                                        <p:tav tm="100000">
                                          <p:val>
                                            <p:strVal val="#ppt_x"/>
                                          </p:val>
                                        </p:tav>
                                      </p:tavLst>
                                    </p:anim>
                                    <p:anim calcmode="lin" valueType="num">
                                      <p:cBhvr>
                                        <p:cTn id="48" dur="1000" fill="hold"/>
                                        <p:tgtEl>
                                          <p:spTgt spid="50"/>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fade">
                                      <p:cBhvr>
                                        <p:cTn id="56" dur="1000"/>
                                        <p:tgtEl>
                                          <p:spTgt spid="52"/>
                                        </p:tgtEl>
                                      </p:cBhvr>
                                    </p:animEffect>
                                    <p:anim calcmode="lin" valueType="num">
                                      <p:cBhvr>
                                        <p:cTn id="57" dur="1000" fill="hold"/>
                                        <p:tgtEl>
                                          <p:spTgt spid="52"/>
                                        </p:tgtEl>
                                        <p:attrNameLst>
                                          <p:attrName>ppt_x</p:attrName>
                                        </p:attrNameLst>
                                      </p:cBhvr>
                                      <p:tavLst>
                                        <p:tav tm="0">
                                          <p:val>
                                            <p:strVal val="#ppt_x"/>
                                          </p:val>
                                        </p:tav>
                                        <p:tav tm="100000">
                                          <p:val>
                                            <p:strVal val="#ppt_x"/>
                                          </p:val>
                                        </p:tav>
                                      </p:tavLst>
                                    </p:anim>
                                    <p:anim calcmode="lin" valueType="num">
                                      <p:cBhvr>
                                        <p:cTn id="58" dur="1000" fill="hold"/>
                                        <p:tgtEl>
                                          <p:spTgt spid="52"/>
                                        </p:tgtEl>
                                        <p:attrNameLst>
                                          <p:attrName>ppt_y</p:attrName>
                                        </p:attrNameLst>
                                      </p:cBhvr>
                                      <p:tavLst>
                                        <p:tav tm="0">
                                          <p:val>
                                            <p:strVal val="#ppt_y+.1"/>
                                          </p:val>
                                        </p:tav>
                                        <p:tav tm="100000">
                                          <p:val>
                                            <p:strVal val="#ppt_y"/>
                                          </p:val>
                                        </p:tav>
                                      </p:tavLst>
                                    </p:anim>
                                  </p:childTnLst>
                                </p:cTn>
                              </p:par>
                            </p:childTnLst>
                          </p:cTn>
                        </p:par>
                        <p:par>
                          <p:cTn id="59" fill="hold">
                            <p:stCondLst>
                              <p:cond delay="2950"/>
                            </p:stCondLst>
                            <p:childTnLst>
                              <p:par>
                                <p:cTn id="60" presetID="22" presetClass="entr" presetSubtype="1"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wipe(up)">
                                      <p:cBhvr>
                                        <p:cTn id="62" dur="500"/>
                                        <p:tgtEl>
                                          <p:spTgt spid="49"/>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51"/>
                                        </p:tgtEl>
                                        <p:attrNameLst>
                                          <p:attrName>style.visibility</p:attrName>
                                        </p:attrNameLst>
                                      </p:cBhvr>
                                      <p:to>
                                        <p:strVal val="visible"/>
                                      </p:to>
                                    </p:set>
                                    <p:animEffect transition="in" filter="wipe(up)">
                                      <p:cBhvr>
                                        <p:cTn id="65" dur="500"/>
                                        <p:tgtEl>
                                          <p:spTgt spid="51"/>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down)">
                                      <p:cBhvr>
                                        <p:cTn id="68" dur="500"/>
                                        <p:tgtEl>
                                          <p:spTgt spid="53"/>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down)">
                                      <p:cBhvr>
                                        <p:cTn id="7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autoUpdateAnimBg="0"/>
      <p:bldP spid="35" grpId="0"/>
      <p:bldP spid="48" grpId="0" autoUpdateAnimBg="0"/>
      <p:bldP spid="49" grpId="0" autoUpdateAnimBg="0"/>
      <p:bldP spid="50" grpId="0" autoUpdateAnimBg="0"/>
      <p:bldP spid="51" grpId="0" autoUpdateAnimBg="0"/>
      <p:bldP spid="52" grpId="0" autoUpdateAnimBg="0"/>
      <p:bldP spid="53" grpId="0" autoUpdateAnimBg="0"/>
      <p:bldP spid="54" grpId="0" autoUpdateAnimBg="0"/>
      <p:bldP spid="55"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点击添加标题文本</a:t>
            </a:r>
          </a:p>
        </p:txBody>
      </p:sp>
      <p:sp>
        <p:nvSpPr>
          <p:cNvPr id="22" name="TextBox 21"/>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pic>
        <p:nvPicPr>
          <p:cNvPr id="23" name="图片占位符 5"/>
          <p:cNvPicPr>
            <a:picLocks noChangeAspect="1"/>
          </p:cNvPicPr>
          <p:nvPr/>
        </p:nvPicPr>
        <p:blipFill>
          <a:blip r:embed="rId3" cstate="screen"/>
          <a:srcRect/>
          <a:stretch>
            <a:fillRect/>
          </a:stretch>
        </p:blipFill>
        <p:spPr>
          <a:xfrm>
            <a:off x="656035" y="1401934"/>
            <a:ext cx="1538017" cy="2937326"/>
          </a:xfrm>
          <a:prstGeom prst="rect">
            <a:avLst/>
          </a:prstGeom>
        </p:spPr>
      </p:pic>
      <p:pic>
        <p:nvPicPr>
          <p:cNvPr id="24" name="图片占位符 7"/>
          <p:cNvPicPr>
            <a:picLocks noChangeAspect="1"/>
          </p:cNvPicPr>
          <p:nvPr/>
        </p:nvPicPr>
        <p:blipFill>
          <a:blip r:embed="rId4" cstate="screen"/>
          <a:srcRect/>
          <a:stretch>
            <a:fillRect/>
          </a:stretch>
        </p:blipFill>
        <p:spPr>
          <a:xfrm>
            <a:off x="4429605" y="1401934"/>
            <a:ext cx="1538017" cy="2937326"/>
          </a:xfrm>
          <a:prstGeom prst="rect">
            <a:avLst/>
          </a:prstGeom>
        </p:spPr>
      </p:pic>
      <p:pic>
        <p:nvPicPr>
          <p:cNvPr id="25" name="图片占位符 11"/>
          <p:cNvPicPr>
            <a:picLocks noChangeAspect="1"/>
          </p:cNvPicPr>
          <p:nvPr/>
        </p:nvPicPr>
        <p:blipFill>
          <a:blip r:embed="rId5" cstate="screen"/>
          <a:srcRect/>
          <a:stretch>
            <a:fillRect/>
          </a:stretch>
        </p:blipFill>
        <p:spPr>
          <a:xfrm>
            <a:off x="2542820" y="1401934"/>
            <a:ext cx="1538017" cy="2937326"/>
          </a:xfrm>
          <a:prstGeom prst="rect">
            <a:avLst/>
          </a:prstGeom>
        </p:spPr>
      </p:pic>
      <p:sp>
        <p:nvSpPr>
          <p:cNvPr id="26" name="椭圆 12"/>
          <p:cNvSpPr/>
          <p:nvPr/>
        </p:nvSpPr>
        <p:spPr>
          <a:xfrm>
            <a:off x="6377261" y="1530803"/>
            <a:ext cx="225674" cy="371475"/>
          </a:xfrm>
          <a:custGeom>
            <a:avLst/>
            <a:gdLst>
              <a:gd name="connsiteX0" fmla="*/ 139276 w 369275"/>
              <a:gd name="connsiteY0" fmla="*/ 570066 h 607851"/>
              <a:gd name="connsiteX1" fmla="*/ 156809 w 369275"/>
              <a:gd name="connsiteY1" fmla="*/ 570811 h 607851"/>
              <a:gd name="connsiteX2" fmla="*/ 212465 w 369275"/>
              <a:gd name="connsiteY2" fmla="*/ 570811 h 607851"/>
              <a:gd name="connsiteX3" fmla="*/ 229998 w 369275"/>
              <a:gd name="connsiteY3" fmla="*/ 570066 h 607851"/>
              <a:gd name="connsiteX4" fmla="*/ 230818 w 369275"/>
              <a:gd name="connsiteY4" fmla="*/ 587580 h 607851"/>
              <a:gd name="connsiteX5" fmla="*/ 184637 w 369275"/>
              <a:gd name="connsiteY5" fmla="*/ 607851 h 607851"/>
              <a:gd name="connsiteX6" fmla="*/ 138456 w 369275"/>
              <a:gd name="connsiteY6" fmla="*/ 587580 h 607851"/>
              <a:gd name="connsiteX7" fmla="*/ 139276 w 369275"/>
              <a:gd name="connsiteY7" fmla="*/ 570066 h 607851"/>
              <a:gd name="connsiteX8" fmla="*/ 273919 w 369275"/>
              <a:gd name="connsiteY8" fmla="*/ 497785 h 607851"/>
              <a:gd name="connsiteX9" fmla="*/ 288986 w 369275"/>
              <a:gd name="connsiteY9" fmla="*/ 506874 h 607851"/>
              <a:gd name="connsiteX10" fmla="*/ 279961 w 369275"/>
              <a:gd name="connsiteY10" fmla="*/ 521849 h 607851"/>
              <a:gd name="connsiteX11" fmla="*/ 95356 w 369275"/>
              <a:gd name="connsiteY11" fmla="*/ 567966 h 607851"/>
              <a:gd name="connsiteX12" fmla="*/ 80289 w 369275"/>
              <a:gd name="connsiteY12" fmla="*/ 558951 h 607851"/>
              <a:gd name="connsiteX13" fmla="*/ 89314 w 369275"/>
              <a:gd name="connsiteY13" fmla="*/ 543902 h 607851"/>
              <a:gd name="connsiteX14" fmla="*/ 273919 w 369275"/>
              <a:gd name="connsiteY14" fmla="*/ 497785 h 607851"/>
              <a:gd name="connsiteX15" fmla="*/ 273919 w 369275"/>
              <a:gd name="connsiteY15" fmla="*/ 452696 h 607851"/>
              <a:gd name="connsiteX16" fmla="*/ 288986 w 369275"/>
              <a:gd name="connsiteY16" fmla="*/ 461701 h 607851"/>
              <a:gd name="connsiteX17" fmla="*/ 279961 w 369275"/>
              <a:gd name="connsiteY17" fmla="*/ 476736 h 607851"/>
              <a:gd name="connsiteX18" fmla="*/ 95356 w 369275"/>
              <a:gd name="connsiteY18" fmla="*/ 522731 h 607851"/>
              <a:gd name="connsiteX19" fmla="*/ 80289 w 369275"/>
              <a:gd name="connsiteY19" fmla="*/ 513726 h 607851"/>
              <a:gd name="connsiteX20" fmla="*/ 89314 w 369275"/>
              <a:gd name="connsiteY20" fmla="*/ 498691 h 607851"/>
              <a:gd name="connsiteX21" fmla="*/ 273919 w 369275"/>
              <a:gd name="connsiteY21" fmla="*/ 452696 h 607851"/>
              <a:gd name="connsiteX22" fmla="*/ 184673 w 369275"/>
              <a:gd name="connsiteY22" fmla="*/ 227009 h 607851"/>
              <a:gd name="connsiteX23" fmla="*/ 198173 w 369275"/>
              <a:gd name="connsiteY23" fmla="*/ 227456 h 607851"/>
              <a:gd name="connsiteX24" fmla="*/ 211748 w 369275"/>
              <a:gd name="connsiteY24" fmla="*/ 228947 h 607851"/>
              <a:gd name="connsiteX25" fmla="*/ 225248 w 369275"/>
              <a:gd name="connsiteY25" fmla="*/ 231406 h 607851"/>
              <a:gd name="connsiteX26" fmla="*/ 238674 w 369275"/>
              <a:gd name="connsiteY26" fmla="*/ 234908 h 607851"/>
              <a:gd name="connsiteX27" fmla="*/ 242776 w 369275"/>
              <a:gd name="connsiteY27" fmla="*/ 256593 h 607851"/>
              <a:gd name="connsiteX28" fmla="*/ 241657 w 369275"/>
              <a:gd name="connsiteY28" fmla="*/ 257562 h 607851"/>
              <a:gd name="connsiteX29" fmla="*/ 240464 w 369275"/>
              <a:gd name="connsiteY29" fmla="*/ 258680 h 607851"/>
              <a:gd name="connsiteX30" fmla="*/ 239271 w 369275"/>
              <a:gd name="connsiteY30" fmla="*/ 260021 h 607851"/>
              <a:gd name="connsiteX31" fmla="*/ 238003 w 369275"/>
              <a:gd name="connsiteY31" fmla="*/ 261586 h 607851"/>
              <a:gd name="connsiteX32" fmla="*/ 236735 w 369275"/>
              <a:gd name="connsiteY32" fmla="*/ 263449 h 607851"/>
              <a:gd name="connsiteX33" fmla="*/ 235467 w 369275"/>
              <a:gd name="connsiteY33" fmla="*/ 265461 h 607851"/>
              <a:gd name="connsiteX34" fmla="*/ 234199 w 369275"/>
              <a:gd name="connsiteY34" fmla="*/ 267697 h 607851"/>
              <a:gd name="connsiteX35" fmla="*/ 233080 w 369275"/>
              <a:gd name="connsiteY35" fmla="*/ 269932 h 607851"/>
              <a:gd name="connsiteX36" fmla="*/ 231812 w 369275"/>
              <a:gd name="connsiteY36" fmla="*/ 272615 h 607851"/>
              <a:gd name="connsiteX37" fmla="*/ 230618 w 369275"/>
              <a:gd name="connsiteY37" fmla="*/ 275521 h 607851"/>
              <a:gd name="connsiteX38" fmla="*/ 229425 w 369275"/>
              <a:gd name="connsiteY38" fmla="*/ 278726 h 607851"/>
              <a:gd name="connsiteX39" fmla="*/ 228232 w 369275"/>
              <a:gd name="connsiteY39" fmla="*/ 282079 h 607851"/>
              <a:gd name="connsiteX40" fmla="*/ 227113 w 369275"/>
              <a:gd name="connsiteY40" fmla="*/ 285656 h 607851"/>
              <a:gd name="connsiteX41" fmla="*/ 225994 w 369275"/>
              <a:gd name="connsiteY41" fmla="*/ 289457 h 607851"/>
              <a:gd name="connsiteX42" fmla="*/ 224950 w 369275"/>
              <a:gd name="connsiteY42" fmla="*/ 293555 h 607851"/>
              <a:gd name="connsiteX43" fmla="*/ 223906 w 369275"/>
              <a:gd name="connsiteY43" fmla="*/ 297803 h 607851"/>
              <a:gd name="connsiteX44" fmla="*/ 222936 w 369275"/>
              <a:gd name="connsiteY44" fmla="*/ 302274 h 607851"/>
              <a:gd name="connsiteX45" fmla="*/ 221071 w 369275"/>
              <a:gd name="connsiteY45" fmla="*/ 311813 h 607851"/>
              <a:gd name="connsiteX46" fmla="*/ 219430 w 369275"/>
              <a:gd name="connsiteY46" fmla="*/ 322245 h 607851"/>
              <a:gd name="connsiteX47" fmla="*/ 218237 w 369275"/>
              <a:gd name="connsiteY47" fmla="*/ 330964 h 607851"/>
              <a:gd name="connsiteX48" fmla="*/ 216969 w 369275"/>
              <a:gd name="connsiteY48" fmla="*/ 342887 h 607851"/>
              <a:gd name="connsiteX49" fmla="*/ 215776 w 369275"/>
              <a:gd name="connsiteY49" fmla="*/ 355630 h 607851"/>
              <a:gd name="connsiteX50" fmla="*/ 214880 w 369275"/>
              <a:gd name="connsiteY50" fmla="*/ 369193 h 607851"/>
              <a:gd name="connsiteX51" fmla="*/ 201753 w 369275"/>
              <a:gd name="connsiteY51" fmla="*/ 380818 h 607851"/>
              <a:gd name="connsiteX52" fmla="*/ 190117 w 369275"/>
              <a:gd name="connsiteY52" fmla="*/ 367702 h 607851"/>
              <a:gd name="connsiteX53" fmla="*/ 191385 w 369275"/>
              <a:gd name="connsiteY53" fmla="*/ 349221 h 607851"/>
              <a:gd name="connsiteX54" fmla="*/ 192206 w 369275"/>
              <a:gd name="connsiteY54" fmla="*/ 340428 h 607851"/>
              <a:gd name="connsiteX55" fmla="*/ 193101 w 369275"/>
              <a:gd name="connsiteY55" fmla="*/ 332007 h 607851"/>
              <a:gd name="connsiteX56" fmla="*/ 194071 w 369275"/>
              <a:gd name="connsiteY56" fmla="*/ 323959 h 607851"/>
              <a:gd name="connsiteX57" fmla="*/ 194816 w 369275"/>
              <a:gd name="connsiteY57" fmla="*/ 318743 h 607851"/>
              <a:gd name="connsiteX58" fmla="*/ 196010 w 369275"/>
              <a:gd name="connsiteY58" fmla="*/ 311216 h 607851"/>
              <a:gd name="connsiteX59" fmla="*/ 197203 w 369275"/>
              <a:gd name="connsiteY59" fmla="*/ 303988 h 607851"/>
              <a:gd name="connsiteX60" fmla="*/ 198620 w 369275"/>
              <a:gd name="connsiteY60" fmla="*/ 297132 h 607851"/>
              <a:gd name="connsiteX61" fmla="*/ 200038 w 369275"/>
              <a:gd name="connsiteY61" fmla="*/ 290574 h 607851"/>
              <a:gd name="connsiteX62" fmla="*/ 201604 w 369275"/>
              <a:gd name="connsiteY62" fmla="*/ 284389 h 607851"/>
              <a:gd name="connsiteX63" fmla="*/ 203319 w 369275"/>
              <a:gd name="connsiteY63" fmla="*/ 278502 h 607851"/>
              <a:gd name="connsiteX64" fmla="*/ 205110 w 369275"/>
              <a:gd name="connsiteY64" fmla="*/ 272839 h 607851"/>
              <a:gd name="connsiteX65" fmla="*/ 207049 w 369275"/>
              <a:gd name="connsiteY65" fmla="*/ 267548 h 607851"/>
              <a:gd name="connsiteX66" fmla="*/ 209137 w 369275"/>
              <a:gd name="connsiteY66" fmla="*/ 262629 h 607851"/>
              <a:gd name="connsiteX67" fmla="*/ 211300 w 369275"/>
              <a:gd name="connsiteY67" fmla="*/ 257935 h 607851"/>
              <a:gd name="connsiteX68" fmla="*/ 212419 w 369275"/>
              <a:gd name="connsiteY68" fmla="*/ 255848 h 607851"/>
              <a:gd name="connsiteX69" fmla="*/ 213240 w 369275"/>
              <a:gd name="connsiteY69" fmla="*/ 254358 h 607851"/>
              <a:gd name="connsiteX70" fmla="*/ 208093 w 369275"/>
              <a:gd name="connsiteY70" fmla="*/ 253538 h 607851"/>
              <a:gd name="connsiteX71" fmla="*/ 196383 w 369275"/>
              <a:gd name="connsiteY71" fmla="*/ 252197 h 607851"/>
              <a:gd name="connsiteX72" fmla="*/ 184673 w 369275"/>
              <a:gd name="connsiteY72" fmla="*/ 251824 h 607851"/>
              <a:gd name="connsiteX73" fmla="*/ 172962 w 369275"/>
              <a:gd name="connsiteY73" fmla="*/ 252197 h 607851"/>
              <a:gd name="connsiteX74" fmla="*/ 161252 w 369275"/>
              <a:gd name="connsiteY74" fmla="*/ 253538 h 607851"/>
              <a:gd name="connsiteX75" fmla="*/ 156106 w 369275"/>
              <a:gd name="connsiteY75" fmla="*/ 254358 h 607851"/>
              <a:gd name="connsiteX76" fmla="*/ 157001 w 369275"/>
              <a:gd name="connsiteY76" fmla="*/ 255848 h 607851"/>
              <a:gd name="connsiteX77" fmla="*/ 158045 w 369275"/>
              <a:gd name="connsiteY77" fmla="*/ 257935 h 607851"/>
              <a:gd name="connsiteX78" fmla="*/ 160208 w 369275"/>
              <a:gd name="connsiteY78" fmla="*/ 262629 h 607851"/>
              <a:gd name="connsiteX79" fmla="*/ 162296 w 369275"/>
              <a:gd name="connsiteY79" fmla="*/ 267548 h 607851"/>
              <a:gd name="connsiteX80" fmla="*/ 164236 w 369275"/>
              <a:gd name="connsiteY80" fmla="*/ 272839 h 607851"/>
              <a:gd name="connsiteX81" fmla="*/ 166026 w 369275"/>
              <a:gd name="connsiteY81" fmla="*/ 278502 h 607851"/>
              <a:gd name="connsiteX82" fmla="*/ 167741 w 369275"/>
              <a:gd name="connsiteY82" fmla="*/ 284389 h 607851"/>
              <a:gd name="connsiteX83" fmla="*/ 169308 w 369275"/>
              <a:gd name="connsiteY83" fmla="*/ 290574 h 607851"/>
              <a:gd name="connsiteX84" fmla="*/ 170725 w 369275"/>
              <a:gd name="connsiteY84" fmla="*/ 297132 h 607851"/>
              <a:gd name="connsiteX85" fmla="*/ 172142 w 369275"/>
              <a:gd name="connsiteY85" fmla="*/ 303988 h 607851"/>
              <a:gd name="connsiteX86" fmla="*/ 173410 w 369275"/>
              <a:gd name="connsiteY86" fmla="*/ 311216 h 607851"/>
              <a:gd name="connsiteX87" fmla="*/ 174529 w 369275"/>
              <a:gd name="connsiteY87" fmla="*/ 318743 h 607851"/>
              <a:gd name="connsiteX88" fmla="*/ 176244 w 369275"/>
              <a:gd name="connsiteY88" fmla="*/ 332007 h 607851"/>
              <a:gd name="connsiteX89" fmla="*/ 177960 w 369275"/>
              <a:gd name="connsiteY89" fmla="*/ 349221 h 607851"/>
              <a:gd name="connsiteX90" fmla="*/ 179228 w 369275"/>
              <a:gd name="connsiteY90" fmla="*/ 367702 h 607851"/>
              <a:gd name="connsiteX91" fmla="*/ 167592 w 369275"/>
              <a:gd name="connsiteY91" fmla="*/ 380818 h 607851"/>
              <a:gd name="connsiteX92" fmla="*/ 154465 w 369275"/>
              <a:gd name="connsiteY92" fmla="*/ 369193 h 607851"/>
              <a:gd name="connsiteX93" fmla="*/ 153570 w 369275"/>
              <a:gd name="connsiteY93" fmla="*/ 355630 h 607851"/>
              <a:gd name="connsiteX94" fmla="*/ 152451 w 369275"/>
              <a:gd name="connsiteY94" fmla="*/ 342887 h 607851"/>
              <a:gd name="connsiteX95" fmla="*/ 151108 w 369275"/>
              <a:gd name="connsiteY95" fmla="*/ 330964 h 607851"/>
              <a:gd name="connsiteX96" fmla="*/ 149915 w 369275"/>
              <a:gd name="connsiteY96" fmla="*/ 322245 h 607851"/>
              <a:gd name="connsiteX97" fmla="*/ 148274 w 369275"/>
              <a:gd name="connsiteY97" fmla="*/ 311813 h 607851"/>
              <a:gd name="connsiteX98" fmla="*/ 146409 w 369275"/>
              <a:gd name="connsiteY98" fmla="*/ 302274 h 607851"/>
              <a:gd name="connsiteX99" fmla="*/ 144395 w 369275"/>
              <a:gd name="connsiteY99" fmla="*/ 293555 h 607851"/>
              <a:gd name="connsiteX100" fmla="*/ 142232 w 369275"/>
              <a:gd name="connsiteY100" fmla="*/ 285656 h 607851"/>
              <a:gd name="connsiteX101" fmla="*/ 141113 w 369275"/>
              <a:gd name="connsiteY101" fmla="*/ 282079 h 607851"/>
              <a:gd name="connsiteX102" fmla="*/ 139920 w 369275"/>
              <a:gd name="connsiteY102" fmla="*/ 278726 h 607851"/>
              <a:gd name="connsiteX103" fmla="*/ 138727 w 369275"/>
              <a:gd name="connsiteY103" fmla="*/ 275521 h 607851"/>
              <a:gd name="connsiteX104" fmla="*/ 137533 w 369275"/>
              <a:gd name="connsiteY104" fmla="*/ 272615 h 607851"/>
              <a:gd name="connsiteX105" fmla="*/ 136265 w 369275"/>
              <a:gd name="connsiteY105" fmla="*/ 269932 h 607851"/>
              <a:gd name="connsiteX106" fmla="*/ 135146 w 369275"/>
              <a:gd name="connsiteY106" fmla="*/ 267697 h 607851"/>
              <a:gd name="connsiteX107" fmla="*/ 133878 w 369275"/>
              <a:gd name="connsiteY107" fmla="*/ 265461 h 607851"/>
              <a:gd name="connsiteX108" fmla="*/ 132611 w 369275"/>
              <a:gd name="connsiteY108" fmla="*/ 263449 h 607851"/>
              <a:gd name="connsiteX109" fmla="*/ 131343 w 369275"/>
              <a:gd name="connsiteY109" fmla="*/ 261586 h 607851"/>
              <a:gd name="connsiteX110" fmla="*/ 130075 w 369275"/>
              <a:gd name="connsiteY110" fmla="*/ 260021 h 607851"/>
              <a:gd name="connsiteX111" fmla="*/ 128881 w 369275"/>
              <a:gd name="connsiteY111" fmla="*/ 258680 h 607851"/>
              <a:gd name="connsiteX112" fmla="*/ 127688 w 369275"/>
              <a:gd name="connsiteY112" fmla="*/ 257562 h 607851"/>
              <a:gd name="connsiteX113" fmla="*/ 126569 w 369275"/>
              <a:gd name="connsiteY113" fmla="*/ 256593 h 607851"/>
              <a:gd name="connsiteX114" fmla="*/ 130671 w 369275"/>
              <a:gd name="connsiteY114" fmla="*/ 234908 h 607851"/>
              <a:gd name="connsiteX115" fmla="*/ 144097 w 369275"/>
              <a:gd name="connsiteY115" fmla="*/ 231406 h 607851"/>
              <a:gd name="connsiteX116" fmla="*/ 157597 w 369275"/>
              <a:gd name="connsiteY116" fmla="*/ 228947 h 607851"/>
              <a:gd name="connsiteX117" fmla="*/ 171172 w 369275"/>
              <a:gd name="connsiteY117" fmla="*/ 227456 h 607851"/>
              <a:gd name="connsiteX118" fmla="*/ 184673 w 369275"/>
              <a:gd name="connsiteY118" fmla="*/ 227009 h 607851"/>
              <a:gd name="connsiteX119" fmla="*/ 184638 w 369275"/>
              <a:gd name="connsiteY119" fmla="*/ 0 h 607851"/>
              <a:gd name="connsiteX120" fmla="*/ 336088 w 369275"/>
              <a:gd name="connsiteY120" fmla="*/ 78887 h 607851"/>
              <a:gd name="connsiteX121" fmla="*/ 357873 w 369275"/>
              <a:gd name="connsiteY121" fmla="*/ 248058 h 607851"/>
              <a:gd name="connsiteX122" fmla="*/ 262900 w 369275"/>
              <a:gd name="connsiteY122" fmla="*/ 410227 h 607851"/>
              <a:gd name="connsiteX123" fmla="*/ 273941 w 369275"/>
              <a:gd name="connsiteY123" fmla="*/ 407471 h 607851"/>
              <a:gd name="connsiteX124" fmla="*/ 289012 w 369275"/>
              <a:gd name="connsiteY124" fmla="*/ 416484 h 607851"/>
              <a:gd name="connsiteX125" fmla="*/ 279984 w 369275"/>
              <a:gd name="connsiteY125" fmla="*/ 431532 h 607851"/>
              <a:gd name="connsiteX126" fmla="*/ 95334 w 369275"/>
              <a:gd name="connsiteY126" fmla="*/ 477642 h 607851"/>
              <a:gd name="connsiteX127" fmla="*/ 80263 w 369275"/>
              <a:gd name="connsiteY127" fmla="*/ 468554 h 607851"/>
              <a:gd name="connsiteX128" fmla="*/ 89291 w 369275"/>
              <a:gd name="connsiteY128" fmla="*/ 453507 h 607851"/>
              <a:gd name="connsiteX129" fmla="*/ 240145 w 369275"/>
              <a:gd name="connsiteY129" fmla="*/ 415888 h 607851"/>
              <a:gd name="connsiteX130" fmla="*/ 238205 w 369275"/>
              <a:gd name="connsiteY130" fmla="*/ 407396 h 607851"/>
              <a:gd name="connsiteX131" fmla="*/ 240965 w 369275"/>
              <a:gd name="connsiteY131" fmla="*/ 392051 h 607851"/>
              <a:gd name="connsiteX132" fmla="*/ 245069 w 369275"/>
              <a:gd name="connsiteY132" fmla="*/ 377674 h 607851"/>
              <a:gd name="connsiteX133" fmla="*/ 250216 w 369275"/>
              <a:gd name="connsiteY133" fmla="*/ 364265 h 607851"/>
              <a:gd name="connsiteX134" fmla="*/ 256185 w 369275"/>
              <a:gd name="connsiteY134" fmla="*/ 351751 h 607851"/>
              <a:gd name="connsiteX135" fmla="*/ 262900 w 369275"/>
              <a:gd name="connsiteY135" fmla="*/ 340205 h 607851"/>
              <a:gd name="connsiteX136" fmla="*/ 270062 w 369275"/>
              <a:gd name="connsiteY136" fmla="*/ 329403 h 607851"/>
              <a:gd name="connsiteX137" fmla="*/ 277522 w 369275"/>
              <a:gd name="connsiteY137" fmla="*/ 319347 h 607851"/>
              <a:gd name="connsiteX138" fmla="*/ 285058 w 369275"/>
              <a:gd name="connsiteY138" fmla="*/ 309812 h 607851"/>
              <a:gd name="connsiteX139" fmla="*/ 292593 w 369275"/>
              <a:gd name="connsiteY139" fmla="*/ 300724 h 607851"/>
              <a:gd name="connsiteX140" fmla="*/ 299531 w 369275"/>
              <a:gd name="connsiteY140" fmla="*/ 292530 h 607851"/>
              <a:gd name="connsiteX141" fmla="*/ 303038 w 369275"/>
              <a:gd name="connsiteY141" fmla="*/ 288284 h 607851"/>
              <a:gd name="connsiteX142" fmla="*/ 309827 w 369275"/>
              <a:gd name="connsiteY142" fmla="*/ 279941 h 607851"/>
              <a:gd name="connsiteX143" fmla="*/ 316168 w 369275"/>
              <a:gd name="connsiteY143" fmla="*/ 271821 h 607851"/>
              <a:gd name="connsiteX144" fmla="*/ 321838 w 369275"/>
              <a:gd name="connsiteY144" fmla="*/ 263776 h 607851"/>
              <a:gd name="connsiteX145" fmla="*/ 326837 w 369275"/>
              <a:gd name="connsiteY145" fmla="*/ 255731 h 607851"/>
              <a:gd name="connsiteX146" fmla="*/ 331090 w 369275"/>
              <a:gd name="connsiteY146" fmla="*/ 247686 h 607851"/>
              <a:gd name="connsiteX147" fmla="*/ 334596 w 369275"/>
              <a:gd name="connsiteY147" fmla="*/ 239492 h 607851"/>
              <a:gd name="connsiteX148" fmla="*/ 315721 w 369275"/>
              <a:gd name="connsiteY148" fmla="*/ 93115 h 607851"/>
              <a:gd name="connsiteX149" fmla="*/ 184638 w 369275"/>
              <a:gd name="connsiteY149" fmla="*/ 24806 h 607851"/>
              <a:gd name="connsiteX150" fmla="*/ 53554 w 369275"/>
              <a:gd name="connsiteY150" fmla="*/ 93115 h 607851"/>
              <a:gd name="connsiteX151" fmla="*/ 34679 w 369275"/>
              <a:gd name="connsiteY151" fmla="*/ 239492 h 607851"/>
              <a:gd name="connsiteX152" fmla="*/ 37066 w 369275"/>
              <a:gd name="connsiteY152" fmla="*/ 245302 h 607851"/>
              <a:gd name="connsiteX153" fmla="*/ 39827 w 369275"/>
              <a:gd name="connsiteY153" fmla="*/ 251038 h 607851"/>
              <a:gd name="connsiteX154" fmla="*/ 43035 w 369275"/>
              <a:gd name="connsiteY154" fmla="*/ 256699 h 607851"/>
              <a:gd name="connsiteX155" fmla="*/ 46541 w 369275"/>
              <a:gd name="connsiteY155" fmla="*/ 262361 h 607851"/>
              <a:gd name="connsiteX156" fmla="*/ 50421 w 369275"/>
              <a:gd name="connsiteY156" fmla="*/ 268096 h 607851"/>
              <a:gd name="connsiteX157" fmla="*/ 52957 w 369275"/>
              <a:gd name="connsiteY157" fmla="*/ 271598 h 607851"/>
              <a:gd name="connsiteX158" fmla="*/ 57359 w 369275"/>
              <a:gd name="connsiteY158" fmla="*/ 277333 h 607851"/>
              <a:gd name="connsiteX159" fmla="*/ 61985 w 369275"/>
              <a:gd name="connsiteY159" fmla="*/ 283144 h 607851"/>
              <a:gd name="connsiteX160" fmla="*/ 66909 w 369275"/>
              <a:gd name="connsiteY160" fmla="*/ 289103 h 607851"/>
              <a:gd name="connsiteX161" fmla="*/ 72579 w 369275"/>
              <a:gd name="connsiteY161" fmla="*/ 295882 h 607851"/>
              <a:gd name="connsiteX162" fmla="*/ 78547 w 369275"/>
              <a:gd name="connsiteY162" fmla="*/ 302959 h 607851"/>
              <a:gd name="connsiteX163" fmla="*/ 83844 w 369275"/>
              <a:gd name="connsiteY163" fmla="*/ 309365 h 607851"/>
              <a:gd name="connsiteX164" fmla="*/ 89216 w 369275"/>
              <a:gd name="connsiteY164" fmla="*/ 315995 h 607851"/>
              <a:gd name="connsiteX165" fmla="*/ 94513 w 369275"/>
              <a:gd name="connsiteY165" fmla="*/ 322922 h 607851"/>
              <a:gd name="connsiteX166" fmla="*/ 99736 w 369275"/>
              <a:gd name="connsiteY166" fmla="*/ 330223 h 607851"/>
              <a:gd name="connsiteX167" fmla="*/ 104883 w 369275"/>
              <a:gd name="connsiteY167" fmla="*/ 337821 h 607851"/>
              <a:gd name="connsiteX168" fmla="*/ 107868 w 369275"/>
              <a:gd name="connsiteY168" fmla="*/ 342737 h 607851"/>
              <a:gd name="connsiteX169" fmla="*/ 112642 w 369275"/>
              <a:gd name="connsiteY169" fmla="*/ 350931 h 607851"/>
              <a:gd name="connsiteX170" fmla="*/ 116970 w 369275"/>
              <a:gd name="connsiteY170" fmla="*/ 359572 h 607851"/>
              <a:gd name="connsiteX171" fmla="*/ 120998 w 369275"/>
              <a:gd name="connsiteY171" fmla="*/ 368735 h 607851"/>
              <a:gd name="connsiteX172" fmla="*/ 124505 w 369275"/>
              <a:gd name="connsiteY172" fmla="*/ 378344 h 607851"/>
              <a:gd name="connsiteX173" fmla="*/ 127415 w 369275"/>
              <a:gd name="connsiteY173" fmla="*/ 388401 h 607851"/>
              <a:gd name="connsiteX174" fmla="*/ 118462 w 369275"/>
              <a:gd name="connsiteY174" fmla="*/ 403523 h 607851"/>
              <a:gd name="connsiteX175" fmla="*/ 103391 w 369275"/>
              <a:gd name="connsiteY175" fmla="*/ 394584 h 607851"/>
              <a:gd name="connsiteX176" fmla="*/ 11402 w 369275"/>
              <a:gd name="connsiteY176" fmla="*/ 248058 h 607851"/>
              <a:gd name="connsiteX177" fmla="*/ 33187 w 369275"/>
              <a:gd name="connsiteY177" fmla="*/ 78887 h 607851"/>
              <a:gd name="connsiteX178" fmla="*/ 184638 w 369275"/>
              <a:gd name="connsiteY178" fmla="*/ 0 h 60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369275" h="607851">
                <a:moveTo>
                  <a:pt x="139276" y="570066"/>
                </a:moveTo>
                <a:cubicBezTo>
                  <a:pt x="144275" y="565371"/>
                  <a:pt x="152183" y="565744"/>
                  <a:pt x="156809" y="570811"/>
                </a:cubicBezTo>
                <a:cubicBezTo>
                  <a:pt x="171730" y="587133"/>
                  <a:pt x="197544" y="587133"/>
                  <a:pt x="212465" y="570811"/>
                </a:cubicBezTo>
                <a:cubicBezTo>
                  <a:pt x="217091" y="565744"/>
                  <a:pt x="224999" y="565371"/>
                  <a:pt x="229998" y="570066"/>
                </a:cubicBezTo>
                <a:cubicBezTo>
                  <a:pt x="235071" y="574687"/>
                  <a:pt x="235444" y="582512"/>
                  <a:pt x="230818" y="587580"/>
                </a:cubicBezTo>
                <a:cubicBezTo>
                  <a:pt x="218956" y="600473"/>
                  <a:pt x="202170" y="607851"/>
                  <a:pt x="184637" y="607851"/>
                </a:cubicBezTo>
                <a:cubicBezTo>
                  <a:pt x="167105" y="607851"/>
                  <a:pt x="150318" y="600473"/>
                  <a:pt x="138456" y="587580"/>
                </a:cubicBezTo>
                <a:cubicBezTo>
                  <a:pt x="133830" y="582512"/>
                  <a:pt x="134203" y="574687"/>
                  <a:pt x="139276" y="570066"/>
                </a:cubicBezTo>
                <a:close/>
                <a:moveTo>
                  <a:pt x="273919" y="497785"/>
                </a:moveTo>
                <a:cubicBezTo>
                  <a:pt x="280558" y="496146"/>
                  <a:pt x="287345" y="500169"/>
                  <a:pt x="288986" y="506874"/>
                </a:cubicBezTo>
                <a:cubicBezTo>
                  <a:pt x="290627" y="513505"/>
                  <a:pt x="286599" y="520210"/>
                  <a:pt x="279961" y="521849"/>
                </a:cubicBezTo>
                <a:cubicBezTo>
                  <a:pt x="218426" y="537271"/>
                  <a:pt x="156891" y="552619"/>
                  <a:pt x="95356" y="567966"/>
                </a:cubicBezTo>
                <a:cubicBezTo>
                  <a:pt x="88717" y="569605"/>
                  <a:pt x="81930" y="565582"/>
                  <a:pt x="80289" y="558951"/>
                </a:cubicBezTo>
                <a:cubicBezTo>
                  <a:pt x="78648" y="552321"/>
                  <a:pt x="82676" y="545541"/>
                  <a:pt x="89314" y="543902"/>
                </a:cubicBezTo>
                <a:cubicBezTo>
                  <a:pt x="150849" y="528554"/>
                  <a:pt x="212384" y="513207"/>
                  <a:pt x="273919" y="497785"/>
                </a:cubicBezTo>
                <a:close/>
                <a:moveTo>
                  <a:pt x="273919" y="452696"/>
                </a:moveTo>
                <a:cubicBezTo>
                  <a:pt x="280558" y="450984"/>
                  <a:pt x="287345" y="455003"/>
                  <a:pt x="288986" y="461701"/>
                </a:cubicBezTo>
                <a:cubicBezTo>
                  <a:pt x="290627" y="468325"/>
                  <a:pt x="286599" y="475024"/>
                  <a:pt x="279961" y="476736"/>
                </a:cubicBezTo>
                <a:cubicBezTo>
                  <a:pt x="218426" y="492067"/>
                  <a:pt x="156891" y="507399"/>
                  <a:pt x="95356" y="522731"/>
                </a:cubicBezTo>
                <a:cubicBezTo>
                  <a:pt x="88717" y="524443"/>
                  <a:pt x="81930" y="520350"/>
                  <a:pt x="80289" y="513726"/>
                </a:cubicBezTo>
                <a:cubicBezTo>
                  <a:pt x="78648" y="507102"/>
                  <a:pt x="82676" y="500403"/>
                  <a:pt x="89314" y="498691"/>
                </a:cubicBezTo>
                <a:cubicBezTo>
                  <a:pt x="150849" y="483360"/>
                  <a:pt x="212384" y="468028"/>
                  <a:pt x="273919" y="452696"/>
                </a:cubicBezTo>
                <a:close/>
                <a:moveTo>
                  <a:pt x="184673" y="227009"/>
                </a:moveTo>
                <a:cubicBezTo>
                  <a:pt x="189222" y="227009"/>
                  <a:pt x="193698" y="227158"/>
                  <a:pt x="198173" y="227456"/>
                </a:cubicBezTo>
                <a:cubicBezTo>
                  <a:pt x="202723" y="227829"/>
                  <a:pt x="207273" y="228276"/>
                  <a:pt x="211748" y="228947"/>
                </a:cubicBezTo>
                <a:cubicBezTo>
                  <a:pt x="216223" y="229617"/>
                  <a:pt x="220773" y="230437"/>
                  <a:pt x="225248" y="231406"/>
                </a:cubicBezTo>
                <a:cubicBezTo>
                  <a:pt x="229723" y="232449"/>
                  <a:pt x="234199" y="233567"/>
                  <a:pt x="238674" y="234908"/>
                </a:cubicBezTo>
                <a:cubicBezTo>
                  <a:pt x="248370" y="237740"/>
                  <a:pt x="250757" y="250408"/>
                  <a:pt x="242776" y="256593"/>
                </a:cubicBezTo>
                <a:cubicBezTo>
                  <a:pt x="242403" y="256891"/>
                  <a:pt x="242030" y="257190"/>
                  <a:pt x="241657" y="257562"/>
                </a:cubicBezTo>
                <a:cubicBezTo>
                  <a:pt x="241284" y="257935"/>
                  <a:pt x="240837" y="258307"/>
                  <a:pt x="240464" y="258680"/>
                </a:cubicBezTo>
                <a:cubicBezTo>
                  <a:pt x="240091" y="259127"/>
                  <a:pt x="239644" y="259574"/>
                  <a:pt x="239271" y="260021"/>
                </a:cubicBezTo>
                <a:cubicBezTo>
                  <a:pt x="238823" y="260543"/>
                  <a:pt x="238450" y="261065"/>
                  <a:pt x="238003" y="261586"/>
                </a:cubicBezTo>
                <a:cubicBezTo>
                  <a:pt x="237555" y="262182"/>
                  <a:pt x="237182" y="262779"/>
                  <a:pt x="236735" y="263449"/>
                </a:cubicBezTo>
                <a:cubicBezTo>
                  <a:pt x="236287" y="264120"/>
                  <a:pt x="235914" y="264791"/>
                  <a:pt x="235467" y="265461"/>
                </a:cubicBezTo>
                <a:cubicBezTo>
                  <a:pt x="235019" y="266206"/>
                  <a:pt x="234646" y="266952"/>
                  <a:pt x="234199" y="267697"/>
                </a:cubicBezTo>
                <a:cubicBezTo>
                  <a:pt x="233826" y="268442"/>
                  <a:pt x="233453" y="269187"/>
                  <a:pt x="233080" y="269932"/>
                </a:cubicBezTo>
                <a:cubicBezTo>
                  <a:pt x="232632" y="270827"/>
                  <a:pt x="232259" y="271721"/>
                  <a:pt x="231812" y="272615"/>
                </a:cubicBezTo>
                <a:cubicBezTo>
                  <a:pt x="231439" y="273584"/>
                  <a:pt x="230991" y="274553"/>
                  <a:pt x="230618" y="275521"/>
                </a:cubicBezTo>
                <a:cubicBezTo>
                  <a:pt x="230171" y="276565"/>
                  <a:pt x="229798" y="277608"/>
                  <a:pt x="229425" y="278726"/>
                </a:cubicBezTo>
                <a:cubicBezTo>
                  <a:pt x="228978" y="279844"/>
                  <a:pt x="228605" y="280961"/>
                  <a:pt x="228232" y="282079"/>
                </a:cubicBezTo>
                <a:cubicBezTo>
                  <a:pt x="227859" y="283271"/>
                  <a:pt x="227486" y="284464"/>
                  <a:pt x="227113" y="285656"/>
                </a:cubicBezTo>
                <a:cubicBezTo>
                  <a:pt x="226740" y="286923"/>
                  <a:pt x="226367" y="288190"/>
                  <a:pt x="225994" y="289457"/>
                </a:cubicBezTo>
                <a:cubicBezTo>
                  <a:pt x="225621" y="290798"/>
                  <a:pt x="225248" y="292214"/>
                  <a:pt x="224950" y="293555"/>
                </a:cubicBezTo>
                <a:cubicBezTo>
                  <a:pt x="224577" y="294971"/>
                  <a:pt x="224204" y="296387"/>
                  <a:pt x="223906" y="297803"/>
                </a:cubicBezTo>
                <a:cubicBezTo>
                  <a:pt x="223533" y="299293"/>
                  <a:pt x="223234" y="300784"/>
                  <a:pt x="222936" y="302274"/>
                </a:cubicBezTo>
                <a:cubicBezTo>
                  <a:pt x="222265" y="305478"/>
                  <a:pt x="221593" y="308608"/>
                  <a:pt x="221071" y="311813"/>
                </a:cubicBezTo>
                <a:cubicBezTo>
                  <a:pt x="220475" y="315315"/>
                  <a:pt x="219878" y="318817"/>
                  <a:pt x="219430" y="322245"/>
                </a:cubicBezTo>
                <a:cubicBezTo>
                  <a:pt x="218983" y="325152"/>
                  <a:pt x="218610" y="328058"/>
                  <a:pt x="218237" y="330964"/>
                </a:cubicBezTo>
                <a:cubicBezTo>
                  <a:pt x="217789" y="334914"/>
                  <a:pt x="217342" y="338938"/>
                  <a:pt x="216969" y="342887"/>
                </a:cubicBezTo>
                <a:cubicBezTo>
                  <a:pt x="216521" y="347135"/>
                  <a:pt x="216148" y="351383"/>
                  <a:pt x="215776" y="355630"/>
                </a:cubicBezTo>
                <a:cubicBezTo>
                  <a:pt x="215477" y="360101"/>
                  <a:pt x="215179" y="364647"/>
                  <a:pt x="214880" y="369193"/>
                </a:cubicBezTo>
                <a:cubicBezTo>
                  <a:pt x="214508" y="376049"/>
                  <a:pt x="208615" y="381265"/>
                  <a:pt x="201753" y="380818"/>
                </a:cubicBezTo>
                <a:cubicBezTo>
                  <a:pt x="194891" y="380445"/>
                  <a:pt x="189670" y="374558"/>
                  <a:pt x="190117" y="367702"/>
                </a:cubicBezTo>
                <a:cubicBezTo>
                  <a:pt x="190490" y="361517"/>
                  <a:pt x="190863" y="355332"/>
                  <a:pt x="191385" y="349221"/>
                </a:cubicBezTo>
                <a:cubicBezTo>
                  <a:pt x="191684" y="346241"/>
                  <a:pt x="191908" y="343334"/>
                  <a:pt x="192206" y="340428"/>
                </a:cubicBezTo>
                <a:cubicBezTo>
                  <a:pt x="192504" y="337596"/>
                  <a:pt x="192803" y="334839"/>
                  <a:pt x="193101" y="332007"/>
                </a:cubicBezTo>
                <a:cubicBezTo>
                  <a:pt x="193399" y="329325"/>
                  <a:pt x="193772" y="326642"/>
                  <a:pt x="194071" y="323959"/>
                </a:cubicBezTo>
                <a:cubicBezTo>
                  <a:pt x="194294" y="322171"/>
                  <a:pt x="194593" y="320457"/>
                  <a:pt x="194816" y="318743"/>
                </a:cubicBezTo>
                <a:cubicBezTo>
                  <a:pt x="195189" y="316209"/>
                  <a:pt x="195562" y="313750"/>
                  <a:pt x="196010" y="311216"/>
                </a:cubicBezTo>
                <a:cubicBezTo>
                  <a:pt x="196383" y="308832"/>
                  <a:pt x="196756" y="306447"/>
                  <a:pt x="197203" y="303988"/>
                </a:cubicBezTo>
                <a:cubicBezTo>
                  <a:pt x="197651" y="301752"/>
                  <a:pt x="198098" y="299442"/>
                  <a:pt x="198620" y="297132"/>
                </a:cubicBezTo>
                <a:cubicBezTo>
                  <a:pt x="199068" y="294971"/>
                  <a:pt x="199515" y="292810"/>
                  <a:pt x="200038" y="290574"/>
                </a:cubicBezTo>
                <a:cubicBezTo>
                  <a:pt x="200560" y="288488"/>
                  <a:pt x="201082" y="286476"/>
                  <a:pt x="201604" y="284389"/>
                </a:cubicBezTo>
                <a:cubicBezTo>
                  <a:pt x="202126" y="282377"/>
                  <a:pt x="202723" y="280440"/>
                  <a:pt x="203319" y="278502"/>
                </a:cubicBezTo>
                <a:cubicBezTo>
                  <a:pt x="203916" y="276565"/>
                  <a:pt x="204513" y="274702"/>
                  <a:pt x="205110" y="272839"/>
                </a:cubicBezTo>
                <a:cubicBezTo>
                  <a:pt x="205706" y="271125"/>
                  <a:pt x="206378" y="269336"/>
                  <a:pt x="207049" y="267548"/>
                </a:cubicBezTo>
                <a:cubicBezTo>
                  <a:pt x="207720" y="265908"/>
                  <a:pt x="208391" y="264269"/>
                  <a:pt x="209137" y="262629"/>
                </a:cubicBezTo>
                <a:cubicBezTo>
                  <a:pt x="209809" y="260990"/>
                  <a:pt x="210554" y="259425"/>
                  <a:pt x="211300" y="257935"/>
                </a:cubicBezTo>
                <a:cubicBezTo>
                  <a:pt x="211673" y="257190"/>
                  <a:pt x="212046" y="256519"/>
                  <a:pt x="212419" y="255848"/>
                </a:cubicBezTo>
                <a:cubicBezTo>
                  <a:pt x="212643" y="255401"/>
                  <a:pt x="212941" y="254879"/>
                  <a:pt x="213240" y="254358"/>
                </a:cubicBezTo>
                <a:cubicBezTo>
                  <a:pt x="211524" y="254060"/>
                  <a:pt x="209809" y="253762"/>
                  <a:pt x="208093" y="253538"/>
                </a:cubicBezTo>
                <a:cubicBezTo>
                  <a:pt x="204214" y="252942"/>
                  <a:pt x="200336" y="252495"/>
                  <a:pt x="196383" y="252197"/>
                </a:cubicBezTo>
                <a:cubicBezTo>
                  <a:pt x="192504" y="251973"/>
                  <a:pt x="188551" y="251824"/>
                  <a:pt x="184673" y="251824"/>
                </a:cubicBezTo>
                <a:cubicBezTo>
                  <a:pt x="180794" y="251824"/>
                  <a:pt x="176841" y="251899"/>
                  <a:pt x="172962" y="252197"/>
                </a:cubicBezTo>
                <a:cubicBezTo>
                  <a:pt x="169009" y="252495"/>
                  <a:pt x="165131" y="252942"/>
                  <a:pt x="161252" y="253538"/>
                </a:cubicBezTo>
                <a:cubicBezTo>
                  <a:pt x="159537" y="253762"/>
                  <a:pt x="157821" y="254060"/>
                  <a:pt x="156106" y="254358"/>
                </a:cubicBezTo>
                <a:cubicBezTo>
                  <a:pt x="156404" y="254879"/>
                  <a:pt x="156702" y="255401"/>
                  <a:pt x="157001" y="255848"/>
                </a:cubicBezTo>
                <a:cubicBezTo>
                  <a:pt x="157299" y="256519"/>
                  <a:pt x="157672" y="257190"/>
                  <a:pt x="158045" y="257935"/>
                </a:cubicBezTo>
                <a:cubicBezTo>
                  <a:pt x="158791" y="259425"/>
                  <a:pt x="159537" y="260990"/>
                  <a:pt x="160208" y="262629"/>
                </a:cubicBezTo>
                <a:cubicBezTo>
                  <a:pt x="160954" y="264269"/>
                  <a:pt x="161625" y="265908"/>
                  <a:pt x="162296" y="267548"/>
                </a:cubicBezTo>
                <a:cubicBezTo>
                  <a:pt x="162968" y="269336"/>
                  <a:pt x="163639" y="271125"/>
                  <a:pt x="164236" y="272839"/>
                </a:cubicBezTo>
                <a:cubicBezTo>
                  <a:pt x="164832" y="274702"/>
                  <a:pt x="165429" y="276565"/>
                  <a:pt x="166026" y="278502"/>
                </a:cubicBezTo>
                <a:cubicBezTo>
                  <a:pt x="166622" y="280440"/>
                  <a:pt x="167219" y="282377"/>
                  <a:pt x="167741" y="284389"/>
                </a:cubicBezTo>
                <a:cubicBezTo>
                  <a:pt x="168263" y="286476"/>
                  <a:pt x="168785" y="288488"/>
                  <a:pt x="169308" y="290574"/>
                </a:cubicBezTo>
                <a:cubicBezTo>
                  <a:pt x="169830" y="292810"/>
                  <a:pt x="170277" y="294971"/>
                  <a:pt x="170725" y="297132"/>
                </a:cubicBezTo>
                <a:cubicBezTo>
                  <a:pt x="171247" y="299442"/>
                  <a:pt x="171694" y="301752"/>
                  <a:pt x="172142" y="303988"/>
                </a:cubicBezTo>
                <a:cubicBezTo>
                  <a:pt x="172589" y="306447"/>
                  <a:pt x="172962" y="308832"/>
                  <a:pt x="173410" y="311216"/>
                </a:cubicBezTo>
                <a:cubicBezTo>
                  <a:pt x="173783" y="313750"/>
                  <a:pt x="174156" y="316209"/>
                  <a:pt x="174529" y="318743"/>
                </a:cubicBezTo>
                <a:cubicBezTo>
                  <a:pt x="175200" y="323140"/>
                  <a:pt x="175722" y="327611"/>
                  <a:pt x="176244" y="332007"/>
                </a:cubicBezTo>
                <a:cubicBezTo>
                  <a:pt x="176915" y="337745"/>
                  <a:pt x="177438" y="343483"/>
                  <a:pt x="177960" y="349221"/>
                </a:cubicBezTo>
                <a:cubicBezTo>
                  <a:pt x="178482" y="355332"/>
                  <a:pt x="178929" y="361517"/>
                  <a:pt x="179228" y="367702"/>
                </a:cubicBezTo>
                <a:cubicBezTo>
                  <a:pt x="179675" y="374558"/>
                  <a:pt x="174454" y="380445"/>
                  <a:pt x="167592" y="380818"/>
                </a:cubicBezTo>
                <a:cubicBezTo>
                  <a:pt x="160730" y="381265"/>
                  <a:pt x="154838" y="376049"/>
                  <a:pt x="154465" y="369193"/>
                </a:cubicBezTo>
                <a:cubicBezTo>
                  <a:pt x="154166" y="364647"/>
                  <a:pt x="153868" y="360101"/>
                  <a:pt x="153570" y="355630"/>
                </a:cubicBezTo>
                <a:cubicBezTo>
                  <a:pt x="153197" y="351383"/>
                  <a:pt x="152824" y="347135"/>
                  <a:pt x="152451" y="342887"/>
                </a:cubicBezTo>
                <a:cubicBezTo>
                  <a:pt x="152003" y="338938"/>
                  <a:pt x="151556" y="334914"/>
                  <a:pt x="151108" y="330964"/>
                </a:cubicBezTo>
                <a:cubicBezTo>
                  <a:pt x="150735" y="328058"/>
                  <a:pt x="150362" y="325152"/>
                  <a:pt x="149915" y="322245"/>
                </a:cubicBezTo>
                <a:cubicBezTo>
                  <a:pt x="149467" y="318817"/>
                  <a:pt x="148871" y="315315"/>
                  <a:pt x="148274" y="311813"/>
                </a:cubicBezTo>
                <a:cubicBezTo>
                  <a:pt x="147752" y="308608"/>
                  <a:pt x="147080" y="305404"/>
                  <a:pt x="146409" y="302274"/>
                </a:cubicBezTo>
                <a:cubicBezTo>
                  <a:pt x="145812" y="299368"/>
                  <a:pt x="145141" y="296387"/>
                  <a:pt x="144395" y="293555"/>
                </a:cubicBezTo>
                <a:cubicBezTo>
                  <a:pt x="143799" y="290872"/>
                  <a:pt x="143053" y="288264"/>
                  <a:pt x="142232" y="285656"/>
                </a:cubicBezTo>
                <a:cubicBezTo>
                  <a:pt x="141859" y="284464"/>
                  <a:pt x="141486" y="283271"/>
                  <a:pt x="141113" y="282079"/>
                </a:cubicBezTo>
                <a:cubicBezTo>
                  <a:pt x="140741" y="280961"/>
                  <a:pt x="140368" y="279844"/>
                  <a:pt x="139920" y="278726"/>
                </a:cubicBezTo>
                <a:cubicBezTo>
                  <a:pt x="139547" y="277608"/>
                  <a:pt x="139174" y="276565"/>
                  <a:pt x="138727" y="275521"/>
                </a:cubicBezTo>
                <a:cubicBezTo>
                  <a:pt x="138354" y="274553"/>
                  <a:pt x="137906" y="273584"/>
                  <a:pt x="137533" y="272615"/>
                </a:cubicBezTo>
                <a:cubicBezTo>
                  <a:pt x="137086" y="271721"/>
                  <a:pt x="136713" y="270827"/>
                  <a:pt x="136265" y="269932"/>
                </a:cubicBezTo>
                <a:cubicBezTo>
                  <a:pt x="135892" y="269187"/>
                  <a:pt x="135519" y="268442"/>
                  <a:pt x="135146" y="267697"/>
                </a:cubicBezTo>
                <a:cubicBezTo>
                  <a:pt x="134699" y="266952"/>
                  <a:pt x="134326" y="266206"/>
                  <a:pt x="133878" y="265461"/>
                </a:cubicBezTo>
                <a:cubicBezTo>
                  <a:pt x="133431" y="264791"/>
                  <a:pt x="133058" y="264120"/>
                  <a:pt x="132611" y="263449"/>
                </a:cubicBezTo>
                <a:cubicBezTo>
                  <a:pt x="132163" y="262779"/>
                  <a:pt x="131790" y="262182"/>
                  <a:pt x="131343" y="261586"/>
                </a:cubicBezTo>
                <a:cubicBezTo>
                  <a:pt x="130895" y="261065"/>
                  <a:pt x="130522" y="260543"/>
                  <a:pt x="130075" y="260021"/>
                </a:cubicBezTo>
                <a:cubicBezTo>
                  <a:pt x="129702" y="259574"/>
                  <a:pt x="129254" y="259127"/>
                  <a:pt x="128881" y="258680"/>
                </a:cubicBezTo>
                <a:cubicBezTo>
                  <a:pt x="128508" y="258307"/>
                  <a:pt x="128061" y="257935"/>
                  <a:pt x="127688" y="257562"/>
                </a:cubicBezTo>
                <a:cubicBezTo>
                  <a:pt x="127315" y="257190"/>
                  <a:pt x="126942" y="256891"/>
                  <a:pt x="126569" y="256593"/>
                </a:cubicBezTo>
                <a:cubicBezTo>
                  <a:pt x="118588" y="250408"/>
                  <a:pt x="120975" y="237740"/>
                  <a:pt x="130671" y="234908"/>
                </a:cubicBezTo>
                <a:cubicBezTo>
                  <a:pt x="135146" y="233567"/>
                  <a:pt x="139622" y="232449"/>
                  <a:pt x="144097" y="231406"/>
                </a:cubicBezTo>
                <a:cubicBezTo>
                  <a:pt x="148572" y="230437"/>
                  <a:pt x="153122" y="229617"/>
                  <a:pt x="157597" y="228947"/>
                </a:cubicBezTo>
                <a:cubicBezTo>
                  <a:pt x="162147" y="228276"/>
                  <a:pt x="166622" y="227829"/>
                  <a:pt x="171172" y="227456"/>
                </a:cubicBezTo>
                <a:cubicBezTo>
                  <a:pt x="175647" y="227158"/>
                  <a:pt x="180123" y="227009"/>
                  <a:pt x="184673" y="227009"/>
                </a:cubicBezTo>
                <a:close/>
                <a:moveTo>
                  <a:pt x="184638" y="0"/>
                </a:moveTo>
                <a:cubicBezTo>
                  <a:pt x="244994" y="0"/>
                  <a:pt x="301546" y="29424"/>
                  <a:pt x="336088" y="78887"/>
                </a:cubicBezTo>
                <a:cubicBezTo>
                  <a:pt x="370631" y="128350"/>
                  <a:pt x="378763" y="191444"/>
                  <a:pt x="357873" y="248058"/>
                </a:cubicBezTo>
                <a:cubicBezTo>
                  <a:pt x="336461" y="306087"/>
                  <a:pt x="272822" y="336703"/>
                  <a:pt x="262900" y="410227"/>
                </a:cubicBezTo>
                <a:cubicBezTo>
                  <a:pt x="266555" y="409259"/>
                  <a:pt x="270286" y="408365"/>
                  <a:pt x="273941" y="407471"/>
                </a:cubicBezTo>
                <a:cubicBezTo>
                  <a:pt x="280581" y="405757"/>
                  <a:pt x="287370" y="409855"/>
                  <a:pt x="289012" y="416484"/>
                </a:cubicBezTo>
                <a:cubicBezTo>
                  <a:pt x="290653" y="423114"/>
                  <a:pt x="286624" y="429893"/>
                  <a:pt x="279984" y="431532"/>
                </a:cubicBezTo>
                <a:cubicBezTo>
                  <a:pt x="218434" y="446877"/>
                  <a:pt x="156884" y="462222"/>
                  <a:pt x="95334" y="477642"/>
                </a:cubicBezTo>
                <a:cubicBezTo>
                  <a:pt x="88694" y="479281"/>
                  <a:pt x="81905" y="475258"/>
                  <a:pt x="80263" y="468554"/>
                </a:cubicBezTo>
                <a:cubicBezTo>
                  <a:pt x="78622" y="461924"/>
                  <a:pt x="82651" y="455220"/>
                  <a:pt x="89291" y="453507"/>
                </a:cubicBezTo>
                <a:cubicBezTo>
                  <a:pt x="139575" y="440992"/>
                  <a:pt x="189860" y="428403"/>
                  <a:pt x="240145" y="415888"/>
                </a:cubicBezTo>
                <a:cubicBezTo>
                  <a:pt x="238354" y="413132"/>
                  <a:pt x="237757" y="410599"/>
                  <a:pt x="238205" y="407396"/>
                </a:cubicBezTo>
                <a:cubicBezTo>
                  <a:pt x="238876" y="402182"/>
                  <a:pt x="239772" y="397116"/>
                  <a:pt x="240965" y="392051"/>
                </a:cubicBezTo>
                <a:cubicBezTo>
                  <a:pt x="242084" y="387134"/>
                  <a:pt x="243427" y="382367"/>
                  <a:pt x="245069" y="377674"/>
                </a:cubicBezTo>
                <a:cubicBezTo>
                  <a:pt x="246561" y="373130"/>
                  <a:pt x="248277" y="368660"/>
                  <a:pt x="250216" y="364265"/>
                </a:cubicBezTo>
                <a:cubicBezTo>
                  <a:pt x="252007" y="360019"/>
                  <a:pt x="254021" y="355848"/>
                  <a:pt x="256185" y="351751"/>
                </a:cubicBezTo>
                <a:cubicBezTo>
                  <a:pt x="258274" y="347877"/>
                  <a:pt x="260587" y="344004"/>
                  <a:pt x="262900" y="340205"/>
                </a:cubicBezTo>
                <a:cubicBezTo>
                  <a:pt x="265212" y="336554"/>
                  <a:pt x="267600" y="332979"/>
                  <a:pt x="270062" y="329403"/>
                </a:cubicBezTo>
                <a:cubicBezTo>
                  <a:pt x="272449" y="325977"/>
                  <a:pt x="274986" y="322624"/>
                  <a:pt x="277522" y="319347"/>
                </a:cubicBezTo>
                <a:cubicBezTo>
                  <a:pt x="279984" y="316069"/>
                  <a:pt x="282521" y="312941"/>
                  <a:pt x="285058" y="309812"/>
                </a:cubicBezTo>
                <a:cubicBezTo>
                  <a:pt x="287594" y="306758"/>
                  <a:pt x="290056" y="303704"/>
                  <a:pt x="292593" y="300724"/>
                </a:cubicBezTo>
                <a:cubicBezTo>
                  <a:pt x="294906" y="297968"/>
                  <a:pt x="297218" y="295211"/>
                  <a:pt x="299531" y="292530"/>
                </a:cubicBezTo>
                <a:cubicBezTo>
                  <a:pt x="300725" y="291114"/>
                  <a:pt x="301919" y="289699"/>
                  <a:pt x="303038" y="288284"/>
                </a:cubicBezTo>
                <a:cubicBezTo>
                  <a:pt x="305351" y="285528"/>
                  <a:pt x="307663" y="282771"/>
                  <a:pt x="309827" y="279941"/>
                </a:cubicBezTo>
                <a:cubicBezTo>
                  <a:pt x="311990" y="277259"/>
                  <a:pt x="314079" y="274577"/>
                  <a:pt x="316168" y="271821"/>
                </a:cubicBezTo>
                <a:cubicBezTo>
                  <a:pt x="318108" y="269214"/>
                  <a:pt x="320048" y="266532"/>
                  <a:pt x="321838" y="263776"/>
                </a:cubicBezTo>
                <a:cubicBezTo>
                  <a:pt x="323554" y="261169"/>
                  <a:pt x="325270" y="258487"/>
                  <a:pt x="326837" y="255731"/>
                </a:cubicBezTo>
                <a:cubicBezTo>
                  <a:pt x="328329" y="253124"/>
                  <a:pt x="329747" y="250442"/>
                  <a:pt x="331090" y="247686"/>
                </a:cubicBezTo>
                <a:cubicBezTo>
                  <a:pt x="332358" y="245004"/>
                  <a:pt x="333552" y="242248"/>
                  <a:pt x="334596" y="239492"/>
                </a:cubicBezTo>
                <a:cubicBezTo>
                  <a:pt x="352651" y="190550"/>
                  <a:pt x="345563" y="135873"/>
                  <a:pt x="315721" y="93115"/>
                </a:cubicBezTo>
                <a:cubicBezTo>
                  <a:pt x="285804" y="50282"/>
                  <a:pt x="236862" y="24806"/>
                  <a:pt x="184638" y="24806"/>
                </a:cubicBezTo>
                <a:cubicBezTo>
                  <a:pt x="132413" y="24806"/>
                  <a:pt x="83471" y="50282"/>
                  <a:pt x="53554" y="93115"/>
                </a:cubicBezTo>
                <a:cubicBezTo>
                  <a:pt x="23712" y="135873"/>
                  <a:pt x="16624" y="190550"/>
                  <a:pt x="34679" y="239492"/>
                </a:cubicBezTo>
                <a:cubicBezTo>
                  <a:pt x="35425" y="241428"/>
                  <a:pt x="36246" y="243365"/>
                  <a:pt x="37066" y="245302"/>
                </a:cubicBezTo>
                <a:cubicBezTo>
                  <a:pt x="37962" y="247239"/>
                  <a:pt x="38857" y="249175"/>
                  <a:pt x="39827" y="251038"/>
                </a:cubicBezTo>
                <a:cubicBezTo>
                  <a:pt x="40871" y="252975"/>
                  <a:pt x="41916" y="254837"/>
                  <a:pt x="43035" y="256699"/>
                </a:cubicBezTo>
                <a:cubicBezTo>
                  <a:pt x="44154" y="258636"/>
                  <a:pt x="45273" y="260498"/>
                  <a:pt x="46541" y="262361"/>
                </a:cubicBezTo>
                <a:cubicBezTo>
                  <a:pt x="47810" y="264297"/>
                  <a:pt x="49078" y="266234"/>
                  <a:pt x="50421" y="268096"/>
                </a:cubicBezTo>
                <a:cubicBezTo>
                  <a:pt x="51241" y="269288"/>
                  <a:pt x="52062" y="270406"/>
                  <a:pt x="52957" y="271598"/>
                </a:cubicBezTo>
                <a:cubicBezTo>
                  <a:pt x="54375" y="273534"/>
                  <a:pt x="55867" y="275471"/>
                  <a:pt x="57359" y="277333"/>
                </a:cubicBezTo>
                <a:cubicBezTo>
                  <a:pt x="58851" y="279345"/>
                  <a:pt x="60418" y="281281"/>
                  <a:pt x="61985" y="283144"/>
                </a:cubicBezTo>
                <a:cubicBezTo>
                  <a:pt x="63626" y="285155"/>
                  <a:pt x="65267" y="287092"/>
                  <a:pt x="66909" y="289103"/>
                </a:cubicBezTo>
                <a:cubicBezTo>
                  <a:pt x="68774" y="291338"/>
                  <a:pt x="70714" y="293573"/>
                  <a:pt x="72579" y="295882"/>
                </a:cubicBezTo>
                <a:cubicBezTo>
                  <a:pt x="74593" y="298191"/>
                  <a:pt x="76608" y="300575"/>
                  <a:pt x="78547" y="302959"/>
                </a:cubicBezTo>
                <a:cubicBezTo>
                  <a:pt x="80338" y="305119"/>
                  <a:pt x="82128" y="307205"/>
                  <a:pt x="83844" y="309365"/>
                </a:cubicBezTo>
                <a:cubicBezTo>
                  <a:pt x="85635" y="311600"/>
                  <a:pt x="87425" y="313760"/>
                  <a:pt x="89216" y="315995"/>
                </a:cubicBezTo>
                <a:cubicBezTo>
                  <a:pt x="91007" y="318304"/>
                  <a:pt x="92797" y="320613"/>
                  <a:pt x="94513" y="322922"/>
                </a:cubicBezTo>
                <a:cubicBezTo>
                  <a:pt x="96304" y="325306"/>
                  <a:pt x="98020" y="327764"/>
                  <a:pt x="99736" y="330223"/>
                </a:cubicBezTo>
                <a:cubicBezTo>
                  <a:pt x="101526" y="332681"/>
                  <a:pt x="103167" y="335214"/>
                  <a:pt x="104883" y="337821"/>
                </a:cubicBezTo>
                <a:cubicBezTo>
                  <a:pt x="105928" y="339460"/>
                  <a:pt x="106898" y="341024"/>
                  <a:pt x="107868" y="342737"/>
                </a:cubicBezTo>
                <a:cubicBezTo>
                  <a:pt x="109509" y="345419"/>
                  <a:pt x="111076" y="348175"/>
                  <a:pt x="112642" y="350931"/>
                </a:cubicBezTo>
                <a:cubicBezTo>
                  <a:pt x="114135" y="353762"/>
                  <a:pt x="115627" y="356667"/>
                  <a:pt x="116970" y="359572"/>
                </a:cubicBezTo>
                <a:cubicBezTo>
                  <a:pt x="118387" y="362627"/>
                  <a:pt x="119730" y="365681"/>
                  <a:pt x="120998" y="368735"/>
                </a:cubicBezTo>
                <a:cubicBezTo>
                  <a:pt x="122267" y="371938"/>
                  <a:pt x="123386" y="375141"/>
                  <a:pt x="124505" y="378344"/>
                </a:cubicBezTo>
                <a:cubicBezTo>
                  <a:pt x="125549" y="381697"/>
                  <a:pt x="126519" y="385049"/>
                  <a:pt x="127415" y="388401"/>
                </a:cubicBezTo>
                <a:cubicBezTo>
                  <a:pt x="129131" y="395031"/>
                  <a:pt x="125102" y="401809"/>
                  <a:pt x="118462" y="403523"/>
                </a:cubicBezTo>
                <a:cubicBezTo>
                  <a:pt x="111822" y="405236"/>
                  <a:pt x="105033" y="401213"/>
                  <a:pt x="103391" y="394584"/>
                </a:cubicBezTo>
                <a:cubicBezTo>
                  <a:pt x="87276" y="332085"/>
                  <a:pt x="31247" y="301767"/>
                  <a:pt x="11402" y="248058"/>
                </a:cubicBezTo>
                <a:cubicBezTo>
                  <a:pt x="-9488" y="191444"/>
                  <a:pt x="-1356" y="128350"/>
                  <a:pt x="33187" y="78887"/>
                </a:cubicBezTo>
                <a:cubicBezTo>
                  <a:pt x="67729" y="29424"/>
                  <a:pt x="124281" y="0"/>
                  <a:pt x="18463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sp>
        <p:nvSpPr>
          <p:cNvPr id="27" name="椭圆 13"/>
          <p:cNvSpPr/>
          <p:nvPr/>
        </p:nvSpPr>
        <p:spPr>
          <a:xfrm>
            <a:off x="6304360" y="3009156"/>
            <a:ext cx="371475" cy="342008"/>
          </a:xfrm>
          <a:custGeom>
            <a:avLst/>
            <a:gdLst>
              <a:gd name="T0" fmla="*/ 164 w 580"/>
              <a:gd name="T1" fmla="*/ 525 h 535"/>
              <a:gd name="T2" fmla="*/ 196 w 580"/>
              <a:gd name="T3" fmla="*/ 526 h 535"/>
              <a:gd name="T4" fmla="*/ 570 w 580"/>
              <a:gd name="T5" fmla="*/ 187 h 535"/>
              <a:gd name="T6" fmla="*/ 572 w 580"/>
              <a:gd name="T7" fmla="*/ 155 h 535"/>
              <a:gd name="T8" fmla="*/ 475 w 580"/>
              <a:gd name="T9" fmla="*/ 49 h 535"/>
              <a:gd name="T10" fmla="*/ 443 w 580"/>
              <a:gd name="T11" fmla="*/ 47 h 535"/>
              <a:gd name="T12" fmla="*/ 124 w 580"/>
              <a:gd name="T13" fmla="*/ 335 h 535"/>
              <a:gd name="T14" fmla="*/ 123 w 580"/>
              <a:gd name="T15" fmla="*/ 367 h 535"/>
              <a:gd name="T16" fmla="*/ 175 w 580"/>
              <a:gd name="T17" fmla="*/ 425 h 535"/>
              <a:gd name="T18" fmla="*/ 207 w 580"/>
              <a:gd name="T19" fmla="*/ 426 h 535"/>
              <a:gd name="T20" fmla="*/ 341 w 580"/>
              <a:gd name="T21" fmla="*/ 305 h 535"/>
              <a:gd name="T22" fmla="*/ 343 w 580"/>
              <a:gd name="T23" fmla="*/ 273 h 535"/>
              <a:gd name="T24" fmla="*/ 327 w 580"/>
              <a:gd name="T25" fmla="*/ 256 h 535"/>
              <a:gd name="T26" fmla="*/ 193 w 580"/>
              <a:gd name="T27" fmla="*/ 378 h 535"/>
              <a:gd name="T28" fmla="*/ 172 w 580"/>
              <a:gd name="T29" fmla="*/ 354 h 535"/>
              <a:gd name="T30" fmla="*/ 457 w 580"/>
              <a:gd name="T31" fmla="*/ 96 h 535"/>
              <a:gd name="T32" fmla="*/ 523 w 580"/>
              <a:gd name="T33" fmla="*/ 169 h 535"/>
              <a:gd name="T34" fmla="*/ 182 w 580"/>
              <a:gd name="T35" fmla="*/ 478 h 535"/>
              <a:gd name="T36" fmla="*/ 58 w 580"/>
              <a:gd name="T37" fmla="*/ 340 h 535"/>
              <a:gd name="T38" fmla="*/ 404 w 580"/>
              <a:gd name="T39" fmla="*/ 26 h 535"/>
              <a:gd name="T40" fmla="*/ 389 w 580"/>
              <a:gd name="T41" fmla="*/ 10 h 535"/>
              <a:gd name="T42" fmla="*/ 357 w 580"/>
              <a:gd name="T43" fmla="*/ 8 h 535"/>
              <a:gd name="T44" fmla="*/ 10 w 580"/>
              <a:gd name="T45" fmla="*/ 322 h 535"/>
              <a:gd name="T46" fmla="*/ 9 w 580"/>
              <a:gd name="T47" fmla="*/ 354 h 535"/>
              <a:gd name="T48" fmla="*/ 164 w 580"/>
              <a:gd name="T49" fmla="*/ 525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0" h="535">
                <a:moveTo>
                  <a:pt x="164" y="525"/>
                </a:moveTo>
                <a:cubicBezTo>
                  <a:pt x="172" y="534"/>
                  <a:pt x="186" y="535"/>
                  <a:pt x="196" y="526"/>
                </a:cubicBezTo>
                <a:lnTo>
                  <a:pt x="570" y="187"/>
                </a:lnTo>
                <a:cubicBezTo>
                  <a:pt x="579" y="179"/>
                  <a:pt x="580" y="165"/>
                  <a:pt x="572" y="155"/>
                </a:cubicBezTo>
                <a:lnTo>
                  <a:pt x="475" y="49"/>
                </a:lnTo>
                <a:cubicBezTo>
                  <a:pt x="466" y="39"/>
                  <a:pt x="452" y="39"/>
                  <a:pt x="443" y="47"/>
                </a:cubicBezTo>
                <a:lnTo>
                  <a:pt x="124" y="335"/>
                </a:lnTo>
                <a:cubicBezTo>
                  <a:pt x="115" y="344"/>
                  <a:pt x="114" y="358"/>
                  <a:pt x="123" y="367"/>
                </a:cubicBezTo>
                <a:lnTo>
                  <a:pt x="175" y="425"/>
                </a:lnTo>
                <a:cubicBezTo>
                  <a:pt x="183" y="434"/>
                  <a:pt x="198" y="435"/>
                  <a:pt x="207" y="426"/>
                </a:cubicBezTo>
                <a:lnTo>
                  <a:pt x="341" y="305"/>
                </a:lnTo>
                <a:cubicBezTo>
                  <a:pt x="350" y="297"/>
                  <a:pt x="351" y="282"/>
                  <a:pt x="343" y="273"/>
                </a:cubicBezTo>
                <a:lnTo>
                  <a:pt x="327" y="256"/>
                </a:lnTo>
                <a:lnTo>
                  <a:pt x="193" y="378"/>
                </a:lnTo>
                <a:lnTo>
                  <a:pt x="172" y="354"/>
                </a:lnTo>
                <a:lnTo>
                  <a:pt x="457" y="96"/>
                </a:lnTo>
                <a:lnTo>
                  <a:pt x="523" y="169"/>
                </a:lnTo>
                <a:lnTo>
                  <a:pt x="182" y="478"/>
                </a:lnTo>
                <a:lnTo>
                  <a:pt x="58" y="340"/>
                </a:lnTo>
                <a:lnTo>
                  <a:pt x="404" y="26"/>
                </a:lnTo>
                <a:lnTo>
                  <a:pt x="389" y="10"/>
                </a:lnTo>
                <a:cubicBezTo>
                  <a:pt x="380" y="0"/>
                  <a:pt x="366" y="0"/>
                  <a:pt x="357" y="8"/>
                </a:cubicBezTo>
                <a:lnTo>
                  <a:pt x="10" y="322"/>
                </a:lnTo>
                <a:cubicBezTo>
                  <a:pt x="1" y="330"/>
                  <a:pt x="0" y="344"/>
                  <a:pt x="9" y="354"/>
                </a:cubicBezTo>
                <a:lnTo>
                  <a:pt x="164" y="52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sp>
        <p:nvSpPr>
          <p:cNvPr id="28" name="矩形 27"/>
          <p:cNvSpPr/>
          <p:nvPr/>
        </p:nvSpPr>
        <p:spPr>
          <a:xfrm>
            <a:off x="6304360" y="1945867"/>
            <a:ext cx="2031206" cy="106182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50" dirty="0">
                <a:solidFill>
                  <a:schemeClr val="tx1">
                    <a:lumMod val="50000"/>
                    <a:lumOff val="50000"/>
                  </a:schemeClr>
                </a:solidFill>
              </a:rPr>
              <a:t>某某科技发展公司是全球领先的综合通信解决方案提供商。公司将为全球</a:t>
            </a:r>
            <a:r>
              <a:rPr lang="en-US" altLang="zh-CN" sz="1050" dirty="0">
                <a:solidFill>
                  <a:schemeClr val="tx1">
                    <a:lumMod val="50000"/>
                    <a:lumOff val="50000"/>
                  </a:schemeClr>
                </a:solidFill>
              </a:rPr>
              <a:t>160</a:t>
            </a:r>
            <a:r>
              <a:rPr lang="zh-CN" altLang="en-US" sz="1050" dirty="0">
                <a:solidFill>
                  <a:schemeClr val="tx1">
                    <a:lumMod val="50000"/>
                    <a:lumOff val="50000"/>
                  </a:schemeClr>
                </a:solidFill>
              </a:rPr>
              <a:t>多个国家和地区的电信运营商和企业网客户提供创新技术与产品解决方案</a:t>
            </a:r>
          </a:p>
        </p:txBody>
      </p:sp>
      <p:sp>
        <p:nvSpPr>
          <p:cNvPr id="29" name="矩形 28"/>
          <p:cNvSpPr/>
          <p:nvPr/>
        </p:nvSpPr>
        <p:spPr>
          <a:xfrm>
            <a:off x="6675835" y="1555343"/>
            <a:ext cx="1563290" cy="3693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500" b="1" dirty="0">
                <a:solidFill>
                  <a:schemeClr val="tx1">
                    <a:lumMod val="65000"/>
                    <a:lumOff val="35000"/>
                  </a:schemeClr>
                </a:solidFill>
              </a:rPr>
              <a:t>标题文字添加</a:t>
            </a:r>
          </a:p>
        </p:txBody>
      </p:sp>
      <p:sp>
        <p:nvSpPr>
          <p:cNvPr id="30" name="矩形 29"/>
          <p:cNvSpPr/>
          <p:nvPr/>
        </p:nvSpPr>
        <p:spPr>
          <a:xfrm>
            <a:off x="6304360" y="3394472"/>
            <a:ext cx="2031206" cy="106182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50" dirty="0">
                <a:solidFill>
                  <a:schemeClr val="tx1">
                    <a:lumMod val="50000"/>
                    <a:lumOff val="50000"/>
                  </a:schemeClr>
                </a:solidFill>
              </a:rPr>
              <a:t>让全世界用户享有语音、数据、多媒体、无线宽带等全方位沟通。公司成立于</a:t>
            </a:r>
            <a:r>
              <a:rPr lang="en-US" altLang="zh-CN" sz="1050" dirty="0">
                <a:solidFill>
                  <a:schemeClr val="tx1">
                    <a:lumMod val="50000"/>
                    <a:lumOff val="50000"/>
                  </a:schemeClr>
                </a:solidFill>
              </a:rPr>
              <a:t>2018</a:t>
            </a:r>
            <a:r>
              <a:rPr lang="zh-CN" altLang="en-US" sz="1050" dirty="0">
                <a:solidFill>
                  <a:schemeClr val="tx1">
                    <a:lumMod val="50000"/>
                    <a:lumOff val="50000"/>
                  </a:schemeClr>
                </a:solidFill>
              </a:rPr>
              <a:t>年</a:t>
            </a:r>
            <a:r>
              <a:rPr lang="en-US" altLang="zh-CN" sz="1050" dirty="0">
                <a:solidFill>
                  <a:schemeClr val="tx1">
                    <a:lumMod val="50000"/>
                    <a:lumOff val="50000"/>
                  </a:schemeClr>
                </a:solidFill>
              </a:rPr>
              <a:t>,</a:t>
            </a:r>
            <a:r>
              <a:rPr lang="zh-CN" altLang="en-US" sz="1050" dirty="0">
                <a:solidFill>
                  <a:schemeClr val="tx1">
                    <a:lumMod val="50000"/>
                    <a:lumOff val="50000"/>
                  </a:schemeClr>
                </a:solidFill>
              </a:rPr>
              <a:t>未来将在香港和深圳两地上，是中国最大的通信设备上市公司</a:t>
            </a:r>
          </a:p>
        </p:txBody>
      </p:sp>
      <p:sp>
        <p:nvSpPr>
          <p:cNvPr id="31" name="矩形 30"/>
          <p:cNvSpPr/>
          <p:nvPr/>
        </p:nvSpPr>
        <p:spPr>
          <a:xfrm>
            <a:off x="6675835" y="3003947"/>
            <a:ext cx="1563290" cy="3693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500" b="1" dirty="0">
                <a:solidFill>
                  <a:schemeClr val="tx1">
                    <a:lumMod val="65000"/>
                    <a:lumOff val="35000"/>
                  </a:schemeClr>
                </a:solidFill>
              </a:rPr>
              <a:t>标题文字添加</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0-#ppt_w/2"/>
                                          </p:val>
                                        </p:tav>
                                        <p:tav tm="100000">
                                          <p:val>
                                            <p:strVal val="#ppt_x"/>
                                          </p:val>
                                        </p:tav>
                                      </p:tavLst>
                                    </p:anim>
                                    <p:anim calcmode="lin" valueType="num">
                                      <p:cBhvr additive="base">
                                        <p:cTn id="16" dur="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1000"/>
                                        <p:tgtEl>
                                          <p:spTgt spid="26"/>
                                        </p:tgtEl>
                                      </p:cBhvr>
                                    </p:animEffect>
                                    <p:anim calcmode="lin" valueType="num">
                                      <p:cBhvr>
                                        <p:cTn id="21" dur="1000" fill="hold"/>
                                        <p:tgtEl>
                                          <p:spTgt spid="26"/>
                                        </p:tgtEl>
                                        <p:attrNameLst>
                                          <p:attrName>ppt_x</p:attrName>
                                        </p:attrNameLst>
                                      </p:cBhvr>
                                      <p:tavLst>
                                        <p:tav tm="0">
                                          <p:val>
                                            <p:strVal val="#ppt_x"/>
                                          </p:val>
                                        </p:tav>
                                        <p:tav tm="100000">
                                          <p:val>
                                            <p:strVal val="#ppt_x"/>
                                          </p:val>
                                        </p:tav>
                                      </p:tavLst>
                                    </p:anim>
                                    <p:anim calcmode="lin" valueType="num">
                                      <p:cBhvr>
                                        <p:cTn id="22" dur="1000" fill="hold"/>
                                        <p:tgtEl>
                                          <p:spTgt spid="26"/>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1000"/>
                                        <p:tgtEl>
                                          <p:spTgt spid="29"/>
                                        </p:tgtEl>
                                      </p:cBhvr>
                                    </p:animEffect>
                                    <p:anim calcmode="lin" valueType="num">
                                      <p:cBhvr>
                                        <p:cTn id="31" dur="1000" fill="hold"/>
                                        <p:tgtEl>
                                          <p:spTgt spid="29"/>
                                        </p:tgtEl>
                                        <p:attrNameLst>
                                          <p:attrName>ppt_x</p:attrName>
                                        </p:attrNameLst>
                                      </p:cBhvr>
                                      <p:tavLst>
                                        <p:tav tm="0">
                                          <p:val>
                                            <p:strVal val="#ppt_x"/>
                                          </p:val>
                                        </p:tav>
                                        <p:tav tm="100000">
                                          <p:val>
                                            <p:strVal val="#ppt_x"/>
                                          </p:val>
                                        </p:tav>
                                      </p:tavLst>
                                    </p:anim>
                                    <p:anim calcmode="lin" valueType="num">
                                      <p:cBhvr>
                                        <p:cTn id="32" dur="1000" fill="hold"/>
                                        <p:tgtEl>
                                          <p:spTgt spid="29"/>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1000"/>
                                        <p:tgtEl>
                                          <p:spTgt spid="27"/>
                                        </p:tgtEl>
                                      </p:cBhvr>
                                    </p:animEffect>
                                    <p:anim calcmode="lin" valueType="num">
                                      <p:cBhvr>
                                        <p:cTn id="36" dur="1000" fill="hold"/>
                                        <p:tgtEl>
                                          <p:spTgt spid="27"/>
                                        </p:tgtEl>
                                        <p:attrNameLst>
                                          <p:attrName>ppt_x</p:attrName>
                                        </p:attrNameLst>
                                      </p:cBhvr>
                                      <p:tavLst>
                                        <p:tav tm="0">
                                          <p:val>
                                            <p:strVal val="#ppt_x"/>
                                          </p:val>
                                        </p:tav>
                                        <p:tav tm="100000">
                                          <p:val>
                                            <p:strVal val="#ppt_x"/>
                                          </p:val>
                                        </p:tav>
                                      </p:tavLst>
                                    </p:anim>
                                    <p:anim calcmode="lin" valueType="num">
                                      <p:cBhvr>
                                        <p:cTn id="37" dur="1000" fill="hold"/>
                                        <p:tgtEl>
                                          <p:spTgt spid="27"/>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1000"/>
                                        <p:tgtEl>
                                          <p:spTgt spid="30"/>
                                        </p:tgtEl>
                                      </p:cBhvr>
                                    </p:animEffect>
                                    <p:anim calcmode="lin" valueType="num">
                                      <p:cBhvr>
                                        <p:cTn id="41" dur="1000" fill="hold"/>
                                        <p:tgtEl>
                                          <p:spTgt spid="30"/>
                                        </p:tgtEl>
                                        <p:attrNameLst>
                                          <p:attrName>ppt_x</p:attrName>
                                        </p:attrNameLst>
                                      </p:cBhvr>
                                      <p:tavLst>
                                        <p:tav tm="0">
                                          <p:val>
                                            <p:strVal val="#ppt_x"/>
                                          </p:val>
                                        </p:tav>
                                        <p:tav tm="100000">
                                          <p:val>
                                            <p:strVal val="#ppt_x"/>
                                          </p:val>
                                        </p:tav>
                                      </p:tavLst>
                                    </p:anim>
                                    <p:anim calcmode="lin" valueType="num">
                                      <p:cBhvr>
                                        <p:cTn id="42" dur="1000" fill="hold"/>
                                        <p:tgtEl>
                                          <p:spTgt spid="30"/>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1000"/>
                                        <p:tgtEl>
                                          <p:spTgt spid="31"/>
                                        </p:tgtEl>
                                      </p:cBhvr>
                                    </p:animEffect>
                                    <p:anim calcmode="lin" valueType="num">
                                      <p:cBhvr>
                                        <p:cTn id="46" dur="1000" fill="hold"/>
                                        <p:tgtEl>
                                          <p:spTgt spid="31"/>
                                        </p:tgtEl>
                                        <p:attrNameLst>
                                          <p:attrName>ppt_x</p:attrName>
                                        </p:attrNameLst>
                                      </p:cBhvr>
                                      <p:tavLst>
                                        <p:tav tm="0">
                                          <p:val>
                                            <p:strVal val="#ppt_x"/>
                                          </p:val>
                                        </p:tav>
                                        <p:tav tm="100000">
                                          <p:val>
                                            <p:strVal val="#ppt_x"/>
                                          </p:val>
                                        </p:tav>
                                      </p:tavLst>
                                    </p:anim>
                                    <p:anim calcmode="lin" valueType="num">
                                      <p:cBhvr>
                                        <p:cTn id="47"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p:bldP spid="29" grpId="0"/>
      <p:bldP spid="30" grpId="0"/>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utoShape 10"/>
          <p:cNvSpPr>
            <a:spLocks noChangeArrowheads="1"/>
          </p:cNvSpPr>
          <p:nvPr/>
        </p:nvSpPr>
        <p:spPr bwMode="auto">
          <a:xfrm rot="16200000">
            <a:off x="4045857" y="-1392948"/>
            <a:ext cx="1268310" cy="8424936"/>
          </a:xfrm>
          <a:prstGeom prst="downArrow">
            <a:avLst>
              <a:gd name="adj1" fmla="val 49065"/>
              <a:gd name="adj2" fmla="val 44827"/>
            </a:avLst>
          </a:prstGeom>
          <a:solidFill>
            <a:schemeClr val="bg1">
              <a:lumMod val="75000"/>
            </a:schemeClr>
          </a:solidFill>
          <a:ln>
            <a:noFill/>
          </a:ln>
        </p:spPr>
        <p:txBody>
          <a:bodyPr vert="eaVert" lIns="82810" tIns="41405" rIns="82810" bIns="41405"/>
          <a:lstStyle/>
          <a:p>
            <a:endParaRPr lang="zh-CN" altLang="en-US" sz="1900">
              <a:solidFill>
                <a:schemeClr val="bg1"/>
              </a:solidFill>
              <a:latin typeface="微软雅黑" panose="020B0503020204020204" pitchFamily="34" charset="-122"/>
              <a:ea typeface="微软雅黑" panose="020B0503020204020204" pitchFamily="34" charset="-122"/>
            </a:endParaRPr>
          </a:p>
        </p:txBody>
      </p:sp>
      <p:grpSp>
        <p:nvGrpSpPr>
          <p:cNvPr id="32" name="组合 31"/>
          <p:cNvGrpSpPr/>
          <p:nvPr/>
        </p:nvGrpSpPr>
        <p:grpSpPr bwMode="auto">
          <a:xfrm>
            <a:off x="2843808" y="2153786"/>
            <a:ext cx="1540705" cy="1396021"/>
            <a:chOff x="1214414" y="2786058"/>
            <a:chExt cx="1935848" cy="1751017"/>
          </a:xfrm>
        </p:grpSpPr>
        <p:grpSp>
          <p:nvGrpSpPr>
            <p:cNvPr id="33" name="Group 6"/>
            <p:cNvGrpSpPr/>
            <p:nvPr/>
          </p:nvGrpSpPr>
          <p:grpSpPr bwMode="auto">
            <a:xfrm>
              <a:off x="1295400" y="2786058"/>
              <a:ext cx="1753450" cy="1751017"/>
              <a:chOff x="1823" y="2371"/>
              <a:chExt cx="1801" cy="1801"/>
            </a:xfrm>
          </p:grpSpPr>
          <p:sp>
            <p:nvSpPr>
              <p:cNvPr id="35"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36" name="Oval 8"/>
              <p:cNvSpPr>
                <a:spLocks noChangeArrowheads="1"/>
              </p:cNvSpPr>
              <p:nvPr/>
            </p:nvSpPr>
            <p:spPr bwMode="auto">
              <a:xfrm>
                <a:off x="1945" y="2493"/>
                <a:ext cx="1556" cy="1556"/>
              </a:xfrm>
              <a:prstGeom prst="ellipse">
                <a:avLst/>
              </a:prstGeom>
              <a:solidFill>
                <a:schemeClr val="accent2"/>
              </a:solidFill>
              <a:ln w="38100">
                <a:solidFill>
                  <a:srgbClr val="FFFFFF"/>
                </a:solidFill>
                <a:round/>
              </a:ln>
            </p:spPr>
            <p:txBody>
              <a:bodyPr/>
              <a:lstStyle/>
              <a:p>
                <a:pPr>
                  <a:defRPr/>
                </a:pPr>
                <a:endParaRPr lang="zh-CN" altLang="en-US" sz="1400">
                  <a:solidFill>
                    <a:schemeClr val="bg1"/>
                  </a:solidFill>
                  <a:latin typeface="微软雅黑" panose="020B0503020204020204" pitchFamily="34" charset="-122"/>
                  <a:ea typeface="微软雅黑" panose="020B0503020204020204" pitchFamily="34" charset="-122"/>
                </a:endParaRPr>
              </a:p>
            </p:txBody>
          </p:sp>
        </p:grpSp>
        <p:sp>
          <p:nvSpPr>
            <p:cNvPr id="34" name="Text Box 9"/>
            <p:cNvSpPr txBox="1">
              <a:spLocks noChangeArrowheads="1"/>
            </p:cNvSpPr>
            <p:nvPr/>
          </p:nvSpPr>
          <p:spPr bwMode="auto">
            <a:xfrm>
              <a:off x="1214414" y="3533074"/>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b="1" dirty="0">
                  <a:solidFill>
                    <a:schemeClr val="bg1"/>
                  </a:solidFill>
                  <a:latin typeface="微软雅黑" panose="020B0503020204020204" pitchFamily="34" charset="-122"/>
                  <a:ea typeface="微软雅黑" panose="020B0503020204020204" pitchFamily="34" charset="-122"/>
                </a:rPr>
                <a:t>写入文本</a:t>
              </a:r>
            </a:p>
          </p:txBody>
        </p:sp>
      </p:grpSp>
      <p:grpSp>
        <p:nvGrpSpPr>
          <p:cNvPr id="37" name="组合 36"/>
          <p:cNvGrpSpPr/>
          <p:nvPr/>
        </p:nvGrpSpPr>
        <p:grpSpPr bwMode="auto">
          <a:xfrm>
            <a:off x="4637716" y="2153786"/>
            <a:ext cx="1540704" cy="1396021"/>
            <a:chOff x="1214414" y="2786058"/>
            <a:chExt cx="1935848" cy="1751017"/>
          </a:xfrm>
        </p:grpSpPr>
        <p:grpSp>
          <p:nvGrpSpPr>
            <p:cNvPr id="38" name="Group 6"/>
            <p:cNvGrpSpPr/>
            <p:nvPr/>
          </p:nvGrpSpPr>
          <p:grpSpPr bwMode="auto">
            <a:xfrm>
              <a:off x="1295400" y="2786058"/>
              <a:ext cx="1753450" cy="1751017"/>
              <a:chOff x="1823" y="2371"/>
              <a:chExt cx="1801" cy="1801"/>
            </a:xfrm>
          </p:grpSpPr>
          <p:sp>
            <p:nvSpPr>
              <p:cNvPr id="40"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41" name="Oval 8"/>
              <p:cNvSpPr>
                <a:spLocks noChangeArrowheads="1"/>
              </p:cNvSpPr>
              <p:nvPr/>
            </p:nvSpPr>
            <p:spPr bwMode="auto">
              <a:xfrm>
                <a:off x="1945" y="2493"/>
                <a:ext cx="1556" cy="1556"/>
              </a:xfrm>
              <a:prstGeom prst="ellipse">
                <a:avLst/>
              </a:prstGeom>
              <a:solidFill>
                <a:schemeClr val="accent1"/>
              </a:solidFill>
              <a:ln w="38100">
                <a:solidFill>
                  <a:srgbClr val="FFFFFF"/>
                </a:solidFill>
                <a:round/>
              </a:ln>
            </p:spPr>
            <p:txBody>
              <a:bodyPr/>
              <a:lstStyle/>
              <a:p>
                <a:pPr>
                  <a:defRPr/>
                </a:pPr>
                <a:endParaRPr lang="zh-CN" altLang="en-US" sz="1400">
                  <a:solidFill>
                    <a:schemeClr val="bg1"/>
                  </a:solidFill>
                  <a:latin typeface="微软雅黑" panose="020B0503020204020204" pitchFamily="34" charset="-122"/>
                  <a:ea typeface="微软雅黑" panose="020B0503020204020204" pitchFamily="34" charset="-122"/>
                </a:endParaRPr>
              </a:p>
            </p:txBody>
          </p:sp>
        </p:grpSp>
        <p:sp>
          <p:nvSpPr>
            <p:cNvPr id="39" name="Text Box 9"/>
            <p:cNvSpPr txBox="1">
              <a:spLocks noChangeArrowheads="1"/>
            </p:cNvSpPr>
            <p:nvPr/>
          </p:nvSpPr>
          <p:spPr bwMode="auto">
            <a:xfrm>
              <a:off x="1214414" y="3514026"/>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b="1" dirty="0">
                  <a:solidFill>
                    <a:schemeClr val="bg1"/>
                  </a:solidFill>
                  <a:latin typeface="微软雅黑" panose="020B0503020204020204" pitchFamily="34" charset="-122"/>
                  <a:ea typeface="微软雅黑" panose="020B0503020204020204" pitchFamily="34" charset="-122"/>
                </a:rPr>
                <a:t>写入文本</a:t>
              </a:r>
            </a:p>
          </p:txBody>
        </p:sp>
      </p:grpSp>
      <p:grpSp>
        <p:nvGrpSpPr>
          <p:cNvPr id="42" name="组合 41"/>
          <p:cNvGrpSpPr/>
          <p:nvPr/>
        </p:nvGrpSpPr>
        <p:grpSpPr bwMode="auto">
          <a:xfrm>
            <a:off x="6429017" y="2153786"/>
            <a:ext cx="1540705" cy="1396021"/>
            <a:chOff x="1214414" y="2786058"/>
            <a:chExt cx="1935848" cy="1751017"/>
          </a:xfrm>
        </p:grpSpPr>
        <p:grpSp>
          <p:nvGrpSpPr>
            <p:cNvPr id="43" name="Group 6"/>
            <p:cNvGrpSpPr/>
            <p:nvPr/>
          </p:nvGrpSpPr>
          <p:grpSpPr bwMode="auto">
            <a:xfrm>
              <a:off x="1295400" y="2786058"/>
              <a:ext cx="1753450" cy="1751017"/>
              <a:chOff x="1823" y="2371"/>
              <a:chExt cx="1801" cy="1801"/>
            </a:xfrm>
          </p:grpSpPr>
          <p:sp>
            <p:nvSpPr>
              <p:cNvPr id="45"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46" name="Oval 8"/>
              <p:cNvSpPr>
                <a:spLocks noChangeArrowheads="1"/>
              </p:cNvSpPr>
              <p:nvPr/>
            </p:nvSpPr>
            <p:spPr bwMode="auto">
              <a:xfrm>
                <a:off x="1945" y="2493"/>
                <a:ext cx="1556" cy="1556"/>
              </a:xfrm>
              <a:prstGeom prst="ellipse">
                <a:avLst/>
              </a:prstGeom>
              <a:solidFill>
                <a:schemeClr val="accent2"/>
              </a:solidFill>
              <a:ln w="38100">
                <a:solidFill>
                  <a:srgbClr val="FFFFFF"/>
                </a:solidFill>
                <a:round/>
              </a:ln>
            </p:spPr>
            <p:txBody>
              <a:bodyPr/>
              <a:lstStyle/>
              <a:p>
                <a:pPr>
                  <a:defRPr/>
                </a:pPr>
                <a:endParaRPr lang="zh-CN" altLang="en-US" sz="1400">
                  <a:solidFill>
                    <a:schemeClr val="bg1"/>
                  </a:solidFill>
                  <a:latin typeface="微软雅黑" panose="020B0503020204020204" pitchFamily="34" charset="-122"/>
                  <a:ea typeface="微软雅黑" panose="020B0503020204020204" pitchFamily="34" charset="-122"/>
                </a:endParaRPr>
              </a:p>
            </p:txBody>
          </p:sp>
        </p:grpSp>
        <p:sp>
          <p:nvSpPr>
            <p:cNvPr id="44" name="Text Box 9"/>
            <p:cNvSpPr txBox="1">
              <a:spLocks noChangeArrowheads="1"/>
            </p:cNvSpPr>
            <p:nvPr/>
          </p:nvSpPr>
          <p:spPr bwMode="auto">
            <a:xfrm>
              <a:off x="1214414" y="3496890"/>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b="1" dirty="0">
                  <a:solidFill>
                    <a:schemeClr val="bg1"/>
                  </a:solidFill>
                  <a:latin typeface="微软雅黑" panose="020B0503020204020204" pitchFamily="34" charset="-122"/>
                  <a:ea typeface="微软雅黑" panose="020B0503020204020204" pitchFamily="34" charset="-122"/>
                </a:rPr>
                <a:t>写入文本</a:t>
              </a:r>
            </a:p>
          </p:txBody>
        </p:sp>
      </p:grpSp>
      <p:grpSp>
        <p:nvGrpSpPr>
          <p:cNvPr id="47" name="组合 40"/>
          <p:cNvGrpSpPr/>
          <p:nvPr/>
        </p:nvGrpSpPr>
        <p:grpSpPr bwMode="auto">
          <a:xfrm>
            <a:off x="1043608" y="2153786"/>
            <a:ext cx="1540705" cy="1396021"/>
            <a:chOff x="1214414" y="2786058"/>
            <a:chExt cx="1935848" cy="1751017"/>
          </a:xfrm>
        </p:grpSpPr>
        <p:grpSp>
          <p:nvGrpSpPr>
            <p:cNvPr id="48" name="Group 6"/>
            <p:cNvGrpSpPr/>
            <p:nvPr/>
          </p:nvGrpSpPr>
          <p:grpSpPr bwMode="auto">
            <a:xfrm>
              <a:off x="1295400" y="2786058"/>
              <a:ext cx="1753450" cy="1751017"/>
              <a:chOff x="1823" y="2371"/>
              <a:chExt cx="1801" cy="1801"/>
            </a:xfrm>
          </p:grpSpPr>
          <p:sp>
            <p:nvSpPr>
              <p:cNvPr id="50"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51" name="Oval 8"/>
              <p:cNvSpPr>
                <a:spLocks noChangeArrowheads="1"/>
              </p:cNvSpPr>
              <p:nvPr/>
            </p:nvSpPr>
            <p:spPr bwMode="auto">
              <a:xfrm>
                <a:off x="1946" y="2493"/>
                <a:ext cx="1556" cy="1556"/>
              </a:xfrm>
              <a:prstGeom prst="ellipse">
                <a:avLst/>
              </a:prstGeom>
              <a:solidFill>
                <a:schemeClr val="accent1"/>
              </a:solidFill>
              <a:ln w="38100">
                <a:solidFill>
                  <a:srgbClr val="FFFFFF"/>
                </a:solidFill>
                <a:round/>
              </a:ln>
            </p:spPr>
            <p:txBody>
              <a:bodyPr/>
              <a:lstStyle/>
              <a:p>
                <a:endParaRPr lang="zh-CN" altLang="en-US" sz="1400">
                  <a:solidFill>
                    <a:schemeClr val="bg1"/>
                  </a:solidFill>
                  <a:latin typeface="微软雅黑" panose="020B0503020204020204" pitchFamily="34" charset="-122"/>
                  <a:ea typeface="微软雅黑" panose="020B0503020204020204" pitchFamily="34" charset="-122"/>
                </a:endParaRPr>
              </a:p>
            </p:txBody>
          </p:sp>
        </p:grpSp>
        <p:sp>
          <p:nvSpPr>
            <p:cNvPr id="49" name="Text Box 9"/>
            <p:cNvSpPr txBox="1">
              <a:spLocks noChangeArrowheads="1"/>
            </p:cNvSpPr>
            <p:nvPr/>
          </p:nvSpPr>
          <p:spPr bwMode="auto">
            <a:xfrm>
              <a:off x="1214414" y="3496890"/>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b="1" dirty="0">
                  <a:solidFill>
                    <a:schemeClr val="bg1"/>
                  </a:solidFill>
                  <a:latin typeface="微软雅黑" panose="020B0503020204020204" pitchFamily="34" charset="-122"/>
                  <a:ea typeface="微软雅黑" panose="020B0503020204020204" pitchFamily="34" charset="-122"/>
                </a:rPr>
                <a:t>写入文本</a:t>
              </a:r>
            </a:p>
          </p:txBody>
        </p:sp>
      </p:grpSp>
      <p:sp>
        <p:nvSpPr>
          <p:cNvPr id="52" name="矩形标注 51"/>
          <p:cNvSpPr/>
          <p:nvPr/>
        </p:nvSpPr>
        <p:spPr>
          <a:xfrm>
            <a:off x="3144112" y="3801954"/>
            <a:ext cx="1338108" cy="41453"/>
          </a:xfrm>
          <a:prstGeom prst="wedgeRectCallout">
            <a:avLst>
              <a:gd name="adj1" fmla="val -17526"/>
              <a:gd name="adj2" fmla="val -50946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2810" tIns="41405" rIns="82810" bIns="41405" rtlCol="0" anchor="ctr"/>
          <a:lstStyle/>
          <a:p>
            <a:pPr algn="ctr"/>
            <a:endParaRPr lang="zh-CN" altLang="en-US">
              <a:solidFill>
                <a:schemeClr val="tx1">
                  <a:lumMod val="85000"/>
                  <a:lumOff val="15000"/>
                </a:schemeClr>
              </a:solidFill>
            </a:endParaRPr>
          </a:p>
        </p:txBody>
      </p:sp>
      <p:sp>
        <p:nvSpPr>
          <p:cNvPr id="53" name="矩形标注 52"/>
          <p:cNvSpPr/>
          <p:nvPr/>
        </p:nvSpPr>
        <p:spPr>
          <a:xfrm>
            <a:off x="1319172" y="1839508"/>
            <a:ext cx="1434974" cy="58155"/>
          </a:xfrm>
          <a:prstGeom prst="wedgeRectCallout">
            <a:avLst>
              <a:gd name="adj1" fmla="val -23398"/>
              <a:gd name="adj2" fmla="val 40329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810" tIns="41405" rIns="82810" bIns="41405" rtlCol="0" anchor="ctr"/>
          <a:lstStyle/>
          <a:p>
            <a:pPr algn="ctr"/>
            <a:endParaRPr lang="zh-CN" altLang="en-US">
              <a:solidFill>
                <a:schemeClr val="tx1">
                  <a:lumMod val="85000"/>
                  <a:lumOff val="15000"/>
                </a:schemeClr>
              </a:solidFill>
            </a:endParaRPr>
          </a:p>
        </p:txBody>
      </p:sp>
      <p:sp>
        <p:nvSpPr>
          <p:cNvPr id="54" name="Rectangle 28"/>
          <p:cNvSpPr>
            <a:spLocks noChangeArrowheads="1"/>
          </p:cNvSpPr>
          <p:nvPr/>
        </p:nvSpPr>
        <p:spPr bwMode="auto">
          <a:xfrm>
            <a:off x="3125689" y="3836502"/>
            <a:ext cx="1335665" cy="49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0" tIns="41405" rIns="82810" bIns="41405">
            <a:spAutoFit/>
          </a:bodyPr>
          <a:lstStyle/>
          <a:p>
            <a:pPr>
              <a:lnSpc>
                <a:spcPct val="120000"/>
              </a:lnSpc>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a:t>
            </a:r>
          </a:p>
        </p:txBody>
      </p:sp>
      <p:sp>
        <p:nvSpPr>
          <p:cNvPr id="55" name="Rectangle 28"/>
          <p:cNvSpPr>
            <a:spLocks noChangeArrowheads="1"/>
          </p:cNvSpPr>
          <p:nvPr/>
        </p:nvSpPr>
        <p:spPr bwMode="auto">
          <a:xfrm>
            <a:off x="1379903" y="1347614"/>
            <a:ext cx="1335665" cy="49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0" tIns="41405" rIns="82810" bIns="41405">
            <a:spAutoFit/>
          </a:bodyPr>
          <a:lstStyle/>
          <a:p>
            <a:pPr>
              <a:lnSpc>
                <a:spcPct val="120000"/>
              </a:lnSpc>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a:t>
            </a:r>
          </a:p>
        </p:txBody>
      </p:sp>
      <p:sp>
        <p:nvSpPr>
          <p:cNvPr id="56" name="矩形标注 55"/>
          <p:cNvSpPr/>
          <p:nvPr/>
        </p:nvSpPr>
        <p:spPr>
          <a:xfrm>
            <a:off x="4865218" y="1839508"/>
            <a:ext cx="1434974" cy="58155"/>
          </a:xfrm>
          <a:prstGeom prst="wedgeRectCallout">
            <a:avLst>
              <a:gd name="adj1" fmla="val -23398"/>
              <a:gd name="adj2" fmla="val 40329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2810" tIns="41405" rIns="82810" bIns="41405" rtlCol="0" anchor="ctr"/>
          <a:lstStyle/>
          <a:p>
            <a:pPr algn="ctr"/>
            <a:endParaRPr lang="zh-CN" altLang="en-US">
              <a:solidFill>
                <a:schemeClr val="tx1">
                  <a:lumMod val="85000"/>
                  <a:lumOff val="15000"/>
                </a:schemeClr>
              </a:solidFill>
            </a:endParaRPr>
          </a:p>
        </p:txBody>
      </p:sp>
      <p:sp>
        <p:nvSpPr>
          <p:cNvPr id="57" name="Rectangle 28"/>
          <p:cNvSpPr>
            <a:spLocks noChangeArrowheads="1"/>
          </p:cNvSpPr>
          <p:nvPr/>
        </p:nvSpPr>
        <p:spPr bwMode="auto">
          <a:xfrm>
            <a:off x="4925950" y="1347614"/>
            <a:ext cx="1335665" cy="49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0" tIns="41405" rIns="82810" bIns="41405">
            <a:spAutoFit/>
          </a:bodyPr>
          <a:lstStyle/>
          <a:p>
            <a:pPr>
              <a:lnSpc>
                <a:spcPct val="120000"/>
              </a:lnSpc>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a:t>
            </a:r>
          </a:p>
        </p:txBody>
      </p:sp>
      <p:sp>
        <p:nvSpPr>
          <p:cNvPr id="58" name="矩形标注 57"/>
          <p:cNvSpPr/>
          <p:nvPr/>
        </p:nvSpPr>
        <p:spPr>
          <a:xfrm>
            <a:off x="6762284" y="3801954"/>
            <a:ext cx="1338108" cy="41453"/>
          </a:xfrm>
          <a:prstGeom prst="wedgeRectCallout">
            <a:avLst>
              <a:gd name="adj1" fmla="val -17526"/>
              <a:gd name="adj2" fmla="val -50946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2810" tIns="41405" rIns="82810" bIns="41405" rtlCol="0" anchor="ctr"/>
          <a:lstStyle/>
          <a:p>
            <a:pPr algn="ctr"/>
            <a:endParaRPr lang="zh-CN" altLang="en-US">
              <a:solidFill>
                <a:schemeClr val="tx1">
                  <a:lumMod val="85000"/>
                  <a:lumOff val="15000"/>
                </a:schemeClr>
              </a:solidFill>
            </a:endParaRPr>
          </a:p>
        </p:txBody>
      </p:sp>
      <p:sp>
        <p:nvSpPr>
          <p:cNvPr id="59" name="Rectangle 28"/>
          <p:cNvSpPr>
            <a:spLocks noChangeArrowheads="1"/>
          </p:cNvSpPr>
          <p:nvPr/>
        </p:nvSpPr>
        <p:spPr bwMode="auto">
          <a:xfrm>
            <a:off x="6743863" y="3836502"/>
            <a:ext cx="1335665" cy="49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0" tIns="41405" rIns="82810" bIns="41405">
            <a:spAutoFit/>
          </a:bodyPr>
          <a:lstStyle/>
          <a:p>
            <a:pPr>
              <a:lnSpc>
                <a:spcPct val="120000"/>
              </a:lnSpc>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a:t>
            </a:r>
          </a:p>
        </p:txBody>
      </p:sp>
      <p:sp>
        <p:nvSpPr>
          <p:cNvPr id="60" name="TextBox 59"/>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点击添加标题文本</a:t>
            </a:r>
          </a:p>
        </p:txBody>
      </p:sp>
      <p:sp>
        <p:nvSpPr>
          <p:cNvPr id="61" name="TextBox 60"/>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curtains"/>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15" presetClass="entr" presetSubtype="0"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 calcmode="lin" valueType="num">
                                      <p:cBhvr>
                                        <p:cTn id="13" dur="1000" fill="hold"/>
                                        <p:tgtEl>
                                          <p:spTgt spid="47"/>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47"/>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nodeType="withEffect">
                                  <p:stCondLst>
                                    <p:cond delay="250"/>
                                  </p:stCondLst>
                                  <p:childTnLst>
                                    <p:set>
                                      <p:cBhvr>
                                        <p:cTn id="16" dur="1" fill="hold">
                                          <p:stCondLst>
                                            <p:cond delay="0"/>
                                          </p:stCondLst>
                                        </p:cTn>
                                        <p:tgtEl>
                                          <p:spTgt spid="32"/>
                                        </p:tgtEl>
                                        <p:attrNameLst>
                                          <p:attrName>style.visibility</p:attrName>
                                        </p:attrNameLst>
                                      </p:cBhvr>
                                      <p:to>
                                        <p:strVal val="visible"/>
                                      </p:to>
                                    </p:set>
                                    <p:anim calcmode="lin" valueType="num">
                                      <p:cBhvr>
                                        <p:cTn id="17" dur="1000" fill="hold"/>
                                        <p:tgtEl>
                                          <p:spTgt spid="32"/>
                                        </p:tgtEl>
                                        <p:attrNameLst>
                                          <p:attrName>ppt_w</p:attrName>
                                        </p:attrNameLst>
                                      </p:cBhvr>
                                      <p:tavLst>
                                        <p:tav tm="0">
                                          <p:val>
                                            <p:fltVal val="0"/>
                                          </p:val>
                                        </p:tav>
                                        <p:tav tm="100000">
                                          <p:val>
                                            <p:strVal val="#ppt_w"/>
                                          </p:val>
                                        </p:tav>
                                      </p:tavLst>
                                    </p:anim>
                                    <p:anim calcmode="lin" valueType="num">
                                      <p:cBhvr>
                                        <p:cTn id="18" dur="1000" fill="hold"/>
                                        <p:tgtEl>
                                          <p:spTgt spid="32"/>
                                        </p:tgtEl>
                                        <p:attrNameLst>
                                          <p:attrName>ppt_h</p:attrName>
                                        </p:attrNameLst>
                                      </p:cBhvr>
                                      <p:tavLst>
                                        <p:tav tm="0">
                                          <p:val>
                                            <p:fltVal val="0"/>
                                          </p:val>
                                        </p:tav>
                                        <p:tav tm="100000">
                                          <p:val>
                                            <p:strVal val="#ppt_h"/>
                                          </p:val>
                                        </p:tav>
                                      </p:tavLst>
                                    </p:anim>
                                    <p:anim calcmode="lin" valueType="num">
                                      <p:cBhvr>
                                        <p:cTn id="19" dur="1000" fill="hold"/>
                                        <p:tgtEl>
                                          <p:spTgt spid="32"/>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32"/>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500"/>
                                  </p:stCondLst>
                                  <p:childTnLst>
                                    <p:set>
                                      <p:cBhvr>
                                        <p:cTn id="22" dur="1" fill="hold">
                                          <p:stCondLst>
                                            <p:cond delay="0"/>
                                          </p:stCondLst>
                                        </p:cTn>
                                        <p:tgtEl>
                                          <p:spTgt spid="37"/>
                                        </p:tgtEl>
                                        <p:attrNameLst>
                                          <p:attrName>style.visibility</p:attrName>
                                        </p:attrNameLst>
                                      </p:cBhvr>
                                      <p:to>
                                        <p:strVal val="visible"/>
                                      </p:to>
                                    </p:set>
                                    <p:anim calcmode="lin" valueType="num">
                                      <p:cBhvr>
                                        <p:cTn id="23" dur="1000" fill="hold"/>
                                        <p:tgtEl>
                                          <p:spTgt spid="37"/>
                                        </p:tgtEl>
                                        <p:attrNameLst>
                                          <p:attrName>ppt_w</p:attrName>
                                        </p:attrNameLst>
                                      </p:cBhvr>
                                      <p:tavLst>
                                        <p:tav tm="0">
                                          <p:val>
                                            <p:fltVal val="0"/>
                                          </p:val>
                                        </p:tav>
                                        <p:tav tm="100000">
                                          <p:val>
                                            <p:strVal val="#ppt_w"/>
                                          </p:val>
                                        </p:tav>
                                      </p:tavLst>
                                    </p:anim>
                                    <p:anim calcmode="lin" valueType="num">
                                      <p:cBhvr>
                                        <p:cTn id="24" dur="1000" fill="hold"/>
                                        <p:tgtEl>
                                          <p:spTgt spid="37"/>
                                        </p:tgtEl>
                                        <p:attrNameLst>
                                          <p:attrName>ppt_h</p:attrName>
                                        </p:attrNameLst>
                                      </p:cBhvr>
                                      <p:tavLst>
                                        <p:tav tm="0">
                                          <p:val>
                                            <p:fltVal val="0"/>
                                          </p:val>
                                        </p:tav>
                                        <p:tav tm="100000">
                                          <p:val>
                                            <p:strVal val="#ppt_h"/>
                                          </p:val>
                                        </p:tav>
                                      </p:tavLst>
                                    </p:anim>
                                    <p:anim calcmode="lin" valueType="num">
                                      <p:cBhvr>
                                        <p:cTn id="25" dur="1000" fill="hold"/>
                                        <p:tgtEl>
                                          <p:spTgt spid="37"/>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7"/>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75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42"/>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1500"/>
                            </p:stCondLst>
                            <p:childTnLst>
                              <p:par>
                                <p:cTn id="34" presetID="2" presetClass="entr" presetSubtype="1"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500" fill="hold"/>
                                        <p:tgtEl>
                                          <p:spTgt spid="53"/>
                                        </p:tgtEl>
                                        <p:attrNameLst>
                                          <p:attrName>ppt_x</p:attrName>
                                        </p:attrNameLst>
                                      </p:cBhvr>
                                      <p:tavLst>
                                        <p:tav tm="0">
                                          <p:val>
                                            <p:strVal val="#ppt_x"/>
                                          </p:val>
                                        </p:tav>
                                        <p:tav tm="100000">
                                          <p:val>
                                            <p:strVal val="#ppt_x"/>
                                          </p:val>
                                        </p:tav>
                                      </p:tavLst>
                                    </p:anim>
                                    <p:anim calcmode="lin" valueType="num">
                                      <p:cBhvr additive="base">
                                        <p:cTn id="37" dur="500" fill="hold"/>
                                        <p:tgtEl>
                                          <p:spTgt spid="53"/>
                                        </p:tgtEl>
                                        <p:attrNameLst>
                                          <p:attrName>ppt_y</p:attrName>
                                        </p:attrNameLst>
                                      </p:cBhvr>
                                      <p:tavLst>
                                        <p:tav tm="0">
                                          <p:val>
                                            <p:strVal val="0-#ppt_h/2"/>
                                          </p:val>
                                        </p:tav>
                                        <p:tav tm="100000">
                                          <p:val>
                                            <p:strVal val="#ppt_y"/>
                                          </p:val>
                                        </p:tav>
                                      </p:tavLst>
                                    </p:anim>
                                  </p:childTnLst>
                                </p:cTn>
                              </p:par>
                            </p:childTnLst>
                          </p:cTn>
                        </p:par>
                        <p:par>
                          <p:cTn id="38" fill="hold">
                            <p:stCondLst>
                              <p:cond delay="2000"/>
                            </p:stCondLst>
                            <p:childTnLst>
                              <p:par>
                                <p:cTn id="39" presetID="32" presetClass="emph" presetSubtype="0" fill="hold" grpId="1" nodeType="afterEffect">
                                  <p:stCondLst>
                                    <p:cond delay="0"/>
                                  </p:stCondLst>
                                  <p:childTnLst>
                                    <p:animRot by="120000">
                                      <p:cBhvr>
                                        <p:cTn id="40" dur="50" fill="hold">
                                          <p:stCondLst>
                                            <p:cond delay="0"/>
                                          </p:stCondLst>
                                        </p:cTn>
                                        <p:tgtEl>
                                          <p:spTgt spid="53"/>
                                        </p:tgtEl>
                                        <p:attrNameLst>
                                          <p:attrName>r</p:attrName>
                                        </p:attrNameLst>
                                      </p:cBhvr>
                                    </p:animRot>
                                    <p:animRot by="-240000">
                                      <p:cBhvr>
                                        <p:cTn id="41" dur="100" fill="hold">
                                          <p:stCondLst>
                                            <p:cond delay="100"/>
                                          </p:stCondLst>
                                        </p:cTn>
                                        <p:tgtEl>
                                          <p:spTgt spid="53"/>
                                        </p:tgtEl>
                                        <p:attrNameLst>
                                          <p:attrName>r</p:attrName>
                                        </p:attrNameLst>
                                      </p:cBhvr>
                                    </p:animRot>
                                    <p:animRot by="240000">
                                      <p:cBhvr>
                                        <p:cTn id="42" dur="100" fill="hold">
                                          <p:stCondLst>
                                            <p:cond delay="200"/>
                                          </p:stCondLst>
                                        </p:cTn>
                                        <p:tgtEl>
                                          <p:spTgt spid="53"/>
                                        </p:tgtEl>
                                        <p:attrNameLst>
                                          <p:attrName>r</p:attrName>
                                        </p:attrNameLst>
                                      </p:cBhvr>
                                    </p:animRot>
                                    <p:animRot by="-240000">
                                      <p:cBhvr>
                                        <p:cTn id="43" dur="100" fill="hold">
                                          <p:stCondLst>
                                            <p:cond delay="300"/>
                                          </p:stCondLst>
                                        </p:cTn>
                                        <p:tgtEl>
                                          <p:spTgt spid="53"/>
                                        </p:tgtEl>
                                        <p:attrNameLst>
                                          <p:attrName>r</p:attrName>
                                        </p:attrNameLst>
                                      </p:cBhvr>
                                    </p:animRot>
                                    <p:animRot by="120000">
                                      <p:cBhvr>
                                        <p:cTn id="44" dur="100" fill="hold">
                                          <p:stCondLst>
                                            <p:cond delay="400"/>
                                          </p:stCondLst>
                                        </p:cTn>
                                        <p:tgtEl>
                                          <p:spTgt spid="53"/>
                                        </p:tgtEl>
                                        <p:attrNameLst>
                                          <p:attrName>r</p:attrName>
                                        </p:attrNameLst>
                                      </p:cBhvr>
                                    </p:animRot>
                                  </p:childTnLst>
                                </p:cTn>
                              </p:par>
                            </p:childTnLst>
                          </p:cTn>
                        </p:par>
                        <p:par>
                          <p:cTn id="45" fill="hold">
                            <p:stCondLst>
                              <p:cond delay="2500"/>
                            </p:stCondLst>
                            <p:childTnLst>
                              <p:par>
                                <p:cTn id="46" presetID="18" presetClass="entr" presetSubtype="9" fill="hold" grpId="0"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strips(upLeft)">
                                      <p:cBhvr>
                                        <p:cTn id="48" dur="500"/>
                                        <p:tgtEl>
                                          <p:spTgt spid="55"/>
                                        </p:tgtEl>
                                      </p:cBhvr>
                                    </p:animEffect>
                                  </p:childTnLst>
                                </p:cTn>
                              </p:par>
                            </p:childTnLst>
                          </p:cTn>
                        </p:par>
                        <p:par>
                          <p:cTn id="49" fill="hold">
                            <p:stCondLst>
                              <p:cond delay="3000"/>
                            </p:stCondLst>
                            <p:childTnLst>
                              <p:par>
                                <p:cTn id="50" presetID="2" presetClass="entr" presetSubtype="4"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ppt_x"/>
                                          </p:val>
                                        </p:tav>
                                        <p:tav tm="100000">
                                          <p:val>
                                            <p:strVal val="#ppt_x"/>
                                          </p:val>
                                        </p:tav>
                                      </p:tavLst>
                                    </p:anim>
                                    <p:anim calcmode="lin" valueType="num">
                                      <p:cBhvr additive="base">
                                        <p:cTn id="53" dur="500" fill="hold"/>
                                        <p:tgtEl>
                                          <p:spTgt spid="52"/>
                                        </p:tgtEl>
                                        <p:attrNameLst>
                                          <p:attrName>ppt_y</p:attrName>
                                        </p:attrNameLst>
                                      </p:cBhvr>
                                      <p:tavLst>
                                        <p:tav tm="0">
                                          <p:val>
                                            <p:strVal val="1+#ppt_h/2"/>
                                          </p:val>
                                        </p:tav>
                                        <p:tav tm="100000">
                                          <p:val>
                                            <p:strVal val="#ppt_y"/>
                                          </p:val>
                                        </p:tav>
                                      </p:tavLst>
                                    </p:anim>
                                  </p:childTnLst>
                                </p:cTn>
                              </p:par>
                            </p:childTnLst>
                          </p:cTn>
                        </p:par>
                        <p:par>
                          <p:cTn id="54" fill="hold">
                            <p:stCondLst>
                              <p:cond delay="3500"/>
                            </p:stCondLst>
                            <p:childTnLst>
                              <p:par>
                                <p:cTn id="55" presetID="32" presetClass="emph" presetSubtype="0" fill="hold" grpId="1" nodeType="afterEffect">
                                  <p:stCondLst>
                                    <p:cond delay="0"/>
                                  </p:stCondLst>
                                  <p:childTnLst>
                                    <p:animRot by="120000">
                                      <p:cBhvr>
                                        <p:cTn id="56" dur="50" fill="hold">
                                          <p:stCondLst>
                                            <p:cond delay="0"/>
                                          </p:stCondLst>
                                        </p:cTn>
                                        <p:tgtEl>
                                          <p:spTgt spid="52"/>
                                        </p:tgtEl>
                                        <p:attrNameLst>
                                          <p:attrName>r</p:attrName>
                                        </p:attrNameLst>
                                      </p:cBhvr>
                                    </p:animRot>
                                    <p:animRot by="-240000">
                                      <p:cBhvr>
                                        <p:cTn id="57" dur="100" fill="hold">
                                          <p:stCondLst>
                                            <p:cond delay="100"/>
                                          </p:stCondLst>
                                        </p:cTn>
                                        <p:tgtEl>
                                          <p:spTgt spid="52"/>
                                        </p:tgtEl>
                                        <p:attrNameLst>
                                          <p:attrName>r</p:attrName>
                                        </p:attrNameLst>
                                      </p:cBhvr>
                                    </p:animRot>
                                    <p:animRot by="240000">
                                      <p:cBhvr>
                                        <p:cTn id="58" dur="100" fill="hold">
                                          <p:stCondLst>
                                            <p:cond delay="200"/>
                                          </p:stCondLst>
                                        </p:cTn>
                                        <p:tgtEl>
                                          <p:spTgt spid="52"/>
                                        </p:tgtEl>
                                        <p:attrNameLst>
                                          <p:attrName>r</p:attrName>
                                        </p:attrNameLst>
                                      </p:cBhvr>
                                    </p:animRot>
                                    <p:animRot by="-240000">
                                      <p:cBhvr>
                                        <p:cTn id="59" dur="100" fill="hold">
                                          <p:stCondLst>
                                            <p:cond delay="300"/>
                                          </p:stCondLst>
                                        </p:cTn>
                                        <p:tgtEl>
                                          <p:spTgt spid="52"/>
                                        </p:tgtEl>
                                        <p:attrNameLst>
                                          <p:attrName>r</p:attrName>
                                        </p:attrNameLst>
                                      </p:cBhvr>
                                    </p:animRot>
                                    <p:animRot by="120000">
                                      <p:cBhvr>
                                        <p:cTn id="60" dur="100" fill="hold">
                                          <p:stCondLst>
                                            <p:cond delay="400"/>
                                          </p:stCondLst>
                                        </p:cTn>
                                        <p:tgtEl>
                                          <p:spTgt spid="52"/>
                                        </p:tgtEl>
                                        <p:attrNameLst>
                                          <p:attrName>r</p:attrName>
                                        </p:attrNameLst>
                                      </p:cBhvr>
                                    </p:animRot>
                                  </p:childTnLst>
                                </p:cTn>
                              </p:par>
                            </p:childTnLst>
                          </p:cTn>
                        </p:par>
                        <p:par>
                          <p:cTn id="61" fill="hold">
                            <p:stCondLst>
                              <p:cond delay="4000"/>
                            </p:stCondLst>
                            <p:childTnLst>
                              <p:par>
                                <p:cTn id="62" presetID="18" presetClass="entr" presetSubtype="9"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strips(upLeft)">
                                      <p:cBhvr>
                                        <p:cTn id="64" dur="500"/>
                                        <p:tgtEl>
                                          <p:spTgt spid="54"/>
                                        </p:tgtEl>
                                      </p:cBhvr>
                                    </p:animEffect>
                                  </p:childTnLst>
                                </p:cTn>
                              </p:par>
                            </p:childTnLst>
                          </p:cTn>
                        </p:par>
                        <p:par>
                          <p:cTn id="65" fill="hold">
                            <p:stCondLst>
                              <p:cond delay="4500"/>
                            </p:stCondLst>
                            <p:childTnLst>
                              <p:par>
                                <p:cTn id="66" presetID="2" presetClass="entr" presetSubtype="1"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ppt_x"/>
                                          </p:val>
                                        </p:tav>
                                        <p:tav tm="100000">
                                          <p:val>
                                            <p:strVal val="#ppt_x"/>
                                          </p:val>
                                        </p:tav>
                                      </p:tavLst>
                                    </p:anim>
                                    <p:anim calcmode="lin" valueType="num">
                                      <p:cBhvr additive="base">
                                        <p:cTn id="69" dur="500" fill="hold"/>
                                        <p:tgtEl>
                                          <p:spTgt spid="56"/>
                                        </p:tgtEl>
                                        <p:attrNameLst>
                                          <p:attrName>ppt_y</p:attrName>
                                        </p:attrNameLst>
                                      </p:cBhvr>
                                      <p:tavLst>
                                        <p:tav tm="0">
                                          <p:val>
                                            <p:strVal val="0-#ppt_h/2"/>
                                          </p:val>
                                        </p:tav>
                                        <p:tav tm="100000">
                                          <p:val>
                                            <p:strVal val="#ppt_y"/>
                                          </p:val>
                                        </p:tav>
                                      </p:tavLst>
                                    </p:anim>
                                  </p:childTnLst>
                                </p:cTn>
                              </p:par>
                            </p:childTnLst>
                          </p:cTn>
                        </p:par>
                        <p:par>
                          <p:cTn id="70" fill="hold">
                            <p:stCondLst>
                              <p:cond delay="5000"/>
                            </p:stCondLst>
                            <p:childTnLst>
                              <p:par>
                                <p:cTn id="71" presetID="32" presetClass="emph" presetSubtype="0" fill="hold" grpId="1" nodeType="afterEffect">
                                  <p:stCondLst>
                                    <p:cond delay="0"/>
                                  </p:stCondLst>
                                  <p:childTnLst>
                                    <p:animRot by="120000">
                                      <p:cBhvr>
                                        <p:cTn id="72" dur="50" fill="hold">
                                          <p:stCondLst>
                                            <p:cond delay="0"/>
                                          </p:stCondLst>
                                        </p:cTn>
                                        <p:tgtEl>
                                          <p:spTgt spid="56"/>
                                        </p:tgtEl>
                                        <p:attrNameLst>
                                          <p:attrName>r</p:attrName>
                                        </p:attrNameLst>
                                      </p:cBhvr>
                                    </p:animRot>
                                    <p:animRot by="-240000">
                                      <p:cBhvr>
                                        <p:cTn id="73" dur="100" fill="hold">
                                          <p:stCondLst>
                                            <p:cond delay="100"/>
                                          </p:stCondLst>
                                        </p:cTn>
                                        <p:tgtEl>
                                          <p:spTgt spid="56"/>
                                        </p:tgtEl>
                                        <p:attrNameLst>
                                          <p:attrName>r</p:attrName>
                                        </p:attrNameLst>
                                      </p:cBhvr>
                                    </p:animRot>
                                    <p:animRot by="240000">
                                      <p:cBhvr>
                                        <p:cTn id="74" dur="100" fill="hold">
                                          <p:stCondLst>
                                            <p:cond delay="200"/>
                                          </p:stCondLst>
                                        </p:cTn>
                                        <p:tgtEl>
                                          <p:spTgt spid="56"/>
                                        </p:tgtEl>
                                        <p:attrNameLst>
                                          <p:attrName>r</p:attrName>
                                        </p:attrNameLst>
                                      </p:cBhvr>
                                    </p:animRot>
                                    <p:animRot by="-240000">
                                      <p:cBhvr>
                                        <p:cTn id="75" dur="100" fill="hold">
                                          <p:stCondLst>
                                            <p:cond delay="300"/>
                                          </p:stCondLst>
                                        </p:cTn>
                                        <p:tgtEl>
                                          <p:spTgt spid="56"/>
                                        </p:tgtEl>
                                        <p:attrNameLst>
                                          <p:attrName>r</p:attrName>
                                        </p:attrNameLst>
                                      </p:cBhvr>
                                    </p:animRot>
                                    <p:animRot by="120000">
                                      <p:cBhvr>
                                        <p:cTn id="76" dur="100" fill="hold">
                                          <p:stCondLst>
                                            <p:cond delay="400"/>
                                          </p:stCondLst>
                                        </p:cTn>
                                        <p:tgtEl>
                                          <p:spTgt spid="56"/>
                                        </p:tgtEl>
                                        <p:attrNameLst>
                                          <p:attrName>r</p:attrName>
                                        </p:attrNameLst>
                                      </p:cBhvr>
                                    </p:animRot>
                                  </p:childTnLst>
                                </p:cTn>
                              </p:par>
                            </p:childTnLst>
                          </p:cTn>
                        </p:par>
                        <p:par>
                          <p:cTn id="77" fill="hold">
                            <p:stCondLst>
                              <p:cond delay="5500"/>
                            </p:stCondLst>
                            <p:childTnLst>
                              <p:par>
                                <p:cTn id="78" presetID="18" presetClass="entr" presetSubtype="9"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strips(upLeft)">
                                      <p:cBhvr>
                                        <p:cTn id="80" dur="500"/>
                                        <p:tgtEl>
                                          <p:spTgt spid="57"/>
                                        </p:tgtEl>
                                      </p:cBhvr>
                                    </p:animEffect>
                                  </p:childTnLst>
                                </p:cTn>
                              </p:par>
                            </p:childTnLst>
                          </p:cTn>
                        </p:par>
                        <p:par>
                          <p:cTn id="81" fill="hold">
                            <p:stCondLst>
                              <p:cond delay="6000"/>
                            </p:stCondLst>
                            <p:childTnLst>
                              <p:par>
                                <p:cTn id="82" presetID="2" presetClass="entr" presetSubtype="4" fill="hold" grpId="0"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additive="base">
                                        <p:cTn id="84" dur="500" fill="hold"/>
                                        <p:tgtEl>
                                          <p:spTgt spid="58"/>
                                        </p:tgtEl>
                                        <p:attrNameLst>
                                          <p:attrName>ppt_x</p:attrName>
                                        </p:attrNameLst>
                                      </p:cBhvr>
                                      <p:tavLst>
                                        <p:tav tm="0">
                                          <p:val>
                                            <p:strVal val="#ppt_x"/>
                                          </p:val>
                                        </p:tav>
                                        <p:tav tm="100000">
                                          <p:val>
                                            <p:strVal val="#ppt_x"/>
                                          </p:val>
                                        </p:tav>
                                      </p:tavLst>
                                    </p:anim>
                                    <p:anim calcmode="lin" valueType="num">
                                      <p:cBhvr additive="base">
                                        <p:cTn id="85" dur="500" fill="hold"/>
                                        <p:tgtEl>
                                          <p:spTgt spid="58"/>
                                        </p:tgtEl>
                                        <p:attrNameLst>
                                          <p:attrName>ppt_y</p:attrName>
                                        </p:attrNameLst>
                                      </p:cBhvr>
                                      <p:tavLst>
                                        <p:tav tm="0">
                                          <p:val>
                                            <p:strVal val="1+#ppt_h/2"/>
                                          </p:val>
                                        </p:tav>
                                        <p:tav tm="100000">
                                          <p:val>
                                            <p:strVal val="#ppt_y"/>
                                          </p:val>
                                        </p:tav>
                                      </p:tavLst>
                                    </p:anim>
                                  </p:childTnLst>
                                </p:cTn>
                              </p:par>
                            </p:childTnLst>
                          </p:cTn>
                        </p:par>
                        <p:par>
                          <p:cTn id="86" fill="hold">
                            <p:stCondLst>
                              <p:cond delay="6500"/>
                            </p:stCondLst>
                            <p:childTnLst>
                              <p:par>
                                <p:cTn id="87" presetID="32" presetClass="emph" presetSubtype="0" fill="hold" grpId="1" nodeType="afterEffect">
                                  <p:stCondLst>
                                    <p:cond delay="0"/>
                                  </p:stCondLst>
                                  <p:childTnLst>
                                    <p:animRot by="120000">
                                      <p:cBhvr>
                                        <p:cTn id="88" dur="50" fill="hold">
                                          <p:stCondLst>
                                            <p:cond delay="0"/>
                                          </p:stCondLst>
                                        </p:cTn>
                                        <p:tgtEl>
                                          <p:spTgt spid="58"/>
                                        </p:tgtEl>
                                        <p:attrNameLst>
                                          <p:attrName>r</p:attrName>
                                        </p:attrNameLst>
                                      </p:cBhvr>
                                    </p:animRot>
                                    <p:animRot by="-240000">
                                      <p:cBhvr>
                                        <p:cTn id="89" dur="100" fill="hold">
                                          <p:stCondLst>
                                            <p:cond delay="100"/>
                                          </p:stCondLst>
                                        </p:cTn>
                                        <p:tgtEl>
                                          <p:spTgt spid="58"/>
                                        </p:tgtEl>
                                        <p:attrNameLst>
                                          <p:attrName>r</p:attrName>
                                        </p:attrNameLst>
                                      </p:cBhvr>
                                    </p:animRot>
                                    <p:animRot by="240000">
                                      <p:cBhvr>
                                        <p:cTn id="90" dur="100" fill="hold">
                                          <p:stCondLst>
                                            <p:cond delay="200"/>
                                          </p:stCondLst>
                                        </p:cTn>
                                        <p:tgtEl>
                                          <p:spTgt spid="58"/>
                                        </p:tgtEl>
                                        <p:attrNameLst>
                                          <p:attrName>r</p:attrName>
                                        </p:attrNameLst>
                                      </p:cBhvr>
                                    </p:animRot>
                                    <p:animRot by="-240000">
                                      <p:cBhvr>
                                        <p:cTn id="91" dur="100" fill="hold">
                                          <p:stCondLst>
                                            <p:cond delay="300"/>
                                          </p:stCondLst>
                                        </p:cTn>
                                        <p:tgtEl>
                                          <p:spTgt spid="58"/>
                                        </p:tgtEl>
                                        <p:attrNameLst>
                                          <p:attrName>r</p:attrName>
                                        </p:attrNameLst>
                                      </p:cBhvr>
                                    </p:animRot>
                                    <p:animRot by="120000">
                                      <p:cBhvr>
                                        <p:cTn id="92" dur="100" fill="hold">
                                          <p:stCondLst>
                                            <p:cond delay="400"/>
                                          </p:stCondLst>
                                        </p:cTn>
                                        <p:tgtEl>
                                          <p:spTgt spid="58"/>
                                        </p:tgtEl>
                                        <p:attrNameLst>
                                          <p:attrName>r</p:attrName>
                                        </p:attrNameLst>
                                      </p:cBhvr>
                                    </p:animRot>
                                  </p:childTnLst>
                                </p:cTn>
                              </p:par>
                            </p:childTnLst>
                          </p:cTn>
                        </p:par>
                        <p:par>
                          <p:cTn id="93" fill="hold">
                            <p:stCondLst>
                              <p:cond delay="7000"/>
                            </p:stCondLst>
                            <p:childTnLst>
                              <p:par>
                                <p:cTn id="94" presetID="18" presetClass="entr" presetSubtype="9"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strips(upLeft)">
                                      <p:cBhvr>
                                        <p:cTn id="9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2" grpId="0" animBg="1"/>
      <p:bldP spid="52" grpId="1" animBg="1"/>
      <p:bldP spid="53" grpId="0" animBg="1"/>
      <p:bldP spid="53" grpId="1" animBg="1"/>
      <p:bldP spid="54" grpId="0"/>
      <p:bldP spid="55" grpId="0"/>
      <p:bldP spid="56" grpId="0" animBg="1"/>
      <p:bldP spid="56" grpId="1" animBg="1"/>
      <p:bldP spid="57" grpId="0"/>
      <p:bldP spid="58" grpId="0" animBg="1"/>
      <p:bldP spid="58" grpId="1" animBg="1"/>
      <p:bldP spid="5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9"/>
          <p:cNvSpPr/>
          <p:nvPr/>
        </p:nvSpPr>
        <p:spPr bwMode="auto">
          <a:xfrm>
            <a:off x="6406538" y="2059480"/>
            <a:ext cx="1165115" cy="227883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7866" tIns="27866" rIns="27866" bIns="27866" numCol="1" spcCol="0" rtlCol="0" fromWordArt="0" anchor="t" anchorCtr="0" forceAA="0" compatLnSpc="1">
            <a:noAutofit/>
          </a:bodyPr>
          <a:lstStyle/>
          <a:p>
            <a:pPr defTabSz="556895" fontAlgn="base">
              <a:lnSpc>
                <a:spcPct val="80000"/>
              </a:lnSpc>
              <a:spcBef>
                <a:spcPct val="0"/>
              </a:spcBef>
              <a:spcAft>
                <a:spcPct val="0"/>
              </a:spcAft>
            </a:pPr>
            <a:endParaRPr lang="en-US" altLang="zh-CN" sz="1200" spc="-31"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panose="020B0502040204020203" pitchFamily="34" charset="0"/>
            </a:endParaRPr>
          </a:p>
          <a:p>
            <a:pPr defTabSz="556895" fontAlgn="base">
              <a:lnSpc>
                <a:spcPct val="80000"/>
              </a:lnSpc>
              <a:spcBef>
                <a:spcPct val="0"/>
              </a:spcBef>
              <a:spcAft>
                <a:spcPct val="0"/>
              </a:spcAft>
            </a:pPr>
            <a:r>
              <a:rPr lang="zh-CN" altLang="en-US" sz="1200" spc="-31"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panose="020B0502040204020203" pitchFamily="34" charset="0"/>
              </a:rPr>
              <a:t>单击添加标题</a:t>
            </a:r>
          </a:p>
        </p:txBody>
      </p:sp>
      <p:sp>
        <p:nvSpPr>
          <p:cNvPr id="4" name="Rectangle 68"/>
          <p:cNvSpPr/>
          <p:nvPr/>
        </p:nvSpPr>
        <p:spPr bwMode="auto">
          <a:xfrm>
            <a:off x="5174382" y="2059481"/>
            <a:ext cx="1165115" cy="1109415"/>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7866" tIns="27866" rIns="27866" bIns="27866" numCol="1" spcCol="0" rtlCol="0" fromWordArt="0" anchor="t" anchorCtr="0" forceAA="0" compatLnSpc="1">
            <a:noAutofit/>
          </a:bodyPr>
          <a:lstStyle/>
          <a:p>
            <a:pPr defTabSz="556895" fontAlgn="base">
              <a:lnSpc>
                <a:spcPct val="80000"/>
              </a:lnSpc>
              <a:spcBef>
                <a:spcPct val="0"/>
              </a:spcBef>
              <a:spcAft>
                <a:spcPct val="0"/>
              </a:spcAft>
            </a:pPr>
            <a:endParaRPr lang="en-US" altLang="zh-CN" sz="1200" spc="-31"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panose="020B0502040204020203" pitchFamily="34" charset="0"/>
            </a:endParaRPr>
          </a:p>
          <a:p>
            <a:pPr defTabSz="556895" fontAlgn="base">
              <a:lnSpc>
                <a:spcPct val="80000"/>
              </a:lnSpc>
              <a:spcBef>
                <a:spcPct val="0"/>
              </a:spcBef>
              <a:spcAft>
                <a:spcPct val="0"/>
              </a:spcAft>
            </a:pPr>
            <a:endParaRPr lang="en-US" altLang="zh-CN" sz="1200" spc="-31"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panose="020B0502040204020203" pitchFamily="34" charset="0"/>
            </a:endParaRPr>
          </a:p>
          <a:p>
            <a:pPr defTabSz="556895" fontAlgn="base">
              <a:lnSpc>
                <a:spcPct val="80000"/>
              </a:lnSpc>
              <a:spcBef>
                <a:spcPct val="0"/>
              </a:spcBef>
              <a:spcAft>
                <a:spcPct val="0"/>
              </a:spcAft>
            </a:pPr>
            <a:endParaRPr lang="en-US" altLang="zh-CN" sz="1200" spc="-31"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panose="020B0502040204020203" pitchFamily="34" charset="0"/>
            </a:endParaRPr>
          </a:p>
          <a:p>
            <a:pPr defTabSz="556895" fontAlgn="base">
              <a:lnSpc>
                <a:spcPct val="80000"/>
              </a:lnSpc>
              <a:spcBef>
                <a:spcPct val="0"/>
              </a:spcBef>
              <a:spcAft>
                <a:spcPct val="0"/>
              </a:spcAft>
            </a:pPr>
            <a:endParaRPr lang="en-US" altLang="zh-CN" sz="1200" spc="-31"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panose="020B0502040204020203" pitchFamily="34" charset="0"/>
            </a:endParaRPr>
          </a:p>
          <a:p>
            <a:pPr defTabSz="556895" fontAlgn="base">
              <a:lnSpc>
                <a:spcPct val="80000"/>
              </a:lnSpc>
              <a:spcBef>
                <a:spcPct val="0"/>
              </a:spcBef>
              <a:spcAft>
                <a:spcPct val="0"/>
              </a:spcAft>
            </a:pPr>
            <a:endParaRPr lang="en-US" altLang="zh-CN" sz="1200" spc="-31"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panose="020B0502040204020203" pitchFamily="34" charset="0"/>
            </a:endParaRPr>
          </a:p>
          <a:p>
            <a:pPr defTabSz="556895" fontAlgn="base">
              <a:lnSpc>
                <a:spcPct val="80000"/>
              </a:lnSpc>
              <a:spcBef>
                <a:spcPct val="0"/>
              </a:spcBef>
              <a:spcAft>
                <a:spcPct val="0"/>
              </a:spcAft>
            </a:pPr>
            <a:r>
              <a:rPr lang="zh-CN" altLang="en-US" sz="1200" spc="-31"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panose="020B0502040204020203" pitchFamily="34" charset="0"/>
              </a:rPr>
              <a:t>单击添加标题</a:t>
            </a:r>
          </a:p>
        </p:txBody>
      </p:sp>
      <p:sp>
        <p:nvSpPr>
          <p:cNvPr id="5" name="Rectangle 69"/>
          <p:cNvSpPr/>
          <p:nvPr/>
        </p:nvSpPr>
        <p:spPr bwMode="auto">
          <a:xfrm>
            <a:off x="5174382" y="3228904"/>
            <a:ext cx="1165115" cy="110941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7866" tIns="27866" rIns="27866" bIns="27866" numCol="1" spcCol="0" rtlCol="0" fromWordArt="0" anchor="t" anchorCtr="0" forceAA="0" compatLnSpc="1">
            <a:noAutofit/>
          </a:bodyPr>
          <a:lstStyle/>
          <a:p>
            <a:pPr defTabSz="556895" fontAlgn="base">
              <a:lnSpc>
                <a:spcPct val="80000"/>
              </a:lnSpc>
              <a:spcBef>
                <a:spcPct val="0"/>
              </a:spcBef>
              <a:spcAft>
                <a:spcPct val="0"/>
              </a:spcAft>
            </a:pPr>
            <a:endParaRPr lang="en-US" altLang="zh-CN" sz="1200" spc="-31"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panose="020B0502040204020203" pitchFamily="34" charset="0"/>
            </a:endParaRPr>
          </a:p>
          <a:p>
            <a:pPr defTabSz="556895" fontAlgn="base">
              <a:lnSpc>
                <a:spcPct val="80000"/>
              </a:lnSpc>
              <a:spcBef>
                <a:spcPct val="0"/>
              </a:spcBef>
              <a:spcAft>
                <a:spcPct val="0"/>
              </a:spcAft>
            </a:pPr>
            <a:r>
              <a:rPr lang="zh-CN" altLang="en-US" sz="1200" spc="-31"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panose="020B0502040204020203" pitchFamily="34" charset="0"/>
              </a:rPr>
              <a:t>单击添加标题</a:t>
            </a:r>
          </a:p>
        </p:txBody>
      </p:sp>
      <p:sp>
        <p:nvSpPr>
          <p:cNvPr id="6" name="Right Arrow 74"/>
          <p:cNvSpPr/>
          <p:nvPr/>
        </p:nvSpPr>
        <p:spPr bwMode="auto">
          <a:xfrm rot="16200000" flipV="1">
            <a:off x="6291250" y="3050715"/>
            <a:ext cx="2068558" cy="504697"/>
          </a:xfrm>
          <a:prstGeom prst="rightArrow">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5729" tIns="27866" rIns="55729" bIns="27866" numCol="1" rtlCol="0" anchor="ctr" anchorCtr="0" compatLnSpc="1"/>
          <a:lstStyle/>
          <a:p>
            <a:pPr algn="ctr" defTabSz="556895" fontAlgn="base">
              <a:spcBef>
                <a:spcPct val="0"/>
              </a:spcBef>
              <a:spcAft>
                <a:spcPct val="0"/>
              </a:spcAft>
            </a:pPr>
            <a:endParaRPr lang="en-US" sz="120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p:txBody>
      </p:sp>
      <p:sp>
        <p:nvSpPr>
          <p:cNvPr id="7" name="TextBox 6"/>
          <p:cNvSpPr txBox="1"/>
          <p:nvPr/>
        </p:nvSpPr>
        <p:spPr>
          <a:xfrm>
            <a:off x="6536952" y="3206631"/>
            <a:ext cx="860972" cy="230833"/>
          </a:xfrm>
          <a:prstGeom prst="rect">
            <a:avLst/>
          </a:prstGeom>
          <a:noFill/>
        </p:spPr>
        <p:txBody>
          <a:bodyPr wrap="square" lIns="0" tIns="0" rIns="0" bIns="0" rtlCol="0">
            <a:spAutoFit/>
          </a:bodyPr>
          <a:lstStyle/>
          <a:p>
            <a:r>
              <a:rPr lang="en-US" sz="1500" b="1" dirty="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rPr>
              <a:t>+80%</a:t>
            </a:r>
          </a:p>
        </p:txBody>
      </p:sp>
      <p:sp>
        <p:nvSpPr>
          <p:cNvPr id="9" name="Right Arrow 76"/>
          <p:cNvSpPr/>
          <p:nvPr/>
        </p:nvSpPr>
        <p:spPr bwMode="auto">
          <a:xfrm rot="5400000" flipV="1">
            <a:off x="5747639" y="2139607"/>
            <a:ext cx="670465" cy="504697"/>
          </a:xfrm>
          <a:prstGeom prst="rightArrow">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5729" tIns="27866" rIns="55729" bIns="27866" numCol="1" rtlCol="0" anchor="ctr" anchorCtr="0" compatLnSpc="1"/>
          <a:lstStyle/>
          <a:p>
            <a:pPr algn="ctr" defTabSz="556895" fontAlgn="base">
              <a:spcBef>
                <a:spcPct val="0"/>
              </a:spcBef>
              <a:spcAft>
                <a:spcPct val="0"/>
              </a:spcAft>
            </a:pPr>
            <a:endParaRPr lang="en-US" sz="120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p:txBody>
      </p:sp>
      <p:sp>
        <p:nvSpPr>
          <p:cNvPr id="10" name="TextBox 9"/>
          <p:cNvSpPr txBox="1"/>
          <p:nvPr/>
        </p:nvSpPr>
        <p:spPr>
          <a:xfrm>
            <a:off x="5301045" y="3917279"/>
            <a:ext cx="998412" cy="230833"/>
          </a:xfrm>
          <a:prstGeom prst="rect">
            <a:avLst/>
          </a:prstGeom>
          <a:noFill/>
        </p:spPr>
        <p:txBody>
          <a:bodyPr wrap="square" lIns="0" tIns="0" rIns="0" bIns="0" rtlCol="0">
            <a:spAutoFit/>
          </a:bodyPr>
          <a:lstStyle/>
          <a:p>
            <a:r>
              <a:rPr lang="en-US" sz="1500" b="1" dirty="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rPr>
              <a:t>+50%</a:t>
            </a:r>
          </a:p>
        </p:txBody>
      </p:sp>
      <p:sp>
        <p:nvSpPr>
          <p:cNvPr id="11" name="Right Arrow 78"/>
          <p:cNvSpPr/>
          <p:nvPr/>
        </p:nvSpPr>
        <p:spPr bwMode="auto">
          <a:xfrm rot="16200000">
            <a:off x="5678989" y="3680479"/>
            <a:ext cx="807770" cy="504697"/>
          </a:xfrm>
          <a:prstGeom prst="rightArrow">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5729" tIns="27866" rIns="55729" bIns="27866" numCol="1" rtlCol="0" anchor="ctr" anchorCtr="0" compatLnSpc="1"/>
          <a:lstStyle/>
          <a:p>
            <a:pPr algn="ctr" defTabSz="556895" fontAlgn="base">
              <a:spcBef>
                <a:spcPct val="0"/>
              </a:spcBef>
              <a:spcAft>
                <a:spcPct val="0"/>
              </a:spcAft>
            </a:pPr>
            <a:endParaRPr lang="en-US" sz="120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p:txBody>
      </p:sp>
      <p:sp>
        <p:nvSpPr>
          <p:cNvPr id="12" name="TextBox 11"/>
          <p:cNvSpPr txBox="1"/>
          <p:nvPr/>
        </p:nvSpPr>
        <p:spPr>
          <a:xfrm>
            <a:off x="5276510" y="2226030"/>
            <a:ext cx="998411" cy="230833"/>
          </a:xfrm>
          <a:prstGeom prst="rect">
            <a:avLst/>
          </a:prstGeom>
          <a:noFill/>
        </p:spPr>
        <p:txBody>
          <a:bodyPr wrap="square" lIns="0" tIns="0" rIns="0" bIns="0" rtlCol="0">
            <a:spAutoFit/>
          </a:bodyPr>
          <a:lstStyle/>
          <a:p>
            <a:r>
              <a:rPr lang="en-US" sz="1500" b="1" dirty="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rPr>
              <a:t>-30%   </a:t>
            </a:r>
          </a:p>
        </p:txBody>
      </p:sp>
      <p:graphicFrame>
        <p:nvGraphicFramePr>
          <p:cNvPr id="13" name="Chart 2"/>
          <p:cNvGraphicFramePr/>
          <p:nvPr/>
        </p:nvGraphicFramePr>
        <p:xfrm>
          <a:off x="1413895" y="1707654"/>
          <a:ext cx="3653916" cy="2733178"/>
        </p:xfrm>
        <a:graphic>
          <a:graphicData uri="http://schemas.openxmlformats.org/drawingml/2006/chart">
            <c:chart xmlns:c="http://schemas.openxmlformats.org/drawingml/2006/chart" xmlns:r="http://schemas.openxmlformats.org/officeDocument/2006/relationships" r:id="rId3"/>
          </a:graphicData>
        </a:graphic>
      </p:graphicFrame>
      <p:sp>
        <p:nvSpPr>
          <p:cNvPr id="14" name="Content Placeholder 2"/>
          <p:cNvSpPr txBox="1"/>
          <p:nvPr/>
        </p:nvSpPr>
        <p:spPr>
          <a:xfrm>
            <a:off x="1122464" y="1438945"/>
            <a:ext cx="2729456" cy="888635"/>
          </a:xfrm>
          <a:prstGeom prst="rect">
            <a:avLst/>
          </a:prstGeom>
        </p:spPr>
        <p:txBody>
          <a:bodyPr lIns="68580" tIns="34290" rIns="68580" bIns="3429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None/>
            </a:pPr>
            <a:r>
              <a:rPr lang="zh-CN" altLang="en-US" sz="12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sz="1200" dirty="0">
              <a:latin typeface="微软雅黑" panose="020B0503020204020204" pitchFamily="34" charset="-122"/>
              <a:ea typeface="微软雅黑" panose="020B0503020204020204" pitchFamily="34" charset="-122"/>
            </a:endParaRPr>
          </a:p>
        </p:txBody>
      </p:sp>
      <p:sp>
        <p:nvSpPr>
          <p:cNvPr id="15" name="Title 13"/>
          <p:cNvSpPr txBox="1"/>
          <p:nvPr/>
        </p:nvSpPr>
        <p:spPr>
          <a:xfrm>
            <a:off x="1108862" y="1052494"/>
            <a:ext cx="2163319" cy="439136"/>
          </a:xfrm>
          <a:prstGeom prst="rect">
            <a:avLst/>
          </a:prstGeom>
        </p:spPr>
        <p:txBody>
          <a:bodyPr vert="horz" lIns="68580" tIns="34290" rIns="68580" bIns="3429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CN" altLang="en-US" sz="1400" b="1" dirty="0">
                <a:solidFill>
                  <a:schemeClr val="accent1"/>
                </a:solidFill>
                <a:latin typeface="微软雅黑" panose="020B0503020204020204" pitchFamily="34" charset="-122"/>
                <a:ea typeface="微软雅黑" panose="020B0503020204020204" pitchFamily="34" charset="-122"/>
              </a:rPr>
              <a:t>单击此处添加标题</a:t>
            </a:r>
          </a:p>
        </p:txBody>
      </p:sp>
      <p:sp>
        <p:nvSpPr>
          <p:cNvPr id="16" name="矩形 15"/>
          <p:cNvSpPr/>
          <p:nvPr/>
        </p:nvSpPr>
        <p:spPr>
          <a:xfrm>
            <a:off x="1533618" y="4439540"/>
            <a:ext cx="840743" cy="241605"/>
          </a:xfrm>
          <a:prstGeom prst="rect">
            <a:avLst/>
          </a:prstGeom>
        </p:spPr>
        <p:txBody>
          <a:bodyPr wrap="none" lIns="68580" tIns="34290" rIns="68580" bIns="34290">
            <a:spAutoFit/>
          </a:bodyPr>
          <a:lstStyle/>
          <a:p>
            <a:pPr defTabSz="556895" fontAlgn="base">
              <a:lnSpc>
                <a:spcPct val="80000"/>
              </a:lnSpc>
              <a:spcBef>
                <a:spcPct val="0"/>
              </a:spcBef>
              <a:spcAft>
                <a:spcPct val="0"/>
              </a:spcAft>
            </a:pPr>
            <a:r>
              <a:rPr lang="zh-CN" altLang="en-US" sz="1400" spc="-31" dirty="0">
                <a:solidFill>
                  <a:schemeClr val="tx1">
                    <a:lumMod val="85000"/>
                    <a:lumOff val="15000"/>
                  </a:schemeClr>
                </a:solidFill>
                <a:latin typeface="微软雅黑" panose="020B0503020204020204" pitchFamily="34" charset="-122"/>
                <a:ea typeface="微软雅黑" panose="020B0503020204020204" pitchFamily="34" charset="-122"/>
                <a:cs typeface="Segoe UI" panose="020B0502040204020203" pitchFamily="34" charset="0"/>
              </a:rPr>
              <a:t>添加标题</a:t>
            </a:r>
          </a:p>
        </p:txBody>
      </p:sp>
      <p:sp>
        <p:nvSpPr>
          <p:cNvPr id="17" name="矩形 16"/>
          <p:cNvSpPr/>
          <p:nvPr/>
        </p:nvSpPr>
        <p:spPr>
          <a:xfrm>
            <a:off x="2391703" y="4439540"/>
            <a:ext cx="840743" cy="241605"/>
          </a:xfrm>
          <a:prstGeom prst="rect">
            <a:avLst/>
          </a:prstGeom>
        </p:spPr>
        <p:txBody>
          <a:bodyPr wrap="none" lIns="68580" tIns="34290" rIns="68580" bIns="34290">
            <a:spAutoFit/>
          </a:bodyPr>
          <a:lstStyle/>
          <a:p>
            <a:pPr defTabSz="556895" fontAlgn="base">
              <a:lnSpc>
                <a:spcPct val="80000"/>
              </a:lnSpc>
              <a:spcBef>
                <a:spcPct val="0"/>
              </a:spcBef>
              <a:spcAft>
                <a:spcPct val="0"/>
              </a:spcAft>
            </a:pPr>
            <a:r>
              <a:rPr lang="zh-CN" altLang="en-US" sz="1400" spc="-31" dirty="0">
                <a:solidFill>
                  <a:schemeClr val="tx1">
                    <a:lumMod val="85000"/>
                    <a:lumOff val="15000"/>
                  </a:schemeClr>
                </a:solidFill>
                <a:latin typeface="微软雅黑" panose="020B0503020204020204" pitchFamily="34" charset="-122"/>
                <a:ea typeface="微软雅黑" panose="020B0503020204020204" pitchFamily="34" charset="-122"/>
                <a:cs typeface="Segoe UI" panose="020B0502040204020203" pitchFamily="34" charset="0"/>
              </a:rPr>
              <a:t>添加标题</a:t>
            </a:r>
          </a:p>
        </p:txBody>
      </p:sp>
      <p:sp>
        <p:nvSpPr>
          <p:cNvPr id="18" name="矩形 17"/>
          <p:cNvSpPr/>
          <p:nvPr/>
        </p:nvSpPr>
        <p:spPr>
          <a:xfrm>
            <a:off x="3272181" y="4439540"/>
            <a:ext cx="840743" cy="241605"/>
          </a:xfrm>
          <a:prstGeom prst="rect">
            <a:avLst/>
          </a:prstGeom>
        </p:spPr>
        <p:txBody>
          <a:bodyPr wrap="none" lIns="68580" tIns="34290" rIns="68580" bIns="34290">
            <a:spAutoFit/>
          </a:bodyPr>
          <a:lstStyle/>
          <a:p>
            <a:pPr defTabSz="556895" fontAlgn="base">
              <a:lnSpc>
                <a:spcPct val="80000"/>
              </a:lnSpc>
              <a:spcBef>
                <a:spcPct val="0"/>
              </a:spcBef>
              <a:spcAft>
                <a:spcPct val="0"/>
              </a:spcAft>
            </a:pPr>
            <a:r>
              <a:rPr lang="zh-CN" altLang="en-US" sz="1400" spc="-31" dirty="0">
                <a:solidFill>
                  <a:schemeClr val="tx1">
                    <a:lumMod val="85000"/>
                    <a:lumOff val="15000"/>
                  </a:schemeClr>
                </a:solidFill>
                <a:latin typeface="微软雅黑" panose="020B0503020204020204" pitchFamily="34" charset="-122"/>
                <a:ea typeface="微软雅黑" panose="020B0503020204020204" pitchFamily="34" charset="-122"/>
                <a:cs typeface="Segoe UI" panose="020B0502040204020203" pitchFamily="34" charset="0"/>
              </a:rPr>
              <a:t>添加标题</a:t>
            </a:r>
          </a:p>
        </p:txBody>
      </p:sp>
      <p:sp>
        <p:nvSpPr>
          <p:cNvPr id="19" name="矩形 18"/>
          <p:cNvSpPr/>
          <p:nvPr/>
        </p:nvSpPr>
        <p:spPr>
          <a:xfrm>
            <a:off x="4160111" y="4439540"/>
            <a:ext cx="840743" cy="241605"/>
          </a:xfrm>
          <a:prstGeom prst="rect">
            <a:avLst/>
          </a:prstGeom>
        </p:spPr>
        <p:txBody>
          <a:bodyPr wrap="none" lIns="68580" tIns="34290" rIns="68580" bIns="34290">
            <a:spAutoFit/>
          </a:bodyPr>
          <a:lstStyle/>
          <a:p>
            <a:pPr defTabSz="556895" fontAlgn="base">
              <a:lnSpc>
                <a:spcPct val="80000"/>
              </a:lnSpc>
              <a:spcBef>
                <a:spcPct val="0"/>
              </a:spcBef>
              <a:spcAft>
                <a:spcPct val="0"/>
              </a:spcAft>
            </a:pPr>
            <a:r>
              <a:rPr lang="zh-CN" altLang="en-US" sz="1400" spc="-31" dirty="0">
                <a:solidFill>
                  <a:schemeClr val="tx1">
                    <a:lumMod val="85000"/>
                    <a:lumOff val="15000"/>
                  </a:schemeClr>
                </a:solidFill>
                <a:latin typeface="微软雅黑" panose="020B0503020204020204" pitchFamily="34" charset="-122"/>
                <a:ea typeface="微软雅黑" panose="020B0503020204020204" pitchFamily="34" charset="-122"/>
                <a:cs typeface="Segoe UI" panose="020B0502040204020203" pitchFamily="34" charset="0"/>
              </a:rPr>
              <a:t>添加标题</a:t>
            </a:r>
          </a:p>
        </p:txBody>
      </p:sp>
      <p:sp>
        <p:nvSpPr>
          <p:cNvPr id="20" name="TextBox 19"/>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点击添加标题文本</a:t>
            </a:r>
          </a:p>
        </p:txBody>
      </p:sp>
      <p:sp>
        <p:nvSpPr>
          <p:cNvPr id="21" name="TextBox 20"/>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500"/>
                                        <p:tgtEl>
                                          <p:spTgt spid="19"/>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1000"/>
                                        <p:tgtEl>
                                          <p:spTgt spid="13"/>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par>
                          <p:cTn id="37" fill="hold">
                            <p:stCondLst>
                              <p:cond delay="3500"/>
                            </p:stCondLst>
                            <p:childTnLst>
                              <p:par>
                                <p:cTn id="38" presetID="22" presetClass="entr" presetSubtype="4"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par>
                          <p:cTn id="45" fill="hold">
                            <p:stCondLst>
                              <p:cond delay="4500"/>
                            </p:stCondLst>
                            <p:childTnLst>
                              <p:par>
                                <p:cTn id="46" presetID="10" presetClass="entr" presetSubtype="0" fill="hold" grpId="0"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500"/>
                                        <p:tgtEl>
                                          <p:spTgt spid="3"/>
                                        </p:tgtEl>
                                      </p:cBhvr>
                                    </p:animEffect>
                                  </p:childTnLst>
                                </p:cTn>
                              </p:par>
                            </p:childTnLst>
                          </p:cTn>
                        </p:par>
                        <p:par>
                          <p:cTn id="49" fill="hold">
                            <p:stCondLst>
                              <p:cond delay="5000"/>
                            </p:stCondLst>
                            <p:childTnLst>
                              <p:par>
                                <p:cTn id="50" presetID="22" presetClass="entr" presetSubtype="4"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down)">
                                      <p:cBhvr>
                                        <p:cTn id="52" dur="500"/>
                                        <p:tgtEl>
                                          <p:spTgt spid="6"/>
                                        </p:tgtEl>
                                      </p:cBhvr>
                                    </p:animEffect>
                                  </p:childTnLst>
                                </p:cTn>
                              </p:par>
                            </p:childTnLst>
                          </p:cTn>
                        </p:par>
                        <p:par>
                          <p:cTn id="53" fill="hold">
                            <p:stCondLst>
                              <p:cond delay="5500"/>
                            </p:stCondLst>
                            <p:childTnLst>
                              <p:par>
                                <p:cTn id="54" presetID="10" presetClass="entr" presetSubtype="0"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500"/>
                                        <p:tgtEl>
                                          <p:spTgt spid="7"/>
                                        </p:tgtEl>
                                      </p:cBhvr>
                                    </p:animEffect>
                                  </p:childTnLst>
                                </p:cTn>
                              </p:par>
                            </p:childTnLst>
                          </p:cTn>
                        </p:par>
                        <p:par>
                          <p:cTn id="57" fill="hold">
                            <p:stCondLst>
                              <p:cond delay="6000"/>
                            </p:stCondLst>
                            <p:childTnLst>
                              <p:par>
                                <p:cTn id="58" presetID="22" presetClass="entr" presetSubtype="8"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left)">
                                      <p:cBhvr>
                                        <p:cTn id="60" dur="500"/>
                                        <p:tgtEl>
                                          <p:spTgt spid="15"/>
                                        </p:tgtEl>
                                      </p:cBhvr>
                                    </p:animEffect>
                                  </p:childTnLst>
                                </p:cTn>
                              </p:par>
                            </p:childTnLst>
                          </p:cTn>
                        </p:par>
                        <p:par>
                          <p:cTn id="61" fill="hold">
                            <p:stCondLst>
                              <p:cond delay="6500"/>
                            </p:stCondLst>
                            <p:childTnLst>
                              <p:par>
                                <p:cTn id="62" presetID="10" presetClass="entr" presetSubtype="0"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9" grpId="0" animBg="1"/>
      <p:bldP spid="10" grpId="0"/>
      <p:bldP spid="11" grpId="0" animBg="1"/>
      <p:bldP spid="12" grpId="0"/>
      <p:bldGraphic spid="13" grpId="0">
        <p:bldAsOne/>
      </p:bldGraphic>
      <p:bldP spid="14" grpId="0"/>
      <p:bldP spid="15" grpId="0"/>
      <p:bldP spid="16" grpId="0"/>
      <p:bldP spid="17" grpId="0"/>
      <p:bldP spid="18"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srcRect/>
          <a:stretch>
            <a:fillRect/>
          </a:stretch>
        </p:blipFill>
        <p:spPr>
          <a:xfrm>
            <a:off x="-3" y="954755"/>
            <a:ext cx="9144000" cy="3669761"/>
          </a:xfrm>
          <a:prstGeom prst="rect">
            <a:avLst/>
          </a:prstGeom>
        </p:spPr>
      </p:pic>
      <p:sp>
        <p:nvSpPr>
          <p:cNvPr id="12" name="矩形 11"/>
          <p:cNvSpPr/>
          <p:nvPr/>
        </p:nvSpPr>
        <p:spPr>
          <a:xfrm>
            <a:off x="2884251" y="3339090"/>
            <a:ext cx="6259750" cy="1095737"/>
          </a:xfrm>
          <a:prstGeom prst="rect">
            <a:avLst/>
          </a:prstGeom>
          <a:solidFill>
            <a:srgbClr val="008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4" name="矩形 13"/>
          <p:cNvSpPr/>
          <p:nvPr/>
        </p:nvSpPr>
        <p:spPr>
          <a:xfrm>
            <a:off x="2884250" y="4434827"/>
            <a:ext cx="6259750" cy="189689"/>
          </a:xfrm>
          <a:custGeom>
            <a:avLst/>
            <a:gdLst>
              <a:gd name="connsiteX0" fmla="*/ 0 w 8346333"/>
              <a:gd name="connsiteY0" fmla="*/ 0 h 446157"/>
              <a:gd name="connsiteX1" fmla="*/ 8346333 w 8346333"/>
              <a:gd name="connsiteY1" fmla="*/ 0 h 446157"/>
              <a:gd name="connsiteX2" fmla="*/ 8346333 w 8346333"/>
              <a:gd name="connsiteY2" fmla="*/ 446157 h 446157"/>
              <a:gd name="connsiteX3" fmla="*/ 0 w 8346333"/>
              <a:gd name="connsiteY3" fmla="*/ 446157 h 446157"/>
              <a:gd name="connsiteX4" fmla="*/ 0 w 8346333"/>
              <a:gd name="connsiteY4" fmla="*/ 0 h 446157"/>
              <a:gd name="connsiteX0-1" fmla="*/ 0 w 8346333"/>
              <a:gd name="connsiteY0-2" fmla="*/ 0 h 455885"/>
              <a:gd name="connsiteX1-3" fmla="*/ 8346333 w 8346333"/>
              <a:gd name="connsiteY1-4" fmla="*/ 0 h 455885"/>
              <a:gd name="connsiteX2-5" fmla="*/ 8346333 w 8346333"/>
              <a:gd name="connsiteY2-6" fmla="*/ 446157 h 455885"/>
              <a:gd name="connsiteX3-7" fmla="*/ 214009 w 8346333"/>
              <a:gd name="connsiteY3-8" fmla="*/ 455885 h 455885"/>
              <a:gd name="connsiteX4-9" fmla="*/ 0 w 8346333"/>
              <a:gd name="connsiteY4-10" fmla="*/ 0 h 45588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346333" h="455885">
                <a:moveTo>
                  <a:pt x="0" y="0"/>
                </a:moveTo>
                <a:lnTo>
                  <a:pt x="8346333" y="0"/>
                </a:lnTo>
                <a:lnTo>
                  <a:pt x="8346333" y="446157"/>
                </a:lnTo>
                <a:lnTo>
                  <a:pt x="214009" y="455885"/>
                </a:lnTo>
                <a:lnTo>
                  <a:pt x="0" y="0"/>
                </a:lnTo>
                <a:close/>
              </a:path>
            </a:pathLst>
          </a:custGeom>
          <a:solidFill>
            <a:srgbClr val="00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5" name="文本框 14"/>
          <p:cNvSpPr txBox="1"/>
          <p:nvPr/>
        </p:nvSpPr>
        <p:spPr>
          <a:xfrm>
            <a:off x="3127616" y="3339090"/>
            <a:ext cx="5495640" cy="715581"/>
          </a:xfrm>
          <a:prstGeom prst="rect">
            <a:avLst/>
          </a:prstGeom>
          <a:noFill/>
        </p:spPr>
        <p:txBody>
          <a:bodyPr wrap="square" rtlCol="0">
            <a:spAutoFit/>
            <a:scene3d>
              <a:camera prst="orthographicFront"/>
              <a:lightRig rig="threePt" dir="t"/>
            </a:scene3d>
            <a:sp3d contourW="12700"/>
          </a:bodyPr>
          <a:lstStyle/>
          <a:p>
            <a:r>
              <a:rPr lang="zh-CN" altLang="en-US" sz="4050" dirty="0">
                <a:solidFill>
                  <a:schemeClr val="bg1"/>
                </a:solidFill>
                <a:latin typeface="时尚中黑简体" panose="01010104010101010101" pitchFamily="2" charset="-122"/>
                <a:ea typeface="时尚中黑简体" panose="01010104010101010101" pitchFamily="2" charset="-122"/>
              </a:rPr>
              <a:t>感谢观看 </a:t>
            </a:r>
            <a:r>
              <a:rPr lang="en-US" altLang="zh-CN" sz="4050" dirty="0">
                <a:solidFill>
                  <a:schemeClr val="bg1"/>
                </a:solidFill>
                <a:latin typeface="时尚中黑简体" panose="01010104010101010101" pitchFamily="2" charset="-122"/>
                <a:ea typeface="时尚中黑简体" panose="01010104010101010101" pitchFamily="2" charset="-122"/>
              </a:rPr>
              <a:t>THANKS</a:t>
            </a:r>
            <a:endParaRPr lang="zh-CN" altLang="en-US" sz="4050" dirty="0">
              <a:solidFill>
                <a:schemeClr val="bg1"/>
              </a:solidFill>
              <a:latin typeface="时尚中黑简体" panose="01010104010101010101" pitchFamily="2" charset="-122"/>
              <a:ea typeface="时尚中黑简体" panose="01010104010101010101" pitchFamily="2" charset="-122"/>
            </a:endParaRPr>
          </a:p>
        </p:txBody>
      </p:sp>
      <p:sp>
        <p:nvSpPr>
          <p:cNvPr id="16" name="文本框 15"/>
          <p:cNvSpPr txBox="1"/>
          <p:nvPr/>
        </p:nvSpPr>
        <p:spPr>
          <a:xfrm>
            <a:off x="3134912" y="3980689"/>
            <a:ext cx="5568734" cy="408060"/>
          </a:xfrm>
          <a:prstGeom prst="rect">
            <a:avLst/>
          </a:prstGeom>
          <a:noFill/>
        </p:spPr>
        <p:txBody>
          <a:bodyPr wrap="square" rtlCol="0">
            <a:spAutoFit/>
            <a:scene3d>
              <a:camera prst="orthographicFront"/>
              <a:lightRig rig="threePt" dir="t"/>
            </a:scene3d>
            <a:sp3d contourW="12700"/>
          </a:bodyPr>
          <a:lstStyle/>
          <a:p>
            <a:pPr algn="just">
              <a:lnSpc>
                <a:spcPct val="114000"/>
              </a:lnSpc>
            </a:pPr>
            <a:r>
              <a:rPr lang="en-US" altLang="zh-CN" sz="900" dirty="0">
                <a:solidFill>
                  <a:schemeClr val="bg1"/>
                </a:solidFill>
                <a:latin typeface="Century Gothic" panose="020B0502020202020204" pitchFamily="34" charset="0"/>
                <a:ea typeface="+mj-ea"/>
              </a:rPr>
              <a:t>The user can demonstrate on a projector or computer, or print the presentation and make it into a film to be used in a wider field. Using PowerPoint, not only can you create presentations</a:t>
            </a:r>
          </a:p>
        </p:txBody>
      </p:sp>
      <p:sp>
        <p:nvSpPr>
          <p:cNvPr id="17" name="直角三角形 16"/>
          <p:cNvSpPr/>
          <p:nvPr/>
        </p:nvSpPr>
        <p:spPr>
          <a:xfrm>
            <a:off x="0" y="3391535"/>
            <a:ext cx="1232981" cy="1232981"/>
          </a:xfrm>
          <a:prstGeom prst="rtTriangle">
            <a:avLst/>
          </a:prstGeom>
          <a:solidFill>
            <a:srgbClr val="008E8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 name="矩形 18"/>
          <p:cNvSpPr/>
          <p:nvPr/>
        </p:nvSpPr>
        <p:spPr>
          <a:xfrm>
            <a:off x="1" y="1"/>
            <a:ext cx="6296228" cy="772361"/>
          </a:xfrm>
          <a:custGeom>
            <a:avLst/>
            <a:gdLst>
              <a:gd name="connsiteX0" fmla="*/ 0 w 7869677"/>
              <a:gd name="connsiteY0" fmla="*/ 0 h 1020088"/>
              <a:gd name="connsiteX1" fmla="*/ 7869677 w 7869677"/>
              <a:gd name="connsiteY1" fmla="*/ 0 h 1020088"/>
              <a:gd name="connsiteX2" fmla="*/ 7869677 w 7869677"/>
              <a:gd name="connsiteY2" fmla="*/ 1020088 h 1020088"/>
              <a:gd name="connsiteX3" fmla="*/ 0 w 7869677"/>
              <a:gd name="connsiteY3" fmla="*/ 1020088 h 1020088"/>
              <a:gd name="connsiteX4" fmla="*/ 0 w 7869677"/>
              <a:gd name="connsiteY4" fmla="*/ 0 h 1020088"/>
              <a:gd name="connsiteX0-1" fmla="*/ 0 w 8394971"/>
              <a:gd name="connsiteY0-2" fmla="*/ 0 h 1029815"/>
              <a:gd name="connsiteX1-3" fmla="*/ 7869677 w 8394971"/>
              <a:gd name="connsiteY1-4" fmla="*/ 0 h 1029815"/>
              <a:gd name="connsiteX2-5" fmla="*/ 8394971 w 8394971"/>
              <a:gd name="connsiteY2-6" fmla="*/ 1029815 h 1029815"/>
              <a:gd name="connsiteX3-7" fmla="*/ 0 w 8394971"/>
              <a:gd name="connsiteY3-8" fmla="*/ 1020088 h 1029815"/>
              <a:gd name="connsiteX4-9" fmla="*/ 0 w 8394971"/>
              <a:gd name="connsiteY4-10" fmla="*/ 0 h 102981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394971" h="1029815">
                <a:moveTo>
                  <a:pt x="0" y="0"/>
                </a:moveTo>
                <a:lnTo>
                  <a:pt x="7869677" y="0"/>
                </a:lnTo>
                <a:lnTo>
                  <a:pt x="8394971" y="1029815"/>
                </a:lnTo>
                <a:lnTo>
                  <a:pt x="0" y="1020088"/>
                </a:lnTo>
                <a:lnTo>
                  <a:pt x="0" y="0"/>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1" name="文本框 20"/>
          <p:cNvSpPr txBox="1"/>
          <p:nvPr/>
        </p:nvSpPr>
        <p:spPr>
          <a:xfrm>
            <a:off x="138619" y="148292"/>
            <a:ext cx="3458182" cy="369332"/>
          </a:xfrm>
          <a:prstGeom prst="rect">
            <a:avLst/>
          </a:prstGeom>
          <a:noFill/>
        </p:spPr>
        <p:txBody>
          <a:bodyPr wrap="square" rtlCol="0">
            <a:spAutoFit/>
            <a:scene3d>
              <a:camera prst="orthographicFront"/>
              <a:lightRig rig="threePt" dir="t"/>
            </a:scene3d>
            <a:sp3d contourW="12700"/>
          </a:bodyPr>
          <a:lstStyle/>
          <a:p>
            <a:r>
              <a:rPr lang="en-US" altLang="zh-CN" sz="1800" dirty="0">
                <a:solidFill>
                  <a:srgbClr val="404040"/>
                </a:solidFill>
                <a:latin typeface="时尚中黑简体" panose="01010104010101010101" pitchFamily="2" charset="-122"/>
                <a:ea typeface="时尚中黑简体" panose="01010104010101010101" pitchFamily="2" charset="-122"/>
              </a:rPr>
              <a:t>COMPANY NAME</a:t>
            </a:r>
            <a:endParaRPr lang="zh-CN" altLang="en-US" sz="1800" dirty="0">
              <a:solidFill>
                <a:srgbClr val="404040"/>
              </a:solidFill>
              <a:latin typeface="时尚中黑简体" panose="01010104010101010101" pitchFamily="2" charset="-122"/>
              <a:ea typeface="时尚中黑简体" panose="01010104010101010101" pitchFamily="2" charset="-122"/>
            </a:endParaRPr>
          </a:p>
        </p:txBody>
      </p:sp>
      <p:sp>
        <p:nvSpPr>
          <p:cNvPr id="18" name="TextBox 42"/>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0">
        <p14:prism isContent="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0-#ppt_w/2"/>
                                          </p:val>
                                        </p:tav>
                                        <p:tav tm="100000">
                                          <p:val>
                                            <p:strVal val="#ppt_x"/>
                                          </p:val>
                                        </p:tav>
                                      </p:tavLst>
                                    </p:anim>
                                    <p:anim calcmode="lin" valueType="num">
                                      <p:cBhvr additive="base">
                                        <p:cTn id="17"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2433222" y="3193031"/>
            <a:ext cx="3212569" cy="714118"/>
            <a:chOff x="3243263" y="4257674"/>
            <a:chExt cx="4284975" cy="952501"/>
          </a:xfrm>
        </p:grpSpPr>
        <p:pic>
          <p:nvPicPr>
            <p:cNvPr id="15" name="图片 14"/>
            <p:cNvPicPr>
              <a:picLocks noChangeAspect="1"/>
            </p:cNvPicPr>
            <p:nvPr/>
          </p:nvPicPr>
          <p:blipFill>
            <a:blip r:embed="rId3" cstate="screen"/>
            <a:stretch>
              <a:fillRect/>
            </a:stretch>
          </p:blipFill>
          <p:spPr>
            <a:xfrm>
              <a:off x="3243263" y="4257675"/>
              <a:ext cx="1423820" cy="952500"/>
            </a:xfrm>
            <a:prstGeom prst="rect">
              <a:avLst/>
            </a:prstGeom>
          </p:spPr>
        </p:pic>
        <p:pic>
          <p:nvPicPr>
            <p:cNvPr id="16" name="图片 15"/>
            <p:cNvPicPr>
              <a:picLocks noChangeAspect="1"/>
            </p:cNvPicPr>
            <p:nvPr/>
          </p:nvPicPr>
          <p:blipFill>
            <a:blip r:embed="rId4" cstate="screen"/>
            <a:stretch>
              <a:fillRect/>
            </a:stretch>
          </p:blipFill>
          <p:spPr>
            <a:xfrm>
              <a:off x="4656393" y="4257675"/>
              <a:ext cx="1434510" cy="952500"/>
            </a:xfrm>
            <a:prstGeom prst="rect">
              <a:avLst/>
            </a:prstGeom>
          </p:spPr>
        </p:pic>
        <p:pic>
          <p:nvPicPr>
            <p:cNvPr id="18" name="图片 17"/>
            <p:cNvPicPr>
              <a:picLocks noChangeAspect="1"/>
            </p:cNvPicPr>
            <p:nvPr/>
          </p:nvPicPr>
          <p:blipFill>
            <a:blip r:embed="rId5" cstate="screen"/>
            <a:stretch>
              <a:fillRect/>
            </a:stretch>
          </p:blipFill>
          <p:spPr>
            <a:xfrm>
              <a:off x="6088077" y="4257674"/>
              <a:ext cx="1440161" cy="952500"/>
            </a:xfrm>
            <a:prstGeom prst="rect">
              <a:avLst/>
            </a:prstGeom>
          </p:spPr>
        </p:pic>
      </p:grpSp>
      <p:sp>
        <p:nvSpPr>
          <p:cNvPr id="27" name="矩形 26"/>
          <p:cNvSpPr/>
          <p:nvPr/>
        </p:nvSpPr>
        <p:spPr>
          <a:xfrm>
            <a:off x="1653" y="1329187"/>
            <a:ext cx="5649854" cy="1242563"/>
          </a:xfrm>
          <a:prstGeom prst="rect">
            <a:avLst/>
          </a:prstGeom>
          <a:solidFill>
            <a:srgbClr val="008E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010">
              <a:solidFill>
                <a:schemeClr val="tx1"/>
              </a:solidFill>
              <a:ea typeface="微软雅黑" panose="020B0503020204020204" pitchFamily="34" charset="-122"/>
            </a:endParaRPr>
          </a:p>
        </p:txBody>
      </p:sp>
      <p:grpSp>
        <p:nvGrpSpPr>
          <p:cNvPr id="41" name="组合 40"/>
          <p:cNvGrpSpPr/>
          <p:nvPr/>
        </p:nvGrpSpPr>
        <p:grpSpPr>
          <a:xfrm>
            <a:off x="2014273" y="1499386"/>
            <a:ext cx="3286234" cy="902167"/>
            <a:chOff x="2684463" y="1998663"/>
            <a:chExt cx="4383230" cy="1203325"/>
          </a:xfrm>
        </p:grpSpPr>
        <p:grpSp>
          <p:nvGrpSpPr>
            <p:cNvPr id="28" name="组合 2"/>
            <p:cNvGrpSpPr/>
            <p:nvPr/>
          </p:nvGrpSpPr>
          <p:grpSpPr bwMode="auto">
            <a:xfrm>
              <a:off x="2684463" y="1998663"/>
              <a:ext cx="1204912" cy="1203325"/>
              <a:chOff x="1190170" y="1765753"/>
              <a:chExt cx="1204688" cy="1204686"/>
            </a:xfrm>
          </p:grpSpPr>
          <p:sp>
            <p:nvSpPr>
              <p:cNvPr id="29" name="椭圆 28"/>
              <p:cNvSpPr/>
              <p:nvPr/>
            </p:nvSpPr>
            <p:spPr>
              <a:xfrm>
                <a:off x="1190170" y="1765753"/>
                <a:ext cx="1204688" cy="120468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010">
                  <a:solidFill>
                    <a:schemeClr val="tx1"/>
                  </a:solidFill>
                  <a:ea typeface="微软雅黑" panose="020B0503020204020204" pitchFamily="34" charset="-122"/>
                </a:endParaRPr>
              </a:p>
            </p:txBody>
          </p:sp>
          <p:sp>
            <p:nvSpPr>
              <p:cNvPr id="30" name="KSO_Shape"/>
              <p:cNvSpPr/>
              <p:nvPr/>
            </p:nvSpPr>
            <p:spPr bwMode="auto">
              <a:xfrm>
                <a:off x="1509198" y="2121755"/>
                <a:ext cx="566633" cy="492682"/>
              </a:xfrm>
              <a:custGeom>
                <a:avLst/>
                <a:gdLst>
                  <a:gd name="T0" fmla="*/ 2147483646 w 5619"/>
                  <a:gd name="T1" fmla="*/ 2147483646 h 4883"/>
                  <a:gd name="T2" fmla="*/ 2147483646 w 5619"/>
                  <a:gd name="T3" fmla="*/ 2147483646 h 4883"/>
                  <a:gd name="T4" fmla="*/ 2147483646 w 5619"/>
                  <a:gd name="T5" fmla="*/ 2147483646 h 4883"/>
                  <a:gd name="T6" fmla="*/ 2147483646 w 5619"/>
                  <a:gd name="T7" fmla="*/ 2147483646 h 4883"/>
                  <a:gd name="T8" fmla="*/ 2147483646 w 5619"/>
                  <a:gd name="T9" fmla="*/ 1711296715 h 4883"/>
                  <a:gd name="T10" fmla="*/ 2147483646 w 5619"/>
                  <a:gd name="T11" fmla="*/ 2147483646 h 4883"/>
                  <a:gd name="T12" fmla="*/ 2147483646 w 5619"/>
                  <a:gd name="T13" fmla="*/ 2147483646 h 4883"/>
                  <a:gd name="T14" fmla="*/ 2147483646 w 5619"/>
                  <a:gd name="T15" fmla="*/ 2147483646 h 4883"/>
                  <a:gd name="T16" fmla="*/ 2147483646 w 5619"/>
                  <a:gd name="T17" fmla="*/ 2147483646 h 4883"/>
                  <a:gd name="T18" fmla="*/ 2147483646 w 5619"/>
                  <a:gd name="T19" fmla="*/ 2147483646 h 4883"/>
                  <a:gd name="T20" fmla="*/ 2147483646 w 5619"/>
                  <a:gd name="T21" fmla="*/ 2147483646 h 4883"/>
                  <a:gd name="T22" fmla="*/ 2147483646 w 5619"/>
                  <a:gd name="T23" fmla="*/ 2147483646 h 4883"/>
                  <a:gd name="T24" fmla="*/ 2147483646 w 5619"/>
                  <a:gd name="T25" fmla="*/ 2147483646 h 4883"/>
                  <a:gd name="T26" fmla="*/ 2147483646 w 5619"/>
                  <a:gd name="T27" fmla="*/ 2147483646 h 4883"/>
                  <a:gd name="T28" fmla="*/ 2147483646 w 5619"/>
                  <a:gd name="T29" fmla="*/ 2147483646 h 4883"/>
                  <a:gd name="T30" fmla="*/ 2147483646 w 5619"/>
                  <a:gd name="T31" fmla="*/ 2147483646 h 4883"/>
                  <a:gd name="T32" fmla="*/ 2147483646 w 5619"/>
                  <a:gd name="T33" fmla="*/ 2147483646 h 4883"/>
                  <a:gd name="T34" fmla="*/ 2147483646 w 5619"/>
                  <a:gd name="T35" fmla="*/ 2147483646 h 4883"/>
                  <a:gd name="T36" fmla="*/ 2147483646 w 5619"/>
                  <a:gd name="T37" fmla="*/ 2147483646 h 4883"/>
                  <a:gd name="T38" fmla="*/ 2147483646 w 5619"/>
                  <a:gd name="T39" fmla="*/ 2147483646 h 4883"/>
                  <a:gd name="T40" fmla="*/ 2147483646 w 5619"/>
                  <a:gd name="T41" fmla="*/ 2147483646 h 4883"/>
                  <a:gd name="T42" fmla="*/ 2147483646 w 5619"/>
                  <a:gd name="T43" fmla="*/ 2147483646 h 4883"/>
                  <a:gd name="T44" fmla="*/ 2147483646 w 5619"/>
                  <a:gd name="T45" fmla="*/ 2147483646 h 4883"/>
                  <a:gd name="T46" fmla="*/ 2147483646 w 5619"/>
                  <a:gd name="T47" fmla="*/ 2147483646 h 4883"/>
                  <a:gd name="T48" fmla="*/ 2147483646 w 5619"/>
                  <a:gd name="T49" fmla="*/ 2147483646 h 4883"/>
                  <a:gd name="T50" fmla="*/ 2147483646 w 5619"/>
                  <a:gd name="T51" fmla="*/ 2147483646 h 4883"/>
                  <a:gd name="T52" fmla="*/ 2147483646 w 5619"/>
                  <a:gd name="T53" fmla="*/ 2147483646 h 4883"/>
                  <a:gd name="T54" fmla="*/ 2147483646 w 5619"/>
                  <a:gd name="T55" fmla="*/ 2147483646 h 4883"/>
                  <a:gd name="T56" fmla="*/ 2147483646 w 5619"/>
                  <a:gd name="T57" fmla="*/ 2147483646 h 4883"/>
                  <a:gd name="T58" fmla="*/ 2147483646 w 5619"/>
                  <a:gd name="T59" fmla="*/ 2147483646 h 4883"/>
                  <a:gd name="T60" fmla="*/ 2147483646 w 5619"/>
                  <a:gd name="T61" fmla="*/ 2147483646 h 4883"/>
                  <a:gd name="T62" fmla="*/ 2147483646 w 5619"/>
                  <a:gd name="T63" fmla="*/ 2147483646 h 4883"/>
                  <a:gd name="T64" fmla="*/ 2147483646 w 5619"/>
                  <a:gd name="T65" fmla="*/ 2147483646 h 4883"/>
                  <a:gd name="T66" fmla="*/ 2147483646 w 5619"/>
                  <a:gd name="T67" fmla="*/ 2147483646 h 4883"/>
                  <a:gd name="T68" fmla="*/ 2147483646 w 5619"/>
                  <a:gd name="T69" fmla="*/ 2147483646 h 4883"/>
                  <a:gd name="T70" fmla="*/ 2147483646 w 5619"/>
                  <a:gd name="T71" fmla="*/ 2147483646 h 4883"/>
                  <a:gd name="T72" fmla="*/ 2147483646 w 5619"/>
                  <a:gd name="T73" fmla="*/ 2147483646 h 4883"/>
                  <a:gd name="T74" fmla="*/ 2147483646 w 5619"/>
                  <a:gd name="T75" fmla="*/ 2147483646 h 4883"/>
                  <a:gd name="T76" fmla="*/ 2147483646 w 5619"/>
                  <a:gd name="T77" fmla="*/ 2147483646 h 4883"/>
                  <a:gd name="T78" fmla="*/ 2147483646 w 5619"/>
                  <a:gd name="T79" fmla="*/ 2147483646 h 4883"/>
                  <a:gd name="T80" fmla="*/ 2147483646 w 5619"/>
                  <a:gd name="T81" fmla="*/ 2147483646 h 4883"/>
                  <a:gd name="T82" fmla="*/ 2147483646 w 5619"/>
                  <a:gd name="T83" fmla="*/ 2147483646 h 4883"/>
                  <a:gd name="T84" fmla="*/ 2147483646 w 5619"/>
                  <a:gd name="T85" fmla="*/ 2147483646 h 4883"/>
                  <a:gd name="T86" fmla="*/ 2147483646 w 5619"/>
                  <a:gd name="T87" fmla="*/ 2147483646 h 4883"/>
                  <a:gd name="T88" fmla="*/ 2147483646 w 5619"/>
                  <a:gd name="T89" fmla="*/ 2147483646 h 4883"/>
                  <a:gd name="T90" fmla="*/ 2147483646 w 5619"/>
                  <a:gd name="T91" fmla="*/ 2147483646 h 4883"/>
                  <a:gd name="T92" fmla="*/ 2147483646 w 5619"/>
                  <a:gd name="T93" fmla="*/ 2147483646 h 4883"/>
                  <a:gd name="T94" fmla="*/ 2147483646 w 5619"/>
                  <a:gd name="T95" fmla="*/ 2147483646 h 4883"/>
                  <a:gd name="T96" fmla="*/ 2147483646 w 5619"/>
                  <a:gd name="T97" fmla="*/ 2147483646 h 4883"/>
                  <a:gd name="T98" fmla="*/ 2147483646 w 5619"/>
                  <a:gd name="T99" fmla="*/ 2147483646 h 4883"/>
                  <a:gd name="T100" fmla="*/ 2147483646 w 5619"/>
                  <a:gd name="T101" fmla="*/ 2147483646 h 4883"/>
                  <a:gd name="T102" fmla="*/ 2147483646 w 5619"/>
                  <a:gd name="T103" fmla="*/ 2147483646 h 4883"/>
                  <a:gd name="T104" fmla="*/ 2147483646 w 5619"/>
                  <a:gd name="T105" fmla="*/ 2147483646 h 4883"/>
                  <a:gd name="T106" fmla="*/ 2147483646 w 5619"/>
                  <a:gd name="T107" fmla="*/ 2147483646 h 4883"/>
                  <a:gd name="T108" fmla="*/ 2026280593 w 5619"/>
                  <a:gd name="T109" fmla="*/ 2147483646 h 4883"/>
                  <a:gd name="T110" fmla="*/ 311717872 w 5619"/>
                  <a:gd name="T111" fmla="*/ 2147483646 h 4883"/>
                  <a:gd name="T112" fmla="*/ 2147483646 w 5619"/>
                  <a:gd name="T113" fmla="*/ 2147483646 h 4883"/>
                  <a:gd name="T114" fmla="*/ 2147483646 w 5619"/>
                  <a:gd name="T115" fmla="*/ 2147483646 h 4883"/>
                  <a:gd name="T116" fmla="*/ 2147483646 w 5619"/>
                  <a:gd name="T117" fmla="*/ 2147483646 h 4883"/>
                  <a:gd name="T118" fmla="*/ 2147483646 w 5619"/>
                  <a:gd name="T119" fmla="*/ 2147483646 h 4883"/>
                  <a:gd name="T120" fmla="*/ 2147483646 w 5619"/>
                  <a:gd name="T121" fmla="*/ 2147483646 h 4883"/>
                  <a:gd name="T122" fmla="*/ 2147483646 w 5619"/>
                  <a:gd name="T123" fmla="*/ 2147483646 h 4883"/>
                  <a:gd name="T124" fmla="*/ 2147483646 w 5619"/>
                  <a:gd name="T125" fmla="*/ 2147483646 h 488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619" h="4883">
                    <a:moveTo>
                      <a:pt x="1214" y="39"/>
                    </a:moveTo>
                    <a:lnTo>
                      <a:pt x="1214" y="39"/>
                    </a:lnTo>
                    <a:lnTo>
                      <a:pt x="1240" y="39"/>
                    </a:lnTo>
                    <a:lnTo>
                      <a:pt x="1266" y="42"/>
                    </a:lnTo>
                    <a:lnTo>
                      <a:pt x="1290" y="44"/>
                    </a:lnTo>
                    <a:lnTo>
                      <a:pt x="1314" y="49"/>
                    </a:lnTo>
                    <a:lnTo>
                      <a:pt x="1339" y="53"/>
                    </a:lnTo>
                    <a:lnTo>
                      <a:pt x="1363" y="59"/>
                    </a:lnTo>
                    <a:lnTo>
                      <a:pt x="1386" y="66"/>
                    </a:lnTo>
                    <a:lnTo>
                      <a:pt x="1408" y="74"/>
                    </a:lnTo>
                    <a:lnTo>
                      <a:pt x="1430" y="83"/>
                    </a:lnTo>
                    <a:lnTo>
                      <a:pt x="1452" y="94"/>
                    </a:lnTo>
                    <a:lnTo>
                      <a:pt x="1473" y="104"/>
                    </a:lnTo>
                    <a:lnTo>
                      <a:pt x="1494" y="117"/>
                    </a:lnTo>
                    <a:lnTo>
                      <a:pt x="1515" y="129"/>
                    </a:lnTo>
                    <a:lnTo>
                      <a:pt x="1534" y="143"/>
                    </a:lnTo>
                    <a:lnTo>
                      <a:pt x="1553" y="157"/>
                    </a:lnTo>
                    <a:lnTo>
                      <a:pt x="1571" y="173"/>
                    </a:lnTo>
                    <a:lnTo>
                      <a:pt x="1588" y="188"/>
                    </a:lnTo>
                    <a:lnTo>
                      <a:pt x="1606" y="205"/>
                    </a:lnTo>
                    <a:lnTo>
                      <a:pt x="1622" y="223"/>
                    </a:lnTo>
                    <a:lnTo>
                      <a:pt x="1637" y="240"/>
                    </a:lnTo>
                    <a:lnTo>
                      <a:pt x="1651" y="259"/>
                    </a:lnTo>
                    <a:lnTo>
                      <a:pt x="1665" y="279"/>
                    </a:lnTo>
                    <a:lnTo>
                      <a:pt x="1678" y="298"/>
                    </a:lnTo>
                    <a:lnTo>
                      <a:pt x="1690" y="319"/>
                    </a:lnTo>
                    <a:lnTo>
                      <a:pt x="1701" y="340"/>
                    </a:lnTo>
                    <a:lnTo>
                      <a:pt x="1711" y="362"/>
                    </a:lnTo>
                    <a:lnTo>
                      <a:pt x="1721" y="384"/>
                    </a:lnTo>
                    <a:lnTo>
                      <a:pt x="1729" y="406"/>
                    </a:lnTo>
                    <a:lnTo>
                      <a:pt x="1736" y="429"/>
                    </a:lnTo>
                    <a:lnTo>
                      <a:pt x="1743" y="453"/>
                    </a:lnTo>
                    <a:lnTo>
                      <a:pt x="1747" y="477"/>
                    </a:lnTo>
                    <a:lnTo>
                      <a:pt x="1752" y="501"/>
                    </a:lnTo>
                    <a:lnTo>
                      <a:pt x="678" y="501"/>
                    </a:lnTo>
                    <a:lnTo>
                      <a:pt x="682" y="477"/>
                    </a:lnTo>
                    <a:lnTo>
                      <a:pt x="687" y="453"/>
                    </a:lnTo>
                    <a:lnTo>
                      <a:pt x="693" y="429"/>
                    </a:lnTo>
                    <a:lnTo>
                      <a:pt x="701" y="406"/>
                    </a:lnTo>
                    <a:lnTo>
                      <a:pt x="709" y="384"/>
                    </a:lnTo>
                    <a:lnTo>
                      <a:pt x="719" y="362"/>
                    </a:lnTo>
                    <a:lnTo>
                      <a:pt x="728" y="340"/>
                    </a:lnTo>
                    <a:lnTo>
                      <a:pt x="740" y="319"/>
                    </a:lnTo>
                    <a:lnTo>
                      <a:pt x="751" y="298"/>
                    </a:lnTo>
                    <a:lnTo>
                      <a:pt x="764" y="279"/>
                    </a:lnTo>
                    <a:lnTo>
                      <a:pt x="778" y="259"/>
                    </a:lnTo>
                    <a:lnTo>
                      <a:pt x="793" y="240"/>
                    </a:lnTo>
                    <a:lnTo>
                      <a:pt x="808" y="223"/>
                    </a:lnTo>
                    <a:lnTo>
                      <a:pt x="824" y="205"/>
                    </a:lnTo>
                    <a:lnTo>
                      <a:pt x="841" y="188"/>
                    </a:lnTo>
                    <a:lnTo>
                      <a:pt x="858" y="173"/>
                    </a:lnTo>
                    <a:lnTo>
                      <a:pt x="877" y="157"/>
                    </a:lnTo>
                    <a:lnTo>
                      <a:pt x="895" y="143"/>
                    </a:lnTo>
                    <a:lnTo>
                      <a:pt x="915" y="129"/>
                    </a:lnTo>
                    <a:lnTo>
                      <a:pt x="935" y="117"/>
                    </a:lnTo>
                    <a:lnTo>
                      <a:pt x="956" y="104"/>
                    </a:lnTo>
                    <a:lnTo>
                      <a:pt x="976" y="94"/>
                    </a:lnTo>
                    <a:lnTo>
                      <a:pt x="999" y="83"/>
                    </a:lnTo>
                    <a:lnTo>
                      <a:pt x="1021" y="74"/>
                    </a:lnTo>
                    <a:lnTo>
                      <a:pt x="1044" y="66"/>
                    </a:lnTo>
                    <a:lnTo>
                      <a:pt x="1067" y="59"/>
                    </a:lnTo>
                    <a:lnTo>
                      <a:pt x="1090" y="53"/>
                    </a:lnTo>
                    <a:lnTo>
                      <a:pt x="1115" y="49"/>
                    </a:lnTo>
                    <a:lnTo>
                      <a:pt x="1139" y="44"/>
                    </a:lnTo>
                    <a:lnTo>
                      <a:pt x="1165" y="42"/>
                    </a:lnTo>
                    <a:lnTo>
                      <a:pt x="1189" y="39"/>
                    </a:lnTo>
                    <a:lnTo>
                      <a:pt x="1214" y="39"/>
                    </a:lnTo>
                    <a:close/>
                    <a:moveTo>
                      <a:pt x="3276" y="995"/>
                    </a:moveTo>
                    <a:lnTo>
                      <a:pt x="3276" y="995"/>
                    </a:lnTo>
                    <a:lnTo>
                      <a:pt x="3322" y="996"/>
                    </a:lnTo>
                    <a:lnTo>
                      <a:pt x="3367" y="997"/>
                    </a:lnTo>
                    <a:lnTo>
                      <a:pt x="3411" y="1001"/>
                    </a:lnTo>
                    <a:lnTo>
                      <a:pt x="3455" y="1004"/>
                    </a:lnTo>
                    <a:lnTo>
                      <a:pt x="3499" y="1009"/>
                    </a:lnTo>
                    <a:lnTo>
                      <a:pt x="3543" y="1016"/>
                    </a:lnTo>
                    <a:lnTo>
                      <a:pt x="3586" y="1023"/>
                    </a:lnTo>
                    <a:lnTo>
                      <a:pt x="3630" y="1031"/>
                    </a:lnTo>
                    <a:lnTo>
                      <a:pt x="3672" y="1040"/>
                    </a:lnTo>
                    <a:lnTo>
                      <a:pt x="3715" y="1051"/>
                    </a:lnTo>
                    <a:lnTo>
                      <a:pt x="3757" y="1062"/>
                    </a:lnTo>
                    <a:lnTo>
                      <a:pt x="3799" y="1074"/>
                    </a:lnTo>
                    <a:lnTo>
                      <a:pt x="3839" y="1088"/>
                    </a:lnTo>
                    <a:lnTo>
                      <a:pt x="3880" y="1102"/>
                    </a:lnTo>
                    <a:lnTo>
                      <a:pt x="3919" y="1117"/>
                    </a:lnTo>
                    <a:lnTo>
                      <a:pt x="3960" y="1133"/>
                    </a:lnTo>
                    <a:lnTo>
                      <a:pt x="3998" y="1150"/>
                    </a:lnTo>
                    <a:lnTo>
                      <a:pt x="4038" y="1169"/>
                    </a:lnTo>
                    <a:lnTo>
                      <a:pt x="4075" y="1188"/>
                    </a:lnTo>
                    <a:lnTo>
                      <a:pt x="4113" y="1207"/>
                    </a:lnTo>
                    <a:lnTo>
                      <a:pt x="4151" y="1228"/>
                    </a:lnTo>
                    <a:lnTo>
                      <a:pt x="4187" y="1249"/>
                    </a:lnTo>
                    <a:lnTo>
                      <a:pt x="4222" y="1272"/>
                    </a:lnTo>
                    <a:lnTo>
                      <a:pt x="4258" y="1296"/>
                    </a:lnTo>
                    <a:lnTo>
                      <a:pt x="4292" y="1319"/>
                    </a:lnTo>
                    <a:lnTo>
                      <a:pt x="4327" y="1344"/>
                    </a:lnTo>
                    <a:lnTo>
                      <a:pt x="4361" y="1370"/>
                    </a:lnTo>
                    <a:lnTo>
                      <a:pt x="4393" y="1397"/>
                    </a:lnTo>
                    <a:lnTo>
                      <a:pt x="4426" y="1423"/>
                    </a:lnTo>
                    <a:lnTo>
                      <a:pt x="4457" y="1451"/>
                    </a:lnTo>
                    <a:lnTo>
                      <a:pt x="4487" y="1480"/>
                    </a:lnTo>
                    <a:lnTo>
                      <a:pt x="4517" y="1509"/>
                    </a:lnTo>
                    <a:lnTo>
                      <a:pt x="4548" y="1539"/>
                    </a:lnTo>
                    <a:lnTo>
                      <a:pt x="4575" y="1571"/>
                    </a:lnTo>
                    <a:lnTo>
                      <a:pt x="4604" y="1602"/>
                    </a:lnTo>
                    <a:lnTo>
                      <a:pt x="4631" y="1635"/>
                    </a:lnTo>
                    <a:lnTo>
                      <a:pt x="4658" y="1667"/>
                    </a:lnTo>
                    <a:lnTo>
                      <a:pt x="4683" y="1701"/>
                    </a:lnTo>
                    <a:lnTo>
                      <a:pt x="4708" y="1735"/>
                    </a:lnTo>
                    <a:lnTo>
                      <a:pt x="4732" y="1769"/>
                    </a:lnTo>
                    <a:lnTo>
                      <a:pt x="4755" y="1805"/>
                    </a:lnTo>
                    <a:lnTo>
                      <a:pt x="4779" y="1841"/>
                    </a:lnTo>
                    <a:lnTo>
                      <a:pt x="4799" y="1877"/>
                    </a:lnTo>
                    <a:lnTo>
                      <a:pt x="4820" y="1914"/>
                    </a:lnTo>
                    <a:lnTo>
                      <a:pt x="4840" y="1953"/>
                    </a:lnTo>
                    <a:lnTo>
                      <a:pt x="4859" y="1990"/>
                    </a:lnTo>
                    <a:lnTo>
                      <a:pt x="4877" y="2029"/>
                    </a:lnTo>
                    <a:lnTo>
                      <a:pt x="4895" y="2068"/>
                    </a:lnTo>
                    <a:lnTo>
                      <a:pt x="4911" y="2108"/>
                    </a:lnTo>
                    <a:lnTo>
                      <a:pt x="4926" y="2148"/>
                    </a:lnTo>
                    <a:lnTo>
                      <a:pt x="4940" y="2188"/>
                    </a:lnTo>
                    <a:lnTo>
                      <a:pt x="4954" y="2229"/>
                    </a:lnTo>
                    <a:lnTo>
                      <a:pt x="4965" y="2271"/>
                    </a:lnTo>
                    <a:lnTo>
                      <a:pt x="4977" y="2313"/>
                    </a:lnTo>
                    <a:lnTo>
                      <a:pt x="4988" y="2356"/>
                    </a:lnTo>
                    <a:lnTo>
                      <a:pt x="4997" y="2397"/>
                    </a:lnTo>
                    <a:lnTo>
                      <a:pt x="5005" y="2440"/>
                    </a:lnTo>
                    <a:lnTo>
                      <a:pt x="5012" y="2485"/>
                    </a:lnTo>
                    <a:lnTo>
                      <a:pt x="5018" y="2529"/>
                    </a:lnTo>
                    <a:lnTo>
                      <a:pt x="5024" y="2573"/>
                    </a:lnTo>
                    <a:lnTo>
                      <a:pt x="5027" y="2617"/>
                    </a:lnTo>
                    <a:lnTo>
                      <a:pt x="5031" y="2661"/>
                    </a:lnTo>
                    <a:lnTo>
                      <a:pt x="5032" y="2706"/>
                    </a:lnTo>
                    <a:lnTo>
                      <a:pt x="5033" y="2752"/>
                    </a:lnTo>
                    <a:lnTo>
                      <a:pt x="5032" y="2797"/>
                    </a:lnTo>
                    <a:lnTo>
                      <a:pt x="5031" y="2842"/>
                    </a:lnTo>
                    <a:lnTo>
                      <a:pt x="5027" y="2887"/>
                    </a:lnTo>
                    <a:lnTo>
                      <a:pt x="5024" y="2932"/>
                    </a:lnTo>
                    <a:lnTo>
                      <a:pt x="5018" y="2976"/>
                    </a:lnTo>
                    <a:lnTo>
                      <a:pt x="5012" y="3020"/>
                    </a:lnTo>
                    <a:lnTo>
                      <a:pt x="5005" y="3063"/>
                    </a:lnTo>
                    <a:lnTo>
                      <a:pt x="4997" y="3106"/>
                    </a:lnTo>
                    <a:lnTo>
                      <a:pt x="4988" y="3149"/>
                    </a:lnTo>
                    <a:lnTo>
                      <a:pt x="4977" y="3191"/>
                    </a:lnTo>
                    <a:lnTo>
                      <a:pt x="4965" y="3232"/>
                    </a:lnTo>
                    <a:lnTo>
                      <a:pt x="4954" y="3274"/>
                    </a:lnTo>
                    <a:lnTo>
                      <a:pt x="4940" y="3316"/>
                    </a:lnTo>
                    <a:lnTo>
                      <a:pt x="4926" y="3355"/>
                    </a:lnTo>
                    <a:lnTo>
                      <a:pt x="4911" y="3396"/>
                    </a:lnTo>
                    <a:lnTo>
                      <a:pt x="4895" y="3435"/>
                    </a:lnTo>
                    <a:lnTo>
                      <a:pt x="4877" y="3475"/>
                    </a:lnTo>
                    <a:lnTo>
                      <a:pt x="4859" y="3513"/>
                    </a:lnTo>
                    <a:lnTo>
                      <a:pt x="4840" y="3552"/>
                    </a:lnTo>
                    <a:lnTo>
                      <a:pt x="4820" y="3589"/>
                    </a:lnTo>
                    <a:lnTo>
                      <a:pt x="4799" y="3626"/>
                    </a:lnTo>
                    <a:lnTo>
                      <a:pt x="4779" y="3663"/>
                    </a:lnTo>
                    <a:lnTo>
                      <a:pt x="4755" y="3699"/>
                    </a:lnTo>
                    <a:lnTo>
                      <a:pt x="4732" y="3734"/>
                    </a:lnTo>
                    <a:lnTo>
                      <a:pt x="4708" y="3769"/>
                    </a:lnTo>
                    <a:lnTo>
                      <a:pt x="4683" y="3804"/>
                    </a:lnTo>
                    <a:lnTo>
                      <a:pt x="4658" y="3836"/>
                    </a:lnTo>
                    <a:lnTo>
                      <a:pt x="4631" y="3870"/>
                    </a:lnTo>
                    <a:lnTo>
                      <a:pt x="4604" y="3901"/>
                    </a:lnTo>
                    <a:lnTo>
                      <a:pt x="4575" y="3934"/>
                    </a:lnTo>
                    <a:lnTo>
                      <a:pt x="4548" y="3964"/>
                    </a:lnTo>
                    <a:lnTo>
                      <a:pt x="4517" y="3994"/>
                    </a:lnTo>
                    <a:lnTo>
                      <a:pt x="4487" y="4023"/>
                    </a:lnTo>
                    <a:lnTo>
                      <a:pt x="4457" y="4052"/>
                    </a:lnTo>
                    <a:lnTo>
                      <a:pt x="4426" y="4080"/>
                    </a:lnTo>
                    <a:lnTo>
                      <a:pt x="4393" y="4108"/>
                    </a:lnTo>
                    <a:lnTo>
                      <a:pt x="4361" y="4134"/>
                    </a:lnTo>
                    <a:lnTo>
                      <a:pt x="4327" y="4160"/>
                    </a:lnTo>
                    <a:lnTo>
                      <a:pt x="4292" y="4184"/>
                    </a:lnTo>
                    <a:lnTo>
                      <a:pt x="4258" y="4209"/>
                    </a:lnTo>
                    <a:lnTo>
                      <a:pt x="4222" y="4232"/>
                    </a:lnTo>
                    <a:lnTo>
                      <a:pt x="4187" y="4254"/>
                    </a:lnTo>
                    <a:lnTo>
                      <a:pt x="4151" y="4276"/>
                    </a:lnTo>
                    <a:lnTo>
                      <a:pt x="4113" y="4297"/>
                    </a:lnTo>
                    <a:lnTo>
                      <a:pt x="4075" y="4317"/>
                    </a:lnTo>
                    <a:lnTo>
                      <a:pt x="4038" y="4335"/>
                    </a:lnTo>
                    <a:lnTo>
                      <a:pt x="3998" y="4354"/>
                    </a:lnTo>
                    <a:lnTo>
                      <a:pt x="3960" y="4370"/>
                    </a:lnTo>
                    <a:lnTo>
                      <a:pt x="3919" y="4386"/>
                    </a:lnTo>
                    <a:lnTo>
                      <a:pt x="3880" y="4402"/>
                    </a:lnTo>
                    <a:lnTo>
                      <a:pt x="3839" y="4417"/>
                    </a:lnTo>
                    <a:lnTo>
                      <a:pt x="3799" y="4429"/>
                    </a:lnTo>
                    <a:lnTo>
                      <a:pt x="3757" y="4442"/>
                    </a:lnTo>
                    <a:lnTo>
                      <a:pt x="3715" y="4454"/>
                    </a:lnTo>
                    <a:lnTo>
                      <a:pt x="3672" y="4464"/>
                    </a:lnTo>
                    <a:lnTo>
                      <a:pt x="3630" y="4474"/>
                    </a:lnTo>
                    <a:lnTo>
                      <a:pt x="3586" y="4482"/>
                    </a:lnTo>
                    <a:lnTo>
                      <a:pt x="3543" y="4489"/>
                    </a:lnTo>
                    <a:lnTo>
                      <a:pt x="3499" y="4494"/>
                    </a:lnTo>
                    <a:lnTo>
                      <a:pt x="3455" y="4499"/>
                    </a:lnTo>
                    <a:lnTo>
                      <a:pt x="3411" y="4504"/>
                    </a:lnTo>
                    <a:lnTo>
                      <a:pt x="3367" y="4506"/>
                    </a:lnTo>
                    <a:lnTo>
                      <a:pt x="3322" y="4508"/>
                    </a:lnTo>
                    <a:lnTo>
                      <a:pt x="3276" y="4508"/>
                    </a:lnTo>
                    <a:lnTo>
                      <a:pt x="3231" y="4508"/>
                    </a:lnTo>
                    <a:lnTo>
                      <a:pt x="3186" y="4506"/>
                    </a:lnTo>
                    <a:lnTo>
                      <a:pt x="3140" y="4504"/>
                    </a:lnTo>
                    <a:lnTo>
                      <a:pt x="3096" y="4499"/>
                    </a:lnTo>
                    <a:lnTo>
                      <a:pt x="3052" y="4494"/>
                    </a:lnTo>
                    <a:lnTo>
                      <a:pt x="3008" y="4489"/>
                    </a:lnTo>
                    <a:lnTo>
                      <a:pt x="2965" y="4482"/>
                    </a:lnTo>
                    <a:lnTo>
                      <a:pt x="2922" y="4474"/>
                    </a:lnTo>
                    <a:lnTo>
                      <a:pt x="2879" y="4464"/>
                    </a:lnTo>
                    <a:lnTo>
                      <a:pt x="2837" y="4454"/>
                    </a:lnTo>
                    <a:lnTo>
                      <a:pt x="2795" y="4442"/>
                    </a:lnTo>
                    <a:lnTo>
                      <a:pt x="2754" y="4429"/>
                    </a:lnTo>
                    <a:lnTo>
                      <a:pt x="2712" y="4417"/>
                    </a:lnTo>
                    <a:lnTo>
                      <a:pt x="2671" y="4402"/>
                    </a:lnTo>
                    <a:lnTo>
                      <a:pt x="2632" y="4386"/>
                    </a:lnTo>
                    <a:lnTo>
                      <a:pt x="2593" y="4370"/>
                    </a:lnTo>
                    <a:lnTo>
                      <a:pt x="2553" y="4354"/>
                    </a:lnTo>
                    <a:lnTo>
                      <a:pt x="2515" y="4335"/>
                    </a:lnTo>
                    <a:lnTo>
                      <a:pt x="2476" y="4317"/>
                    </a:lnTo>
                    <a:lnTo>
                      <a:pt x="2438" y="4297"/>
                    </a:lnTo>
                    <a:lnTo>
                      <a:pt x="2402" y="4276"/>
                    </a:lnTo>
                    <a:lnTo>
                      <a:pt x="2365" y="4254"/>
                    </a:lnTo>
                    <a:lnTo>
                      <a:pt x="2329" y="4232"/>
                    </a:lnTo>
                    <a:lnTo>
                      <a:pt x="2294" y="4209"/>
                    </a:lnTo>
                    <a:lnTo>
                      <a:pt x="2259" y="4184"/>
                    </a:lnTo>
                    <a:lnTo>
                      <a:pt x="2225" y="4160"/>
                    </a:lnTo>
                    <a:lnTo>
                      <a:pt x="2192" y="4134"/>
                    </a:lnTo>
                    <a:lnTo>
                      <a:pt x="2158" y="4108"/>
                    </a:lnTo>
                    <a:lnTo>
                      <a:pt x="2126" y="4080"/>
                    </a:lnTo>
                    <a:lnTo>
                      <a:pt x="2094" y="4052"/>
                    </a:lnTo>
                    <a:lnTo>
                      <a:pt x="2064" y="4023"/>
                    </a:lnTo>
                    <a:lnTo>
                      <a:pt x="2034" y="3994"/>
                    </a:lnTo>
                    <a:lnTo>
                      <a:pt x="2004" y="3964"/>
                    </a:lnTo>
                    <a:lnTo>
                      <a:pt x="1976" y="3934"/>
                    </a:lnTo>
                    <a:lnTo>
                      <a:pt x="1948" y="3901"/>
                    </a:lnTo>
                    <a:lnTo>
                      <a:pt x="1920" y="3870"/>
                    </a:lnTo>
                    <a:lnTo>
                      <a:pt x="1894" y="3836"/>
                    </a:lnTo>
                    <a:lnTo>
                      <a:pt x="1868" y="3804"/>
                    </a:lnTo>
                    <a:lnTo>
                      <a:pt x="1844" y="3769"/>
                    </a:lnTo>
                    <a:lnTo>
                      <a:pt x="1819" y="3734"/>
                    </a:lnTo>
                    <a:lnTo>
                      <a:pt x="1796" y="3699"/>
                    </a:lnTo>
                    <a:lnTo>
                      <a:pt x="1774" y="3663"/>
                    </a:lnTo>
                    <a:lnTo>
                      <a:pt x="1752" y="3626"/>
                    </a:lnTo>
                    <a:lnTo>
                      <a:pt x="1731" y="3589"/>
                    </a:lnTo>
                    <a:lnTo>
                      <a:pt x="1711" y="3552"/>
                    </a:lnTo>
                    <a:lnTo>
                      <a:pt x="1693" y="3513"/>
                    </a:lnTo>
                    <a:lnTo>
                      <a:pt x="1674" y="3475"/>
                    </a:lnTo>
                    <a:lnTo>
                      <a:pt x="1658" y="3435"/>
                    </a:lnTo>
                    <a:lnTo>
                      <a:pt x="1642" y="3396"/>
                    </a:lnTo>
                    <a:lnTo>
                      <a:pt x="1625" y="3355"/>
                    </a:lnTo>
                    <a:lnTo>
                      <a:pt x="1612" y="3316"/>
                    </a:lnTo>
                    <a:lnTo>
                      <a:pt x="1599" y="3274"/>
                    </a:lnTo>
                    <a:lnTo>
                      <a:pt x="1586" y="3232"/>
                    </a:lnTo>
                    <a:lnTo>
                      <a:pt x="1574" y="3191"/>
                    </a:lnTo>
                    <a:lnTo>
                      <a:pt x="1564" y="3149"/>
                    </a:lnTo>
                    <a:lnTo>
                      <a:pt x="1555" y="3106"/>
                    </a:lnTo>
                    <a:lnTo>
                      <a:pt x="1547" y="3063"/>
                    </a:lnTo>
                    <a:lnTo>
                      <a:pt x="1540" y="3020"/>
                    </a:lnTo>
                    <a:lnTo>
                      <a:pt x="1534" y="2976"/>
                    </a:lnTo>
                    <a:lnTo>
                      <a:pt x="1528" y="2932"/>
                    </a:lnTo>
                    <a:lnTo>
                      <a:pt x="1524" y="2887"/>
                    </a:lnTo>
                    <a:lnTo>
                      <a:pt x="1522" y="2842"/>
                    </a:lnTo>
                    <a:lnTo>
                      <a:pt x="1520" y="2797"/>
                    </a:lnTo>
                    <a:lnTo>
                      <a:pt x="1520" y="2752"/>
                    </a:lnTo>
                    <a:lnTo>
                      <a:pt x="1520" y="2706"/>
                    </a:lnTo>
                    <a:lnTo>
                      <a:pt x="1522" y="2661"/>
                    </a:lnTo>
                    <a:lnTo>
                      <a:pt x="1524" y="2617"/>
                    </a:lnTo>
                    <a:lnTo>
                      <a:pt x="1528" y="2573"/>
                    </a:lnTo>
                    <a:lnTo>
                      <a:pt x="1534" y="2529"/>
                    </a:lnTo>
                    <a:lnTo>
                      <a:pt x="1540" y="2485"/>
                    </a:lnTo>
                    <a:lnTo>
                      <a:pt x="1547" y="2440"/>
                    </a:lnTo>
                    <a:lnTo>
                      <a:pt x="1555" y="2397"/>
                    </a:lnTo>
                    <a:lnTo>
                      <a:pt x="1564" y="2356"/>
                    </a:lnTo>
                    <a:lnTo>
                      <a:pt x="1574" y="2313"/>
                    </a:lnTo>
                    <a:lnTo>
                      <a:pt x="1586" y="2271"/>
                    </a:lnTo>
                    <a:lnTo>
                      <a:pt x="1599" y="2229"/>
                    </a:lnTo>
                    <a:lnTo>
                      <a:pt x="1612" y="2188"/>
                    </a:lnTo>
                    <a:lnTo>
                      <a:pt x="1625" y="2148"/>
                    </a:lnTo>
                    <a:lnTo>
                      <a:pt x="1642" y="2108"/>
                    </a:lnTo>
                    <a:lnTo>
                      <a:pt x="1658" y="2068"/>
                    </a:lnTo>
                    <a:lnTo>
                      <a:pt x="1674" y="2029"/>
                    </a:lnTo>
                    <a:lnTo>
                      <a:pt x="1693" y="1990"/>
                    </a:lnTo>
                    <a:lnTo>
                      <a:pt x="1711" y="1953"/>
                    </a:lnTo>
                    <a:lnTo>
                      <a:pt x="1731" y="1914"/>
                    </a:lnTo>
                    <a:lnTo>
                      <a:pt x="1752" y="1877"/>
                    </a:lnTo>
                    <a:lnTo>
                      <a:pt x="1774" y="1841"/>
                    </a:lnTo>
                    <a:lnTo>
                      <a:pt x="1796" y="1805"/>
                    </a:lnTo>
                    <a:lnTo>
                      <a:pt x="1819" y="1769"/>
                    </a:lnTo>
                    <a:lnTo>
                      <a:pt x="1844" y="1735"/>
                    </a:lnTo>
                    <a:lnTo>
                      <a:pt x="1868" y="1701"/>
                    </a:lnTo>
                    <a:lnTo>
                      <a:pt x="1894" y="1667"/>
                    </a:lnTo>
                    <a:lnTo>
                      <a:pt x="1920" y="1635"/>
                    </a:lnTo>
                    <a:lnTo>
                      <a:pt x="1948" y="1602"/>
                    </a:lnTo>
                    <a:lnTo>
                      <a:pt x="1976" y="1571"/>
                    </a:lnTo>
                    <a:lnTo>
                      <a:pt x="2004" y="1539"/>
                    </a:lnTo>
                    <a:lnTo>
                      <a:pt x="2034" y="1509"/>
                    </a:lnTo>
                    <a:lnTo>
                      <a:pt x="2064" y="1480"/>
                    </a:lnTo>
                    <a:lnTo>
                      <a:pt x="2094" y="1451"/>
                    </a:lnTo>
                    <a:lnTo>
                      <a:pt x="2126" y="1423"/>
                    </a:lnTo>
                    <a:lnTo>
                      <a:pt x="2158" y="1397"/>
                    </a:lnTo>
                    <a:lnTo>
                      <a:pt x="2192" y="1370"/>
                    </a:lnTo>
                    <a:lnTo>
                      <a:pt x="2225" y="1344"/>
                    </a:lnTo>
                    <a:lnTo>
                      <a:pt x="2259" y="1319"/>
                    </a:lnTo>
                    <a:lnTo>
                      <a:pt x="2294" y="1296"/>
                    </a:lnTo>
                    <a:lnTo>
                      <a:pt x="2329" y="1272"/>
                    </a:lnTo>
                    <a:lnTo>
                      <a:pt x="2365" y="1249"/>
                    </a:lnTo>
                    <a:lnTo>
                      <a:pt x="2402" y="1228"/>
                    </a:lnTo>
                    <a:lnTo>
                      <a:pt x="2438" y="1207"/>
                    </a:lnTo>
                    <a:lnTo>
                      <a:pt x="2476" y="1188"/>
                    </a:lnTo>
                    <a:lnTo>
                      <a:pt x="2515" y="1169"/>
                    </a:lnTo>
                    <a:lnTo>
                      <a:pt x="2553" y="1150"/>
                    </a:lnTo>
                    <a:lnTo>
                      <a:pt x="2593" y="1133"/>
                    </a:lnTo>
                    <a:lnTo>
                      <a:pt x="2632" y="1117"/>
                    </a:lnTo>
                    <a:lnTo>
                      <a:pt x="2671" y="1102"/>
                    </a:lnTo>
                    <a:lnTo>
                      <a:pt x="2712" y="1088"/>
                    </a:lnTo>
                    <a:lnTo>
                      <a:pt x="2754" y="1074"/>
                    </a:lnTo>
                    <a:lnTo>
                      <a:pt x="2795" y="1062"/>
                    </a:lnTo>
                    <a:lnTo>
                      <a:pt x="2837" y="1051"/>
                    </a:lnTo>
                    <a:lnTo>
                      <a:pt x="2879" y="1040"/>
                    </a:lnTo>
                    <a:lnTo>
                      <a:pt x="2922" y="1031"/>
                    </a:lnTo>
                    <a:lnTo>
                      <a:pt x="2965" y="1023"/>
                    </a:lnTo>
                    <a:lnTo>
                      <a:pt x="3008" y="1016"/>
                    </a:lnTo>
                    <a:lnTo>
                      <a:pt x="3052" y="1009"/>
                    </a:lnTo>
                    <a:lnTo>
                      <a:pt x="3096" y="1004"/>
                    </a:lnTo>
                    <a:lnTo>
                      <a:pt x="3140" y="1001"/>
                    </a:lnTo>
                    <a:lnTo>
                      <a:pt x="3186" y="997"/>
                    </a:lnTo>
                    <a:lnTo>
                      <a:pt x="3231" y="996"/>
                    </a:lnTo>
                    <a:lnTo>
                      <a:pt x="3276" y="995"/>
                    </a:lnTo>
                    <a:close/>
                    <a:moveTo>
                      <a:pt x="3052" y="1894"/>
                    </a:moveTo>
                    <a:lnTo>
                      <a:pt x="3052" y="1894"/>
                    </a:lnTo>
                    <a:lnTo>
                      <a:pt x="3031" y="1882"/>
                    </a:lnTo>
                    <a:lnTo>
                      <a:pt x="3009" y="1873"/>
                    </a:lnTo>
                    <a:lnTo>
                      <a:pt x="2987" y="1865"/>
                    </a:lnTo>
                    <a:lnTo>
                      <a:pt x="2965" y="1858"/>
                    </a:lnTo>
                    <a:lnTo>
                      <a:pt x="2942" y="1852"/>
                    </a:lnTo>
                    <a:lnTo>
                      <a:pt x="2919" y="1848"/>
                    </a:lnTo>
                    <a:lnTo>
                      <a:pt x="2896" y="1846"/>
                    </a:lnTo>
                    <a:lnTo>
                      <a:pt x="2871" y="1845"/>
                    </a:lnTo>
                    <a:lnTo>
                      <a:pt x="2848" y="1845"/>
                    </a:lnTo>
                    <a:lnTo>
                      <a:pt x="2824" y="1846"/>
                    </a:lnTo>
                    <a:lnTo>
                      <a:pt x="2799" y="1849"/>
                    </a:lnTo>
                    <a:lnTo>
                      <a:pt x="2775" y="1854"/>
                    </a:lnTo>
                    <a:lnTo>
                      <a:pt x="2750" y="1859"/>
                    </a:lnTo>
                    <a:lnTo>
                      <a:pt x="2726" y="1866"/>
                    </a:lnTo>
                    <a:lnTo>
                      <a:pt x="2703" y="1874"/>
                    </a:lnTo>
                    <a:lnTo>
                      <a:pt x="2678" y="1883"/>
                    </a:lnTo>
                    <a:lnTo>
                      <a:pt x="2654" y="1895"/>
                    </a:lnTo>
                    <a:lnTo>
                      <a:pt x="2631" y="1906"/>
                    </a:lnTo>
                    <a:lnTo>
                      <a:pt x="2608" y="1919"/>
                    </a:lnTo>
                    <a:lnTo>
                      <a:pt x="2584" y="1933"/>
                    </a:lnTo>
                    <a:lnTo>
                      <a:pt x="2561" y="1948"/>
                    </a:lnTo>
                    <a:lnTo>
                      <a:pt x="2539" y="1966"/>
                    </a:lnTo>
                    <a:lnTo>
                      <a:pt x="2517" y="1983"/>
                    </a:lnTo>
                    <a:lnTo>
                      <a:pt x="2495" y="2002"/>
                    </a:lnTo>
                    <a:lnTo>
                      <a:pt x="2474" y="2021"/>
                    </a:lnTo>
                    <a:lnTo>
                      <a:pt x="2454" y="2042"/>
                    </a:lnTo>
                    <a:lnTo>
                      <a:pt x="2433" y="2064"/>
                    </a:lnTo>
                    <a:lnTo>
                      <a:pt x="2415" y="2086"/>
                    </a:lnTo>
                    <a:lnTo>
                      <a:pt x="2396" y="2111"/>
                    </a:lnTo>
                    <a:lnTo>
                      <a:pt x="2379" y="2135"/>
                    </a:lnTo>
                    <a:lnTo>
                      <a:pt x="2362" y="2162"/>
                    </a:lnTo>
                    <a:lnTo>
                      <a:pt x="2345" y="2188"/>
                    </a:lnTo>
                    <a:lnTo>
                      <a:pt x="2330" y="2215"/>
                    </a:lnTo>
                    <a:lnTo>
                      <a:pt x="2316" y="2243"/>
                    </a:lnTo>
                    <a:lnTo>
                      <a:pt x="2303" y="2271"/>
                    </a:lnTo>
                    <a:lnTo>
                      <a:pt x="2292" y="2299"/>
                    </a:lnTo>
                    <a:lnTo>
                      <a:pt x="2281" y="2327"/>
                    </a:lnTo>
                    <a:lnTo>
                      <a:pt x="2273" y="2356"/>
                    </a:lnTo>
                    <a:lnTo>
                      <a:pt x="2265" y="2384"/>
                    </a:lnTo>
                    <a:lnTo>
                      <a:pt x="2258" y="2411"/>
                    </a:lnTo>
                    <a:lnTo>
                      <a:pt x="2254" y="2439"/>
                    </a:lnTo>
                    <a:lnTo>
                      <a:pt x="2249" y="2467"/>
                    </a:lnTo>
                    <a:lnTo>
                      <a:pt x="2245" y="2495"/>
                    </a:lnTo>
                    <a:lnTo>
                      <a:pt x="2244" y="2523"/>
                    </a:lnTo>
                    <a:lnTo>
                      <a:pt x="2243" y="2550"/>
                    </a:lnTo>
                    <a:lnTo>
                      <a:pt x="2244" y="2576"/>
                    </a:lnTo>
                    <a:lnTo>
                      <a:pt x="2245" y="2603"/>
                    </a:lnTo>
                    <a:lnTo>
                      <a:pt x="2248" y="2629"/>
                    </a:lnTo>
                    <a:lnTo>
                      <a:pt x="2252" y="2654"/>
                    </a:lnTo>
                    <a:lnTo>
                      <a:pt x="2257" y="2680"/>
                    </a:lnTo>
                    <a:lnTo>
                      <a:pt x="2263" y="2704"/>
                    </a:lnTo>
                    <a:lnTo>
                      <a:pt x="2271" y="2727"/>
                    </a:lnTo>
                    <a:lnTo>
                      <a:pt x="2279" y="2750"/>
                    </a:lnTo>
                    <a:lnTo>
                      <a:pt x="2288" y="2774"/>
                    </a:lnTo>
                    <a:lnTo>
                      <a:pt x="2299" y="2795"/>
                    </a:lnTo>
                    <a:lnTo>
                      <a:pt x="2310" y="2815"/>
                    </a:lnTo>
                    <a:lnTo>
                      <a:pt x="2323" y="2836"/>
                    </a:lnTo>
                    <a:lnTo>
                      <a:pt x="2337" y="2855"/>
                    </a:lnTo>
                    <a:lnTo>
                      <a:pt x="2352" y="2874"/>
                    </a:lnTo>
                    <a:lnTo>
                      <a:pt x="2368" y="2890"/>
                    </a:lnTo>
                    <a:lnTo>
                      <a:pt x="2386" y="2906"/>
                    </a:lnTo>
                    <a:lnTo>
                      <a:pt x="2404" y="2921"/>
                    </a:lnTo>
                    <a:lnTo>
                      <a:pt x="2423" y="2935"/>
                    </a:lnTo>
                    <a:lnTo>
                      <a:pt x="2444" y="2948"/>
                    </a:lnTo>
                    <a:lnTo>
                      <a:pt x="2465" y="2958"/>
                    </a:lnTo>
                    <a:lnTo>
                      <a:pt x="2485" y="2968"/>
                    </a:lnTo>
                    <a:lnTo>
                      <a:pt x="2503" y="2975"/>
                    </a:lnTo>
                    <a:lnTo>
                      <a:pt x="2523" y="2979"/>
                    </a:lnTo>
                    <a:lnTo>
                      <a:pt x="2540" y="2982"/>
                    </a:lnTo>
                    <a:lnTo>
                      <a:pt x="2559" y="2982"/>
                    </a:lnTo>
                    <a:lnTo>
                      <a:pt x="2575" y="2980"/>
                    </a:lnTo>
                    <a:lnTo>
                      <a:pt x="2593" y="2978"/>
                    </a:lnTo>
                    <a:lnTo>
                      <a:pt x="2609" y="2973"/>
                    </a:lnTo>
                    <a:lnTo>
                      <a:pt x="2625" y="2966"/>
                    </a:lnTo>
                    <a:lnTo>
                      <a:pt x="2640" y="2958"/>
                    </a:lnTo>
                    <a:lnTo>
                      <a:pt x="2656" y="2949"/>
                    </a:lnTo>
                    <a:lnTo>
                      <a:pt x="2671" y="2937"/>
                    </a:lnTo>
                    <a:lnTo>
                      <a:pt x="2687" y="2926"/>
                    </a:lnTo>
                    <a:lnTo>
                      <a:pt x="2700" y="2912"/>
                    </a:lnTo>
                    <a:lnTo>
                      <a:pt x="2716" y="2897"/>
                    </a:lnTo>
                    <a:lnTo>
                      <a:pt x="2730" y="2879"/>
                    </a:lnTo>
                    <a:lnTo>
                      <a:pt x="2743" y="2862"/>
                    </a:lnTo>
                    <a:lnTo>
                      <a:pt x="2771" y="2824"/>
                    </a:lnTo>
                    <a:lnTo>
                      <a:pt x="2799" y="2782"/>
                    </a:lnTo>
                    <a:lnTo>
                      <a:pt x="2828" y="2737"/>
                    </a:lnTo>
                    <a:lnTo>
                      <a:pt x="2856" y="2688"/>
                    </a:lnTo>
                    <a:lnTo>
                      <a:pt x="2885" y="2637"/>
                    </a:lnTo>
                    <a:lnTo>
                      <a:pt x="2945" y="2530"/>
                    </a:lnTo>
                    <a:lnTo>
                      <a:pt x="3008" y="2424"/>
                    </a:lnTo>
                    <a:lnTo>
                      <a:pt x="3037" y="2374"/>
                    </a:lnTo>
                    <a:lnTo>
                      <a:pt x="3065" y="2326"/>
                    </a:lnTo>
                    <a:lnTo>
                      <a:pt x="3089" y="2279"/>
                    </a:lnTo>
                    <a:lnTo>
                      <a:pt x="3111" y="2235"/>
                    </a:lnTo>
                    <a:lnTo>
                      <a:pt x="3131" y="2192"/>
                    </a:lnTo>
                    <a:lnTo>
                      <a:pt x="3138" y="2171"/>
                    </a:lnTo>
                    <a:lnTo>
                      <a:pt x="3145" y="2151"/>
                    </a:lnTo>
                    <a:lnTo>
                      <a:pt x="3151" y="2132"/>
                    </a:lnTo>
                    <a:lnTo>
                      <a:pt x="3156" y="2112"/>
                    </a:lnTo>
                    <a:lnTo>
                      <a:pt x="3159" y="2093"/>
                    </a:lnTo>
                    <a:lnTo>
                      <a:pt x="3160" y="2075"/>
                    </a:lnTo>
                    <a:lnTo>
                      <a:pt x="3161" y="2057"/>
                    </a:lnTo>
                    <a:lnTo>
                      <a:pt x="3160" y="2040"/>
                    </a:lnTo>
                    <a:lnTo>
                      <a:pt x="3157" y="2022"/>
                    </a:lnTo>
                    <a:lnTo>
                      <a:pt x="3153" y="2006"/>
                    </a:lnTo>
                    <a:lnTo>
                      <a:pt x="3147" y="1990"/>
                    </a:lnTo>
                    <a:lnTo>
                      <a:pt x="3139" y="1975"/>
                    </a:lnTo>
                    <a:lnTo>
                      <a:pt x="3130" y="1960"/>
                    </a:lnTo>
                    <a:lnTo>
                      <a:pt x="3118" y="1946"/>
                    </a:lnTo>
                    <a:lnTo>
                      <a:pt x="3105" y="1932"/>
                    </a:lnTo>
                    <a:lnTo>
                      <a:pt x="3089" y="1919"/>
                    </a:lnTo>
                    <a:lnTo>
                      <a:pt x="3072" y="1906"/>
                    </a:lnTo>
                    <a:lnTo>
                      <a:pt x="3052" y="1894"/>
                    </a:lnTo>
                    <a:close/>
                    <a:moveTo>
                      <a:pt x="4125" y="1903"/>
                    </a:moveTo>
                    <a:lnTo>
                      <a:pt x="4125" y="1903"/>
                    </a:lnTo>
                    <a:lnTo>
                      <a:pt x="4083" y="1863"/>
                    </a:lnTo>
                    <a:lnTo>
                      <a:pt x="4039" y="1826"/>
                    </a:lnTo>
                    <a:lnTo>
                      <a:pt x="3994" y="1790"/>
                    </a:lnTo>
                    <a:lnTo>
                      <a:pt x="3947" y="1757"/>
                    </a:lnTo>
                    <a:lnTo>
                      <a:pt x="3923" y="1740"/>
                    </a:lnTo>
                    <a:lnTo>
                      <a:pt x="3899" y="1725"/>
                    </a:lnTo>
                    <a:lnTo>
                      <a:pt x="3873" y="1711"/>
                    </a:lnTo>
                    <a:lnTo>
                      <a:pt x="3848" y="1696"/>
                    </a:lnTo>
                    <a:lnTo>
                      <a:pt x="3822" y="1683"/>
                    </a:lnTo>
                    <a:lnTo>
                      <a:pt x="3796" y="1671"/>
                    </a:lnTo>
                    <a:lnTo>
                      <a:pt x="3770" y="1658"/>
                    </a:lnTo>
                    <a:lnTo>
                      <a:pt x="3743" y="1646"/>
                    </a:lnTo>
                    <a:lnTo>
                      <a:pt x="3716" y="1635"/>
                    </a:lnTo>
                    <a:lnTo>
                      <a:pt x="3688" y="1624"/>
                    </a:lnTo>
                    <a:lnTo>
                      <a:pt x="3661" y="1615"/>
                    </a:lnTo>
                    <a:lnTo>
                      <a:pt x="3633" y="1606"/>
                    </a:lnTo>
                    <a:lnTo>
                      <a:pt x="3605" y="1598"/>
                    </a:lnTo>
                    <a:lnTo>
                      <a:pt x="3576" y="1589"/>
                    </a:lnTo>
                    <a:lnTo>
                      <a:pt x="3547" y="1582"/>
                    </a:lnTo>
                    <a:lnTo>
                      <a:pt x="3518" y="1577"/>
                    </a:lnTo>
                    <a:lnTo>
                      <a:pt x="3489" y="1571"/>
                    </a:lnTo>
                    <a:lnTo>
                      <a:pt x="3459" y="1566"/>
                    </a:lnTo>
                    <a:lnTo>
                      <a:pt x="3428" y="1562"/>
                    </a:lnTo>
                    <a:lnTo>
                      <a:pt x="3398" y="1558"/>
                    </a:lnTo>
                    <a:lnTo>
                      <a:pt x="3368" y="1556"/>
                    </a:lnTo>
                    <a:lnTo>
                      <a:pt x="3338" y="1553"/>
                    </a:lnTo>
                    <a:lnTo>
                      <a:pt x="3307" y="1552"/>
                    </a:lnTo>
                    <a:lnTo>
                      <a:pt x="3276" y="1552"/>
                    </a:lnTo>
                    <a:lnTo>
                      <a:pt x="3245" y="1552"/>
                    </a:lnTo>
                    <a:lnTo>
                      <a:pt x="3214" y="1553"/>
                    </a:lnTo>
                    <a:lnTo>
                      <a:pt x="3183" y="1556"/>
                    </a:lnTo>
                    <a:lnTo>
                      <a:pt x="3153" y="1558"/>
                    </a:lnTo>
                    <a:lnTo>
                      <a:pt x="3123" y="1562"/>
                    </a:lnTo>
                    <a:lnTo>
                      <a:pt x="3093" y="1566"/>
                    </a:lnTo>
                    <a:lnTo>
                      <a:pt x="3064" y="1571"/>
                    </a:lnTo>
                    <a:lnTo>
                      <a:pt x="3034" y="1577"/>
                    </a:lnTo>
                    <a:lnTo>
                      <a:pt x="3005" y="1582"/>
                    </a:lnTo>
                    <a:lnTo>
                      <a:pt x="2976" y="1589"/>
                    </a:lnTo>
                    <a:lnTo>
                      <a:pt x="2948" y="1598"/>
                    </a:lnTo>
                    <a:lnTo>
                      <a:pt x="2919" y="1606"/>
                    </a:lnTo>
                    <a:lnTo>
                      <a:pt x="2891" y="1615"/>
                    </a:lnTo>
                    <a:lnTo>
                      <a:pt x="2863" y="1624"/>
                    </a:lnTo>
                    <a:lnTo>
                      <a:pt x="2836" y="1635"/>
                    </a:lnTo>
                    <a:lnTo>
                      <a:pt x="2808" y="1646"/>
                    </a:lnTo>
                    <a:lnTo>
                      <a:pt x="2782" y="1658"/>
                    </a:lnTo>
                    <a:lnTo>
                      <a:pt x="2755" y="1671"/>
                    </a:lnTo>
                    <a:lnTo>
                      <a:pt x="2730" y="1683"/>
                    </a:lnTo>
                    <a:lnTo>
                      <a:pt x="2704" y="1696"/>
                    </a:lnTo>
                    <a:lnTo>
                      <a:pt x="2678" y="1711"/>
                    </a:lnTo>
                    <a:lnTo>
                      <a:pt x="2654" y="1725"/>
                    </a:lnTo>
                    <a:lnTo>
                      <a:pt x="2629" y="1740"/>
                    </a:lnTo>
                    <a:lnTo>
                      <a:pt x="2605" y="1757"/>
                    </a:lnTo>
                    <a:lnTo>
                      <a:pt x="2558" y="1790"/>
                    </a:lnTo>
                    <a:lnTo>
                      <a:pt x="2512" y="1826"/>
                    </a:lnTo>
                    <a:lnTo>
                      <a:pt x="2469" y="1863"/>
                    </a:lnTo>
                    <a:lnTo>
                      <a:pt x="2428" y="1903"/>
                    </a:lnTo>
                    <a:lnTo>
                      <a:pt x="2387" y="1945"/>
                    </a:lnTo>
                    <a:lnTo>
                      <a:pt x="2350" y="1989"/>
                    </a:lnTo>
                    <a:lnTo>
                      <a:pt x="2314" y="2034"/>
                    </a:lnTo>
                    <a:lnTo>
                      <a:pt x="2280" y="2081"/>
                    </a:lnTo>
                    <a:lnTo>
                      <a:pt x="2265" y="2105"/>
                    </a:lnTo>
                    <a:lnTo>
                      <a:pt x="2250" y="2129"/>
                    </a:lnTo>
                    <a:lnTo>
                      <a:pt x="2235" y="2155"/>
                    </a:lnTo>
                    <a:lnTo>
                      <a:pt x="2221" y="2180"/>
                    </a:lnTo>
                    <a:lnTo>
                      <a:pt x="2207" y="2206"/>
                    </a:lnTo>
                    <a:lnTo>
                      <a:pt x="2194" y="2231"/>
                    </a:lnTo>
                    <a:lnTo>
                      <a:pt x="2182" y="2258"/>
                    </a:lnTo>
                    <a:lnTo>
                      <a:pt x="2170" y="2285"/>
                    </a:lnTo>
                    <a:lnTo>
                      <a:pt x="2159" y="2312"/>
                    </a:lnTo>
                    <a:lnTo>
                      <a:pt x="2149" y="2339"/>
                    </a:lnTo>
                    <a:lnTo>
                      <a:pt x="2139" y="2367"/>
                    </a:lnTo>
                    <a:lnTo>
                      <a:pt x="2129" y="2395"/>
                    </a:lnTo>
                    <a:lnTo>
                      <a:pt x="2121" y="2423"/>
                    </a:lnTo>
                    <a:lnTo>
                      <a:pt x="2113" y="2452"/>
                    </a:lnTo>
                    <a:lnTo>
                      <a:pt x="2106" y="2481"/>
                    </a:lnTo>
                    <a:lnTo>
                      <a:pt x="2100" y="2510"/>
                    </a:lnTo>
                    <a:lnTo>
                      <a:pt x="2094" y="2539"/>
                    </a:lnTo>
                    <a:lnTo>
                      <a:pt x="2090" y="2569"/>
                    </a:lnTo>
                    <a:lnTo>
                      <a:pt x="2085" y="2600"/>
                    </a:lnTo>
                    <a:lnTo>
                      <a:pt x="2082" y="2630"/>
                    </a:lnTo>
                    <a:lnTo>
                      <a:pt x="2079" y="2660"/>
                    </a:lnTo>
                    <a:lnTo>
                      <a:pt x="2077" y="2690"/>
                    </a:lnTo>
                    <a:lnTo>
                      <a:pt x="2076" y="2721"/>
                    </a:lnTo>
                    <a:lnTo>
                      <a:pt x="2076" y="2752"/>
                    </a:lnTo>
                    <a:lnTo>
                      <a:pt x="2076" y="2783"/>
                    </a:lnTo>
                    <a:lnTo>
                      <a:pt x="2077" y="2813"/>
                    </a:lnTo>
                    <a:lnTo>
                      <a:pt x="2079" y="2845"/>
                    </a:lnTo>
                    <a:lnTo>
                      <a:pt x="2082" y="2875"/>
                    </a:lnTo>
                    <a:lnTo>
                      <a:pt x="2085" y="2905"/>
                    </a:lnTo>
                    <a:lnTo>
                      <a:pt x="2090" y="2935"/>
                    </a:lnTo>
                    <a:lnTo>
                      <a:pt x="2094" y="2964"/>
                    </a:lnTo>
                    <a:lnTo>
                      <a:pt x="2100" y="2994"/>
                    </a:lnTo>
                    <a:lnTo>
                      <a:pt x="2106" y="3023"/>
                    </a:lnTo>
                    <a:lnTo>
                      <a:pt x="2113" y="3052"/>
                    </a:lnTo>
                    <a:lnTo>
                      <a:pt x="2121" y="3080"/>
                    </a:lnTo>
                    <a:lnTo>
                      <a:pt x="2129" y="3109"/>
                    </a:lnTo>
                    <a:lnTo>
                      <a:pt x="2139" y="3137"/>
                    </a:lnTo>
                    <a:lnTo>
                      <a:pt x="2149" y="3165"/>
                    </a:lnTo>
                    <a:lnTo>
                      <a:pt x="2159" y="3192"/>
                    </a:lnTo>
                    <a:lnTo>
                      <a:pt x="2170" y="3220"/>
                    </a:lnTo>
                    <a:lnTo>
                      <a:pt x="2182" y="3246"/>
                    </a:lnTo>
                    <a:lnTo>
                      <a:pt x="2194" y="3272"/>
                    </a:lnTo>
                    <a:lnTo>
                      <a:pt x="2207" y="3298"/>
                    </a:lnTo>
                    <a:lnTo>
                      <a:pt x="2221" y="3324"/>
                    </a:lnTo>
                    <a:lnTo>
                      <a:pt x="2235" y="3350"/>
                    </a:lnTo>
                    <a:lnTo>
                      <a:pt x="2250" y="3374"/>
                    </a:lnTo>
                    <a:lnTo>
                      <a:pt x="2265" y="3398"/>
                    </a:lnTo>
                    <a:lnTo>
                      <a:pt x="2280" y="3423"/>
                    </a:lnTo>
                    <a:lnTo>
                      <a:pt x="2314" y="3470"/>
                    </a:lnTo>
                    <a:lnTo>
                      <a:pt x="2350" y="3516"/>
                    </a:lnTo>
                    <a:lnTo>
                      <a:pt x="2387" y="3559"/>
                    </a:lnTo>
                    <a:lnTo>
                      <a:pt x="2428" y="3600"/>
                    </a:lnTo>
                    <a:lnTo>
                      <a:pt x="2469" y="3640"/>
                    </a:lnTo>
                    <a:lnTo>
                      <a:pt x="2512" y="3678"/>
                    </a:lnTo>
                    <a:lnTo>
                      <a:pt x="2558" y="3714"/>
                    </a:lnTo>
                    <a:lnTo>
                      <a:pt x="2605" y="3747"/>
                    </a:lnTo>
                    <a:lnTo>
                      <a:pt x="2629" y="3763"/>
                    </a:lnTo>
                    <a:lnTo>
                      <a:pt x="2654" y="3778"/>
                    </a:lnTo>
                    <a:lnTo>
                      <a:pt x="2678" y="3793"/>
                    </a:lnTo>
                    <a:lnTo>
                      <a:pt x="2704" y="3807"/>
                    </a:lnTo>
                    <a:lnTo>
                      <a:pt x="2730" y="3821"/>
                    </a:lnTo>
                    <a:lnTo>
                      <a:pt x="2755" y="3834"/>
                    </a:lnTo>
                    <a:lnTo>
                      <a:pt x="2782" y="3847"/>
                    </a:lnTo>
                    <a:lnTo>
                      <a:pt x="2808" y="3858"/>
                    </a:lnTo>
                    <a:lnTo>
                      <a:pt x="2836" y="3869"/>
                    </a:lnTo>
                    <a:lnTo>
                      <a:pt x="2863" y="3879"/>
                    </a:lnTo>
                    <a:lnTo>
                      <a:pt x="2891" y="3889"/>
                    </a:lnTo>
                    <a:lnTo>
                      <a:pt x="2919" y="3899"/>
                    </a:lnTo>
                    <a:lnTo>
                      <a:pt x="2948" y="3907"/>
                    </a:lnTo>
                    <a:lnTo>
                      <a:pt x="2976" y="3914"/>
                    </a:lnTo>
                    <a:lnTo>
                      <a:pt x="3005" y="3922"/>
                    </a:lnTo>
                    <a:lnTo>
                      <a:pt x="3034" y="3928"/>
                    </a:lnTo>
                    <a:lnTo>
                      <a:pt x="3064" y="3934"/>
                    </a:lnTo>
                    <a:lnTo>
                      <a:pt x="3093" y="3938"/>
                    </a:lnTo>
                    <a:lnTo>
                      <a:pt x="3123" y="3943"/>
                    </a:lnTo>
                    <a:lnTo>
                      <a:pt x="3153" y="3946"/>
                    </a:lnTo>
                    <a:lnTo>
                      <a:pt x="3183" y="3949"/>
                    </a:lnTo>
                    <a:lnTo>
                      <a:pt x="3214" y="3951"/>
                    </a:lnTo>
                    <a:lnTo>
                      <a:pt x="3245" y="3952"/>
                    </a:lnTo>
                    <a:lnTo>
                      <a:pt x="3276" y="3952"/>
                    </a:lnTo>
                    <a:lnTo>
                      <a:pt x="3307" y="3952"/>
                    </a:lnTo>
                    <a:lnTo>
                      <a:pt x="3338" y="3951"/>
                    </a:lnTo>
                    <a:lnTo>
                      <a:pt x="3368" y="3949"/>
                    </a:lnTo>
                    <a:lnTo>
                      <a:pt x="3398" y="3946"/>
                    </a:lnTo>
                    <a:lnTo>
                      <a:pt x="3428" y="3943"/>
                    </a:lnTo>
                    <a:lnTo>
                      <a:pt x="3459" y="3938"/>
                    </a:lnTo>
                    <a:lnTo>
                      <a:pt x="3489" y="3934"/>
                    </a:lnTo>
                    <a:lnTo>
                      <a:pt x="3518" y="3928"/>
                    </a:lnTo>
                    <a:lnTo>
                      <a:pt x="3547" y="3922"/>
                    </a:lnTo>
                    <a:lnTo>
                      <a:pt x="3576" y="3914"/>
                    </a:lnTo>
                    <a:lnTo>
                      <a:pt x="3605" y="3907"/>
                    </a:lnTo>
                    <a:lnTo>
                      <a:pt x="3633" y="3899"/>
                    </a:lnTo>
                    <a:lnTo>
                      <a:pt x="3661" y="3889"/>
                    </a:lnTo>
                    <a:lnTo>
                      <a:pt x="3688" y="3879"/>
                    </a:lnTo>
                    <a:lnTo>
                      <a:pt x="3716" y="3869"/>
                    </a:lnTo>
                    <a:lnTo>
                      <a:pt x="3743" y="3858"/>
                    </a:lnTo>
                    <a:lnTo>
                      <a:pt x="3770" y="3847"/>
                    </a:lnTo>
                    <a:lnTo>
                      <a:pt x="3796" y="3834"/>
                    </a:lnTo>
                    <a:lnTo>
                      <a:pt x="3822" y="3821"/>
                    </a:lnTo>
                    <a:lnTo>
                      <a:pt x="3848" y="3807"/>
                    </a:lnTo>
                    <a:lnTo>
                      <a:pt x="3873" y="3793"/>
                    </a:lnTo>
                    <a:lnTo>
                      <a:pt x="3899" y="3778"/>
                    </a:lnTo>
                    <a:lnTo>
                      <a:pt x="3923" y="3763"/>
                    </a:lnTo>
                    <a:lnTo>
                      <a:pt x="3947" y="3747"/>
                    </a:lnTo>
                    <a:lnTo>
                      <a:pt x="3994" y="3714"/>
                    </a:lnTo>
                    <a:lnTo>
                      <a:pt x="4039" y="3678"/>
                    </a:lnTo>
                    <a:lnTo>
                      <a:pt x="4083" y="3640"/>
                    </a:lnTo>
                    <a:lnTo>
                      <a:pt x="4125" y="3600"/>
                    </a:lnTo>
                    <a:lnTo>
                      <a:pt x="4164" y="3559"/>
                    </a:lnTo>
                    <a:lnTo>
                      <a:pt x="4202" y="3516"/>
                    </a:lnTo>
                    <a:lnTo>
                      <a:pt x="4238" y="3470"/>
                    </a:lnTo>
                    <a:lnTo>
                      <a:pt x="4271" y="3423"/>
                    </a:lnTo>
                    <a:lnTo>
                      <a:pt x="4286" y="3398"/>
                    </a:lnTo>
                    <a:lnTo>
                      <a:pt x="4303" y="3374"/>
                    </a:lnTo>
                    <a:lnTo>
                      <a:pt x="4317" y="3350"/>
                    </a:lnTo>
                    <a:lnTo>
                      <a:pt x="4332" y="3324"/>
                    </a:lnTo>
                    <a:lnTo>
                      <a:pt x="4344" y="3298"/>
                    </a:lnTo>
                    <a:lnTo>
                      <a:pt x="4357" y="3272"/>
                    </a:lnTo>
                    <a:lnTo>
                      <a:pt x="4370" y="3246"/>
                    </a:lnTo>
                    <a:lnTo>
                      <a:pt x="4382" y="3220"/>
                    </a:lnTo>
                    <a:lnTo>
                      <a:pt x="4393" y="3192"/>
                    </a:lnTo>
                    <a:lnTo>
                      <a:pt x="4404" y="3165"/>
                    </a:lnTo>
                    <a:lnTo>
                      <a:pt x="4413" y="3137"/>
                    </a:lnTo>
                    <a:lnTo>
                      <a:pt x="4422" y="3109"/>
                    </a:lnTo>
                    <a:lnTo>
                      <a:pt x="4430" y="3080"/>
                    </a:lnTo>
                    <a:lnTo>
                      <a:pt x="4438" y="3052"/>
                    </a:lnTo>
                    <a:lnTo>
                      <a:pt x="4445" y="3023"/>
                    </a:lnTo>
                    <a:lnTo>
                      <a:pt x="4451" y="2994"/>
                    </a:lnTo>
                    <a:lnTo>
                      <a:pt x="4457" y="2964"/>
                    </a:lnTo>
                    <a:lnTo>
                      <a:pt x="4462" y="2935"/>
                    </a:lnTo>
                    <a:lnTo>
                      <a:pt x="4466" y="2905"/>
                    </a:lnTo>
                    <a:lnTo>
                      <a:pt x="4470" y="2875"/>
                    </a:lnTo>
                    <a:lnTo>
                      <a:pt x="4472" y="2845"/>
                    </a:lnTo>
                    <a:lnTo>
                      <a:pt x="4474" y="2813"/>
                    </a:lnTo>
                    <a:lnTo>
                      <a:pt x="4476" y="2783"/>
                    </a:lnTo>
                    <a:lnTo>
                      <a:pt x="4476" y="2752"/>
                    </a:lnTo>
                    <a:lnTo>
                      <a:pt x="4476" y="2721"/>
                    </a:lnTo>
                    <a:lnTo>
                      <a:pt x="4474" y="2690"/>
                    </a:lnTo>
                    <a:lnTo>
                      <a:pt x="4472" y="2660"/>
                    </a:lnTo>
                    <a:lnTo>
                      <a:pt x="4470" y="2630"/>
                    </a:lnTo>
                    <a:lnTo>
                      <a:pt x="4466" y="2600"/>
                    </a:lnTo>
                    <a:lnTo>
                      <a:pt x="4462" y="2569"/>
                    </a:lnTo>
                    <a:lnTo>
                      <a:pt x="4457" y="2539"/>
                    </a:lnTo>
                    <a:lnTo>
                      <a:pt x="4451" y="2510"/>
                    </a:lnTo>
                    <a:lnTo>
                      <a:pt x="4445" y="2481"/>
                    </a:lnTo>
                    <a:lnTo>
                      <a:pt x="4438" y="2452"/>
                    </a:lnTo>
                    <a:lnTo>
                      <a:pt x="4430" y="2423"/>
                    </a:lnTo>
                    <a:lnTo>
                      <a:pt x="4422" y="2395"/>
                    </a:lnTo>
                    <a:lnTo>
                      <a:pt x="4413" y="2367"/>
                    </a:lnTo>
                    <a:lnTo>
                      <a:pt x="4404" y="2339"/>
                    </a:lnTo>
                    <a:lnTo>
                      <a:pt x="4393" y="2312"/>
                    </a:lnTo>
                    <a:lnTo>
                      <a:pt x="4382" y="2285"/>
                    </a:lnTo>
                    <a:lnTo>
                      <a:pt x="4370" y="2258"/>
                    </a:lnTo>
                    <a:lnTo>
                      <a:pt x="4357" y="2231"/>
                    </a:lnTo>
                    <a:lnTo>
                      <a:pt x="4344" y="2206"/>
                    </a:lnTo>
                    <a:lnTo>
                      <a:pt x="4332" y="2180"/>
                    </a:lnTo>
                    <a:lnTo>
                      <a:pt x="4317" y="2155"/>
                    </a:lnTo>
                    <a:lnTo>
                      <a:pt x="4303" y="2129"/>
                    </a:lnTo>
                    <a:lnTo>
                      <a:pt x="4286" y="2105"/>
                    </a:lnTo>
                    <a:lnTo>
                      <a:pt x="4271" y="2081"/>
                    </a:lnTo>
                    <a:lnTo>
                      <a:pt x="4238" y="2034"/>
                    </a:lnTo>
                    <a:lnTo>
                      <a:pt x="4202" y="1989"/>
                    </a:lnTo>
                    <a:lnTo>
                      <a:pt x="4164" y="1945"/>
                    </a:lnTo>
                    <a:lnTo>
                      <a:pt x="4125" y="1903"/>
                    </a:lnTo>
                    <a:close/>
                    <a:moveTo>
                      <a:pt x="2363" y="0"/>
                    </a:moveTo>
                    <a:lnTo>
                      <a:pt x="1975" y="737"/>
                    </a:lnTo>
                    <a:lnTo>
                      <a:pt x="663" y="737"/>
                    </a:lnTo>
                    <a:lnTo>
                      <a:pt x="629" y="737"/>
                    </a:lnTo>
                    <a:lnTo>
                      <a:pt x="596" y="739"/>
                    </a:lnTo>
                    <a:lnTo>
                      <a:pt x="562" y="744"/>
                    </a:lnTo>
                    <a:lnTo>
                      <a:pt x="530" y="750"/>
                    </a:lnTo>
                    <a:lnTo>
                      <a:pt x="498" y="758"/>
                    </a:lnTo>
                    <a:lnTo>
                      <a:pt x="467" y="766"/>
                    </a:lnTo>
                    <a:lnTo>
                      <a:pt x="435" y="777"/>
                    </a:lnTo>
                    <a:lnTo>
                      <a:pt x="405" y="789"/>
                    </a:lnTo>
                    <a:lnTo>
                      <a:pt x="376" y="802"/>
                    </a:lnTo>
                    <a:lnTo>
                      <a:pt x="347" y="817"/>
                    </a:lnTo>
                    <a:lnTo>
                      <a:pt x="321" y="832"/>
                    </a:lnTo>
                    <a:lnTo>
                      <a:pt x="293" y="850"/>
                    </a:lnTo>
                    <a:lnTo>
                      <a:pt x="267" y="868"/>
                    </a:lnTo>
                    <a:lnTo>
                      <a:pt x="242" y="888"/>
                    </a:lnTo>
                    <a:lnTo>
                      <a:pt x="218" y="909"/>
                    </a:lnTo>
                    <a:lnTo>
                      <a:pt x="195" y="931"/>
                    </a:lnTo>
                    <a:lnTo>
                      <a:pt x="173" y="954"/>
                    </a:lnTo>
                    <a:lnTo>
                      <a:pt x="152" y="979"/>
                    </a:lnTo>
                    <a:lnTo>
                      <a:pt x="132" y="1003"/>
                    </a:lnTo>
                    <a:lnTo>
                      <a:pt x="114" y="1030"/>
                    </a:lnTo>
                    <a:lnTo>
                      <a:pt x="97" y="1056"/>
                    </a:lnTo>
                    <a:lnTo>
                      <a:pt x="80" y="1084"/>
                    </a:lnTo>
                    <a:lnTo>
                      <a:pt x="66" y="1112"/>
                    </a:lnTo>
                    <a:lnTo>
                      <a:pt x="52" y="1142"/>
                    </a:lnTo>
                    <a:lnTo>
                      <a:pt x="41" y="1171"/>
                    </a:lnTo>
                    <a:lnTo>
                      <a:pt x="30" y="1203"/>
                    </a:lnTo>
                    <a:lnTo>
                      <a:pt x="21" y="1234"/>
                    </a:lnTo>
                    <a:lnTo>
                      <a:pt x="14" y="1265"/>
                    </a:lnTo>
                    <a:lnTo>
                      <a:pt x="8" y="1299"/>
                    </a:lnTo>
                    <a:lnTo>
                      <a:pt x="4" y="1332"/>
                    </a:lnTo>
                    <a:lnTo>
                      <a:pt x="1" y="1365"/>
                    </a:lnTo>
                    <a:lnTo>
                      <a:pt x="0" y="1399"/>
                    </a:lnTo>
                    <a:lnTo>
                      <a:pt x="0" y="4222"/>
                    </a:lnTo>
                    <a:lnTo>
                      <a:pt x="1" y="4255"/>
                    </a:lnTo>
                    <a:lnTo>
                      <a:pt x="4" y="4289"/>
                    </a:lnTo>
                    <a:lnTo>
                      <a:pt x="8" y="4321"/>
                    </a:lnTo>
                    <a:lnTo>
                      <a:pt x="14" y="4354"/>
                    </a:lnTo>
                    <a:lnTo>
                      <a:pt x="21" y="4386"/>
                    </a:lnTo>
                    <a:lnTo>
                      <a:pt x="30" y="4418"/>
                    </a:lnTo>
                    <a:lnTo>
                      <a:pt x="41" y="4448"/>
                    </a:lnTo>
                    <a:lnTo>
                      <a:pt x="52" y="4478"/>
                    </a:lnTo>
                    <a:lnTo>
                      <a:pt x="66" y="4507"/>
                    </a:lnTo>
                    <a:lnTo>
                      <a:pt x="80" y="4536"/>
                    </a:lnTo>
                    <a:lnTo>
                      <a:pt x="97" y="4564"/>
                    </a:lnTo>
                    <a:lnTo>
                      <a:pt x="114" y="4591"/>
                    </a:lnTo>
                    <a:lnTo>
                      <a:pt x="132" y="4616"/>
                    </a:lnTo>
                    <a:lnTo>
                      <a:pt x="152" y="4642"/>
                    </a:lnTo>
                    <a:lnTo>
                      <a:pt x="173" y="4666"/>
                    </a:lnTo>
                    <a:lnTo>
                      <a:pt x="195" y="4689"/>
                    </a:lnTo>
                    <a:lnTo>
                      <a:pt x="218" y="4712"/>
                    </a:lnTo>
                    <a:lnTo>
                      <a:pt x="242" y="4732"/>
                    </a:lnTo>
                    <a:lnTo>
                      <a:pt x="267" y="4752"/>
                    </a:lnTo>
                    <a:lnTo>
                      <a:pt x="293" y="4770"/>
                    </a:lnTo>
                    <a:lnTo>
                      <a:pt x="321" y="4787"/>
                    </a:lnTo>
                    <a:lnTo>
                      <a:pt x="347" y="4803"/>
                    </a:lnTo>
                    <a:lnTo>
                      <a:pt x="376" y="4818"/>
                    </a:lnTo>
                    <a:lnTo>
                      <a:pt x="405" y="4831"/>
                    </a:lnTo>
                    <a:lnTo>
                      <a:pt x="435" y="4843"/>
                    </a:lnTo>
                    <a:lnTo>
                      <a:pt x="467" y="4853"/>
                    </a:lnTo>
                    <a:lnTo>
                      <a:pt x="498" y="4862"/>
                    </a:lnTo>
                    <a:lnTo>
                      <a:pt x="530" y="4871"/>
                    </a:lnTo>
                    <a:lnTo>
                      <a:pt x="562" y="4876"/>
                    </a:lnTo>
                    <a:lnTo>
                      <a:pt x="596" y="4880"/>
                    </a:lnTo>
                    <a:lnTo>
                      <a:pt x="629" y="4883"/>
                    </a:lnTo>
                    <a:lnTo>
                      <a:pt x="663" y="4883"/>
                    </a:lnTo>
                    <a:lnTo>
                      <a:pt x="4956" y="4883"/>
                    </a:lnTo>
                    <a:lnTo>
                      <a:pt x="4991" y="4883"/>
                    </a:lnTo>
                    <a:lnTo>
                      <a:pt x="5024" y="4880"/>
                    </a:lnTo>
                    <a:lnTo>
                      <a:pt x="5057" y="4876"/>
                    </a:lnTo>
                    <a:lnTo>
                      <a:pt x="5090" y="4871"/>
                    </a:lnTo>
                    <a:lnTo>
                      <a:pt x="5121" y="4862"/>
                    </a:lnTo>
                    <a:lnTo>
                      <a:pt x="5154" y="4853"/>
                    </a:lnTo>
                    <a:lnTo>
                      <a:pt x="5184" y="4843"/>
                    </a:lnTo>
                    <a:lnTo>
                      <a:pt x="5214" y="4831"/>
                    </a:lnTo>
                    <a:lnTo>
                      <a:pt x="5243" y="4818"/>
                    </a:lnTo>
                    <a:lnTo>
                      <a:pt x="5272" y="4803"/>
                    </a:lnTo>
                    <a:lnTo>
                      <a:pt x="5300" y="4787"/>
                    </a:lnTo>
                    <a:lnTo>
                      <a:pt x="5327" y="4770"/>
                    </a:lnTo>
                    <a:lnTo>
                      <a:pt x="5352" y="4752"/>
                    </a:lnTo>
                    <a:lnTo>
                      <a:pt x="5378" y="4732"/>
                    </a:lnTo>
                    <a:lnTo>
                      <a:pt x="5401" y="4712"/>
                    </a:lnTo>
                    <a:lnTo>
                      <a:pt x="5424" y="4689"/>
                    </a:lnTo>
                    <a:lnTo>
                      <a:pt x="5446" y="4666"/>
                    </a:lnTo>
                    <a:lnTo>
                      <a:pt x="5467" y="4642"/>
                    </a:lnTo>
                    <a:lnTo>
                      <a:pt x="5487" y="4616"/>
                    </a:lnTo>
                    <a:lnTo>
                      <a:pt x="5505" y="4591"/>
                    </a:lnTo>
                    <a:lnTo>
                      <a:pt x="5523" y="4564"/>
                    </a:lnTo>
                    <a:lnTo>
                      <a:pt x="5539" y="4536"/>
                    </a:lnTo>
                    <a:lnTo>
                      <a:pt x="5553" y="4507"/>
                    </a:lnTo>
                    <a:lnTo>
                      <a:pt x="5567" y="4478"/>
                    </a:lnTo>
                    <a:lnTo>
                      <a:pt x="5578" y="4448"/>
                    </a:lnTo>
                    <a:lnTo>
                      <a:pt x="5589" y="4418"/>
                    </a:lnTo>
                    <a:lnTo>
                      <a:pt x="5598" y="4386"/>
                    </a:lnTo>
                    <a:lnTo>
                      <a:pt x="5605" y="4354"/>
                    </a:lnTo>
                    <a:lnTo>
                      <a:pt x="5611" y="4321"/>
                    </a:lnTo>
                    <a:lnTo>
                      <a:pt x="5616" y="4289"/>
                    </a:lnTo>
                    <a:lnTo>
                      <a:pt x="5618" y="4255"/>
                    </a:lnTo>
                    <a:lnTo>
                      <a:pt x="5619" y="4222"/>
                    </a:lnTo>
                    <a:lnTo>
                      <a:pt x="5619" y="1399"/>
                    </a:lnTo>
                    <a:lnTo>
                      <a:pt x="5618" y="1365"/>
                    </a:lnTo>
                    <a:lnTo>
                      <a:pt x="5616" y="1332"/>
                    </a:lnTo>
                    <a:lnTo>
                      <a:pt x="5611" y="1299"/>
                    </a:lnTo>
                    <a:lnTo>
                      <a:pt x="5605" y="1265"/>
                    </a:lnTo>
                    <a:lnTo>
                      <a:pt x="5598" y="1234"/>
                    </a:lnTo>
                    <a:lnTo>
                      <a:pt x="5589" y="1203"/>
                    </a:lnTo>
                    <a:lnTo>
                      <a:pt x="5578" y="1171"/>
                    </a:lnTo>
                    <a:lnTo>
                      <a:pt x="5567" y="1142"/>
                    </a:lnTo>
                    <a:lnTo>
                      <a:pt x="5553" y="1112"/>
                    </a:lnTo>
                    <a:lnTo>
                      <a:pt x="5539" y="1084"/>
                    </a:lnTo>
                    <a:lnTo>
                      <a:pt x="5523" y="1056"/>
                    </a:lnTo>
                    <a:lnTo>
                      <a:pt x="5505" y="1030"/>
                    </a:lnTo>
                    <a:lnTo>
                      <a:pt x="5487" y="1003"/>
                    </a:lnTo>
                    <a:lnTo>
                      <a:pt x="5467" y="979"/>
                    </a:lnTo>
                    <a:lnTo>
                      <a:pt x="5446" y="954"/>
                    </a:lnTo>
                    <a:lnTo>
                      <a:pt x="5424" y="931"/>
                    </a:lnTo>
                    <a:lnTo>
                      <a:pt x="5401" y="909"/>
                    </a:lnTo>
                    <a:lnTo>
                      <a:pt x="5378" y="888"/>
                    </a:lnTo>
                    <a:lnTo>
                      <a:pt x="5352" y="868"/>
                    </a:lnTo>
                    <a:lnTo>
                      <a:pt x="5327" y="850"/>
                    </a:lnTo>
                    <a:lnTo>
                      <a:pt x="5300" y="832"/>
                    </a:lnTo>
                    <a:lnTo>
                      <a:pt x="5272" y="817"/>
                    </a:lnTo>
                    <a:lnTo>
                      <a:pt x="5243" y="802"/>
                    </a:lnTo>
                    <a:lnTo>
                      <a:pt x="5214" y="789"/>
                    </a:lnTo>
                    <a:lnTo>
                      <a:pt x="5184" y="777"/>
                    </a:lnTo>
                    <a:lnTo>
                      <a:pt x="5154" y="766"/>
                    </a:lnTo>
                    <a:lnTo>
                      <a:pt x="5121" y="758"/>
                    </a:lnTo>
                    <a:lnTo>
                      <a:pt x="5090" y="750"/>
                    </a:lnTo>
                    <a:lnTo>
                      <a:pt x="5057" y="744"/>
                    </a:lnTo>
                    <a:lnTo>
                      <a:pt x="5024" y="739"/>
                    </a:lnTo>
                    <a:lnTo>
                      <a:pt x="4991" y="737"/>
                    </a:lnTo>
                    <a:lnTo>
                      <a:pt x="4956" y="737"/>
                    </a:lnTo>
                    <a:lnTo>
                      <a:pt x="4746" y="737"/>
                    </a:lnTo>
                    <a:lnTo>
                      <a:pt x="4300" y="0"/>
                    </a:lnTo>
                    <a:lnTo>
                      <a:pt x="2363"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1010" noProof="1">
                  <a:solidFill>
                    <a:srgbClr val="FFFFFF"/>
                  </a:solidFill>
                  <a:ea typeface="微软雅黑" panose="020B0503020204020204" pitchFamily="34" charset="-122"/>
                </a:endParaRPr>
              </a:p>
            </p:txBody>
          </p:sp>
        </p:grpSp>
        <p:sp>
          <p:nvSpPr>
            <p:cNvPr id="31" name="文本框 5"/>
            <p:cNvSpPr txBox="1">
              <a:spLocks noChangeArrowheads="1"/>
            </p:cNvSpPr>
            <p:nvPr/>
          </p:nvSpPr>
          <p:spPr bwMode="auto">
            <a:xfrm>
              <a:off x="4035425" y="2246313"/>
              <a:ext cx="3032268" cy="861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微软雅黑" panose="020B0503020204020204" pitchFamily="34" charset="-122"/>
                  <a:ea typeface="造字工房悦圆演示版常规体" pitchFamily="50" charset="-122"/>
                </a:defRPr>
              </a:lvl1pPr>
              <a:lvl2pPr marL="742950" indent="-285750">
                <a:defRPr>
                  <a:solidFill>
                    <a:schemeClr val="tx1"/>
                  </a:solidFill>
                  <a:latin typeface="微软雅黑" panose="020B0503020204020204" pitchFamily="34" charset="-122"/>
                  <a:ea typeface="造字工房悦圆演示版常规体" pitchFamily="50" charset="-122"/>
                </a:defRPr>
              </a:lvl2pPr>
              <a:lvl3pPr marL="1143000" indent="-228600">
                <a:defRPr>
                  <a:solidFill>
                    <a:schemeClr val="tx1"/>
                  </a:solidFill>
                  <a:latin typeface="微软雅黑" panose="020B0503020204020204" pitchFamily="34" charset="-122"/>
                  <a:ea typeface="造字工房悦圆演示版常规体" pitchFamily="50" charset="-122"/>
                </a:defRPr>
              </a:lvl3pPr>
              <a:lvl4pPr marL="1600200" indent="-228600">
                <a:defRPr>
                  <a:solidFill>
                    <a:schemeClr val="tx1"/>
                  </a:solidFill>
                  <a:latin typeface="微软雅黑" panose="020B0503020204020204" pitchFamily="34" charset="-122"/>
                  <a:ea typeface="造字工房悦圆演示版常规体" pitchFamily="50" charset="-122"/>
                </a:defRPr>
              </a:lvl4pPr>
              <a:lvl5pPr marL="2057400" indent="-228600">
                <a:defRPr>
                  <a:solidFill>
                    <a:schemeClr val="tx1"/>
                  </a:solidFill>
                  <a:latin typeface="微软雅黑" panose="020B0503020204020204" pitchFamily="34" charset="-122"/>
                  <a:ea typeface="造字工房悦圆演示版常规体" pitchFamily="50"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造字工房悦圆演示版常规体" pitchFamily="50"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造字工房悦圆演示版常规体" pitchFamily="50"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造字工房悦圆演示版常规体" pitchFamily="50"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造字工房悦圆演示版常规体" pitchFamily="50" charset="-122"/>
                </a:defRPr>
              </a:lvl9pPr>
            </a:lstStyle>
            <a:p>
              <a:pPr eaLnBrk="1" hangingPunct="1"/>
              <a:r>
                <a:rPr lang="en-US" altLang="zh-CN" sz="3600" b="1">
                  <a:solidFill>
                    <a:schemeClr val="bg1"/>
                  </a:solidFill>
                  <a:latin typeface="造字工房尚黑 G0v1 粗体" charset="0"/>
                  <a:ea typeface="微软雅黑" panose="020B0503020204020204" pitchFamily="34" charset="-122"/>
                </a:rPr>
                <a:t>PART ONE</a:t>
              </a:r>
              <a:endParaRPr lang="zh-CN" altLang="en-US" sz="3600" b="1">
                <a:solidFill>
                  <a:schemeClr val="bg1"/>
                </a:solidFill>
                <a:latin typeface="造字工房尚黑 G0v1 粗体" charset="0"/>
                <a:ea typeface="微软雅黑" panose="020B0503020204020204" pitchFamily="34" charset="-122"/>
              </a:endParaRPr>
            </a:p>
          </p:txBody>
        </p:sp>
      </p:grpSp>
      <p:sp>
        <p:nvSpPr>
          <p:cNvPr id="32" name="矩形 31"/>
          <p:cNvSpPr/>
          <p:nvPr/>
        </p:nvSpPr>
        <p:spPr>
          <a:xfrm>
            <a:off x="8990001" y="1329187"/>
            <a:ext cx="152345" cy="1242563"/>
          </a:xfrm>
          <a:prstGeom prst="rect">
            <a:avLst/>
          </a:prstGeom>
          <a:solidFill>
            <a:srgbClr val="0074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010">
              <a:solidFill>
                <a:schemeClr val="tx1"/>
              </a:solidFill>
              <a:ea typeface="微软雅黑" panose="020B0503020204020204" pitchFamily="34" charset="-122"/>
            </a:endParaRPr>
          </a:p>
        </p:txBody>
      </p:sp>
      <p:sp>
        <p:nvSpPr>
          <p:cNvPr id="33" name="文本框 7"/>
          <p:cNvSpPr txBox="1">
            <a:spLocks noChangeArrowheads="1"/>
          </p:cNvSpPr>
          <p:nvPr/>
        </p:nvSpPr>
        <p:spPr bwMode="auto">
          <a:xfrm>
            <a:off x="5727680" y="1821251"/>
            <a:ext cx="3186150" cy="507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微软雅黑" panose="020B0503020204020204" pitchFamily="34" charset="-122"/>
                <a:ea typeface="造字工房悦圆演示版常规体" pitchFamily="50" charset="-122"/>
              </a:defRPr>
            </a:lvl1pPr>
            <a:lvl2pPr marL="742950" indent="-285750">
              <a:defRPr>
                <a:solidFill>
                  <a:schemeClr val="tx1"/>
                </a:solidFill>
                <a:latin typeface="微软雅黑" panose="020B0503020204020204" pitchFamily="34" charset="-122"/>
                <a:ea typeface="造字工房悦圆演示版常规体" pitchFamily="50" charset="-122"/>
              </a:defRPr>
            </a:lvl2pPr>
            <a:lvl3pPr marL="1143000" indent="-228600">
              <a:defRPr>
                <a:solidFill>
                  <a:schemeClr val="tx1"/>
                </a:solidFill>
                <a:latin typeface="微软雅黑" panose="020B0503020204020204" pitchFamily="34" charset="-122"/>
                <a:ea typeface="造字工房悦圆演示版常规体" pitchFamily="50" charset="-122"/>
              </a:defRPr>
            </a:lvl3pPr>
            <a:lvl4pPr marL="1600200" indent="-228600">
              <a:defRPr>
                <a:solidFill>
                  <a:schemeClr val="tx1"/>
                </a:solidFill>
                <a:latin typeface="微软雅黑" panose="020B0503020204020204" pitchFamily="34" charset="-122"/>
                <a:ea typeface="造字工房悦圆演示版常规体" pitchFamily="50" charset="-122"/>
              </a:defRPr>
            </a:lvl4pPr>
            <a:lvl5pPr marL="2057400" indent="-228600">
              <a:defRPr>
                <a:solidFill>
                  <a:schemeClr val="tx1"/>
                </a:solidFill>
                <a:latin typeface="微软雅黑" panose="020B0503020204020204" pitchFamily="34" charset="-122"/>
                <a:ea typeface="造字工房悦圆演示版常规体" pitchFamily="50"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造字工房悦圆演示版常规体" pitchFamily="50"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造字工房悦圆演示版常规体" pitchFamily="50"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造字工房悦圆演示版常规体" pitchFamily="50"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造字工房悦圆演示版常规体" pitchFamily="50" charset="-122"/>
              </a:defRPr>
            </a:lvl9pPr>
          </a:lstStyle>
          <a:p>
            <a:pPr fontAlgn="auto"/>
            <a:r>
              <a:rPr lang="zh-CN" altLang="en-US" sz="2700" b="1" spc="225" noProof="1">
                <a:solidFill>
                  <a:srgbClr val="007470"/>
                </a:solidFill>
                <a:ea typeface="微软雅黑" panose="020B0503020204020204" pitchFamily="34" charset="-122"/>
              </a:rPr>
              <a:t>这里输入你的标题</a:t>
            </a:r>
          </a:p>
        </p:txBody>
      </p:sp>
      <p:sp>
        <p:nvSpPr>
          <p:cNvPr id="38" name="矩形 37"/>
          <p:cNvSpPr/>
          <p:nvPr/>
        </p:nvSpPr>
        <p:spPr>
          <a:xfrm>
            <a:off x="2433222" y="3907148"/>
            <a:ext cx="3214715" cy="34516"/>
          </a:xfrm>
          <a:prstGeom prst="rect">
            <a:avLst/>
          </a:prstGeom>
          <a:solidFill>
            <a:srgbClr val="008E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010">
              <a:solidFill>
                <a:schemeClr val="tx1"/>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barn(inVertical)">
                                      <p:cBhvr>
                                        <p:cTn id="14" dur="500"/>
                                        <p:tgtEl>
                                          <p:spTgt spid="38"/>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wipe(down)">
                                      <p:cBhvr>
                                        <p:cTn id="18" dur="500"/>
                                        <p:tgtEl>
                                          <p:spTgt spid="42"/>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3" grpId="0"/>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val 16"/>
          <p:cNvSpPr/>
          <p:nvPr/>
        </p:nvSpPr>
        <p:spPr>
          <a:xfrm rot="16200000">
            <a:off x="3840301" y="2811506"/>
            <a:ext cx="185022" cy="192427"/>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100">
              <a:latin typeface="微软雅黑" panose="020B0503020204020204" pitchFamily="34" charset="-122"/>
              <a:ea typeface="微软雅黑" panose="020B0503020204020204" pitchFamily="34" charset="-122"/>
            </a:endParaRPr>
          </a:p>
        </p:txBody>
      </p:sp>
      <p:grpSp>
        <p:nvGrpSpPr>
          <p:cNvPr id="47" name="Group 1"/>
          <p:cNvGrpSpPr/>
          <p:nvPr/>
        </p:nvGrpSpPr>
        <p:grpSpPr>
          <a:xfrm rot="16200000">
            <a:off x="3186642" y="2269744"/>
            <a:ext cx="40469" cy="1278632"/>
            <a:chOff x="6077893" y="2108487"/>
            <a:chExt cx="36214" cy="1552769"/>
          </a:xfrm>
          <a:solidFill>
            <a:schemeClr val="accent2">
              <a:lumMod val="75000"/>
            </a:schemeClr>
          </a:solidFill>
        </p:grpSpPr>
        <p:cxnSp>
          <p:nvCxnSpPr>
            <p:cNvPr id="48" name="Straight Connector 14"/>
            <p:cNvCxnSpPr/>
            <p:nvPr/>
          </p:nvCxnSpPr>
          <p:spPr>
            <a:xfrm>
              <a:off x="6114107" y="2108487"/>
              <a:ext cx="0" cy="1552769"/>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24"/>
            <p:cNvCxnSpPr/>
            <p:nvPr/>
          </p:nvCxnSpPr>
          <p:spPr>
            <a:xfrm>
              <a:off x="6077893" y="2108487"/>
              <a:ext cx="0" cy="1552769"/>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50" name="Group 2"/>
          <p:cNvGrpSpPr/>
          <p:nvPr/>
        </p:nvGrpSpPr>
        <p:grpSpPr>
          <a:xfrm rot="16200000">
            <a:off x="4573515" y="2350291"/>
            <a:ext cx="40473" cy="1129452"/>
            <a:chOff x="6077893" y="3797444"/>
            <a:chExt cx="36214" cy="1371599"/>
          </a:xfrm>
          <a:solidFill>
            <a:schemeClr val="accent2">
              <a:lumMod val="75000"/>
            </a:schemeClr>
          </a:solidFill>
        </p:grpSpPr>
        <p:cxnSp>
          <p:nvCxnSpPr>
            <p:cNvPr id="51" name="Straight Connector 19"/>
            <p:cNvCxnSpPr/>
            <p:nvPr/>
          </p:nvCxnSpPr>
          <p:spPr>
            <a:xfrm>
              <a:off x="6114107" y="3797444"/>
              <a:ext cx="0" cy="1371599"/>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2" name="Straight Connector 25"/>
            <p:cNvCxnSpPr/>
            <p:nvPr/>
          </p:nvCxnSpPr>
          <p:spPr>
            <a:xfrm>
              <a:off x="6077893" y="3797444"/>
              <a:ext cx="0" cy="1371599"/>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53" name="Group 3"/>
          <p:cNvGrpSpPr/>
          <p:nvPr/>
        </p:nvGrpSpPr>
        <p:grpSpPr>
          <a:xfrm rot="16200000">
            <a:off x="5987203" y="2277133"/>
            <a:ext cx="40471" cy="1278634"/>
            <a:chOff x="6077893" y="5305231"/>
            <a:chExt cx="36214" cy="1552769"/>
          </a:xfrm>
          <a:solidFill>
            <a:schemeClr val="accent2">
              <a:lumMod val="75000"/>
            </a:schemeClr>
          </a:solidFill>
        </p:grpSpPr>
        <p:cxnSp>
          <p:nvCxnSpPr>
            <p:cNvPr id="54" name="Straight Connector 21"/>
            <p:cNvCxnSpPr/>
            <p:nvPr/>
          </p:nvCxnSpPr>
          <p:spPr>
            <a:xfrm>
              <a:off x="6114107" y="5305231"/>
              <a:ext cx="0" cy="1552769"/>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26"/>
            <p:cNvCxnSpPr/>
            <p:nvPr/>
          </p:nvCxnSpPr>
          <p:spPr>
            <a:xfrm>
              <a:off x="6077893" y="5305231"/>
              <a:ext cx="0" cy="1552769"/>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56" name="Oval 40"/>
          <p:cNvSpPr/>
          <p:nvPr/>
        </p:nvSpPr>
        <p:spPr>
          <a:xfrm rot="16200000">
            <a:off x="2369529" y="2798567"/>
            <a:ext cx="185022" cy="192427"/>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100">
              <a:latin typeface="微软雅黑" panose="020B0503020204020204" pitchFamily="34" charset="-122"/>
              <a:ea typeface="微软雅黑" panose="020B0503020204020204" pitchFamily="34" charset="-122"/>
            </a:endParaRPr>
          </a:p>
        </p:txBody>
      </p:sp>
      <p:sp>
        <p:nvSpPr>
          <p:cNvPr id="57" name="Oval 41"/>
          <p:cNvSpPr/>
          <p:nvPr/>
        </p:nvSpPr>
        <p:spPr>
          <a:xfrm rot="16200000">
            <a:off x="5162181" y="2813768"/>
            <a:ext cx="185022" cy="192427"/>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000"/>
          </a:p>
        </p:txBody>
      </p:sp>
      <p:sp>
        <p:nvSpPr>
          <p:cNvPr id="58" name="Isosceles Triangle 45"/>
          <p:cNvSpPr/>
          <p:nvPr/>
        </p:nvSpPr>
        <p:spPr>
          <a:xfrm>
            <a:off x="2421598" y="2603540"/>
            <a:ext cx="94094" cy="164200"/>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100">
              <a:latin typeface="微软雅黑" panose="020B0503020204020204" pitchFamily="34" charset="-122"/>
              <a:ea typeface="微软雅黑" panose="020B0503020204020204" pitchFamily="34" charset="-122"/>
            </a:endParaRPr>
          </a:p>
        </p:txBody>
      </p:sp>
      <p:sp>
        <p:nvSpPr>
          <p:cNvPr id="59" name="Isosceles Triangle 48"/>
          <p:cNvSpPr/>
          <p:nvPr/>
        </p:nvSpPr>
        <p:spPr>
          <a:xfrm rot="10800000" flipH="1">
            <a:off x="3892235" y="3040798"/>
            <a:ext cx="94094" cy="164200"/>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100">
              <a:latin typeface="微软雅黑" panose="020B0503020204020204" pitchFamily="34" charset="-122"/>
              <a:ea typeface="微软雅黑" panose="020B0503020204020204" pitchFamily="34" charset="-122"/>
            </a:endParaRPr>
          </a:p>
        </p:txBody>
      </p:sp>
      <p:sp>
        <p:nvSpPr>
          <p:cNvPr id="60" name="Isosceles Triangle 69"/>
          <p:cNvSpPr/>
          <p:nvPr/>
        </p:nvSpPr>
        <p:spPr>
          <a:xfrm>
            <a:off x="5204973" y="2621957"/>
            <a:ext cx="94094" cy="164200"/>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000"/>
          </a:p>
        </p:txBody>
      </p:sp>
      <p:sp>
        <p:nvSpPr>
          <p:cNvPr id="61" name="Rectangle 70"/>
          <p:cNvSpPr/>
          <p:nvPr/>
        </p:nvSpPr>
        <p:spPr>
          <a:xfrm>
            <a:off x="1331640" y="1387737"/>
            <a:ext cx="2295722" cy="1063566"/>
          </a:xfrm>
          <a:prstGeom prst="rect">
            <a:avLst/>
          </a:prstGeom>
          <a:noFill/>
          <a:ln w="38100">
            <a:solidFill>
              <a:schemeClr val="accent1"/>
            </a:solidFill>
          </a:ln>
          <a:effectLst>
            <a:outerShdw blurRad="177800" dist="635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100">
              <a:latin typeface="微软雅黑" panose="020B0503020204020204" pitchFamily="34" charset="-122"/>
              <a:ea typeface="微软雅黑" panose="020B0503020204020204" pitchFamily="34" charset="-122"/>
            </a:endParaRPr>
          </a:p>
        </p:txBody>
      </p:sp>
      <p:sp>
        <p:nvSpPr>
          <p:cNvPr id="62" name="TextBox 61"/>
          <p:cNvSpPr txBox="1"/>
          <p:nvPr/>
        </p:nvSpPr>
        <p:spPr>
          <a:xfrm>
            <a:off x="1331640" y="1710165"/>
            <a:ext cx="2295722" cy="577081"/>
          </a:xfrm>
          <a:prstGeom prst="rect">
            <a:avLst/>
          </a:prstGeom>
          <a:noFill/>
        </p:spPr>
        <p:txBody>
          <a:bodyPr wrap="square" lIns="68580" tIns="34290" rIns="68580" bIns="34290" rtlCol="0">
            <a:spAutoFit/>
          </a:bodyPr>
          <a:lstStyle/>
          <a:p>
            <a:pPr algn="ct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id-ID" sz="1100" dirty="0">
              <a:solidFill>
                <a:schemeClr val="bg1"/>
              </a:solidFill>
              <a:latin typeface="微软雅黑" panose="020B0503020204020204" pitchFamily="34" charset="-122"/>
              <a:ea typeface="微软雅黑" panose="020B0503020204020204" pitchFamily="34" charset="-122"/>
            </a:endParaRPr>
          </a:p>
        </p:txBody>
      </p:sp>
      <p:sp>
        <p:nvSpPr>
          <p:cNvPr id="63" name="TextBox 62"/>
          <p:cNvSpPr txBox="1"/>
          <p:nvPr/>
        </p:nvSpPr>
        <p:spPr>
          <a:xfrm>
            <a:off x="1331640" y="1401233"/>
            <a:ext cx="2295722" cy="253916"/>
          </a:xfrm>
          <a:prstGeom prst="rect">
            <a:avLst/>
          </a:prstGeom>
          <a:solidFill>
            <a:schemeClr val="accent1"/>
          </a:solidFill>
          <a:ln>
            <a:noFill/>
          </a:ln>
        </p:spPr>
        <p:txBody>
          <a:bodyPr wrap="square" lIns="68580" tIns="34290" rIns="68580" bIns="34290" rtlCol="0">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项目一完成情况</a:t>
            </a:r>
            <a:endParaRPr lang="id-ID" sz="1200" b="1" dirty="0">
              <a:solidFill>
                <a:schemeClr val="bg1"/>
              </a:solidFill>
              <a:latin typeface="微软雅黑" panose="020B0503020204020204" pitchFamily="34" charset="-122"/>
              <a:ea typeface="微软雅黑" panose="020B0503020204020204" pitchFamily="34" charset="-122"/>
            </a:endParaRPr>
          </a:p>
        </p:txBody>
      </p:sp>
      <p:sp>
        <p:nvSpPr>
          <p:cNvPr id="64" name="Oval 40"/>
          <p:cNvSpPr/>
          <p:nvPr/>
        </p:nvSpPr>
        <p:spPr>
          <a:xfrm rot="16200000">
            <a:off x="6655263" y="2817019"/>
            <a:ext cx="185022" cy="192428"/>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000"/>
          </a:p>
        </p:txBody>
      </p:sp>
      <p:sp>
        <p:nvSpPr>
          <p:cNvPr id="65" name="Isosceles Triangle 45"/>
          <p:cNvSpPr/>
          <p:nvPr/>
        </p:nvSpPr>
        <p:spPr>
          <a:xfrm rot="10800000">
            <a:off x="6707197" y="3056158"/>
            <a:ext cx="94094" cy="164200"/>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000"/>
          </a:p>
        </p:txBody>
      </p:sp>
      <p:grpSp>
        <p:nvGrpSpPr>
          <p:cNvPr id="66" name="Group 1"/>
          <p:cNvGrpSpPr/>
          <p:nvPr/>
        </p:nvGrpSpPr>
        <p:grpSpPr>
          <a:xfrm rot="16200000">
            <a:off x="7703961" y="2034884"/>
            <a:ext cx="40515" cy="1760461"/>
            <a:chOff x="6077892" y="2108486"/>
            <a:chExt cx="36254" cy="2137898"/>
          </a:xfrm>
          <a:solidFill>
            <a:schemeClr val="accent2">
              <a:lumMod val="75000"/>
            </a:schemeClr>
          </a:solidFill>
        </p:grpSpPr>
        <p:cxnSp>
          <p:nvCxnSpPr>
            <p:cNvPr id="67" name="Straight Connector 14"/>
            <p:cNvCxnSpPr/>
            <p:nvPr/>
          </p:nvCxnSpPr>
          <p:spPr>
            <a:xfrm rot="5400000" flipV="1">
              <a:off x="5045170" y="3177408"/>
              <a:ext cx="2137897" cy="54"/>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8" name="Straight Connector 24"/>
            <p:cNvCxnSpPr/>
            <p:nvPr/>
          </p:nvCxnSpPr>
          <p:spPr>
            <a:xfrm rot="5400000" flipV="1">
              <a:off x="5008945" y="3177435"/>
              <a:ext cx="2137896" cy="1"/>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69" name="Group 1"/>
          <p:cNvGrpSpPr/>
          <p:nvPr/>
        </p:nvGrpSpPr>
        <p:grpSpPr>
          <a:xfrm rot="16200000">
            <a:off x="1396086" y="1946032"/>
            <a:ext cx="41039" cy="1926701"/>
            <a:chOff x="6077893" y="1321466"/>
            <a:chExt cx="36727" cy="2339790"/>
          </a:xfrm>
          <a:solidFill>
            <a:schemeClr val="accent2">
              <a:lumMod val="75000"/>
            </a:schemeClr>
          </a:solidFill>
        </p:grpSpPr>
        <p:cxnSp>
          <p:nvCxnSpPr>
            <p:cNvPr id="70" name="Straight Connector 14"/>
            <p:cNvCxnSpPr/>
            <p:nvPr/>
          </p:nvCxnSpPr>
          <p:spPr>
            <a:xfrm rot="5400000">
              <a:off x="4944469" y="2491105"/>
              <a:ext cx="2339789" cy="513"/>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1" name="Straight Connector 24"/>
            <p:cNvCxnSpPr/>
            <p:nvPr/>
          </p:nvCxnSpPr>
          <p:spPr>
            <a:xfrm rot="5400000">
              <a:off x="4908253" y="2491106"/>
              <a:ext cx="2339789" cy="510"/>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72" name="Oval 71"/>
          <p:cNvSpPr/>
          <p:nvPr/>
        </p:nvSpPr>
        <p:spPr>
          <a:xfrm>
            <a:off x="3346110" y="1131921"/>
            <a:ext cx="479053" cy="479053"/>
          </a:xfrm>
          <a:prstGeom prst="ellipse">
            <a:avLst/>
          </a:prstGeom>
          <a:solidFill>
            <a:schemeClr val="bg1">
              <a:lumMod val="95000"/>
            </a:schemeClr>
          </a:solidFill>
          <a:ln w="730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300" b="1" dirty="0">
                <a:solidFill>
                  <a:schemeClr val="accent1"/>
                </a:solidFill>
                <a:latin typeface="微软雅黑" panose="020B0503020204020204" pitchFamily="34" charset="-122"/>
                <a:ea typeface="微软雅黑" panose="020B0503020204020204" pitchFamily="34" charset="-122"/>
              </a:rPr>
              <a:t>1</a:t>
            </a:r>
            <a:endParaRPr lang="id-ID" sz="2300" b="1" dirty="0">
              <a:solidFill>
                <a:schemeClr val="accent1"/>
              </a:solidFill>
              <a:latin typeface="微软雅黑" panose="020B0503020204020204" pitchFamily="34" charset="-122"/>
              <a:ea typeface="微软雅黑" panose="020B0503020204020204" pitchFamily="34" charset="-122"/>
            </a:endParaRPr>
          </a:p>
        </p:txBody>
      </p:sp>
      <p:sp>
        <p:nvSpPr>
          <p:cNvPr id="74" name="Rectangle 70"/>
          <p:cNvSpPr/>
          <p:nvPr/>
        </p:nvSpPr>
        <p:spPr>
          <a:xfrm>
            <a:off x="4106831" y="1387405"/>
            <a:ext cx="2295722" cy="1063566"/>
          </a:xfrm>
          <a:prstGeom prst="rect">
            <a:avLst/>
          </a:prstGeom>
          <a:noFill/>
          <a:ln w="38100">
            <a:solidFill>
              <a:schemeClr val="accent1"/>
            </a:solidFill>
          </a:ln>
          <a:effectLst>
            <a:outerShdw blurRad="177800" dist="635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100">
              <a:latin typeface="微软雅黑" panose="020B0503020204020204" pitchFamily="34" charset="-122"/>
              <a:ea typeface="微软雅黑" panose="020B0503020204020204" pitchFamily="34" charset="-122"/>
            </a:endParaRPr>
          </a:p>
        </p:txBody>
      </p:sp>
      <p:sp>
        <p:nvSpPr>
          <p:cNvPr id="75" name="TextBox 74"/>
          <p:cNvSpPr txBox="1"/>
          <p:nvPr/>
        </p:nvSpPr>
        <p:spPr>
          <a:xfrm>
            <a:off x="4106831" y="1709834"/>
            <a:ext cx="2295722" cy="577081"/>
          </a:xfrm>
          <a:prstGeom prst="rect">
            <a:avLst/>
          </a:prstGeom>
          <a:noFill/>
        </p:spPr>
        <p:txBody>
          <a:bodyPr wrap="square" lIns="68580" tIns="34290" rIns="68580" bIns="34290" rtlCol="0">
            <a:spAutoFit/>
          </a:bodyPr>
          <a:lstStyle/>
          <a:p>
            <a:pPr algn="ct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id-ID" sz="1100" dirty="0">
              <a:solidFill>
                <a:schemeClr val="bg1"/>
              </a:solidFill>
              <a:latin typeface="微软雅黑" panose="020B0503020204020204" pitchFamily="34" charset="-122"/>
              <a:ea typeface="微软雅黑" panose="020B0503020204020204" pitchFamily="34" charset="-122"/>
            </a:endParaRPr>
          </a:p>
        </p:txBody>
      </p:sp>
      <p:sp>
        <p:nvSpPr>
          <p:cNvPr id="76" name="TextBox 75"/>
          <p:cNvSpPr txBox="1"/>
          <p:nvPr/>
        </p:nvSpPr>
        <p:spPr>
          <a:xfrm>
            <a:off x="4106831" y="1400902"/>
            <a:ext cx="2295722" cy="253916"/>
          </a:xfrm>
          <a:prstGeom prst="rect">
            <a:avLst/>
          </a:prstGeom>
          <a:solidFill>
            <a:schemeClr val="accent1"/>
          </a:solidFill>
          <a:ln>
            <a:noFill/>
          </a:ln>
        </p:spPr>
        <p:txBody>
          <a:bodyPr wrap="square" lIns="68580" tIns="34290" rIns="68580" bIns="34290" rtlCol="0">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项目三完成情况</a:t>
            </a:r>
            <a:endParaRPr lang="id-ID" sz="1200" b="1" dirty="0">
              <a:solidFill>
                <a:schemeClr val="bg1"/>
              </a:solidFill>
              <a:latin typeface="微软雅黑" panose="020B0503020204020204" pitchFamily="34" charset="-122"/>
              <a:ea typeface="微软雅黑" panose="020B0503020204020204" pitchFamily="34" charset="-122"/>
            </a:endParaRPr>
          </a:p>
        </p:txBody>
      </p:sp>
      <p:sp>
        <p:nvSpPr>
          <p:cNvPr id="77" name="Oval 71"/>
          <p:cNvSpPr/>
          <p:nvPr/>
        </p:nvSpPr>
        <p:spPr>
          <a:xfrm>
            <a:off x="6121301" y="1131590"/>
            <a:ext cx="479053" cy="479053"/>
          </a:xfrm>
          <a:prstGeom prst="ellipse">
            <a:avLst/>
          </a:prstGeom>
          <a:solidFill>
            <a:schemeClr val="bg1">
              <a:lumMod val="95000"/>
            </a:schemeClr>
          </a:solidFill>
          <a:ln w="730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300" b="1" dirty="0">
                <a:solidFill>
                  <a:schemeClr val="accent1"/>
                </a:solidFill>
                <a:latin typeface="微软雅黑" panose="020B0503020204020204" pitchFamily="34" charset="-122"/>
                <a:ea typeface="微软雅黑" panose="020B0503020204020204" pitchFamily="34" charset="-122"/>
              </a:rPr>
              <a:t>3</a:t>
            </a:r>
            <a:endParaRPr lang="id-ID" sz="2300" b="1" dirty="0">
              <a:solidFill>
                <a:schemeClr val="accent1"/>
              </a:solidFill>
              <a:latin typeface="微软雅黑" panose="020B0503020204020204" pitchFamily="34" charset="-122"/>
              <a:ea typeface="微软雅黑" panose="020B0503020204020204" pitchFamily="34" charset="-122"/>
            </a:endParaRPr>
          </a:p>
        </p:txBody>
      </p:sp>
      <p:sp>
        <p:nvSpPr>
          <p:cNvPr id="78" name="Rectangle 70"/>
          <p:cNvSpPr/>
          <p:nvPr/>
        </p:nvSpPr>
        <p:spPr>
          <a:xfrm>
            <a:off x="2797167" y="3452400"/>
            <a:ext cx="2295722" cy="1063566"/>
          </a:xfrm>
          <a:prstGeom prst="rect">
            <a:avLst/>
          </a:prstGeom>
          <a:noFill/>
          <a:ln w="38100">
            <a:solidFill>
              <a:schemeClr val="accent1"/>
            </a:solidFill>
          </a:ln>
          <a:effectLst>
            <a:outerShdw blurRad="177800" dist="635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100">
              <a:latin typeface="微软雅黑" panose="020B0503020204020204" pitchFamily="34" charset="-122"/>
              <a:ea typeface="微软雅黑" panose="020B0503020204020204" pitchFamily="34" charset="-122"/>
            </a:endParaRPr>
          </a:p>
        </p:txBody>
      </p:sp>
      <p:sp>
        <p:nvSpPr>
          <p:cNvPr id="79" name="TextBox 78"/>
          <p:cNvSpPr txBox="1"/>
          <p:nvPr/>
        </p:nvSpPr>
        <p:spPr>
          <a:xfrm>
            <a:off x="2797167" y="3774828"/>
            <a:ext cx="2295722" cy="577081"/>
          </a:xfrm>
          <a:prstGeom prst="rect">
            <a:avLst/>
          </a:prstGeom>
          <a:noFill/>
        </p:spPr>
        <p:txBody>
          <a:bodyPr wrap="square" lIns="68580" tIns="34290" rIns="68580" bIns="34290" rtlCol="0">
            <a:spAutoFit/>
          </a:bodyPr>
          <a:lstStyle/>
          <a:p>
            <a:pPr algn="ct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id-ID" sz="1100" dirty="0">
              <a:solidFill>
                <a:schemeClr val="bg1"/>
              </a:solidFill>
              <a:latin typeface="微软雅黑" panose="020B0503020204020204" pitchFamily="34" charset="-122"/>
              <a:ea typeface="微软雅黑" panose="020B0503020204020204" pitchFamily="34" charset="-122"/>
            </a:endParaRPr>
          </a:p>
        </p:txBody>
      </p:sp>
      <p:sp>
        <p:nvSpPr>
          <p:cNvPr id="80" name="TextBox 79"/>
          <p:cNvSpPr txBox="1"/>
          <p:nvPr/>
        </p:nvSpPr>
        <p:spPr>
          <a:xfrm>
            <a:off x="2797167" y="3465896"/>
            <a:ext cx="2295722" cy="253916"/>
          </a:xfrm>
          <a:prstGeom prst="rect">
            <a:avLst/>
          </a:prstGeom>
          <a:solidFill>
            <a:schemeClr val="accent1"/>
          </a:solidFill>
          <a:ln>
            <a:noFill/>
          </a:ln>
        </p:spPr>
        <p:txBody>
          <a:bodyPr wrap="square" lIns="68580" tIns="34290" rIns="68580" bIns="34290" rtlCol="0">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项目二完成情况</a:t>
            </a:r>
            <a:endParaRPr lang="id-ID" sz="1200" b="1" dirty="0">
              <a:solidFill>
                <a:schemeClr val="bg1"/>
              </a:solidFill>
              <a:latin typeface="微软雅黑" panose="020B0503020204020204" pitchFamily="34" charset="-122"/>
              <a:ea typeface="微软雅黑" panose="020B0503020204020204" pitchFamily="34" charset="-122"/>
            </a:endParaRPr>
          </a:p>
        </p:txBody>
      </p:sp>
      <p:sp>
        <p:nvSpPr>
          <p:cNvPr id="81" name="Oval 71"/>
          <p:cNvSpPr/>
          <p:nvPr/>
        </p:nvSpPr>
        <p:spPr>
          <a:xfrm>
            <a:off x="4811638" y="3196584"/>
            <a:ext cx="479053" cy="479053"/>
          </a:xfrm>
          <a:prstGeom prst="ellipse">
            <a:avLst/>
          </a:prstGeom>
          <a:solidFill>
            <a:schemeClr val="bg1">
              <a:lumMod val="95000"/>
            </a:schemeClr>
          </a:solidFill>
          <a:ln w="730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300" b="1" dirty="0">
                <a:solidFill>
                  <a:schemeClr val="accent1"/>
                </a:solidFill>
                <a:latin typeface="微软雅黑" panose="020B0503020204020204" pitchFamily="34" charset="-122"/>
                <a:ea typeface="微软雅黑" panose="020B0503020204020204" pitchFamily="34" charset="-122"/>
              </a:rPr>
              <a:t>2</a:t>
            </a:r>
            <a:endParaRPr lang="id-ID" sz="2300" b="1" dirty="0">
              <a:solidFill>
                <a:schemeClr val="accent1"/>
              </a:solidFill>
              <a:latin typeface="微软雅黑" panose="020B0503020204020204" pitchFamily="34" charset="-122"/>
              <a:ea typeface="微软雅黑" panose="020B0503020204020204" pitchFamily="34" charset="-122"/>
            </a:endParaRPr>
          </a:p>
        </p:txBody>
      </p:sp>
      <p:sp>
        <p:nvSpPr>
          <p:cNvPr id="83" name="Rectangle 70"/>
          <p:cNvSpPr/>
          <p:nvPr/>
        </p:nvSpPr>
        <p:spPr>
          <a:xfrm>
            <a:off x="5613681" y="3451842"/>
            <a:ext cx="2295722" cy="1063566"/>
          </a:xfrm>
          <a:prstGeom prst="rect">
            <a:avLst/>
          </a:prstGeom>
          <a:noFill/>
          <a:ln w="38100">
            <a:solidFill>
              <a:schemeClr val="accent1"/>
            </a:solidFill>
          </a:ln>
          <a:effectLst>
            <a:outerShdw blurRad="177800" dist="635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100">
              <a:latin typeface="微软雅黑" panose="020B0503020204020204" pitchFamily="34" charset="-122"/>
              <a:ea typeface="微软雅黑" panose="020B0503020204020204" pitchFamily="34" charset="-122"/>
            </a:endParaRPr>
          </a:p>
        </p:txBody>
      </p:sp>
      <p:sp>
        <p:nvSpPr>
          <p:cNvPr id="84" name="TextBox 83"/>
          <p:cNvSpPr txBox="1"/>
          <p:nvPr/>
        </p:nvSpPr>
        <p:spPr>
          <a:xfrm>
            <a:off x="5613681" y="3774270"/>
            <a:ext cx="2295722" cy="577081"/>
          </a:xfrm>
          <a:prstGeom prst="rect">
            <a:avLst/>
          </a:prstGeom>
          <a:noFill/>
        </p:spPr>
        <p:txBody>
          <a:bodyPr wrap="square" lIns="68580" tIns="34290" rIns="68580" bIns="34290" rtlCol="0">
            <a:spAutoFit/>
          </a:bodyPr>
          <a:lstStyle/>
          <a:p>
            <a:pPr algn="ct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id-ID" sz="1100" dirty="0">
              <a:solidFill>
                <a:schemeClr val="bg1"/>
              </a:solidFill>
              <a:latin typeface="微软雅黑" panose="020B0503020204020204" pitchFamily="34" charset="-122"/>
              <a:ea typeface="微软雅黑" panose="020B0503020204020204" pitchFamily="34" charset="-122"/>
            </a:endParaRPr>
          </a:p>
        </p:txBody>
      </p:sp>
      <p:sp>
        <p:nvSpPr>
          <p:cNvPr id="85" name="TextBox 84"/>
          <p:cNvSpPr txBox="1"/>
          <p:nvPr/>
        </p:nvSpPr>
        <p:spPr>
          <a:xfrm>
            <a:off x="5613681" y="3465338"/>
            <a:ext cx="2295722" cy="253916"/>
          </a:xfrm>
          <a:prstGeom prst="rect">
            <a:avLst/>
          </a:prstGeom>
          <a:solidFill>
            <a:schemeClr val="accent1"/>
          </a:solidFill>
          <a:ln>
            <a:noFill/>
          </a:ln>
        </p:spPr>
        <p:txBody>
          <a:bodyPr wrap="square" lIns="68580" tIns="34290" rIns="68580" bIns="34290" rtlCol="0">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项目四完成情况</a:t>
            </a:r>
            <a:endParaRPr lang="id-ID" sz="1200" b="1" dirty="0">
              <a:solidFill>
                <a:schemeClr val="bg1"/>
              </a:solidFill>
              <a:latin typeface="微软雅黑" panose="020B0503020204020204" pitchFamily="34" charset="-122"/>
              <a:ea typeface="微软雅黑" panose="020B0503020204020204" pitchFamily="34" charset="-122"/>
            </a:endParaRPr>
          </a:p>
        </p:txBody>
      </p:sp>
      <p:sp>
        <p:nvSpPr>
          <p:cNvPr id="86" name="Oval 71"/>
          <p:cNvSpPr/>
          <p:nvPr/>
        </p:nvSpPr>
        <p:spPr>
          <a:xfrm>
            <a:off x="7628152" y="3196027"/>
            <a:ext cx="479053" cy="479053"/>
          </a:xfrm>
          <a:prstGeom prst="ellipse">
            <a:avLst/>
          </a:prstGeom>
          <a:solidFill>
            <a:schemeClr val="bg1">
              <a:lumMod val="95000"/>
            </a:schemeClr>
          </a:solidFill>
          <a:ln w="730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300" b="1" dirty="0">
                <a:solidFill>
                  <a:schemeClr val="accent1"/>
                </a:solidFill>
                <a:latin typeface="微软雅黑" panose="020B0503020204020204" pitchFamily="34" charset="-122"/>
                <a:ea typeface="微软雅黑" panose="020B0503020204020204" pitchFamily="34" charset="-122"/>
              </a:rPr>
              <a:t>4</a:t>
            </a:r>
            <a:endParaRPr lang="id-ID" sz="2300" b="1" dirty="0">
              <a:solidFill>
                <a:schemeClr val="accent1"/>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点击添加标题文本</a:t>
            </a:r>
          </a:p>
        </p:txBody>
      </p:sp>
      <p:sp>
        <p:nvSpPr>
          <p:cNvPr id="44" name="TextBox 43"/>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curtains"/>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300"/>
                                        <p:tgtEl>
                                          <p:spTgt spid="6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300" fill="hold"/>
                                        <p:tgtEl>
                                          <p:spTgt spid="56"/>
                                        </p:tgtEl>
                                        <p:attrNameLst>
                                          <p:attrName>ppt_w</p:attrName>
                                        </p:attrNameLst>
                                      </p:cBhvr>
                                      <p:tavLst>
                                        <p:tav tm="0">
                                          <p:val>
                                            <p:fltVal val="0"/>
                                          </p:val>
                                        </p:tav>
                                        <p:tav tm="100000">
                                          <p:val>
                                            <p:strVal val="#ppt_w"/>
                                          </p:val>
                                        </p:tav>
                                      </p:tavLst>
                                    </p:anim>
                                    <p:anim calcmode="lin" valueType="num">
                                      <p:cBhvr>
                                        <p:cTn id="12" dur="300" fill="hold"/>
                                        <p:tgtEl>
                                          <p:spTgt spid="56"/>
                                        </p:tgtEl>
                                        <p:attrNameLst>
                                          <p:attrName>ppt_h</p:attrName>
                                        </p:attrNameLst>
                                      </p:cBhvr>
                                      <p:tavLst>
                                        <p:tav tm="0">
                                          <p:val>
                                            <p:fltVal val="0"/>
                                          </p:val>
                                        </p:tav>
                                        <p:tav tm="100000">
                                          <p:val>
                                            <p:strVal val="#ppt_h"/>
                                          </p:val>
                                        </p:tav>
                                      </p:tavLst>
                                    </p:anim>
                                    <p:animEffect transition="in" filter="fade">
                                      <p:cBhvr>
                                        <p:cTn id="13" dur="300"/>
                                        <p:tgtEl>
                                          <p:spTgt spid="5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300"/>
                                        <p:tgtEl>
                                          <p:spTgt spid="5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p:cTn id="21" dur="300" fill="hold"/>
                                        <p:tgtEl>
                                          <p:spTgt spid="72"/>
                                        </p:tgtEl>
                                        <p:attrNameLst>
                                          <p:attrName>ppt_w</p:attrName>
                                        </p:attrNameLst>
                                      </p:cBhvr>
                                      <p:tavLst>
                                        <p:tav tm="0">
                                          <p:val>
                                            <p:fltVal val="0"/>
                                          </p:val>
                                        </p:tav>
                                        <p:tav tm="100000">
                                          <p:val>
                                            <p:strVal val="#ppt_w"/>
                                          </p:val>
                                        </p:tav>
                                      </p:tavLst>
                                    </p:anim>
                                    <p:anim calcmode="lin" valueType="num">
                                      <p:cBhvr>
                                        <p:cTn id="22" dur="300" fill="hold"/>
                                        <p:tgtEl>
                                          <p:spTgt spid="72"/>
                                        </p:tgtEl>
                                        <p:attrNameLst>
                                          <p:attrName>ppt_h</p:attrName>
                                        </p:attrNameLst>
                                      </p:cBhvr>
                                      <p:tavLst>
                                        <p:tav tm="0">
                                          <p:val>
                                            <p:fltVal val="0"/>
                                          </p:val>
                                        </p:tav>
                                        <p:tav tm="100000">
                                          <p:val>
                                            <p:strVal val="#ppt_h"/>
                                          </p:val>
                                        </p:tav>
                                      </p:tavLst>
                                    </p:anim>
                                    <p:animEffect transition="in" filter="fade">
                                      <p:cBhvr>
                                        <p:cTn id="23" dur="300"/>
                                        <p:tgtEl>
                                          <p:spTgt spid="72"/>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ipe(up)">
                                      <p:cBhvr>
                                        <p:cTn id="27" dur="300"/>
                                        <p:tgtEl>
                                          <p:spTgt spid="61"/>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fade">
                                      <p:cBhvr>
                                        <p:cTn id="31" dur="300"/>
                                        <p:tgtEl>
                                          <p:spTgt spid="63"/>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600"/>
                                        <p:tgtEl>
                                          <p:spTgt spid="62"/>
                                        </p:tgtEl>
                                      </p:cBhvr>
                                    </p:animEffect>
                                    <p:anim calcmode="lin" valueType="num">
                                      <p:cBhvr>
                                        <p:cTn id="36" dur="600" fill="hold"/>
                                        <p:tgtEl>
                                          <p:spTgt spid="62"/>
                                        </p:tgtEl>
                                        <p:attrNameLst>
                                          <p:attrName>ppt_x</p:attrName>
                                        </p:attrNameLst>
                                      </p:cBhvr>
                                      <p:tavLst>
                                        <p:tav tm="0">
                                          <p:val>
                                            <p:strVal val="#ppt_x"/>
                                          </p:val>
                                        </p:tav>
                                        <p:tav tm="100000">
                                          <p:val>
                                            <p:strVal val="#ppt_x"/>
                                          </p:val>
                                        </p:tav>
                                      </p:tavLst>
                                    </p:anim>
                                    <p:anim calcmode="lin" valueType="num">
                                      <p:cBhvr>
                                        <p:cTn id="37" dur="6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22" presetClass="entr" presetSubtype="8" fill="hold" nodeType="after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wipe(left)">
                                      <p:cBhvr>
                                        <p:cTn id="41" dur="300"/>
                                        <p:tgtEl>
                                          <p:spTgt spid="47"/>
                                        </p:tgtEl>
                                      </p:cBhvr>
                                    </p:animEffect>
                                  </p:childTnLst>
                                </p:cTn>
                              </p:par>
                            </p:childTnLst>
                          </p:cTn>
                        </p:par>
                        <p:par>
                          <p:cTn id="42" fill="hold">
                            <p:stCondLst>
                              <p:cond delay="4500"/>
                            </p:stCondLst>
                            <p:childTnLst>
                              <p:par>
                                <p:cTn id="43" presetID="53" presetClass="entr" presetSubtype="16" fill="hold" grpId="0" nodeType="afterEffect">
                                  <p:stCondLst>
                                    <p:cond delay="0"/>
                                  </p:stCondLst>
                                  <p:childTnLst>
                                    <p:set>
                                      <p:cBhvr>
                                        <p:cTn id="44" dur="1" fill="hold">
                                          <p:stCondLst>
                                            <p:cond delay="0"/>
                                          </p:stCondLst>
                                        </p:cTn>
                                        <p:tgtEl>
                                          <p:spTgt spid="46"/>
                                        </p:tgtEl>
                                        <p:attrNameLst>
                                          <p:attrName>style.visibility</p:attrName>
                                        </p:attrNameLst>
                                      </p:cBhvr>
                                      <p:to>
                                        <p:strVal val="visible"/>
                                      </p:to>
                                    </p:set>
                                    <p:anim calcmode="lin" valueType="num">
                                      <p:cBhvr>
                                        <p:cTn id="45" dur="300" fill="hold"/>
                                        <p:tgtEl>
                                          <p:spTgt spid="46"/>
                                        </p:tgtEl>
                                        <p:attrNameLst>
                                          <p:attrName>ppt_w</p:attrName>
                                        </p:attrNameLst>
                                      </p:cBhvr>
                                      <p:tavLst>
                                        <p:tav tm="0">
                                          <p:val>
                                            <p:fltVal val="0"/>
                                          </p:val>
                                        </p:tav>
                                        <p:tav tm="100000">
                                          <p:val>
                                            <p:strVal val="#ppt_w"/>
                                          </p:val>
                                        </p:tav>
                                      </p:tavLst>
                                    </p:anim>
                                    <p:anim calcmode="lin" valueType="num">
                                      <p:cBhvr>
                                        <p:cTn id="46" dur="300" fill="hold"/>
                                        <p:tgtEl>
                                          <p:spTgt spid="46"/>
                                        </p:tgtEl>
                                        <p:attrNameLst>
                                          <p:attrName>ppt_h</p:attrName>
                                        </p:attrNameLst>
                                      </p:cBhvr>
                                      <p:tavLst>
                                        <p:tav tm="0">
                                          <p:val>
                                            <p:fltVal val="0"/>
                                          </p:val>
                                        </p:tav>
                                        <p:tav tm="100000">
                                          <p:val>
                                            <p:strVal val="#ppt_h"/>
                                          </p:val>
                                        </p:tav>
                                      </p:tavLst>
                                    </p:anim>
                                    <p:animEffect transition="in" filter="fade">
                                      <p:cBhvr>
                                        <p:cTn id="47" dur="300"/>
                                        <p:tgtEl>
                                          <p:spTgt spid="46"/>
                                        </p:tgtEl>
                                      </p:cBhvr>
                                    </p:animEffect>
                                  </p:childTnLst>
                                </p:cTn>
                              </p:par>
                            </p:childTnLst>
                          </p:cTn>
                        </p:par>
                        <p:par>
                          <p:cTn id="48" fill="hold">
                            <p:stCondLst>
                              <p:cond delay="5000"/>
                            </p:stCondLst>
                            <p:childTnLst>
                              <p:par>
                                <p:cTn id="49" presetID="10" presetClass="entr" presetSubtype="0"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fade">
                                      <p:cBhvr>
                                        <p:cTn id="51" dur="300"/>
                                        <p:tgtEl>
                                          <p:spTgt spid="59"/>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 calcmode="lin" valueType="num">
                                      <p:cBhvr>
                                        <p:cTn id="55" dur="300" fill="hold"/>
                                        <p:tgtEl>
                                          <p:spTgt spid="81"/>
                                        </p:tgtEl>
                                        <p:attrNameLst>
                                          <p:attrName>ppt_w</p:attrName>
                                        </p:attrNameLst>
                                      </p:cBhvr>
                                      <p:tavLst>
                                        <p:tav tm="0">
                                          <p:val>
                                            <p:fltVal val="0"/>
                                          </p:val>
                                        </p:tav>
                                        <p:tav tm="100000">
                                          <p:val>
                                            <p:strVal val="#ppt_w"/>
                                          </p:val>
                                        </p:tav>
                                      </p:tavLst>
                                    </p:anim>
                                    <p:anim calcmode="lin" valueType="num">
                                      <p:cBhvr>
                                        <p:cTn id="56" dur="300" fill="hold"/>
                                        <p:tgtEl>
                                          <p:spTgt spid="81"/>
                                        </p:tgtEl>
                                        <p:attrNameLst>
                                          <p:attrName>ppt_h</p:attrName>
                                        </p:attrNameLst>
                                      </p:cBhvr>
                                      <p:tavLst>
                                        <p:tav tm="0">
                                          <p:val>
                                            <p:fltVal val="0"/>
                                          </p:val>
                                        </p:tav>
                                        <p:tav tm="100000">
                                          <p:val>
                                            <p:strVal val="#ppt_h"/>
                                          </p:val>
                                        </p:tav>
                                      </p:tavLst>
                                    </p:anim>
                                    <p:animEffect transition="in" filter="fade">
                                      <p:cBhvr>
                                        <p:cTn id="57" dur="300"/>
                                        <p:tgtEl>
                                          <p:spTgt spid="81"/>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78"/>
                                        </p:tgtEl>
                                        <p:attrNameLst>
                                          <p:attrName>style.visibility</p:attrName>
                                        </p:attrNameLst>
                                      </p:cBhvr>
                                      <p:to>
                                        <p:strVal val="visible"/>
                                      </p:to>
                                    </p:set>
                                    <p:animEffect transition="in" filter="wipe(up)">
                                      <p:cBhvr>
                                        <p:cTn id="61" dur="300"/>
                                        <p:tgtEl>
                                          <p:spTgt spid="78"/>
                                        </p:tgtEl>
                                      </p:cBhvr>
                                    </p:animEffect>
                                  </p:childTnLst>
                                </p:cTn>
                              </p:par>
                            </p:childTnLst>
                          </p:cTn>
                        </p:par>
                        <p:par>
                          <p:cTn id="62" fill="hold">
                            <p:stCondLst>
                              <p:cond delay="6500"/>
                            </p:stCondLst>
                            <p:childTnLst>
                              <p:par>
                                <p:cTn id="63" presetID="10" presetClass="entr" presetSubtype="0" fill="hold" grpId="0" nodeType="afterEffect">
                                  <p:stCondLst>
                                    <p:cond delay="0"/>
                                  </p:stCondLst>
                                  <p:childTnLst>
                                    <p:set>
                                      <p:cBhvr>
                                        <p:cTn id="64" dur="1" fill="hold">
                                          <p:stCondLst>
                                            <p:cond delay="0"/>
                                          </p:stCondLst>
                                        </p:cTn>
                                        <p:tgtEl>
                                          <p:spTgt spid="80"/>
                                        </p:tgtEl>
                                        <p:attrNameLst>
                                          <p:attrName>style.visibility</p:attrName>
                                        </p:attrNameLst>
                                      </p:cBhvr>
                                      <p:to>
                                        <p:strVal val="visible"/>
                                      </p:to>
                                    </p:set>
                                    <p:animEffect transition="in" filter="fade">
                                      <p:cBhvr>
                                        <p:cTn id="65" dur="300"/>
                                        <p:tgtEl>
                                          <p:spTgt spid="80"/>
                                        </p:tgtEl>
                                      </p:cBhvr>
                                    </p:animEffect>
                                  </p:childTnLst>
                                </p:cTn>
                              </p:par>
                            </p:childTnLst>
                          </p:cTn>
                        </p:par>
                        <p:par>
                          <p:cTn id="66" fill="hold">
                            <p:stCondLst>
                              <p:cond delay="7000"/>
                            </p:stCondLst>
                            <p:childTnLst>
                              <p:par>
                                <p:cTn id="67" presetID="42" presetClass="entr" presetSubtype="0"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fade">
                                      <p:cBhvr>
                                        <p:cTn id="69" dur="600"/>
                                        <p:tgtEl>
                                          <p:spTgt spid="79"/>
                                        </p:tgtEl>
                                      </p:cBhvr>
                                    </p:animEffect>
                                    <p:anim calcmode="lin" valueType="num">
                                      <p:cBhvr>
                                        <p:cTn id="70" dur="600" fill="hold"/>
                                        <p:tgtEl>
                                          <p:spTgt spid="79"/>
                                        </p:tgtEl>
                                        <p:attrNameLst>
                                          <p:attrName>ppt_x</p:attrName>
                                        </p:attrNameLst>
                                      </p:cBhvr>
                                      <p:tavLst>
                                        <p:tav tm="0">
                                          <p:val>
                                            <p:strVal val="#ppt_x"/>
                                          </p:val>
                                        </p:tav>
                                        <p:tav tm="100000">
                                          <p:val>
                                            <p:strVal val="#ppt_x"/>
                                          </p:val>
                                        </p:tav>
                                      </p:tavLst>
                                    </p:anim>
                                    <p:anim calcmode="lin" valueType="num">
                                      <p:cBhvr>
                                        <p:cTn id="71" dur="600" fill="hold"/>
                                        <p:tgtEl>
                                          <p:spTgt spid="79"/>
                                        </p:tgtEl>
                                        <p:attrNameLst>
                                          <p:attrName>ppt_y</p:attrName>
                                        </p:attrNameLst>
                                      </p:cBhvr>
                                      <p:tavLst>
                                        <p:tav tm="0">
                                          <p:val>
                                            <p:strVal val="#ppt_y+.1"/>
                                          </p:val>
                                        </p:tav>
                                        <p:tav tm="100000">
                                          <p:val>
                                            <p:strVal val="#ppt_y"/>
                                          </p:val>
                                        </p:tav>
                                      </p:tavLst>
                                    </p:anim>
                                  </p:childTnLst>
                                </p:cTn>
                              </p:par>
                            </p:childTnLst>
                          </p:cTn>
                        </p:par>
                        <p:par>
                          <p:cTn id="72" fill="hold">
                            <p:stCondLst>
                              <p:cond delay="8000"/>
                            </p:stCondLst>
                            <p:childTnLst>
                              <p:par>
                                <p:cTn id="73" presetID="22" presetClass="entr" presetSubtype="8" fill="hold" nodeType="after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wipe(left)">
                                      <p:cBhvr>
                                        <p:cTn id="75" dur="300"/>
                                        <p:tgtEl>
                                          <p:spTgt spid="50"/>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 calcmode="lin" valueType="num">
                                      <p:cBhvr>
                                        <p:cTn id="79" dur="300" fill="hold"/>
                                        <p:tgtEl>
                                          <p:spTgt spid="57"/>
                                        </p:tgtEl>
                                        <p:attrNameLst>
                                          <p:attrName>ppt_w</p:attrName>
                                        </p:attrNameLst>
                                      </p:cBhvr>
                                      <p:tavLst>
                                        <p:tav tm="0">
                                          <p:val>
                                            <p:fltVal val="0"/>
                                          </p:val>
                                        </p:tav>
                                        <p:tav tm="100000">
                                          <p:val>
                                            <p:strVal val="#ppt_w"/>
                                          </p:val>
                                        </p:tav>
                                      </p:tavLst>
                                    </p:anim>
                                    <p:anim calcmode="lin" valueType="num">
                                      <p:cBhvr>
                                        <p:cTn id="80" dur="300" fill="hold"/>
                                        <p:tgtEl>
                                          <p:spTgt spid="57"/>
                                        </p:tgtEl>
                                        <p:attrNameLst>
                                          <p:attrName>ppt_h</p:attrName>
                                        </p:attrNameLst>
                                      </p:cBhvr>
                                      <p:tavLst>
                                        <p:tav tm="0">
                                          <p:val>
                                            <p:fltVal val="0"/>
                                          </p:val>
                                        </p:tav>
                                        <p:tav tm="100000">
                                          <p:val>
                                            <p:strVal val="#ppt_h"/>
                                          </p:val>
                                        </p:tav>
                                      </p:tavLst>
                                    </p:anim>
                                    <p:animEffect transition="in" filter="fade">
                                      <p:cBhvr>
                                        <p:cTn id="81" dur="300"/>
                                        <p:tgtEl>
                                          <p:spTgt spid="57"/>
                                        </p:tgtEl>
                                      </p:cBhvr>
                                    </p:animEffect>
                                  </p:childTnLst>
                                </p:cTn>
                              </p:par>
                            </p:childTnLst>
                          </p:cTn>
                        </p:par>
                        <p:par>
                          <p:cTn id="82" fill="hold">
                            <p:stCondLst>
                              <p:cond delay="9000"/>
                            </p:stCondLst>
                            <p:childTnLst>
                              <p:par>
                                <p:cTn id="83" presetID="10"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300"/>
                                        <p:tgtEl>
                                          <p:spTgt spid="60"/>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7"/>
                                        </p:tgtEl>
                                        <p:attrNameLst>
                                          <p:attrName>style.visibility</p:attrName>
                                        </p:attrNameLst>
                                      </p:cBhvr>
                                      <p:to>
                                        <p:strVal val="visible"/>
                                      </p:to>
                                    </p:set>
                                    <p:anim calcmode="lin" valueType="num">
                                      <p:cBhvr>
                                        <p:cTn id="89" dur="300" fill="hold"/>
                                        <p:tgtEl>
                                          <p:spTgt spid="77"/>
                                        </p:tgtEl>
                                        <p:attrNameLst>
                                          <p:attrName>ppt_w</p:attrName>
                                        </p:attrNameLst>
                                      </p:cBhvr>
                                      <p:tavLst>
                                        <p:tav tm="0">
                                          <p:val>
                                            <p:fltVal val="0"/>
                                          </p:val>
                                        </p:tav>
                                        <p:tav tm="100000">
                                          <p:val>
                                            <p:strVal val="#ppt_w"/>
                                          </p:val>
                                        </p:tav>
                                      </p:tavLst>
                                    </p:anim>
                                    <p:anim calcmode="lin" valueType="num">
                                      <p:cBhvr>
                                        <p:cTn id="90" dur="300" fill="hold"/>
                                        <p:tgtEl>
                                          <p:spTgt spid="77"/>
                                        </p:tgtEl>
                                        <p:attrNameLst>
                                          <p:attrName>ppt_h</p:attrName>
                                        </p:attrNameLst>
                                      </p:cBhvr>
                                      <p:tavLst>
                                        <p:tav tm="0">
                                          <p:val>
                                            <p:fltVal val="0"/>
                                          </p:val>
                                        </p:tav>
                                        <p:tav tm="100000">
                                          <p:val>
                                            <p:strVal val="#ppt_h"/>
                                          </p:val>
                                        </p:tav>
                                      </p:tavLst>
                                    </p:anim>
                                    <p:animEffect transition="in" filter="fade">
                                      <p:cBhvr>
                                        <p:cTn id="91" dur="300"/>
                                        <p:tgtEl>
                                          <p:spTgt spid="77"/>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wipe(up)">
                                      <p:cBhvr>
                                        <p:cTn id="95" dur="300"/>
                                        <p:tgtEl>
                                          <p:spTgt spid="74"/>
                                        </p:tgtEl>
                                      </p:cBhvr>
                                    </p:animEffect>
                                  </p:childTnLst>
                                </p:cTn>
                              </p:par>
                            </p:childTnLst>
                          </p:cTn>
                        </p:par>
                        <p:par>
                          <p:cTn id="96" fill="hold">
                            <p:stCondLst>
                              <p:cond delay="10500"/>
                            </p:stCondLst>
                            <p:childTnLst>
                              <p:par>
                                <p:cTn id="97" presetID="10" presetClass="entr" presetSubtype="0" fill="hold" grpId="0" nodeType="afterEffect">
                                  <p:stCondLst>
                                    <p:cond delay="0"/>
                                  </p:stCondLst>
                                  <p:childTnLst>
                                    <p:set>
                                      <p:cBhvr>
                                        <p:cTn id="98" dur="1" fill="hold">
                                          <p:stCondLst>
                                            <p:cond delay="0"/>
                                          </p:stCondLst>
                                        </p:cTn>
                                        <p:tgtEl>
                                          <p:spTgt spid="76"/>
                                        </p:tgtEl>
                                        <p:attrNameLst>
                                          <p:attrName>style.visibility</p:attrName>
                                        </p:attrNameLst>
                                      </p:cBhvr>
                                      <p:to>
                                        <p:strVal val="visible"/>
                                      </p:to>
                                    </p:set>
                                    <p:animEffect transition="in" filter="fade">
                                      <p:cBhvr>
                                        <p:cTn id="99" dur="300"/>
                                        <p:tgtEl>
                                          <p:spTgt spid="76"/>
                                        </p:tgtEl>
                                      </p:cBhvr>
                                    </p:animEffect>
                                  </p:childTnLst>
                                </p:cTn>
                              </p:par>
                            </p:childTnLst>
                          </p:cTn>
                        </p:par>
                        <p:par>
                          <p:cTn id="100" fill="hold">
                            <p:stCondLst>
                              <p:cond delay="11000"/>
                            </p:stCondLst>
                            <p:childTnLst>
                              <p:par>
                                <p:cTn id="101" presetID="42" presetClass="entr" presetSubtype="0" fill="hold" grpId="0" nodeType="afterEffect">
                                  <p:stCondLst>
                                    <p:cond delay="0"/>
                                  </p:stCondLst>
                                  <p:childTnLst>
                                    <p:set>
                                      <p:cBhvr>
                                        <p:cTn id="102" dur="1" fill="hold">
                                          <p:stCondLst>
                                            <p:cond delay="0"/>
                                          </p:stCondLst>
                                        </p:cTn>
                                        <p:tgtEl>
                                          <p:spTgt spid="75"/>
                                        </p:tgtEl>
                                        <p:attrNameLst>
                                          <p:attrName>style.visibility</p:attrName>
                                        </p:attrNameLst>
                                      </p:cBhvr>
                                      <p:to>
                                        <p:strVal val="visible"/>
                                      </p:to>
                                    </p:set>
                                    <p:animEffect transition="in" filter="fade">
                                      <p:cBhvr>
                                        <p:cTn id="103" dur="600"/>
                                        <p:tgtEl>
                                          <p:spTgt spid="75"/>
                                        </p:tgtEl>
                                      </p:cBhvr>
                                    </p:animEffect>
                                    <p:anim calcmode="lin" valueType="num">
                                      <p:cBhvr>
                                        <p:cTn id="104" dur="600" fill="hold"/>
                                        <p:tgtEl>
                                          <p:spTgt spid="75"/>
                                        </p:tgtEl>
                                        <p:attrNameLst>
                                          <p:attrName>ppt_x</p:attrName>
                                        </p:attrNameLst>
                                      </p:cBhvr>
                                      <p:tavLst>
                                        <p:tav tm="0">
                                          <p:val>
                                            <p:strVal val="#ppt_x"/>
                                          </p:val>
                                        </p:tav>
                                        <p:tav tm="100000">
                                          <p:val>
                                            <p:strVal val="#ppt_x"/>
                                          </p:val>
                                        </p:tav>
                                      </p:tavLst>
                                    </p:anim>
                                    <p:anim calcmode="lin" valueType="num">
                                      <p:cBhvr>
                                        <p:cTn id="105" dur="600" fill="hold"/>
                                        <p:tgtEl>
                                          <p:spTgt spid="75"/>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22" presetClass="entr" presetSubtype="8" fill="hold"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300"/>
                                        <p:tgtEl>
                                          <p:spTgt spid="53"/>
                                        </p:tgtEl>
                                      </p:cBhvr>
                                    </p:animEffect>
                                  </p:childTnLst>
                                </p:cTn>
                              </p:par>
                            </p:childTnLst>
                          </p:cTn>
                        </p:par>
                        <p:par>
                          <p:cTn id="110" fill="hold">
                            <p:stCondLst>
                              <p:cond delay="12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300" fill="hold"/>
                                        <p:tgtEl>
                                          <p:spTgt spid="64"/>
                                        </p:tgtEl>
                                        <p:attrNameLst>
                                          <p:attrName>ppt_w</p:attrName>
                                        </p:attrNameLst>
                                      </p:cBhvr>
                                      <p:tavLst>
                                        <p:tav tm="0">
                                          <p:val>
                                            <p:fltVal val="0"/>
                                          </p:val>
                                        </p:tav>
                                        <p:tav tm="100000">
                                          <p:val>
                                            <p:strVal val="#ppt_w"/>
                                          </p:val>
                                        </p:tav>
                                      </p:tavLst>
                                    </p:anim>
                                    <p:anim calcmode="lin" valueType="num">
                                      <p:cBhvr>
                                        <p:cTn id="114" dur="300" fill="hold"/>
                                        <p:tgtEl>
                                          <p:spTgt spid="64"/>
                                        </p:tgtEl>
                                        <p:attrNameLst>
                                          <p:attrName>ppt_h</p:attrName>
                                        </p:attrNameLst>
                                      </p:cBhvr>
                                      <p:tavLst>
                                        <p:tav tm="0">
                                          <p:val>
                                            <p:fltVal val="0"/>
                                          </p:val>
                                        </p:tav>
                                        <p:tav tm="100000">
                                          <p:val>
                                            <p:strVal val="#ppt_h"/>
                                          </p:val>
                                        </p:tav>
                                      </p:tavLst>
                                    </p:anim>
                                    <p:animEffect transition="in" filter="fade">
                                      <p:cBhvr>
                                        <p:cTn id="115" dur="300"/>
                                        <p:tgtEl>
                                          <p:spTgt spid="64"/>
                                        </p:tgtEl>
                                      </p:cBhvr>
                                    </p:animEffect>
                                  </p:childTnLst>
                                </p:cTn>
                              </p:par>
                            </p:childTnLst>
                          </p:cTn>
                        </p:par>
                        <p:par>
                          <p:cTn id="116" fill="hold">
                            <p:stCondLst>
                              <p:cond delay="13000"/>
                            </p:stCondLst>
                            <p:childTnLst>
                              <p:par>
                                <p:cTn id="117" presetID="10" presetClass="entr" presetSubtype="0" fill="hold" grpId="0" nodeType="afterEffect">
                                  <p:stCondLst>
                                    <p:cond delay="0"/>
                                  </p:stCondLst>
                                  <p:childTnLst>
                                    <p:set>
                                      <p:cBhvr>
                                        <p:cTn id="118" dur="1" fill="hold">
                                          <p:stCondLst>
                                            <p:cond delay="0"/>
                                          </p:stCondLst>
                                        </p:cTn>
                                        <p:tgtEl>
                                          <p:spTgt spid="65"/>
                                        </p:tgtEl>
                                        <p:attrNameLst>
                                          <p:attrName>style.visibility</p:attrName>
                                        </p:attrNameLst>
                                      </p:cBhvr>
                                      <p:to>
                                        <p:strVal val="visible"/>
                                      </p:to>
                                    </p:set>
                                    <p:animEffect transition="in" filter="fade">
                                      <p:cBhvr>
                                        <p:cTn id="119" dur="300"/>
                                        <p:tgtEl>
                                          <p:spTgt spid="65"/>
                                        </p:tgtEl>
                                      </p:cBhvr>
                                    </p:animEffect>
                                  </p:childTnLst>
                                </p:cTn>
                              </p:par>
                            </p:childTnLst>
                          </p:cTn>
                        </p:par>
                        <p:par>
                          <p:cTn id="120" fill="hold">
                            <p:stCondLst>
                              <p:cond delay="13500"/>
                            </p:stCondLst>
                            <p:childTnLst>
                              <p:par>
                                <p:cTn id="121" presetID="53" presetClass="entr" presetSubtype="16" fill="hold" grpId="0" nodeType="afterEffect">
                                  <p:stCondLst>
                                    <p:cond delay="0"/>
                                  </p:stCondLst>
                                  <p:childTnLst>
                                    <p:set>
                                      <p:cBhvr>
                                        <p:cTn id="122" dur="1" fill="hold">
                                          <p:stCondLst>
                                            <p:cond delay="0"/>
                                          </p:stCondLst>
                                        </p:cTn>
                                        <p:tgtEl>
                                          <p:spTgt spid="86"/>
                                        </p:tgtEl>
                                        <p:attrNameLst>
                                          <p:attrName>style.visibility</p:attrName>
                                        </p:attrNameLst>
                                      </p:cBhvr>
                                      <p:to>
                                        <p:strVal val="visible"/>
                                      </p:to>
                                    </p:set>
                                    <p:anim calcmode="lin" valueType="num">
                                      <p:cBhvr>
                                        <p:cTn id="123" dur="300" fill="hold"/>
                                        <p:tgtEl>
                                          <p:spTgt spid="86"/>
                                        </p:tgtEl>
                                        <p:attrNameLst>
                                          <p:attrName>ppt_w</p:attrName>
                                        </p:attrNameLst>
                                      </p:cBhvr>
                                      <p:tavLst>
                                        <p:tav tm="0">
                                          <p:val>
                                            <p:fltVal val="0"/>
                                          </p:val>
                                        </p:tav>
                                        <p:tav tm="100000">
                                          <p:val>
                                            <p:strVal val="#ppt_w"/>
                                          </p:val>
                                        </p:tav>
                                      </p:tavLst>
                                    </p:anim>
                                    <p:anim calcmode="lin" valueType="num">
                                      <p:cBhvr>
                                        <p:cTn id="124" dur="300" fill="hold"/>
                                        <p:tgtEl>
                                          <p:spTgt spid="86"/>
                                        </p:tgtEl>
                                        <p:attrNameLst>
                                          <p:attrName>ppt_h</p:attrName>
                                        </p:attrNameLst>
                                      </p:cBhvr>
                                      <p:tavLst>
                                        <p:tav tm="0">
                                          <p:val>
                                            <p:fltVal val="0"/>
                                          </p:val>
                                        </p:tav>
                                        <p:tav tm="100000">
                                          <p:val>
                                            <p:strVal val="#ppt_h"/>
                                          </p:val>
                                        </p:tav>
                                      </p:tavLst>
                                    </p:anim>
                                    <p:animEffect transition="in" filter="fade">
                                      <p:cBhvr>
                                        <p:cTn id="125" dur="300"/>
                                        <p:tgtEl>
                                          <p:spTgt spid="86"/>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83"/>
                                        </p:tgtEl>
                                        <p:attrNameLst>
                                          <p:attrName>style.visibility</p:attrName>
                                        </p:attrNameLst>
                                      </p:cBhvr>
                                      <p:to>
                                        <p:strVal val="visible"/>
                                      </p:to>
                                    </p:set>
                                    <p:animEffect transition="in" filter="wipe(up)">
                                      <p:cBhvr>
                                        <p:cTn id="129" dur="300"/>
                                        <p:tgtEl>
                                          <p:spTgt spid="83"/>
                                        </p:tgtEl>
                                      </p:cBhvr>
                                    </p:animEffect>
                                  </p:childTnLst>
                                </p:cTn>
                              </p:par>
                            </p:childTnLst>
                          </p:cTn>
                        </p:par>
                        <p:par>
                          <p:cTn id="130" fill="hold">
                            <p:stCondLst>
                              <p:cond delay="14500"/>
                            </p:stCondLst>
                            <p:childTnLst>
                              <p:par>
                                <p:cTn id="131" presetID="10" presetClass="entr" presetSubtype="0" fill="hold" grpId="0" nodeType="afterEffect">
                                  <p:stCondLst>
                                    <p:cond delay="0"/>
                                  </p:stCondLst>
                                  <p:childTnLst>
                                    <p:set>
                                      <p:cBhvr>
                                        <p:cTn id="132" dur="1" fill="hold">
                                          <p:stCondLst>
                                            <p:cond delay="0"/>
                                          </p:stCondLst>
                                        </p:cTn>
                                        <p:tgtEl>
                                          <p:spTgt spid="85"/>
                                        </p:tgtEl>
                                        <p:attrNameLst>
                                          <p:attrName>style.visibility</p:attrName>
                                        </p:attrNameLst>
                                      </p:cBhvr>
                                      <p:to>
                                        <p:strVal val="visible"/>
                                      </p:to>
                                    </p:set>
                                    <p:animEffect transition="in" filter="fade">
                                      <p:cBhvr>
                                        <p:cTn id="133" dur="300"/>
                                        <p:tgtEl>
                                          <p:spTgt spid="85"/>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84"/>
                                        </p:tgtEl>
                                        <p:attrNameLst>
                                          <p:attrName>style.visibility</p:attrName>
                                        </p:attrNameLst>
                                      </p:cBhvr>
                                      <p:to>
                                        <p:strVal val="visible"/>
                                      </p:to>
                                    </p:set>
                                    <p:animEffect transition="in" filter="fade">
                                      <p:cBhvr>
                                        <p:cTn id="137" dur="1000"/>
                                        <p:tgtEl>
                                          <p:spTgt spid="84"/>
                                        </p:tgtEl>
                                      </p:cBhvr>
                                    </p:animEffect>
                                    <p:anim calcmode="lin" valueType="num">
                                      <p:cBhvr>
                                        <p:cTn id="138" dur="1000" fill="hold"/>
                                        <p:tgtEl>
                                          <p:spTgt spid="84"/>
                                        </p:tgtEl>
                                        <p:attrNameLst>
                                          <p:attrName>ppt_x</p:attrName>
                                        </p:attrNameLst>
                                      </p:cBhvr>
                                      <p:tavLst>
                                        <p:tav tm="0">
                                          <p:val>
                                            <p:strVal val="#ppt_x"/>
                                          </p:val>
                                        </p:tav>
                                        <p:tav tm="100000">
                                          <p:val>
                                            <p:strVal val="#ppt_x"/>
                                          </p:val>
                                        </p:tav>
                                      </p:tavLst>
                                    </p:anim>
                                    <p:anim calcmode="lin" valueType="num">
                                      <p:cBhvr>
                                        <p:cTn id="139" dur="1000" fill="hold"/>
                                        <p:tgtEl>
                                          <p:spTgt spid="84"/>
                                        </p:tgtEl>
                                        <p:attrNameLst>
                                          <p:attrName>ppt_y</p:attrName>
                                        </p:attrNameLst>
                                      </p:cBhvr>
                                      <p:tavLst>
                                        <p:tav tm="0">
                                          <p:val>
                                            <p:strVal val="#ppt_y+.1"/>
                                          </p:val>
                                        </p:tav>
                                        <p:tav tm="100000">
                                          <p:val>
                                            <p:strVal val="#ppt_y"/>
                                          </p:val>
                                        </p:tav>
                                      </p:tavLst>
                                    </p:anim>
                                  </p:childTnLst>
                                </p:cTn>
                              </p:par>
                            </p:childTnLst>
                          </p:cTn>
                        </p:par>
                        <p:par>
                          <p:cTn id="140" fill="hold">
                            <p:stCondLst>
                              <p:cond delay="16000"/>
                            </p:stCondLst>
                            <p:childTnLst>
                              <p:par>
                                <p:cTn id="141" presetID="22" presetClass="entr" presetSubtype="8" fill="hold" nodeType="afterEffect">
                                  <p:stCondLst>
                                    <p:cond delay="0"/>
                                  </p:stCondLst>
                                  <p:childTnLst>
                                    <p:set>
                                      <p:cBhvr>
                                        <p:cTn id="142" dur="1" fill="hold">
                                          <p:stCondLst>
                                            <p:cond delay="0"/>
                                          </p:stCondLst>
                                        </p:cTn>
                                        <p:tgtEl>
                                          <p:spTgt spid="66"/>
                                        </p:tgtEl>
                                        <p:attrNameLst>
                                          <p:attrName>style.visibility</p:attrName>
                                        </p:attrNameLst>
                                      </p:cBhvr>
                                      <p:to>
                                        <p:strVal val="visible"/>
                                      </p:to>
                                    </p:set>
                                    <p:animEffect transition="in" filter="wipe(left)">
                                      <p:cBhvr>
                                        <p:cTn id="143" dur="3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6" grpId="0" animBg="1"/>
      <p:bldP spid="57" grpId="0" animBg="1"/>
      <p:bldP spid="58" grpId="0" animBg="1"/>
      <p:bldP spid="59" grpId="0" animBg="1"/>
      <p:bldP spid="60" grpId="0" animBg="1"/>
      <p:bldP spid="61" grpId="0" animBg="1"/>
      <p:bldP spid="62" grpId="0"/>
      <p:bldP spid="63" grpId="0" animBg="1"/>
      <p:bldP spid="64" grpId="0" animBg="1"/>
      <p:bldP spid="65" grpId="0" animBg="1"/>
      <p:bldP spid="72" grpId="0" animBg="1"/>
      <p:bldP spid="74" grpId="0" animBg="1"/>
      <p:bldP spid="75" grpId="0"/>
      <p:bldP spid="76" grpId="0" animBg="1"/>
      <p:bldP spid="77" grpId="0" animBg="1"/>
      <p:bldP spid="78" grpId="0" animBg="1"/>
      <p:bldP spid="79" grpId="0"/>
      <p:bldP spid="80" grpId="0" animBg="1"/>
      <p:bldP spid="81" grpId="0" animBg="1"/>
      <p:bldP spid="83" grpId="0" animBg="1"/>
      <p:bldP spid="84" grpId="0"/>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五边形 2"/>
          <p:cNvSpPr/>
          <p:nvPr/>
        </p:nvSpPr>
        <p:spPr>
          <a:xfrm flipH="1">
            <a:off x="1980408" y="2837406"/>
            <a:ext cx="2252381" cy="38301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a:latin typeface="微软雅黑" panose="020B0503020204020204" pitchFamily="34" charset="-122"/>
              <a:ea typeface="微软雅黑" panose="020B0503020204020204" pitchFamily="34" charset="-122"/>
            </a:endParaRPr>
          </a:p>
        </p:txBody>
      </p:sp>
      <p:sp>
        <p:nvSpPr>
          <p:cNvPr id="4" name="五边形 3"/>
          <p:cNvSpPr/>
          <p:nvPr/>
        </p:nvSpPr>
        <p:spPr>
          <a:xfrm flipH="1">
            <a:off x="2847579" y="3292213"/>
            <a:ext cx="1385210" cy="383018"/>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a:latin typeface="微软雅黑" panose="020B0503020204020204" pitchFamily="34" charset="-122"/>
              <a:ea typeface="微软雅黑" panose="020B0503020204020204" pitchFamily="34" charset="-122"/>
            </a:endParaRPr>
          </a:p>
        </p:txBody>
      </p:sp>
      <p:sp>
        <p:nvSpPr>
          <p:cNvPr id="5" name="五边形 4"/>
          <p:cNvSpPr/>
          <p:nvPr/>
        </p:nvSpPr>
        <p:spPr>
          <a:xfrm flipH="1">
            <a:off x="2320612" y="3747020"/>
            <a:ext cx="1912176" cy="38301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a:latin typeface="微软雅黑" panose="020B0503020204020204" pitchFamily="34" charset="-122"/>
              <a:ea typeface="微软雅黑" panose="020B0503020204020204" pitchFamily="34" charset="-122"/>
            </a:endParaRPr>
          </a:p>
        </p:txBody>
      </p:sp>
      <p:sp>
        <p:nvSpPr>
          <p:cNvPr id="6" name="五边形 5"/>
          <p:cNvSpPr/>
          <p:nvPr/>
        </p:nvSpPr>
        <p:spPr>
          <a:xfrm flipH="1">
            <a:off x="1475656" y="4201827"/>
            <a:ext cx="2757132" cy="383018"/>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a:latin typeface="微软雅黑" panose="020B0503020204020204" pitchFamily="34" charset="-122"/>
              <a:ea typeface="微软雅黑" panose="020B0503020204020204" pitchFamily="34" charset="-122"/>
            </a:endParaRPr>
          </a:p>
        </p:txBody>
      </p:sp>
      <p:sp>
        <p:nvSpPr>
          <p:cNvPr id="7" name="TextBox 159"/>
          <p:cNvSpPr txBox="1"/>
          <p:nvPr/>
        </p:nvSpPr>
        <p:spPr>
          <a:xfrm>
            <a:off x="3602427" y="2875317"/>
            <a:ext cx="582532" cy="315471"/>
          </a:xfrm>
          <a:prstGeom prst="rect">
            <a:avLst/>
          </a:prstGeom>
          <a:noFill/>
        </p:spPr>
        <p:txBody>
          <a:bodyPr wrap="none" lIns="68580" tIns="34290" rIns="68580" bIns="34290" rtlCol="0">
            <a:spAutoFit/>
          </a:bodyPr>
          <a:lstStyle/>
          <a:p>
            <a:pPr algn="ctr"/>
            <a:r>
              <a:rPr lang="en-US" altLang="zh-CN" sz="1600" b="1" dirty="0">
                <a:solidFill>
                  <a:schemeClr val="bg1"/>
                </a:solidFill>
                <a:latin typeface="微软雅黑" panose="020B0503020204020204" pitchFamily="34" charset="-122"/>
                <a:ea typeface="微软雅黑" panose="020B0503020204020204" pitchFamily="34" charset="-122"/>
              </a:rPr>
              <a:t>73%</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9" name="TextBox 160"/>
          <p:cNvSpPr txBox="1"/>
          <p:nvPr/>
        </p:nvSpPr>
        <p:spPr>
          <a:xfrm>
            <a:off x="3595213" y="3333742"/>
            <a:ext cx="582532" cy="315471"/>
          </a:xfrm>
          <a:prstGeom prst="rect">
            <a:avLst/>
          </a:prstGeom>
          <a:noFill/>
        </p:spPr>
        <p:txBody>
          <a:bodyPr wrap="none" lIns="68580" tIns="34290" rIns="68580" bIns="34290" rtlCol="0">
            <a:spAutoFit/>
          </a:bodyPr>
          <a:lstStyle/>
          <a:p>
            <a:pPr algn="ctr"/>
            <a:r>
              <a:rPr lang="en-US" altLang="zh-CN" sz="1600" b="1" dirty="0">
                <a:solidFill>
                  <a:schemeClr val="bg1"/>
                </a:solidFill>
                <a:latin typeface="微软雅黑" panose="020B0503020204020204" pitchFamily="34" charset="-122"/>
                <a:ea typeface="微软雅黑" panose="020B0503020204020204" pitchFamily="34" charset="-122"/>
              </a:rPr>
              <a:t>30%</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0" name="TextBox 161"/>
          <p:cNvSpPr txBox="1"/>
          <p:nvPr/>
        </p:nvSpPr>
        <p:spPr>
          <a:xfrm>
            <a:off x="3595214" y="3788609"/>
            <a:ext cx="582532" cy="315471"/>
          </a:xfrm>
          <a:prstGeom prst="rect">
            <a:avLst/>
          </a:prstGeom>
          <a:noFill/>
        </p:spPr>
        <p:txBody>
          <a:bodyPr wrap="none" lIns="68580" tIns="34290" rIns="68580" bIns="34290" rtlCol="0">
            <a:spAutoFit/>
          </a:bodyPr>
          <a:lstStyle/>
          <a:p>
            <a:pPr algn="ctr"/>
            <a:r>
              <a:rPr lang="en-US" altLang="zh-CN" sz="1600" b="1" dirty="0">
                <a:solidFill>
                  <a:schemeClr val="bg1"/>
                </a:solidFill>
                <a:latin typeface="微软雅黑" panose="020B0503020204020204" pitchFamily="34" charset="-122"/>
                <a:ea typeface="微软雅黑" panose="020B0503020204020204" pitchFamily="34" charset="-122"/>
              </a:rPr>
              <a:t>50%</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1" name="TextBox 162"/>
          <p:cNvSpPr txBox="1"/>
          <p:nvPr/>
        </p:nvSpPr>
        <p:spPr>
          <a:xfrm>
            <a:off x="3614451" y="4247864"/>
            <a:ext cx="582532" cy="315471"/>
          </a:xfrm>
          <a:prstGeom prst="rect">
            <a:avLst/>
          </a:prstGeom>
          <a:noFill/>
        </p:spPr>
        <p:txBody>
          <a:bodyPr wrap="none" lIns="68580" tIns="34290" rIns="68580" bIns="34290" rtlCol="0">
            <a:spAutoFit/>
          </a:bodyPr>
          <a:lstStyle/>
          <a:p>
            <a:pPr algn="ctr"/>
            <a:r>
              <a:rPr lang="en-US" altLang="zh-CN" sz="1600" b="1" dirty="0">
                <a:solidFill>
                  <a:schemeClr val="bg1"/>
                </a:solidFill>
                <a:latin typeface="微软雅黑" panose="020B0503020204020204" pitchFamily="34" charset="-122"/>
                <a:ea typeface="微软雅黑" panose="020B0503020204020204" pitchFamily="34" charset="-122"/>
              </a:rPr>
              <a:t>75%</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2" name="五边形 11"/>
          <p:cNvSpPr/>
          <p:nvPr/>
        </p:nvSpPr>
        <p:spPr>
          <a:xfrm>
            <a:off x="4959426" y="2839397"/>
            <a:ext cx="1149664" cy="383018"/>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b="1">
              <a:solidFill>
                <a:schemeClr val="bg1"/>
              </a:solidFill>
              <a:latin typeface="微软雅黑" panose="020B0503020204020204" pitchFamily="34" charset="-122"/>
              <a:ea typeface="微软雅黑" panose="020B0503020204020204" pitchFamily="34" charset="-122"/>
            </a:endParaRPr>
          </a:p>
        </p:txBody>
      </p:sp>
      <p:sp>
        <p:nvSpPr>
          <p:cNvPr id="13" name="五边形 12"/>
          <p:cNvSpPr/>
          <p:nvPr/>
        </p:nvSpPr>
        <p:spPr>
          <a:xfrm>
            <a:off x="4959427" y="3294204"/>
            <a:ext cx="2170277" cy="383018"/>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a:latin typeface="微软雅黑" panose="020B0503020204020204" pitchFamily="34" charset="-122"/>
              <a:ea typeface="微软雅黑" panose="020B0503020204020204" pitchFamily="34" charset="-122"/>
            </a:endParaRPr>
          </a:p>
        </p:txBody>
      </p:sp>
      <p:sp>
        <p:nvSpPr>
          <p:cNvPr id="14" name="五边形 13"/>
          <p:cNvSpPr/>
          <p:nvPr/>
        </p:nvSpPr>
        <p:spPr>
          <a:xfrm>
            <a:off x="4959426" y="3749012"/>
            <a:ext cx="1360817" cy="383018"/>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b="1">
              <a:solidFill>
                <a:schemeClr val="bg1"/>
              </a:solidFill>
              <a:latin typeface="微软雅黑" panose="020B0503020204020204" pitchFamily="34" charset="-122"/>
              <a:ea typeface="微软雅黑" panose="020B0503020204020204" pitchFamily="34" charset="-122"/>
            </a:endParaRPr>
          </a:p>
        </p:txBody>
      </p:sp>
      <p:sp>
        <p:nvSpPr>
          <p:cNvPr id="15" name="五边形 14"/>
          <p:cNvSpPr/>
          <p:nvPr/>
        </p:nvSpPr>
        <p:spPr>
          <a:xfrm>
            <a:off x="4959426" y="4203818"/>
            <a:ext cx="2900981" cy="383018"/>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a:latin typeface="微软雅黑" panose="020B0503020204020204" pitchFamily="34" charset="-122"/>
              <a:ea typeface="微软雅黑" panose="020B0503020204020204" pitchFamily="34" charset="-122"/>
            </a:endParaRPr>
          </a:p>
        </p:txBody>
      </p:sp>
      <p:sp>
        <p:nvSpPr>
          <p:cNvPr id="16" name="TextBox 173"/>
          <p:cNvSpPr txBox="1"/>
          <p:nvPr/>
        </p:nvSpPr>
        <p:spPr>
          <a:xfrm>
            <a:off x="5029504" y="2881787"/>
            <a:ext cx="582532" cy="315471"/>
          </a:xfrm>
          <a:prstGeom prst="rect">
            <a:avLst/>
          </a:prstGeom>
          <a:noFill/>
        </p:spPr>
        <p:txBody>
          <a:bodyPr wrap="none" lIns="68580" tIns="34290" rIns="68580" bIns="34290" rtlCol="0">
            <a:spAutoFit/>
          </a:bodyPr>
          <a:lstStyle/>
          <a:p>
            <a:pPr algn="ctr"/>
            <a:r>
              <a:rPr lang="en-US" altLang="zh-CN" sz="1600" b="1" dirty="0">
                <a:solidFill>
                  <a:schemeClr val="bg1"/>
                </a:solidFill>
                <a:latin typeface="微软雅黑" panose="020B0503020204020204" pitchFamily="34" charset="-122"/>
                <a:ea typeface="微软雅黑" panose="020B0503020204020204" pitchFamily="34" charset="-122"/>
              </a:rPr>
              <a:t>20%</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7" name="TextBox 174"/>
          <p:cNvSpPr txBox="1"/>
          <p:nvPr/>
        </p:nvSpPr>
        <p:spPr>
          <a:xfrm>
            <a:off x="5029503" y="3329205"/>
            <a:ext cx="582532" cy="315471"/>
          </a:xfrm>
          <a:prstGeom prst="rect">
            <a:avLst/>
          </a:prstGeom>
          <a:noFill/>
        </p:spPr>
        <p:txBody>
          <a:bodyPr wrap="none" lIns="68580" tIns="34290" rIns="68580" bIns="34290" rtlCol="0">
            <a:spAutoFit/>
          </a:bodyPr>
          <a:lstStyle/>
          <a:p>
            <a:pPr algn="ctr"/>
            <a:r>
              <a:rPr lang="en-US" altLang="zh-CN" sz="1600" b="1" dirty="0">
                <a:solidFill>
                  <a:schemeClr val="bg1"/>
                </a:solidFill>
                <a:latin typeface="微软雅黑" panose="020B0503020204020204" pitchFamily="34" charset="-122"/>
                <a:ea typeface="微软雅黑" panose="020B0503020204020204" pitchFamily="34" charset="-122"/>
              </a:rPr>
              <a:t>56%</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8" name="TextBox 175"/>
          <p:cNvSpPr txBox="1"/>
          <p:nvPr/>
        </p:nvSpPr>
        <p:spPr>
          <a:xfrm>
            <a:off x="5029505" y="3788607"/>
            <a:ext cx="582532" cy="315471"/>
          </a:xfrm>
          <a:prstGeom prst="rect">
            <a:avLst/>
          </a:prstGeom>
          <a:noFill/>
        </p:spPr>
        <p:txBody>
          <a:bodyPr wrap="none" lIns="68580" tIns="34290" rIns="68580" bIns="34290" rtlCol="0">
            <a:spAutoFit/>
          </a:bodyPr>
          <a:lstStyle/>
          <a:p>
            <a:pPr algn="ctr"/>
            <a:r>
              <a:rPr lang="en-US" altLang="zh-CN" sz="1600" b="1" dirty="0">
                <a:solidFill>
                  <a:schemeClr val="bg1"/>
                </a:solidFill>
                <a:latin typeface="微软雅黑" panose="020B0503020204020204" pitchFamily="34" charset="-122"/>
                <a:ea typeface="微软雅黑" panose="020B0503020204020204" pitchFamily="34" charset="-122"/>
              </a:rPr>
              <a:t>29%</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9" name="TextBox 176"/>
          <p:cNvSpPr txBox="1"/>
          <p:nvPr/>
        </p:nvSpPr>
        <p:spPr>
          <a:xfrm>
            <a:off x="5042237" y="4245407"/>
            <a:ext cx="582532" cy="315471"/>
          </a:xfrm>
          <a:prstGeom prst="rect">
            <a:avLst/>
          </a:prstGeom>
          <a:noFill/>
        </p:spPr>
        <p:txBody>
          <a:bodyPr wrap="none" lIns="68580" tIns="34290" rIns="68580" bIns="34290" rtlCol="0">
            <a:spAutoFit/>
          </a:bodyPr>
          <a:lstStyle/>
          <a:p>
            <a:pPr algn="ctr"/>
            <a:r>
              <a:rPr lang="en-US" altLang="zh-CN" sz="1600" b="1" dirty="0">
                <a:solidFill>
                  <a:schemeClr val="bg1"/>
                </a:solidFill>
                <a:latin typeface="微软雅黑" panose="020B0503020204020204" pitchFamily="34" charset="-122"/>
                <a:ea typeface="微软雅黑" panose="020B0503020204020204" pitchFamily="34" charset="-122"/>
              </a:rPr>
              <a:t>77%</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0" name="TextBox 180"/>
          <p:cNvSpPr txBox="1"/>
          <p:nvPr/>
        </p:nvSpPr>
        <p:spPr>
          <a:xfrm>
            <a:off x="4310732" y="2916721"/>
            <a:ext cx="571310" cy="242374"/>
          </a:xfrm>
          <a:prstGeom prst="rect">
            <a:avLst/>
          </a:prstGeom>
          <a:noFill/>
        </p:spPr>
        <p:txBody>
          <a:bodyPr wrap="none" lIns="68580" tIns="34290" rIns="68580" bIns="34290" rtlCol="0">
            <a:spAutoFit/>
          </a:bodyPr>
          <a:lstStyle/>
          <a:p>
            <a:pPr algn="ctr"/>
            <a:r>
              <a:rPr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rPr>
              <a:t>项目一</a:t>
            </a:r>
          </a:p>
        </p:txBody>
      </p:sp>
      <p:sp>
        <p:nvSpPr>
          <p:cNvPr id="21" name="TextBox 181"/>
          <p:cNvSpPr txBox="1"/>
          <p:nvPr/>
        </p:nvSpPr>
        <p:spPr>
          <a:xfrm>
            <a:off x="4310732" y="3368305"/>
            <a:ext cx="571310" cy="242374"/>
          </a:xfrm>
          <a:prstGeom prst="rect">
            <a:avLst/>
          </a:prstGeom>
          <a:noFill/>
        </p:spPr>
        <p:txBody>
          <a:bodyPr wrap="none" lIns="68580" tIns="34290" rIns="68580" bIns="34290" rtlCol="0">
            <a:spAutoFit/>
          </a:bodyPr>
          <a:lstStyle/>
          <a:p>
            <a:pPr algn="ctr"/>
            <a:r>
              <a:rPr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rPr>
              <a:t>项目二</a:t>
            </a:r>
          </a:p>
        </p:txBody>
      </p:sp>
      <p:sp>
        <p:nvSpPr>
          <p:cNvPr id="22" name="TextBox 182"/>
          <p:cNvSpPr txBox="1"/>
          <p:nvPr/>
        </p:nvSpPr>
        <p:spPr>
          <a:xfrm>
            <a:off x="4310906" y="3823112"/>
            <a:ext cx="571310" cy="242374"/>
          </a:xfrm>
          <a:prstGeom prst="rect">
            <a:avLst/>
          </a:prstGeom>
          <a:noFill/>
        </p:spPr>
        <p:txBody>
          <a:bodyPr wrap="none" lIns="68580" tIns="34290" rIns="68580" bIns="34290" rtlCol="0">
            <a:spAutoFit/>
          </a:bodyPr>
          <a:lstStyle/>
          <a:p>
            <a:pPr algn="ctr"/>
            <a:r>
              <a:rPr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rPr>
              <a:t>项目三</a:t>
            </a:r>
          </a:p>
        </p:txBody>
      </p:sp>
      <p:sp>
        <p:nvSpPr>
          <p:cNvPr id="23" name="TextBox 183"/>
          <p:cNvSpPr txBox="1"/>
          <p:nvPr/>
        </p:nvSpPr>
        <p:spPr>
          <a:xfrm>
            <a:off x="4310906" y="4279911"/>
            <a:ext cx="571310" cy="242374"/>
          </a:xfrm>
          <a:prstGeom prst="rect">
            <a:avLst/>
          </a:prstGeom>
          <a:noFill/>
        </p:spPr>
        <p:txBody>
          <a:bodyPr wrap="none" lIns="68580" tIns="34290" rIns="68580" bIns="34290" rtlCol="0">
            <a:spAutoFit/>
          </a:bodyPr>
          <a:lstStyle/>
          <a:p>
            <a:pPr algn="ctr"/>
            <a:r>
              <a:rPr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rPr>
              <a:t>项目四</a:t>
            </a:r>
          </a:p>
        </p:txBody>
      </p:sp>
      <p:sp>
        <p:nvSpPr>
          <p:cNvPr id="24" name="Oval 4"/>
          <p:cNvSpPr/>
          <p:nvPr/>
        </p:nvSpPr>
        <p:spPr>
          <a:xfrm>
            <a:off x="4957546" y="1131590"/>
            <a:ext cx="838590" cy="79095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lIns="68580" tIns="34290" rIns="68580" bIns="34290" rtlCol="0" anchor="ctr"/>
          <a:lstStyle/>
          <a:p>
            <a:pPr algn="ctr"/>
            <a:r>
              <a:rPr lang="en-US" sz="1400" b="1" dirty="0" smtClean="0">
                <a:solidFill>
                  <a:schemeClr val="bg1"/>
                </a:solidFill>
                <a:latin typeface="微软雅黑" panose="020B0503020204020204" pitchFamily="34" charset="-122"/>
                <a:ea typeface="微软雅黑" panose="020B0503020204020204" pitchFamily="34" charset="-122"/>
              </a:rPr>
              <a:t>20XX</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25" name="Oval 5"/>
          <p:cNvSpPr/>
          <p:nvPr/>
        </p:nvSpPr>
        <p:spPr>
          <a:xfrm>
            <a:off x="3411117" y="1131590"/>
            <a:ext cx="838590" cy="790950"/>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68580" tIns="34290" rIns="68580" bIns="34290" rtlCol="0" anchor="ctr"/>
          <a:lstStyle/>
          <a:p>
            <a:pPr algn="ctr"/>
            <a:r>
              <a:rPr lang="en-US" altLang="zh-CN" sz="1400" b="1" dirty="0" smtClean="0">
                <a:solidFill>
                  <a:schemeClr val="bg1"/>
                </a:solidFill>
                <a:latin typeface="微软雅黑" panose="020B0503020204020204" pitchFamily="34" charset="-122"/>
                <a:ea typeface="微软雅黑" panose="020B0503020204020204" pitchFamily="34" charset="-122"/>
              </a:rPr>
              <a:t>2019</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26" name="Text Box 10"/>
          <p:cNvSpPr txBox="1">
            <a:spLocks noChangeArrowheads="1"/>
          </p:cNvSpPr>
          <p:nvPr/>
        </p:nvSpPr>
        <p:spPr bwMode="auto">
          <a:xfrm>
            <a:off x="4959426" y="2019822"/>
            <a:ext cx="3717030" cy="754822"/>
          </a:xfrm>
          <a:prstGeom prst="rect">
            <a:avLst/>
          </a:prstGeom>
          <a:noFill/>
          <a:ln w="9525">
            <a:noFill/>
            <a:miter lim="800000"/>
          </a:ln>
        </p:spPr>
        <p:txBody>
          <a:bodyPr wrap="square" lIns="34290" tIns="17145" rIns="34290" bIns="17145">
            <a:spAutoFit/>
          </a:bodyPr>
          <a:lstStyle/>
          <a:p>
            <a:pPr defTabSz="815975">
              <a:lnSpc>
                <a:spcPct val="130000"/>
              </a:lnSpc>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rPr>
              <a:t>单击此处添加标题</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endParaRPr>
          </a:p>
          <a:p>
            <a:pPr defTabSz="815975">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rPr>
              <a:t>您的内容打在这里，或者通过复制您的文本后，在此框中选择粘贴，并选择只保留文字。</a:t>
            </a: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endParaRPr>
          </a:p>
        </p:txBody>
      </p:sp>
      <p:sp>
        <p:nvSpPr>
          <p:cNvPr id="27" name="Text Box 10"/>
          <p:cNvSpPr txBox="1">
            <a:spLocks noChangeArrowheads="1"/>
          </p:cNvSpPr>
          <p:nvPr/>
        </p:nvSpPr>
        <p:spPr bwMode="auto">
          <a:xfrm>
            <a:off x="611560" y="2019821"/>
            <a:ext cx="3631847" cy="754822"/>
          </a:xfrm>
          <a:prstGeom prst="rect">
            <a:avLst/>
          </a:prstGeom>
          <a:noFill/>
          <a:ln w="9525">
            <a:noFill/>
            <a:miter lim="800000"/>
          </a:ln>
        </p:spPr>
        <p:txBody>
          <a:bodyPr wrap="square" lIns="34290" tIns="17145" rIns="34290" bIns="17145">
            <a:spAutoFit/>
          </a:bodyPr>
          <a:lstStyle/>
          <a:p>
            <a:pPr algn="r" defTabSz="815975">
              <a:lnSpc>
                <a:spcPct val="130000"/>
              </a:lnSpc>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rPr>
              <a:t>单击此处添加标题</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endParaRPr>
          </a:p>
          <a:p>
            <a:pPr algn="r" defTabSz="815975">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rPr>
              <a:t>您的内容打在这里，或者通过复制您的文本后，在此框中选择粘贴，并选择只保留文字。</a:t>
            </a: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endParaRPr>
          </a:p>
        </p:txBody>
      </p:sp>
      <p:sp>
        <p:nvSpPr>
          <p:cNvPr id="28" name="TextBox 27"/>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点击添加标题文本</a:t>
            </a:r>
          </a:p>
        </p:txBody>
      </p:sp>
      <p:sp>
        <p:nvSpPr>
          <p:cNvPr id="29" name="TextBox 28"/>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curtains"/>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1+#ppt_w/2"/>
                                          </p:val>
                                        </p:tav>
                                        <p:tav tm="100000">
                                          <p:val>
                                            <p:strVal val="#ppt_x"/>
                                          </p:val>
                                        </p:tav>
                                      </p:tavLst>
                                    </p:anim>
                                    <p:anim calcmode="lin" valueType="num">
                                      <p:cBhvr additive="base">
                                        <p:cTn id="13" dur="50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par>
                          <p:cTn id="22" fill="hold">
                            <p:stCondLst>
                              <p:cond delay="2000"/>
                            </p:stCondLst>
                            <p:childTnLst>
                              <p:par>
                                <p:cTn id="23" presetID="2" presetClass="entr" presetSubtype="4" decel="10000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par>
                                <p:cTn id="35" presetID="2" presetClass="entr" presetSubtype="4" decel="10000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par>
                                <p:cTn id="43" presetID="22" presetClass="entr" presetSubtype="8" fill="hold" grpId="0" nodeType="withEffect">
                                  <p:stCondLst>
                                    <p:cond delay="10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par>
                                <p:cTn id="46" presetID="22" presetClass="entr" presetSubtype="8" fill="hold" grpId="0" nodeType="withEffect">
                                  <p:stCondLst>
                                    <p:cond delay="20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par>
                                <p:cTn id="49" presetID="22" presetClass="entr" presetSubtype="8" fill="hold" grpId="0" nodeType="withEffect">
                                  <p:stCondLst>
                                    <p:cond delay="30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500"/>
                                        <p:tgtEl>
                                          <p:spTgt spid="15"/>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wipe(right)">
                                      <p:cBhvr>
                                        <p:cTn id="54" dur="500"/>
                                        <p:tgtEl>
                                          <p:spTgt spid="3"/>
                                        </p:tgtEl>
                                      </p:cBhvr>
                                    </p:animEffect>
                                  </p:childTnLst>
                                </p:cTn>
                              </p:par>
                              <p:par>
                                <p:cTn id="55" presetID="22" presetClass="entr" presetSubtype="2" fill="hold" grpId="0" nodeType="withEffect">
                                  <p:stCondLst>
                                    <p:cond delay="100"/>
                                  </p:stCondLst>
                                  <p:childTnLst>
                                    <p:set>
                                      <p:cBhvr>
                                        <p:cTn id="56" dur="1" fill="hold">
                                          <p:stCondLst>
                                            <p:cond delay="0"/>
                                          </p:stCondLst>
                                        </p:cTn>
                                        <p:tgtEl>
                                          <p:spTgt spid="4"/>
                                        </p:tgtEl>
                                        <p:attrNameLst>
                                          <p:attrName>style.visibility</p:attrName>
                                        </p:attrNameLst>
                                      </p:cBhvr>
                                      <p:to>
                                        <p:strVal val="visible"/>
                                      </p:to>
                                    </p:set>
                                    <p:animEffect transition="in" filter="wipe(right)">
                                      <p:cBhvr>
                                        <p:cTn id="57" dur="500"/>
                                        <p:tgtEl>
                                          <p:spTgt spid="4"/>
                                        </p:tgtEl>
                                      </p:cBhvr>
                                    </p:animEffect>
                                  </p:childTnLst>
                                </p:cTn>
                              </p:par>
                              <p:par>
                                <p:cTn id="58" presetID="22" presetClass="entr" presetSubtype="2" fill="hold" grpId="0" nodeType="withEffect">
                                  <p:stCondLst>
                                    <p:cond delay="200"/>
                                  </p:stCondLst>
                                  <p:childTnLst>
                                    <p:set>
                                      <p:cBhvr>
                                        <p:cTn id="59" dur="1" fill="hold">
                                          <p:stCondLst>
                                            <p:cond delay="0"/>
                                          </p:stCondLst>
                                        </p:cTn>
                                        <p:tgtEl>
                                          <p:spTgt spid="5"/>
                                        </p:tgtEl>
                                        <p:attrNameLst>
                                          <p:attrName>style.visibility</p:attrName>
                                        </p:attrNameLst>
                                      </p:cBhvr>
                                      <p:to>
                                        <p:strVal val="visible"/>
                                      </p:to>
                                    </p:set>
                                    <p:animEffect transition="in" filter="wipe(right)">
                                      <p:cBhvr>
                                        <p:cTn id="60" dur="500"/>
                                        <p:tgtEl>
                                          <p:spTgt spid="5"/>
                                        </p:tgtEl>
                                      </p:cBhvr>
                                    </p:animEffect>
                                  </p:childTnLst>
                                </p:cTn>
                              </p:par>
                              <p:par>
                                <p:cTn id="61" presetID="22" presetClass="entr" presetSubtype="2" fill="hold" grpId="0" nodeType="withEffect">
                                  <p:stCondLst>
                                    <p:cond delay="300"/>
                                  </p:stCondLst>
                                  <p:childTnLst>
                                    <p:set>
                                      <p:cBhvr>
                                        <p:cTn id="62" dur="1" fill="hold">
                                          <p:stCondLst>
                                            <p:cond delay="0"/>
                                          </p:stCondLst>
                                        </p:cTn>
                                        <p:tgtEl>
                                          <p:spTgt spid="6"/>
                                        </p:tgtEl>
                                        <p:attrNameLst>
                                          <p:attrName>style.visibility</p:attrName>
                                        </p:attrNameLst>
                                      </p:cBhvr>
                                      <p:to>
                                        <p:strVal val="visible"/>
                                      </p:to>
                                    </p:set>
                                    <p:animEffect transition="in" filter="wipe(right)">
                                      <p:cBhvr>
                                        <p:cTn id="63" dur="500"/>
                                        <p:tgtEl>
                                          <p:spTgt spid="6"/>
                                        </p:tgtEl>
                                      </p:cBhvr>
                                    </p:animEffect>
                                  </p:childTnLst>
                                </p:cTn>
                              </p:par>
                            </p:childTnLst>
                          </p:cTn>
                        </p:par>
                        <p:par>
                          <p:cTn id="64" fill="hold">
                            <p:stCondLst>
                              <p:cond delay="3000"/>
                            </p:stCondLst>
                            <p:childTnLst>
                              <p:par>
                                <p:cTn id="65" presetID="22" presetClass="entr" presetSubtype="8"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left)">
                                      <p:cBhvr>
                                        <p:cTn id="67" dur="500"/>
                                        <p:tgtEl>
                                          <p:spTgt spid="16"/>
                                        </p:tgtEl>
                                      </p:cBhvr>
                                    </p:animEffect>
                                  </p:childTnLst>
                                </p:cTn>
                              </p:par>
                              <p:par>
                                <p:cTn id="68" presetID="22" presetClass="entr" presetSubtype="8" fill="hold" grpId="0" nodeType="withEffect">
                                  <p:stCondLst>
                                    <p:cond delay="15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par>
                                <p:cTn id="71" presetID="22" presetClass="entr" presetSubtype="8" fill="hold" grpId="0" nodeType="withEffect">
                                  <p:stCondLst>
                                    <p:cond delay="300"/>
                                  </p:stCondLst>
                                  <p:childTnLst>
                                    <p:set>
                                      <p:cBhvr>
                                        <p:cTn id="72" dur="1" fill="hold">
                                          <p:stCondLst>
                                            <p:cond delay="0"/>
                                          </p:stCondLst>
                                        </p:cTn>
                                        <p:tgtEl>
                                          <p:spTgt spid="18"/>
                                        </p:tgtEl>
                                        <p:attrNameLst>
                                          <p:attrName>style.visibility</p:attrName>
                                        </p:attrNameLst>
                                      </p:cBhvr>
                                      <p:to>
                                        <p:strVal val="visible"/>
                                      </p:to>
                                    </p:set>
                                    <p:animEffect transition="in" filter="wipe(left)">
                                      <p:cBhvr>
                                        <p:cTn id="73" dur="500"/>
                                        <p:tgtEl>
                                          <p:spTgt spid="18"/>
                                        </p:tgtEl>
                                      </p:cBhvr>
                                    </p:animEffect>
                                  </p:childTnLst>
                                </p:cTn>
                              </p:par>
                              <p:par>
                                <p:cTn id="74" presetID="22" presetClass="entr" presetSubtype="8" fill="hold" grpId="0" nodeType="withEffect">
                                  <p:stCondLst>
                                    <p:cond delay="450"/>
                                  </p:stCondLst>
                                  <p:childTnLst>
                                    <p:set>
                                      <p:cBhvr>
                                        <p:cTn id="75" dur="1" fill="hold">
                                          <p:stCondLst>
                                            <p:cond delay="0"/>
                                          </p:stCondLst>
                                        </p:cTn>
                                        <p:tgtEl>
                                          <p:spTgt spid="19"/>
                                        </p:tgtEl>
                                        <p:attrNameLst>
                                          <p:attrName>style.visibility</p:attrName>
                                        </p:attrNameLst>
                                      </p:cBhvr>
                                      <p:to>
                                        <p:strVal val="visible"/>
                                      </p:to>
                                    </p:set>
                                    <p:animEffect transition="in" filter="wipe(left)">
                                      <p:cBhvr>
                                        <p:cTn id="76" dur="500"/>
                                        <p:tgtEl>
                                          <p:spTgt spid="19"/>
                                        </p:tgtEl>
                                      </p:cBhvr>
                                    </p:animEffect>
                                  </p:childTnLst>
                                </p:cTn>
                              </p:par>
                              <p:par>
                                <p:cTn id="77" presetID="22" presetClass="entr" presetSubtype="2" fill="hold" grpId="0" nodeType="with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wipe(right)">
                                      <p:cBhvr>
                                        <p:cTn id="79" dur="500"/>
                                        <p:tgtEl>
                                          <p:spTgt spid="7"/>
                                        </p:tgtEl>
                                      </p:cBhvr>
                                    </p:animEffect>
                                  </p:childTnLst>
                                </p:cTn>
                              </p:par>
                              <p:par>
                                <p:cTn id="80" presetID="22" presetClass="entr" presetSubtype="2" fill="hold" grpId="0" nodeType="withEffect">
                                  <p:stCondLst>
                                    <p:cond delay="150"/>
                                  </p:stCondLst>
                                  <p:childTnLst>
                                    <p:set>
                                      <p:cBhvr>
                                        <p:cTn id="81" dur="1" fill="hold">
                                          <p:stCondLst>
                                            <p:cond delay="0"/>
                                          </p:stCondLst>
                                        </p:cTn>
                                        <p:tgtEl>
                                          <p:spTgt spid="9"/>
                                        </p:tgtEl>
                                        <p:attrNameLst>
                                          <p:attrName>style.visibility</p:attrName>
                                        </p:attrNameLst>
                                      </p:cBhvr>
                                      <p:to>
                                        <p:strVal val="visible"/>
                                      </p:to>
                                    </p:set>
                                    <p:animEffect transition="in" filter="wipe(right)">
                                      <p:cBhvr>
                                        <p:cTn id="82" dur="500"/>
                                        <p:tgtEl>
                                          <p:spTgt spid="9"/>
                                        </p:tgtEl>
                                      </p:cBhvr>
                                    </p:animEffect>
                                  </p:childTnLst>
                                </p:cTn>
                              </p:par>
                              <p:par>
                                <p:cTn id="83" presetID="22" presetClass="entr" presetSubtype="2" fill="hold" grpId="0" nodeType="withEffect">
                                  <p:stCondLst>
                                    <p:cond delay="300"/>
                                  </p:stCondLst>
                                  <p:childTnLst>
                                    <p:set>
                                      <p:cBhvr>
                                        <p:cTn id="84" dur="1" fill="hold">
                                          <p:stCondLst>
                                            <p:cond delay="0"/>
                                          </p:stCondLst>
                                        </p:cTn>
                                        <p:tgtEl>
                                          <p:spTgt spid="10"/>
                                        </p:tgtEl>
                                        <p:attrNameLst>
                                          <p:attrName>style.visibility</p:attrName>
                                        </p:attrNameLst>
                                      </p:cBhvr>
                                      <p:to>
                                        <p:strVal val="visible"/>
                                      </p:to>
                                    </p:set>
                                    <p:animEffect transition="in" filter="wipe(right)">
                                      <p:cBhvr>
                                        <p:cTn id="85" dur="500"/>
                                        <p:tgtEl>
                                          <p:spTgt spid="10"/>
                                        </p:tgtEl>
                                      </p:cBhvr>
                                    </p:animEffect>
                                  </p:childTnLst>
                                </p:cTn>
                              </p:par>
                              <p:par>
                                <p:cTn id="86" presetID="22" presetClass="entr" presetSubtype="2" fill="hold" grpId="0" nodeType="withEffect">
                                  <p:stCondLst>
                                    <p:cond delay="450"/>
                                  </p:stCondLst>
                                  <p:childTnLst>
                                    <p:set>
                                      <p:cBhvr>
                                        <p:cTn id="87" dur="1" fill="hold">
                                          <p:stCondLst>
                                            <p:cond delay="0"/>
                                          </p:stCondLst>
                                        </p:cTn>
                                        <p:tgtEl>
                                          <p:spTgt spid="11"/>
                                        </p:tgtEl>
                                        <p:attrNameLst>
                                          <p:attrName>style.visibility</p:attrName>
                                        </p:attrNameLst>
                                      </p:cBhvr>
                                      <p:to>
                                        <p:strVal val="visible"/>
                                      </p:to>
                                    </p:set>
                                    <p:animEffect transition="in" filter="wipe(right)">
                                      <p:cBhvr>
                                        <p:cTn id="8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9" grpId="0"/>
      <p:bldP spid="10" grpId="0"/>
      <p:bldP spid="11" grpId="0"/>
      <p:bldP spid="12" grpId="0" animBg="1"/>
      <p:bldP spid="13" grpId="0" animBg="1"/>
      <p:bldP spid="14" grpId="0" animBg="1"/>
      <p:bldP spid="15" grpId="0" animBg="1"/>
      <p:bldP spid="16" grpId="0"/>
      <p:bldP spid="17" grpId="0"/>
      <p:bldP spid="18" grpId="0"/>
      <p:bldP spid="19" grpId="0"/>
      <p:bldP spid="20" grpId="0"/>
      <p:bldP spid="21" grpId="0"/>
      <p:bldP spid="22" grpId="0"/>
      <p:bldP spid="23" grpId="0"/>
      <p:bldP spid="24" grpId="0" animBg="1"/>
      <p:bldP spid="25" grpId="0" animBg="1"/>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864500" y="1407910"/>
            <a:ext cx="1918068" cy="680813"/>
            <a:chOff x="3666731" y="1984470"/>
            <a:chExt cx="2636520" cy="1447800"/>
          </a:xfrm>
        </p:grpSpPr>
        <p:sp>
          <p:nvSpPr>
            <p:cNvPr id="4" name="任意多边形 3"/>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文本框 35"/>
            <p:cNvSpPr txBox="1"/>
            <p:nvPr/>
          </p:nvSpPr>
          <p:spPr>
            <a:xfrm>
              <a:off x="3971726" y="2364755"/>
              <a:ext cx="2230360" cy="687235"/>
            </a:xfrm>
            <a:prstGeom prst="rect">
              <a:avLst/>
            </a:prstGeom>
            <a:noFill/>
          </p:spPr>
          <p:txBody>
            <a:bodyPr wrap="square" rtlCol="0" anchor="ctr">
              <a:spAutoFit/>
            </a:bodyPr>
            <a:lstStyle/>
            <a:p>
              <a:pPr algn="ctr"/>
              <a:r>
                <a:rPr lang="zh-CN" altLang="en-US" sz="15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第二季度</a:t>
              </a:r>
              <a:endParaRPr lang="zh-CN" altLang="en-US" sz="15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 name="组合 5"/>
          <p:cNvGrpSpPr/>
          <p:nvPr/>
        </p:nvGrpSpPr>
        <p:grpSpPr>
          <a:xfrm>
            <a:off x="1261360" y="1407910"/>
            <a:ext cx="1918068" cy="680813"/>
            <a:chOff x="1436370" y="1984470"/>
            <a:chExt cx="2636520" cy="1447800"/>
          </a:xfrm>
        </p:grpSpPr>
        <p:sp>
          <p:nvSpPr>
            <p:cNvPr id="7" name="任意多边形 6"/>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9" name="文本框 43"/>
            <p:cNvSpPr txBox="1"/>
            <p:nvPr/>
          </p:nvSpPr>
          <p:spPr>
            <a:xfrm>
              <a:off x="1709209" y="2315665"/>
              <a:ext cx="2293960" cy="785412"/>
            </a:xfrm>
            <a:prstGeom prst="rect">
              <a:avLst/>
            </a:prstGeom>
            <a:noFill/>
          </p:spPr>
          <p:txBody>
            <a:bodyPr wrap="square" rtlCol="0" anchor="ctr">
              <a:spAutoFit/>
            </a:bodyPr>
            <a:lstStyle/>
            <a:p>
              <a:pPr algn="ctr">
                <a:lnSpc>
                  <a:spcPct val="120000"/>
                </a:lnSpc>
              </a:pPr>
              <a:r>
                <a:rPr lang="zh-CN" altLang="en-US" sz="15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第一季度</a:t>
              </a:r>
              <a:endParaRPr lang="zh-CN" altLang="en-US" sz="15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0" name="组合 9"/>
          <p:cNvGrpSpPr/>
          <p:nvPr/>
        </p:nvGrpSpPr>
        <p:grpSpPr>
          <a:xfrm>
            <a:off x="6070781" y="1407910"/>
            <a:ext cx="1918068" cy="680813"/>
            <a:chOff x="8127453" y="1984470"/>
            <a:chExt cx="2636520" cy="1447800"/>
          </a:xfrm>
        </p:grpSpPr>
        <p:sp>
          <p:nvSpPr>
            <p:cNvPr id="11" name="任意多边形 10"/>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文本框 46"/>
            <p:cNvSpPr txBox="1"/>
            <p:nvPr/>
          </p:nvSpPr>
          <p:spPr>
            <a:xfrm>
              <a:off x="8439016" y="2315665"/>
              <a:ext cx="2230360" cy="785412"/>
            </a:xfrm>
            <a:prstGeom prst="rect">
              <a:avLst/>
            </a:prstGeom>
            <a:noFill/>
          </p:spPr>
          <p:txBody>
            <a:bodyPr wrap="square" rtlCol="0" anchor="ctr">
              <a:spAutoFit/>
            </a:bodyPr>
            <a:lstStyle/>
            <a:p>
              <a:pPr algn="ctr">
                <a:lnSpc>
                  <a:spcPct val="120000"/>
                </a:lnSpc>
              </a:pPr>
              <a:r>
                <a:rPr lang="zh-CN" altLang="en-US" sz="15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第四季度</a:t>
              </a:r>
              <a:endParaRPr lang="zh-CN" altLang="en-US" sz="15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3" name="组合 12"/>
          <p:cNvGrpSpPr/>
          <p:nvPr/>
        </p:nvGrpSpPr>
        <p:grpSpPr>
          <a:xfrm>
            <a:off x="4467640" y="1407910"/>
            <a:ext cx="1918068" cy="680813"/>
            <a:chOff x="5897092" y="1984470"/>
            <a:chExt cx="2636520" cy="1447800"/>
          </a:xfrm>
        </p:grpSpPr>
        <p:sp>
          <p:nvSpPr>
            <p:cNvPr id="14" name="任意多边形 13"/>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5" name="文本框 49"/>
            <p:cNvSpPr txBox="1"/>
            <p:nvPr/>
          </p:nvSpPr>
          <p:spPr>
            <a:xfrm>
              <a:off x="6227711" y="2315669"/>
              <a:ext cx="2205655" cy="785412"/>
            </a:xfrm>
            <a:prstGeom prst="rect">
              <a:avLst/>
            </a:prstGeom>
            <a:noFill/>
          </p:spPr>
          <p:txBody>
            <a:bodyPr wrap="square" rtlCol="0" anchor="ctr">
              <a:spAutoFit/>
            </a:bodyPr>
            <a:lstStyle/>
            <a:p>
              <a:pPr algn="ctr">
                <a:lnSpc>
                  <a:spcPct val="120000"/>
                </a:lnSpc>
              </a:pPr>
              <a:r>
                <a:rPr lang="zh-CN" altLang="en-US" sz="15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第三季度</a:t>
              </a:r>
              <a:endParaRPr lang="zh-CN" altLang="en-US" sz="15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16" name="矩形 47"/>
          <p:cNvSpPr>
            <a:spLocks noChangeArrowheads="1"/>
          </p:cNvSpPr>
          <p:nvPr/>
        </p:nvSpPr>
        <p:spPr bwMode="auto">
          <a:xfrm>
            <a:off x="1061304" y="4105560"/>
            <a:ext cx="7039088" cy="47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100" dirty="0">
                <a:sym typeface="微软雅黑" panose="020B0503020204020204" pitchFamily="34" charset="-122"/>
              </a:rPr>
              <a:t>您的内容打在这里，或者通过复制您的文本后，在此框中选择粘贴，并选择只保留文字。在此录入上述图表的综合描述说明，您的内容打在这里，或者通过复制您的文本后，在此框中选择粘贴，并选择只保留文字。</a:t>
            </a:r>
          </a:p>
        </p:txBody>
      </p:sp>
      <p:sp>
        <p:nvSpPr>
          <p:cNvPr id="17" name="矩形 16"/>
          <p:cNvSpPr/>
          <p:nvPr/>
        </p:nvSpPr>
        <p:spPr>
          <a:xfrm>
            <a:off x="1637846" y="2297224"/>
            <a:ext cx="1061816" cy="253910"/>
          </a:xfrm>
          <a:prstGeom prst="rect">
            <a:avLst/>
          </a:prstGeom>
        </p:spPr>
        <p:txBody>
          <a:bodyPr wrap="none" lIns="68573" tIns="34287" rIns="68573" bIns="34287">
            <a:spAutoFit/>
          </a:bodyPr>
          <a:lstStyle/>
          <a:p>
            <a:pPr algn="ctr"/>
            <a:r>
              <a:rPr lang="zh-CN" altLang="en-US" sz="1200" b="1" dirty="0">
                <a:latin typeface="微软雅黑" panose="020B0503020204020204" pitchFamily="34" charset="-122"/>
                <a:ea typeface="微软雅黑" panose="020B0503020204020204" pitchFamily="34" charset="-122"/>
              </a:rPr>
              <a:t>单击添加标题</a:t>
            </a:r>
            <a:endParaRPr lang="en-US" altLang="zh-CN" sz="1200" b="1" dirty="0">
              <a:latin typeface="微软雅黑" panose="020B0503020204020204" pitchFamily="34" charset="-122"/>
              <a:ea typeface="微软雅黑" panose="020B0503020204020204" pitchFamily="34" charset="-122"/>
            </a:endParaRPr>
          </a:p>
        </p:txBody>
      </p:sp>
      <p:sp>
        <p:nvSpPr>
          <p:cNvPr id="18" name="矩形 47"/>
          <p:cNvSpPr>
            <a:spLocks noChangeArrowheads="1"/>
          </p:cNvSpPr>
          <p:nvPr/>
        </p:nvSpPr>
        <p:spPr bwMode="auto">
          <a:xfrm>
            <a:off x="1455527" y="2656564"/>
            <a:ext cx="1430914"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100" dirty="0">
                <a:sym typeface="微软雅黑" panose="020B0503020204020204" pitchFamily="34" charset="-122"/>
              </a:rPr>
              <a:t>在此录入上述图表的描述说明，在此录入上述图表的描述说明，在此录入上述图表的描述说明。</a:t>
            </a:r>
          </a:p>
        </p:txBody>
      </p:sp>
      <p:sp>
        <p:nvSpPr>
          <p:cNvPr id="19" name="矩形 18"/>
          <p:cNvSpPr/>
          <p:nvPr/>
        </p:nvSpPr>
        <p:spPr>
          <a:xfrm>
            <a:off x="3263325" y="2297224"/>
            <a:ext cx="1061816" cy="253910"/>
          </a:xfrm>
          <a:prstGeom prst="rect">
            <a:avLst/>
          </a:prstGeom>
        </p:spPr>
        <p:txBody>
          <a:bodyPr wrap="none" lIns="68573" tIns="34287" rIns="68573" bIns="34287">
            <a:spAutoFit/>
          </a:bodyPr>
          <a:lstStyle/>
          <a:p>
            <a:pPr algn="ctr"/>
            <a:r>
              <a:rPr lang="zh-CN" altLang="en-US" sz="1200" b="1" dirty="0">
                <a:latin typeface="微软雅黑" panose="020B0503020204020204" pitchFamily="34" charset="-122"/>
                <a:ea typeface="微软雅黑" panose="020B0503020204020204" pitchFamily="34" charset="-122"/>
              </a:rPr>
              <a:t>单击添加标题</a:t>
            </a:r>
            <a:endParaRPr lang="en-US" altLang="zh-CN" sz="1200" b="1" dirty="0">
              <a:latin typeface="微软雅黑" panose="020B0503020204020204" pitchFamily="34" charset="-122"/>
              <a:ea typeface="微软雅黑" panose="020B0503020204020204" pitchFamily="34" charset="-122"/>
            </a:endParaRPr>
          </a:p>
        </p:txBody>
      </p:sp>
      <p:sp>
        <p:nvSpPr>
          <p:cNvPr id="20" name="矩形 47"/>
          <p:cNvSpPr>
            <a:spLocks noChangeArrowheads="1"/>
          </p:cNvSpPr>
          <p:nvPr/>
        </p:nvSpPr>
        <p:spPr bwMode="auto">
          <a:xfrm>
            <a:off x="3113009" y="2656564"/>
            <a:ext cx="1406521"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100" dirty="0">
                <a:sym typeface="微软雅黑" panose="020B0503020204020204" pitchFamily="34" charset="-122"/>
              </a:rPr>
              <a:t>在此录入上述图表的描述说明，在此录入上述图表的描述说明，在此录入上述图表的描述说明。</a:t>
            </a:r>
          </a:p>
        </p:txBody>
      </p:sp>
      <p:sp>
        <p:nvSpPr>
          <p:cNvPr id="21" name="矩形 20"/>
          <p:cNvSpPr/>
          <p:nvPr/>
        </p:nvSpPr>
        <p:spPr>
          <a:xfrm>
            <a:off x="4888803" y="2297224"/>
            <a:ext cx="1061816" cy="253910"/>
          </a:xfrm>
          <a:prstGeom prst="rect">
            <a:avLst/>
          </a:prstGeom>
        </p:spPr>
        <p:txBody>
          <a:bodyPr wrap="none" lIns="68573" tIns="34287" rIns="68573" bIns="34287">
            <a:spAutoFit/>
          </a:bodyPr>
          <a:lstStyle/>
          <a:p>
            <a:pPr algn="ctr"/>
            <a:r>
              <a:rPr lang="zh-CN" altLang="en-US" sz="1200" b="1" dirty="0">
                <a:latin typeface="微软雅黑" panose="020B0503020204020204" pitchFamily="34" charset="-122"/>
                <a:ea typeface="微软雅黑" panose="020B0503020204020204" pitchFamily="34" charset="-122"/>
              </a:rPr>
              <a:t>单击添加标题</a:t>
            </a:r>
            <a:endParaRPr lang="en-US" altLang="zh-CN" sz="1200" b="1" dirty="0">
              <a:latin typeface="微软雅黑" panose="020B0503020204020204" pitchFamily="34" charset="-122"/>
              <a:ea typeface="微软雅黑" panose="020B0503020204020204" pitchFamily="34" charset="-122"/>
            </a:endParaRPr>
          </a:p>
        </p:txBody>
      </p:sp>
      <p:sp>
        <p:nvSpPr>
          <p:cNvPr id="22" name="矩形 47"/>
          <p:cNvSpPr>
            <a:spLocks noChangeArrowheads="1"/>
          </p:cNvSpPr>
          <p:nvPr/>
        </p:nvSpPr>
        <p:spPr bwMode="auto">
          <a:xfrm>
            <a:off x="4746098" y="2656564"/>
            <a:ext cx="1419455"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100" dirty="0">
                <a:sym typeface="微软雅黑" panose="020B0503020204020204" pitchFamily="34" charset="-122"/>
              </a:rPr>
              <a:t>在此录入上述图表的描述说明，在此录入上述图表的描述说明，在此录入上述图表的描述说明。</a:t>
            </a:r>
          </a:p>
        </p:txBody>
      </p:sp>
      <p:sp>
        <p:nvSpPr>
          <p:cNvPr id="23" name="矩形 22"/>
          <p:cNvSpPr/>
          <p:nvPr/>
        </p:nvSpPr>
        <p:spPr>
          <a:xfrm>
            <a:off x="6514281" y="2297224"/>
            <a:ext cx="1061816" cy="253910"/>
          </a:xfrm>
          <a:prstGeom prst="rect">
            <a:avLst/>
          </a:prstGeom>
        </p:spPr>
        <p:txBody>
          <a:bodyPr wrap="none" lIns="68573" tIns="34287" rIns="68573" bIns="34287">
            <a:spAutoFit/>
          </a:bodyPr>
          <a:lstStyle/>
          <a:p>
            <a:pPr algn="ctr"/>
            <a:r>
              <a:rPr lang="zh-CN" altLang="en-US" sz="1200" b="1" dirty="0">
                <a:latin typeface="微软雅黑" panose="020B0503020204020204" pitchFamily="34" charset="-122"/>
                <a:ea typeface="微软雅黑" panose="020B0503020204020204" pitchFamily="34" charset="-122"/>
              </a:rPr>
              <a:t>单击添加标题</a:t>
            </a:r>
            <a:endParaRPr lang="en-US" altLang="zh-CN" sz="1200" b="1" dirty="0">
              <a:latin typeface="微软雅黑" panose="020B0503020204020204" pitchFamily="34" charset="-122"/>
              <a:ea typeface="微软雅黑" panose="020B0503020204020204" pitchFamily="34" charset="-122"/>
            </a:endParaRPr>
          </a:p>
        </p:txBody>
      </p:sp>
      <p:sp>
        <p:nvSpPr>
          <p:cNvPr id="24" name="矩形 47"/>
          <p:cNvSpPr>
            <a:spLocks noChangeArrowheads="1"/>
          </p:cNvSpPr>
          <p:nvPr/>
        </p:nvSpPr>
        <p:spPr bwMode="auto">
          <a:xfrm>
            <a:off x="6392121" y="2656564"/>
            <a:ext cx="1406245"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100" dirty="0">
                <a:sym typeface="微软雅黑" panose="020B0503020204020204" pitchFamily="34" charset="-122"/>
              </a:rPr>
              <a:t>在此录入上述图表的描述说明，在此录入上述图表的描述说明，在此录入上述图表的描述说明。</a:t>
            </a:r>
          </a:p>
        </p:txBody>
      </p:sp>
      <p:cxnSp>
        <p:nvCxnSpPr>
          <p:cNvPr id="25" name="直接连接符 8"/>
          <p:cNvCxnSpPr/>
          <p:nvPr/>
        </p:nvCxnSpPr>
        <p:spPr>
          <a:xfrm>
            <a:off x="1070885" y="4013801"/>
            <a:ext cx="701992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点击添加标题文本</a:t>
            </a:r>
          </a:p>
        </p:txBody>
      </p:sp>
      <p:sp>
        <p:nvSpPr>
          <p:cNvPr id="27" name="TextBox 26"/>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curtains"/>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400" fill="hold"/>
                                        <p:tgtEl>
                                          <p:spTgt spid="6"/>
                                        </p:tgtEl>
                                        <p:attrNameLst>
                                          <p:attrName>ppt_x</p:attrName>
                                        </p:attrNameLst>
                                      </p:cBhvr>
                                      <p:tavLst>
                                        <p:tav tm="0">
                                          <p:val>
                                            <p:strVal val="0-#ppt_w/2"/>
                                          </p:val>
                                        </p:tav>
                                        <p:tav tm="100000">
                                          <p:val>
                                            <p:strVal val="#ppt_x"/>
                                          </p:val>
                                        </p:tav>
                                      </p:tavLst>
                                    </p:anim>
                                    <p:anim calcmode="lin" valueType="num">
                                      <p:cBhvr additive="base">
                                        <p:cTn id="8" dur="400" fill="hold"/>
                                        <p:tgtEl>
                                          <p:spTgt spid="6"/>
                                        </p:tgtEl>
                                        <p:attrNameLst>
                                          <p:attrName>ppt_y</p:attrName>
                                        </p:attrNameLst>
                                      </p:cBhvr>
                                      <p:tavLst>
                                        <p:tav tm="0">
                                          <p:val>
                                            <p:strVal val="#ppt_y"/>
                                          </p:val>
                                        </p:tav>
                                        <p:tav tm="100000">
                                          <p:val>
                                            <p:strVal val="#ppt_y"/>
                                          </p:val>
                                        </p:tav>
                                      </p:tavLst>
                                    </p:anim>
                                  </p:childTnLst>
                                </p:cTn>
                              </p:par>
                              <p:par>
                                <p:cTn id="9" presetID="12" presetClass="entr" presetSubtype="1" fill="hold" grpId="0" nodeType="withEffect">
                                  <p:stCondLst>
                                    <p:cond delay="50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400"/>
                                        <p:tgtEl>
                                          <p:spTgt spid="17"/>
                                        </p:tgtEl>
                                        <p:attrNameLst>
                                          <p:attrName>ppt_y</p:attrName>
                                        </p:attrNameLst>
                                      </p:cBhvr>
                                      <p:tavLst>
                                        <p:tav tm="0">
                                          <p:val>
                                            <p:strVal val="#ppt_y-#ppt_h*1.125000"/>
                                          </p:val>
                                        </p:tav>
                                        <p:tav tm="100000">
                                          <p:val>
                                            <p:strVal val="#ppt_y"/>
                                          </p:val>
                                        </p:tav>
                                      </p:tavLst>
                                    </p:anim>
                                    <p:animEffect transition="in" filter="wipe(down)">
                                      <p:cBhvr>
                                        <p:cTn id="12" dur="400"/>
                                        <p:tgtEl>
                                          <p:spTgt spid="17"/>
                                        </p:tgtEl>
                                      </p:cBhvr>
                                    </p:animEffect>
                                  </p:childTnLst>
                                </p:cTn>
                              </p:par>
                              <p:par>
                                <p:cTn id="13" presetID="12" presetClass="entr" presetSubtype="1" fill="hold" grpId="0" nodeType="withEffect">
                                  <p:stCondLst>
                                    <p:cond delay="5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400"/>
                                        <p:tgtEl>
                                          <p:spTgt spid="18"/>
                                        </p:tgtEl>
                                        <p:attrNameLst>
                                          <p:attrName>ppt_y</p:attrName>
                                        </p:attrNameLst>
                                      </p:cBhvr>
                                      <p:tavLst>
                                        <p:tav tm="0">
                                          <p:val>
                                            <p:strVal val="#ppt_y-#ppt_h*1.125000"/>
                                          </p:val>
                                        </p:tav>
                                        <p:tav tm="100000">
                                          <p:val>
                                            <p:strVal val="#ppt_y"/>
                                          </p:val>
                                        </p:tav>
                                      </p:tavLst>
                                    </p:anim>
                                    <p:animEffect transition="in" filter="wipe(down)">
                                      <p:cBhvr>
                                        <p:cTn id="16" dur="400"/>
                                        <p:tgtEl>
                                          <p:spTgt spid="18"/>
                                        </p:tgtEl>
                                      </p:cBhvr>
                                    </p:animEffect>
                                  </p:childTnLst>
                                </p:cTn>
                              </p:par>
                            </p:childTnLst>
                          </p:cTn>
                        </p:par>
                        <p:par>
                          <p:cTn id="17" fill="hold">
                            <p:stCondLst>
                              <p:cond delay="500"/>
                            </p:stCondLst>
                            <p:childTnLst>
                              <p:par>
                                <p:cTn id="18" presetID="1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400"/>
                                        <p:tgtEl>
                                          <p:spTgt spid="3"/>
                                        </p:tgtEl>
                                        <p:attrNameLst>
                                          <p:attrName>ppt_x</p:attrName>
                                        </p:attrNameLst>
                                      </p:cBhvr>
                                      <p:tavLst>
                                        <p:tav tm="0">
                                          <p:val>
                                            <p:strVal val="#ppt_x-#ppt_w*1.125000"/>
                                          </p:val>
                                        </p:tav>
                                        <p:tav tm="100000">
                                          <p:val>
                                            <p:strVal val="#ppt_x"/>
                                          </p:val>
                                        </p:tav>
                                      </p:tavLst>
                                    </p:anim>
                                    <p:animEffect transition="in" filter="wipe(right)">
                                      <p:cBhvr>
                                        <p:cTn id="21" dur="400"/>
                                        <p:tgtEl>
                                          <p:spTgt spid="3"/>
                                        </p:tgtEl>
                                      </p:cBhvr>
                                    </p:animEffect>
                                  </p:childTnLst>
                                </p:cTn>
                              </p:par>
                              <p:par>
                                <p:cTn id="22" presetID="12" presetClass="entr" presetSubtype="1" fill="hold" grpId="0" nodeType="withEffect">
                                  <p:stCondLst>
                                    <p:cond delay="50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400"/>
                                        <p:tgtEl>
                                          <p:spTgt spid="19"/>
                                        </p:tgtEl>
                                        <p:attrNameLst>
                                          <p:attrName>ppt_y</p:attrName>
                                        </p:attrNameLst>
                                      </p:cBhvr>
                                      <p:tavLst>
                                        <p:tav tm="0">
                                          <p:val>
                                            <p:strVal val="#ppt_y-#ppt_h*1.125000"/>
                                          </p:val>
                                        </p:tav>
                                        <p:tav tm="100000">
                                          <p:val>
                                            <p:strVal val="#ppt_y"/>
                                          </p:val>
                                        </p:tav>
                                      </p:tavLst>
                                    </p:anim>
                                    <p:animEffect transition="in" filter="wipe(down)">
                                      <p:cBhvr>
                                        <p:cTn id="25" dur="400"/>
                                        <p:tgtEl>
                                          <p:spTgt spid="19"/>
                                        </p:tgtEl>
                                      </p:cBhvr>
                                    </p:animEffect>
                                  </p:childTnLst>
                                </p:cTn>
                              </p:par>
                              <p:par>
                                <p:cTn id="26" presetID="12" presetClass="entr" presetSubtype="1" fill="hold" grpId="0" nodeType="withEffect">
                                  <p:stCondLst>
                                    <p:cond delay="50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400"/>
                                        <p:tgtEl>
                                          <p:spTgt spid="20"/>
                                        </p:tgtEl>
                                        <p:attrNameLst>
                                          <p:attrName>ppt_y</p:attrName>
                                        </p:attrNameLst>
                                      </p:cBhvr>
                                      <p:tavLst>
                                        <p:tav tm="0">
                                          <p:val>
                                            <p:strVal val="#ppt_y-#ppt_h*1.125000"/>
                                          </p:val>
                                        </p:tav>
                                        <p:tav tm="100000">
                                          <p:val>
                                            <p:strVal val="#ppt_y"/>
                                          </p:val>
                                        </p:tav>
                                      </p:tavLst>
                                    </p:anim>
                                    <p:animEffect transition="in" filter="wipe(down)">
                                      <p:cBhvr>
                                        <p:cTn id="29" dur="400"/>
                                        <p:tgtEl>
                                          <p:spTgt spid="20"/>
                                        </p:tgtEl>
                                      </p:cBhvr>
                                    </p:animEffect>
                                  </p:childTnLst>
                                </p:cTn>
                              </p:par>
                            </p:childTnLst>
                          </p:cTn>
                        </p:par>
                        <p:par>
                          <p:cTn id="30" fill="hold">
                            <p:stCondLst>
                              <p:cond delay="1000"/>
                            </p:stCondLst>
                            <p:childTnLst>
                              <p:par>
                                <p:cTn id="31" presetID="12" presetClass="entr" presetSubtype="8"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400"/>
                                        <p:tgtEl>
                                          <p:spTgt spid="13"/>
                                        </p:tgtEl>
                                        <p:attrNameLst>
                                          <p:attrName>ppt_x</p:attrName>
                                        </p:attrNameLst>
                                      </p:cBhvr>
                                      <p:tavLst>
                                        <p:tav tm="0">
                                          <p:val>
                                            <p:strVal val="#ppt_x-#ppt_w*1.125000"/>
                                          </p:val>
                                        </p:tav>
                                        <p:tav tm="100000">
                                          <p:val>
                                            <p:strVal val="#ppt_x"/>
                                          </p:val>
                                        </p:tav>
                                      </p:tavLst>
                                    </p:anim>
                                    <p:animEffect transition="in" filter="wipe(right)">
                                      <p:cBhvr>
                                        <p:cTn id="34" dur="400"/>
                                        <p:tgtEl>
                                          <p:spTgt spid="13"/>
                                        </p:tgtEl>
                                      </p:cBhvr>
                                    </p:animEffect>
                                  </p:childTnLst>
                                </p:cTn>
                              </p:par>
                              <p:par>
                                <p:cTn id="35" presetID="12" presetClass="entr" presetSubtype="1" fill="hold" grpId="0" nodeType="withEffect">
                                  <p:stCondLst>
                                    <p:cond delay="50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400"/>
                                        <p:tgtEl>
                                          <p:spTgt spid="21"/>
                                        </p:tgtEl>
                                        <p:attrNameLst>
                                          <p:attrName>ppt_y</p:attrName>
                                        </p:attrNameLst>
                                      </p:cBhvr>
                                      <p:tavLst>
                                        <p:tav tm="0">
                                          <p:val>
                                            <p:strVal val="#ppt_y-#ppt_h*1.125000"/>
                                          </p:val>
                                        </p:tav>
                                        <p:tav tm="100000">
                                          <p:val>
                                            <p:strVal val="#ppt_y"/>
                                          </p:val>
                                        </p:tav>
                                      </p:tavLst>
                                    </p:anim>
                                    <p:animEffect transition="in" filter="wipe(down)">
                                      <p:cBhvr>
                                        <p:cTn id="38" dur="400"/>
                                        <p:tgtEl>
                                          <p:spTgt spid="21"/>
                                        </p:tgtEl>
                                      </p:cBhvr>
                                    </p:animEffect>
                                  </p:childTnLst>
                                </p:cTn>
                              </p:par>
                              <p:par>
                                <p:cTn id="39" presetID="12" presetClass="entr" presetSubtype="1" fill="hold" grpId="0" nodeType="withEffect">
                                  <p:stCondLst>
                                    <p:cond delay="50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400"/>
                                        <p:tgtEl>
                                          <p:spTgt spid="22"/>
                                        </p:tgtEl>
                                        <p:attrNameLst>
                                          <p:attrName>ppt_y</p:attrName>
                                        </p:attrNameLst>
                                      </p:cBhvr>
                                      <p:tavLst>
                                        <p:tav tm="0">
                                          <p:val>
                                            <p:strVal val="#ppt_y-#ppt_h*1.125000"/>
                                          </p:val>
                                        </p:tav>
                                        <p:tav tm="100000">
                                          <p:val>
                                            <p:strVal val="#ppt_y"/>
                                          </p:val>
                                        </p:tav>
                                      </p:tavLst>
                                    </p:anim>
                                    <p:animEffect transition="in" filter="wipe(down)">
                                      <p:cBhvr>
                                        <p:cTn id="42" dur="400"/>
                                        <p:tgtEl>
                                          <p:spTgt spid="22"/>
                                        </p:tgtEl>
                                      </p:cBhvr>
                                    </p:animEffect>
                                  </p:childTnLst>
                                </p:cTn>
                              </p:par>
                            </p:childTnLst>
                          </p:cTn>
                        </p:par>
                        <p:par>
                          <p:cTn id="43" fill="hold">
                            <p:stCondLst>
                              <p:cond delay="1500"/>
                            </p:stCondLst>
                            <p:childTnLst>
                              <p:par>
                                <p:cTn id="44" presetID="12" presetClass="entr" presetSubtype="8"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400"/>
                                        <p:tgtEl>
                                          <p:spTgt spid="10"/>
                                        </p:tgtEl>
                                        <p:attrNameLst>
                                          <p:attrName>ppt_x</p:attrName>
                                        </p:attrNameLst>
                                      </p:cBhvr>
                                      <p:tavLst>
                                        <p:tav tm="0">
                                          <p:val>
                                            <p:strVal val="#ppt_x-#ppt_w*1.125000"/>
                                          </p:val>
                                        </p:tav>
                                        <p:tav tm="100000">
                                          <p:val>
                                            <p:strVal val="#ppt_x"/>
                                          </p:val>
                                        </p:tav>
                                      </p:tavLst>
                                    </p:anim>
                                    <p:animEffect transition="in" filter="wipe(right)">
                                      <p:cBhvr>
                                        <p:cTn id="47" dur="400"/>
                                        <p:tgtEl>
                                          <p:spTgt spid="10"/>
                                        </p:tgtEl>
                                      </p:cBhvr>
                                    </p:animEffect>
                                  </p:childTnLst>
                                </p:cTn>
                              </p:par>
                              <p:par>
                                <p:cTn id="48" presetID="12" presetClass="entr" presetSubtype="1" fill="hold" grpId="0" nodeType="withEffect">
                                  <p:stCondLst>
                                    <p:cond delay="50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400"/>
                                        <p:tgtEl>
                                          <p:spTgt spid="23"/>
                                        </p:tgtEl>
                                        <p:attrNameLst>
                                          <p:attrName>ppt_y</p:attrName>
                                        </p:attrNameLst>
                                      </p:cBhvr>
                                      <p:tavLst>
                                        <p:tav tm="0">
                                          <p:val>
                                            <p:strVal val="#ppt_y-#ppt_h*1.125000"/>
                                          </p:val>
                                        </p:tav>
                                        <p:tav tm="100000">
                                          <p:val>
                                            <p:strVal val="#ppt_y"/>
                                          </p:val>
                                        </p:tav>
                                      </p:tavLst>
                                    </p:anim>
                                    <p:animEffect transition="in" filter="wipe(down)">
                                      <p:cBhvr>
                                        <p:cTn id="51" dur="400"/>
                                        <p:tgtEl>
                                          <p:spTgt spid="23"/>
                                        </p:tgtEl>
                                      </p:cBhvr>
                                    </p:animEffect>
                                  </p:childTnLst>
                                </p:cTn>
                              </p:par>
                              <p:par>
                                <p:cTn id="52" presetID="12" presetClass="entr" presetSubtype="1" fill="hold" grpId="0" nodeType="withEffect">
                                  <p:stCondLst>
                                    <p:cond delay="50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400"/>
                                        <p:tgtEl>
                                          <p:spTgt spid="24"/>
                                        </p:tgtEl>
                                        <p:attrNameLst>
                                          <p:attrName>ppt_y</p:attrName>
                                        </p:attrNameLst>
                                      </p:cBhvr>
                                      <p:tavLst>
                                        <p:tav tm="0">
                                          <p:val>
                                            <p:strVal val="#ppt_y-#ppt_h*1.125000"/>
                                          </p:val>
                                        </p:tav>
                                        <p:tav tm="100000">
                                          <p:val>
                                            <p:strVal val="#ppt_y"/>
                                          </p:val>
                                        </p:tav>
                                      </p:tavLst>
                                    </p:anim>
                                    <p:animEffect transition="in" filter="wipe(down)">
                                      <p:cBhvr>
                                        <p:cTn id="55" dur="400"/>
                                        <p:tgtEl>
                                          <p:spTgt spid="24"/>
                                        </p:tgtEl>
                                      </p:cBhvr>
                                    </p:animEffect>
                                  </p:childTnLst>
                                </p:cTn>
                              </p:par>
                            </p:childTnLst>
                          </p:cTn>
                        </p:par>
                        <p:par>
                          <p:cTn id="56" fill="hold">
                            <p:stCondLst>
                              <p:cond delay="2000"/>
                            </p:stCondLst>
                            <p:childTnLst>
                              <p:par>
                                <p:cTn id="57" presetID="16" presetClass="entr" presetSubtype="37"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barn(outVertical)">
                                      <p:cBhvr>
                                        <p:cTn id="59" dur="750"/>
                                        <p:tgtEl>
                                          <p:spTgt spid="25"/>
                                        </p:tgtEl>
                                      </p:cBhvr>
                                    </p:animEffect>
                                  </p:childTnLst>
                                </p:cTn>
                              </p:par>
                              <p:par>
                                <p:cTn id="60" presetID="53" presetClass="entr" presetSubtype="16"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圆角矩形 56"/>
          <p:cNvSpPr/>
          <p:nvPr/>
        </p:nvSpPr>
        <p:spPr bwMode="auto">
          <a:xfrm>
            <a:off x="1946793" y="1349075"/>
            <a:ext cx="2065737" cy="485238"/>
          </a:xfrm>
          <a:prstGeom prst="roundRect">
            <a:avLst>
              <a:gd name="adj" fmla="val 50000"/>
            </a:avLst>
          </a:prstGeom>
          <a:solidFill>
            <a:schemeClr val="accent1"/>
          </a:solidFill>
          <a:ln w="28575" cap="flat" cmpd="sng" algn="ctr">
            <a:noFill/>
            <a:prstDash val="solid"/>
            <a:miter lim="800000"/>
          </a:ln>
          <a:effectLst/>
        </p:spPr>
        <p:txBody>
          <a:bodyPr lIns="68543" tIns="34272" rIns="68543" bIns="34272"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58" name="文本框 12"/>
          <p:cNvSpPr txBox="1"/>
          <p:nvPr/>
        </p:nvSpPr>
        <p:spPr bwMode="auto">
          <a:xfrm>
            <a:off x="2329979" y="1415479"/>
            <a:ext cx="1369531" cy="315435"/>
          </a:xfrm>
          <a:prstGeom prst="rect">
            <a:avLst/>
          </a:prstGeom>
          <a:noFill/>
          <a:ln>
            <a:noFill/>
          </a:ln>
        </p:spPr>
        <p:txBody>
          <a:bodyPr wrap="none" lIns="68543" tIns="34272" rIns="68543" bIns="34272">
            <a:spAutoFit/>
          </a:bodyPr>
          <a:lstStyle/>
          <a:p>
            <a:pPr>
              <a:defRPr/>
            </a:pPr>
            <a:r>
              <a:rPr lang="zh-CN" altLang="en-US" b="1" kern="0" dirty="0">
                <a:solidFill>
                  <a:prstClr val="white"/>
                </a:solidFill>
                <a:latin typeface="微软雅黑" panose="020B0503020204020204" pitchFamily="34" charset="-122"/>
                <a:ea typeface="微软雅黑" panose="020B0503020204020204" pitchFamily="34" charset="-122"/>
              </a:rPr>
              <a:t>点击输入标题</a:t>
            </a:r>
            <a:endParaRPr lang="en-US" altLang="zh-CN" b="1" kern="0" dirty="0">
              <a:solidFill>
                <a:prstClr val="white"/>
              </a:solidFill>
              <a:latin typeface="微软雅黑" panose="020B0503020204020204" pitchFamily="34" charset="-122"/>
              <a:ea typeface="微软雅黑" panose="020B0503020204020204" pitchFamily="34" charset="-122"/>
            </a:endParaRPr>
          </a:p>
        </p:txBody>
      </p:sp>
      <p:sp>
        <p:nvSpPr>
          <p:cNvPr id="59" name="Freeform 12"/>
          <p:cNvSpPr>
            <a:spLocks noEditPoints="1"/>
          </p:cNvSpPr>
          <p:nvPr/>
        </p:nvSpPr>
        <p:spPr bwMode="auto">
          <a:xfrm>
            <a:off x="1357352" y="1349075"/>
            <a:ext cx="419960" cy="421796"/>
          </a:xfrm>
          <a:custGeom>
            <a:avLst/>
            <a:gdLst>
              <a:gd name="T0" fmla="*/ 2147483646 w 85"/>
              <a:gd name="T1" fmla="*/ 2147483646 h 85"/>
              <a:gd name="T2" fmla="*/ 2147483646 w 85"/>
              <a:gd name="T3" fmla="*/ 2147483646 h 85"/>
              <a:gd name="T4" fmla="*/ 2147483646 w 85"/>
              <a:gd name="T5" fmla="*/ 2147483646 h 85"/>
              <a:gd name="T6" fmla="*/ 2147483646 w 85"/>
              <a:gd name="T7" fmla="*/ 2147483646 h 85"/>
              <a:gd name="T8" fmla="*/ 2147483646 w 85"/>
              <a:gd name="T9" fmla="*/ 2147483646 h 85"/>
              <a:gd name="T10" fmla="*/ 2147483646 w 85"/>
              <a:gd name="T11" fmla="*/ 2147483646 h 85"/>
              <a:gd name="T12" fmla="*/ 2147483646 w 85"/>
              <a:gd name="T13" fmla="*/ 2147483646 h 85"/>
              <a:gd name="T14" fmla="*/ 2147483646 w 85"/>
              <a:gd name="T15" fmla="*/ 2147483646 h 85"/>
              <a:gd name="T16" fmla="*/ 2147483646 w 85"/>
              <a:gd name="T17" fmla="*/ 2147483646 h 85"/>
              <a:gd name="T18" fmla="*/ 2147483646 w 85"/>
              <a:gd name="T19" fmla="*/ 2147483646 h 85"/>
              <a:gd name="T20" fmla="*/ 2147483646 w 85"/>
              <a:gd name="T21" fmla="*/ 2147483646 h 85"/>
              <a:gd name="T22" fmla="*/ 2147483646 w 85"/>
              <a:gd name="T23" fmla="*/ 2147483646 h 85"/>
              <a:gd name="T24" fmla="*/ 2147483646 w 85"/>
              <a:gd name="T25" fmla="*/ 2147483646 h 85"/>
              <a:gd name="T26" fmla="*/ 2147483646 w 85"/>
              <a:gd name="T27" fmla="*/ 2147483646 h 85"/>
              <a:gd name="T28" fmla="*/ 2147483646 w 85"/>
              <a:gd name="T29" fmla="*/ 2147483646 h 85"/>
              <a:gd name="T30" fmla="*/ 2147483646 w 85"/>
              <a:gd name="T31" fmla="*/ 2147483646 h 85"/>
              <a:gd name="T32" fmla="*/ 2147483646 w 85"/>
              <a:gd name="T33" fmla="*/ 2147483646 h 85"/>
              <a:gd name="T34" fmla="*/ 2147483646 w 85"/>
              <a:gd name="T35" fmla="*/ 2147483646 h 85"/>
              <a:gd name="T36" fmla="*/ 2147483646 w 85"/>
              <a:gd name="T37" fmla="*/ 2147483646 h 85"/>
              <a:gd name="T38" fmla="*/ 2147483646 w 85"/>
              <a:gd name="T39" fmla="*/ 2147483646 h 85"/>
              <a:gd name="T40" fmla="*/ 2147483646 w 85"/>
              <a:gd name="T41" fmla="*/ 2147483646 h 85"/>
              <a:gd name="T42" fmla="*/ 2147483646 w 85"/>
              <a:gd name="T43" fmla="*/ 2147483646 h 85"/>
              <a:gd name="T44" fmla="*/ 2147483646 w 85"/>
              <a:gd name="T45" fmla="*/ 2147483646 h 85"/>
              <a:gd name="T46" fmla="*/ 2147483646 w 85"/>
              <a:gd name="T47" fmla="*/ 0 h 85"/>
              <a:gd name="T48" fmla="*/ 2147483646 w 85"/>
              <a:gd name="T49" fmla="*/ 0 h 85"/>
              <a:gd name="T50" fmla="*/ 2147483646 w 85"/>
              <a:gd name="T51" fmla="*/ 2147483646 h 85"/>
              <a:gd name="T52" fmla="*/ 2147483646 w 85"/>
              <a:gd name="T53" fmla="*/ 2147483646 h 85"/>
              <a:gd name="T54" fmla="*/ 2147483646 w 85"/>
              <a:gd name="T55" fmla="*/ 2147483646 h 85"/>
              <a:gd name="T56" fmla="*/ 2147483646 w 85"/>
              <a:gd name="T57" fmla="*/ 2147483646 h 85"/>
              <a:gd name="T58" fmla="*/ 2147483646 w 85"/>
              <a:gd name="T59" fmla="*/ 2147483646 h 85"/>
              <a:gd name="T60" fmla="*/ 2147483646 w 85"/>
              <a:gd name="T61" fmla="*/ 2147483646 h 85"/>
              <a:gd name="T62" fmla="*/ 2147483646 w 85"/>
              <a:gd name="T63" fmla="*/ 2147483646 h 85"/>
              <a:gd name="T64" fmla="*/ 2147483646 w 85"/>
              <a:gd name="T65" fmla="*/ 2147483646 h 85"/>
              <a:gd name="T66" fmla="*/ 2147483646 w 85"/>
              <a:gd name="T67" fmla="*/ 0 h 85"/>
              <a:gd name="T68" fmla="*/ 0 w 85"/>
              <a:gd name="T69" fmla="*/ 2147483646 h 85"/>
              <a:gd name="T70" fmla="*/ 0 w 85"/>
              <a:gd name="T71" fmla="*/ 2147483646 h 85"/>
              <a:gd name="T72" fmla="*/ 2147483646 w 85"/>
              <a:gd name="T73" fmla="*/ 2147483646 h 85"/>
              <a:gd name="T74" fmla="*/ 2147483646 w 85"/>
              <a:gd name="T75" fmla="*/ 2147483646 h 85"/>
              <a:gd name="T76" fmla="*/ 0 w 85"/>
              <a:gd name="T77" fmla="*/ 2147483646 h 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0"/>
                  <a:pt x="17" y="60"/>
                  <a:pt x="17" y="60"/>
                </a:cubicBezTo>
                <a:cubicBezTo>
                  <a:pt x="20" y="60"/>
                  <a:pt x="20" y="60"/>
                  <a:pt x="20" y="60"/>
                </a:cubicBezTo>
                <a:cubicBezTo>
                  <a:pt x="20" y="68"/>
                  <a:pt x="20" y="68"/>
                  <a:pt x="20" y="68"/>
                </a:cubicBezTo>
                <a:cubicBezTo>
                  <a:pt x="27" y="68"/>
                  <a:pt x="27" y="68"/>
                  <a:pt x="27" y="68"/>
                </a:cubicBezTo>
                <a:cubicBezTo>
                  <a:pt x="27" y="60"/>
                  <a:pt x="27" y="60"/>
                  <a:pt x="27" y="60"/>
                </a:cubicBezTo>
                <a:cubicBezTo>
                  <a:pt x="30" y="60"/>
                  <a:pt x="30" y="60"/>
                  <a:pt x="30" y="60"/>
                </a:cubicBezTo>
                <a:cubicBezTo>
                  <a:pt x="30" y="57"/>
                  <a:pt x="30" y="57"/>
                  <a:pt x="30" y="57"/>
                </a:cubicBezTo>
                <a:cubicBezTo>
                  <a:pt x="38" y="58"/>
                  <a:pt x="46" y="58"/>
                  <a:pt x="54" y="57"/>
                </a:cubicBezTo>
                <a:cubicBezTo>
                  <a:pt x="54" y="60"/>
                  <a:pt x="54" y="60"/>
                  <a:pt x="54" y="60"/>
                </a:cubicBezTo>
                <a:cubicBezTo>
                  <a:pt x="57" y="60"/>
                  <a:pt x="57" y="60"/>
                  <a:pt x="57" y="60"/>
                </a:cubicBezTo>
                <a:cubicBezTo>
                  <a:pt x="57" y="68"/>
                  <a:pt x="57" y="68"/>
                  <a:pt x="57" y="68"/>
                </a:cubicBezTo>
                <a:cubicBezTo>
                  <a:pt x="63" y="68"/>
                  <a:pt x="63" y="68"/>
                  <a:pt x="63" y="68"/>
                </a:cubicBezTo>
                <a:cubicBezTo>
                  <a:pt x="63" y="60"/>
                  <a:pt x="63" y="60"/>
                  <a:pt x="63" y="60"/>
                </a:cubicBezTo>
                <a:cubicBezTo>
                  <a:pt x="66" y="60"/>
                  <a:pt x="66" y="60"/>
                  <a:pt x="66" y="60"/>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chemeClr val="accent1"/>
          </a:solidFill>
          <a:ln w="28575" cap="flat" cmpd="sng" algn="ctr">
            <a:noFill/>
            <a:prstDash val="solid"/>
            <a:miter lim="800000"/>
          </a:ln>
          <a:effectLst/>
        </p:spPr>
        <p:txBody>
          <a:bodyPr lIns="68543" tIns="34272" rIns="68543" bIns="34272"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60" name="圆角矩形 59"/>
          <p:cNvSpPr/>
          <p:nvPr/>
        </p:nvSpPr>
        <p:spPr bwMode="auto">
          <a:xfrm>
            <a:off x="1981360" y="2199189"/>
            <a:ext cx="2065452" cy="483861"/>
          </a:xfrm>
          <a:prstGeom prst="roundRect">
            <a:avLst>
              <a:gd name="adj" fmla="val 50000"/>
            </a:avLst>
          </a:prstGeom>
          <a:solidFill>
            <a:schemeClr val="accent2"/>
          </a:solidFill>
          <a:ln w="28575" cap="flat" cmpd="sng" algn="ctr">
            <a:noFill/>
            <a:prstDash val="solid"/>
            <a:miter lim="800000"/>
          </a:ln>
          <a:effectLst/>
        </p:spPr>
        <p:txBody>
          <a:bodyPr lIns="68543" tIns="34272" rIns="68543" bIns="34272"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61" name="Freeform 5"/>
          <p:cNvSpPr>
            <a:spLocks noEditPoints="1"/>
          </p:cNvSpPr>
          <p:nvPr/>
        </p:nvSpPr>
        <p:spPr bwMode="auto">
          <a:xfrm>
            <a:off x="1345353" y="2192669"/>
            <a:ext cx="443959" cy="445801"/>
          </a:xfrm>
          <a:custGeom>
            <a:avLst/>
            <a:gdLst>
              <a:gd name="T0" fmla="*/ 2147483646 w 104"/>
              <a:gd name="T1" fmla="*/ 2147483646 h 104"/>
              <a:gd name="T2" fmla="*/ 2147483646 w 104"/>
              <a:gd name="T3" fmla="*/ 2147483646 h 104"/>
              <a:gd name="T4" fmla="*/ 2147483646 w 104"/>
              <a:gd name="T5" fmla="*/ 2147483646 h 104"/>
              <a:gd name="T6" fmla="*/ 2147483646 w 104"/>
              <a:gd name="T7" fmla="*/ 0 h 104"/>
              <a:gd name="T8" fmla="*/ 0 w 104"/>
              <a:gd name="T9" fmla="*/ 2147483646 h 104"/>
              <a:gd name="T10" fmla="*/ 2147483646 w 104"/>
              <a:gd name="T11" fmla="*/ 2147483646 h 104"/>
              <a:gd name="T12" fmla="*/ 2147483646 w 104"/>
              <a:gd name="T13" fmla="*/ 2147483646 h 104"/>
              <a:gd name="T14" fmla="*/ 2147483646 w 104"/>
              <a:gd name="T15" fmla="*/ 0 h 104"/>
              <a:gd name="T16" fmla="*/ 2147483646 w 104"/>
              <a:gd name="T17" fmla="*/ 2147483646 h 104"/>
              <a:gd name="T18" fmla="*/ 2147483646 w 104"/>
              <a:gd name="T19" fmla="*/ 2147483646 h 104"/>
              <a:gd name="T20" fmla="*/ 2147483646 w 104"/>
              <a:gd name="T21" fmla="*/ 2147483646 h 104"/>
              <a:gd name="T22" fmla="*/ 2147483646 w 104"/>
              <a:gd name="T23" fmla="*/ 2147483646 h 104"/>
              <a:gd name="T24" fmla="*/ 2147483646 w 104"/>
              <a:gd name="T25" fmla="*/ 2147483646 h 104"/>
              <a:gd name="T26" fmla="*/ 2147483646 w 104"/>
              <a:gd name="T27" fmla="*/ 2147483646 h 104"/>
              <a:gd name="T28" fmla="*/ 2147483646 w 104"/>
              <a:gd name="T29" fmla="*/ 2147483646 h 104"/>
              <a:gd name="T30" fmla="*/ 2147483646 w 104"/>
              <a:gd name="T31" fmla="*/ 2147483646 h 104"/>
              <a:gd name="T32" fmla="*/ 2147483646 w 104"/>
              <a:gd name="T33" fmla="*/ 2147483646 h 104"/>
              <a:gd name="T34" fmla="*/ 2147483646 w 104"/>
              <a:gd name="T35" fmla="*/ 2147483646 h 104"/>
              <a:gd name="T36" fmla="*/ 2147483646 w 104"/>
              <a:gd name="T37" fmla="*/ 2147483646 h 104"/>
              <a:gd name="T38" fmla="*/ 2147483646 w 104"/>
              <a:gd name="T39" fmla="*/ 2147483646 h 104"/>
              <a:gd name="T40" fmla="*/ 2147483646 w 104"/>
              <a:gd name="T41" fmla="*/ 2147483646 h 104"/>
              <a:gd name="T42" fmla="*/ 2147483646 w 104"/>
              <a:gd name="T43" fmla="*/ 2147483646 h 104"/>
              <a:gd name="T44" fmla="*/ 2147483646 w 104"/>
              <a:gd name="T45" fmla="*/ 2147483646 h 104"/>
              <a:gd name="T46" fmla="*/ 2147483646 w 104"/>
              <a:gd name="T47" fmla="*/ 2147483646 h 104"/>
              <a:gd name="T48" fmla="*/ 2147483646 w 104"/>
              <a:gd name="T49" fmla="*/ 2147483646 h 104"/>
              <a:gd name="T50" fmla="*/ 2147483646 w 104"/>
              <a:gd name="T51" fmla="*/ 2147483646 h 104"/>
              <a:gd name="T52" fmla="*/ 2147483646 w 104"/>
              <a:gd name="T53" fmla="*/ 2147483646 h 104"/>
              <a:gd name="T54" fmla="*/ 2147483646 w 104"/>
              <a:gd name="T55" fmla="*/ 2147483646 h 104"/>
              <a:gd name="T56" fmla="*/ 2147483646 w 104"/>
              <a:gd name="T57" fmla="*/ 2147483646 h 104"/>
              <a:gd name="T58" fmla="*/ 2147483646 w 104"/>
              <a:gd name="T59" fmla="*/ 2147483646 h 104"/>
              <a:gd name="T60" fmla="*/ 2147483646 w 104"/>
              <a:gd name="T61" fmla="*/ 2147483646 h 104"/>
              <a:gd name="T62" fmla="*/ 2147483646 w 104"/>
              <a:gd name="T63" fmla="*/ 2147483646 h 104"/>
              <a:gd name="T64" fmla="*/ 2147483646 w 104"/>
              <a:gd name="T65" fmla="*/ 2147483646 h 104"/>
              <a:gd name="T66" fmla="*/ 2147483646 w 104"/>
              <a:gd name="T67" fmla="*/ 2147483646 h 104"/>
              <a:gd name="T68" fmla="*/ 2147483646 w 104"/>
              <a:gd name="T69" fmla="*/ 2147483646 h 104"/>
              <a:gd name="T70" fmla="*/ 2147483646 w 104"/>
              <a:gd name="T71" fmla="*/ 2147483646 h 104"/>
              <a:gd name="T72" fmla="*/ 2147483646 w 104"/>
              <a:gd name="T73" fmla="*/ 2147483646 h 104"/>
              <a:gd name="T74" fmla="*/ 2147483646 w 104"/>
              <a:gd name="T75" fmla="*/ 2147483646 h 1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4" h="104">
                <a:moveTo>
                  <a:pt x="45" y="50"/>
                </a:moveTo>
                <a:cubicBezTo>
                  <a:pt x="43" y="27"/>
                  <a:pt x="43" y="27"/>
                  <a:pt x="43" y="27"/>
                </a:cubicBezTo>
                <a:cubicBezTo>
                  <a:pt x="55" y="46"/>
                  <a:pt x="55" y="46"/>
                  <a:pt x="55" y="46"/>
                </a:cubicBezTo>
                <a:cubicBezTo>
                  <a:pt x="60" y="47"/>
                  <a:pt x="63" y="51"/>
                  <a:pt x="63" y="56"/>
                </a:cubicBezTo>
                <a:cubicBezTo>
                  <a:pt x="63" y="62"/>
                  <a:pt x="59" y="67"/>
                  <a:pt x="53" y="67"/>
                </a:cubicBezTo>
                <a:cubicBezTo>
                  <a:pt x="48" y="67"/>
                  <a:pt x="43" y="62"/>
                  <a:pt x="43" y="56"/>
                </a:cubicBezTo>
                <a:cubicBezTo>
                  <a:pt x="43" y="54"/>
                  <a:pt x="44" y="52"/>
                  <a:pt x="45" y="50"/>
                </a:cubicBezTo>
                <a:close/>
                <a:moveTo>
                  <a:pt x="52" y="0"/>
                </a:moveTo>
                <a:cubicBezTo>
                  <a:pt x="38" y="0"/>
                  <a:pt x="25" y="6"/>
                  <a:pt x="15" y="15"/>
                </a:cubicBezTo>
                <a:cubicBezTo>
                  <a:pt x="6" y="25"/>
                  <a:pt x="0" y="38"/>
                  <a:pt x="0" y="52"/>
                </a:cubicBezTo>
                <a:cubicBezTo>
                  <a:pt x="0" y="66"/>
                  <a:pt x="6" y="79"/>
                  <a:pt x="15" y="89"/>
                </a:cubicBezTo>
                <a:cubicBezTo>
                  <a:pt x="25" y="98"/>
                  <a:pt x="38" y="104"/>
                  <a:pt x="52" y="104"/>
                </a:cubicBezTo>
                <a:cubicBezTo>
                  <a:pt x="67" y="104"/>
                  <a:pt x="80" y="98"/>
                  <a:pt x="89" y="89"/>
                </a:cubicBezTo>
                <a:cubicBezTo>
                  <a:pt x="98" y="79"/>
                  <a:pt x="104" y="66"/>
                  <a:pt x="104" y="52"/>
                </a:cubicBezTo>
                <a:cubicBezTo>
                  <a:pt x="104" y="38"/>
                  <a:pt x="98" y="25"/>
                  <a:pt x="89" y="15"/>
                </a:cubicBezTo>
                <a:cubicBezTo>
                  <a:pt x="80" y="6"/>
                  <a:pt x="67" y="0"/>
                  <a:pt x="52" y="0"/>
                </a:cubicBezTo>
                <a:close/>
                <a:moveTo>
                  <a:pt x="83" y="22"/>
                </a:moveTo>
                <a:cubicBezTo>
                  <a:pt x="75" y="14"/>
                  <a:pt x="64" y="9"/>
                  <a:pt x="52" y="9"/>
                </a:cubicBezTo>
                <a:cubicBezTo>
                  <a:pt x="40" y="9"/>
                  <a:pt x="30" y="14"/>
                  <a:pt x="22" y="22"/>
                </a:cubicBezTo>
                <a:cubicBezTo>
                  <a:pt x="14" y="30"/>
                  <a:pt x="9" y="40"/>
                  <a:pt x="9" y="52"/>
                </a:cubicBezTo>
                <a:cubicBezTo>
                  <a:pt x="9" y="64"/>
                  <a:pt x="14" y="75"/>
                  <a:pt x="22" y="82"/>
                </a:cubicBezTo>
                <a:cubicBezTo>
                  <a:pt x="30" y="90"/>
                  <a:pt x="40" y="95"/>
                  <a:pt x="52" y="95"/>
                </a:cubicBezTo>
                <a:cubicBezTo>
                  <a:pt x="64" y="95"/>
                  <a:pt x="75" y="90"/>
                  <a:pt x="83" y="82"/>
                </a:cubicBezTo>
                <a:cubicBezTo>
                  <a:pt x="90" y="75"/>
                  <a:pt x="95" y="64"/>
                  <a:pt x="95" y="52"/>
                </a:cubicBezTo>
                <a:cubicBezTo>
                  <a:pt x="95" y="40"/>
                  <a:pt x="90" y="30"/>
                  <a:pt x="83" y="22"/>
                </a:cubicBezTo>
                <a:close/>
                <a:moveTo>
                  <a:pt x="24" y="64"/>
                </a:moveTo>
                <a:cubicBezTo>
                  <a:pt x="23" y="62"/>
                  <a:pt x="22" y="58"/>
                  <a:pt x="22" y="55"/>
                </a:cubicBezTo>
                <a:cubicBezTo>
                  <a:pt x="28" y="55"/>
                  <a:pt x="28" y="55"/>
                  <a:pt x="28" y="55"/>
                </a:cubicBezTo>
                <a:cubicBezTo>
                  <a:pt x="28" y="49"/>
                  <a:pt x="28" y="49"/>
                  <a:pt x="28" y="49"/>
                </a:cubicBezTo>
                <a:cubicBezTo>
                  <a:pt x="22" y="49"/>
                  <a:pt x="22" y="49"/>
                  <a:pt x="22" y="49"/>
                </a:cubicBezTo>
                <a:cubicBezTo>
                  <a:pt x="22" y="46"/>
                  <a:pt x="23" y="43"/>
                  <a:pt x="24" y="40"/>
                </a:cubicBezTo>
                <a:cubicBezTo>
                  <a:pt x="28" y="43"/>
                  <a:pt x="28" y="43"/>
                  <a:pt x="28" y="43"/>
                </a:cubicBezTo>
                <a:cubicBezTo>
                  <a:pt x="32" y="37"/>
                  <a:pt x="32" y="37"/>
                  <a:pt x="32" y="37"/>
                </a:cubicBezTo>
                <a:cubicBezTo>
                  <a:pt x="27" y="34"/>
                  <a:pt x="27" y="34"/>
                  <a:pt x="27" y="34"/>
                </a:cubicBezTo>
                <a:cubicBezTo>
                  <a:pt x="28" y="33"/>
                  <a:pt x="29" y="32"/>
                  <a:pt x="31" y="30"/>
                </a:cubicBezTo>
                <a:cubicBezTo>
                  <a:pt x="31" y="30"/>
                  <a:pt x="32" y="29"/>
                  <a:pt x="33" y="28"/>
                </a:cubicBezTo>
                <a:cubicBezTo>
                  <a:pt x="35" y="32"/>
                  <a:pt x="35" y="32"/>
                  <a:pt x="35" y="32"/>
                </a:cubicBezTo>
                <a:cubicBezTo>
                  <a:pt x="41" y="29"/>
                  <a:pt x="41" y="29"/>
                  <a:pt x="41" y="29"/>
                </a:cubicBezTo>
                <a:cubicBezTo>
                  <a:pt x="39" y="24"/>
                  <a:pt x="39" y="24"/>
                  <a:pt x="39" y="24"/>
                </a:cubicBezTo>
                <a:cubicBezTo>
                  <a:pt x="42" y="23"/>
                  <a:pt x="44" y="22"/>
                  <a:pt x="47" y="22"/>
                </a:cubicBezTo>
                <a:cubicBezTo>
                  <a:pt x="47" y="26"/>
                  <a:pt x="47" y="26"/>
                  <a:pt x="47" y="26"/>
                </a:cubicBezTo>
                <a:cubicBezTo>
                  <a:pt x="54" y="26"/>
                  <a:pt x="54" y="26"/>
                  <a:pt x="54" y="26"/>
                </a:cubicBezTo>
                <a:cubicBezTo>
                  <a:pt x="54" y="21"/>
                  <a:pt x="54" y="21"/>
                  <a:pt x="54" y="21"/>
                </a:cubicBezTo>
                <a:cubicBezTo>
                  <a:pt x="57" y="22"/>
                  <a:pt x="59" y="22"/>
                  <a:pt x="62" y="23"/>
                </a:cubicBezTo>
                <a:cubicBezTo>
                  <a:pt x="60" y="27"/>
                  <a:pt x="60" y="27"/>
                  <a:pt x="60" y="27"/>
                </a:cubicBezTo>
                <a:cubicBezTo>
                  <a:pt x="66" y="30"/>
                  <a:pt x="66" y="30"/>
                  <a:pt x="66" y="30"/>
                </a:cubicBezTo>
                <a:cubicBezTo>
                  <a:pt x="68" y="26"/>
                  <a:pt x="68" y="26"/>
                  <a:pt x="68" y="26"/>
                </a:cubicBezTo>
                <a:cubicBezTo>
                  <a:pt x="70" y="27"/>
                  <a:pt x="72" y="29"/>
                  <a:pt x="74" y="30"/>
                </a:cubicBezTo>
                <a:cubicBezTo>
                  <a:pt x="74" y="31"/>
                  <a:pt x="75" y="31"/>
                  <a:pt x="75" y="32"/>
                </a:cubicBezTo>
                <a:cubicBezTo>
                  <a:pt x="70" y="34"/>
                  <a:pt x="70" y="34"/>
                  <a:pt x="70" y="34"/>
                </a:cubicBezTo>
                <a:cubicBezTo>
                  <a:pt x="74" y="40"/>
                  <a:pt x="74" y="40"/>
                  <a:pt x="74" y="40"/>
                </a:cubicBezTo>
                <a:cubicBezTo>
                  <a:pt x="79" y="37"/>
                  <a:pt x="79" y="37"/>
                  <a:pt x="79" y="37"/>
                </a:cubicBezTo>
                <a:cubicBezTo>
                  <a:pt x="80" y="40"/>
                  <a:pt x="82" y="43"/>
                  <a:pt x="82" y="46"/>
                </a:cubicBezTo>
                <a:cubicBezTo>
                  <a:pt x="76" y="46"/>
                  <a:pt x="76" y="46"/>
                  <a:pt x="76" y="46"/>
                </a:cubicBezTo>
                <a:cubicBezTo>
                  <a:pt x="76" y="52"/>
                  <a:pt x="76" y="52"/>
                  <a:pt x="76" y="52"/>
                </a:cubicBezTo>
                <a:cubicBezTo>
                  <a:pt x="83" y="52"/>
                  <a:pt x="83" y="52"/>
                  <a:pt x="83" y="52"/>
                </a:cubicBezTo>
                <a:cubicBezTo>
                  <a:pt x="83" y="55"/>
                  <a:pt x="82" y="59"/>
                  <a:pt x="81" y="62"/>
                </a:cubicBezTo>
                <a:cubicBezTo>
                  <a:pt x="75" y="58"/>
                  <a:pt x="75" y="58"/>
                  <a:pt x="75" y="58"/>
                </a:cubicBezTo>
                <a:cubicBezTo>
                  <a:pt x="72" y="64"/>
                  <a:pt x="72" y="64"/>
                  <a:pt x="72" y="64"/>
                </a:cubicBezTo>
                <a:cubicBezTo>
                  <a:pt x="78" y="68"/>
                  <a:pt x="78" y="68"/>
                  <a:pt x="78" y="68"/>
                </a:cubicBezTo>
                <a:cubicBezTo>
                  <a:pt x="84" y="71"/>
                  <a:pt x="84" y="71"/>
                  <a:pt x="84" y="71"/>
                </a:cubicBezTo>
                <a:cubicBezTo>
                  <a:pt x="87" y="66"/>
                  <a:pt x="90" y="58"/>
                  <a:pt x="90" y="52"/>
                </a:cubicBezTo>
                <a:cubicBezTo>
                  <a:pt x="90" y="42"/>
                  <a:pt x="85" y="32"/>
                  <a:pt x="79" y="26"/>
                </a:cubicBezTo>
                <a:cubicBezTo>
                  <a:pt x="72" y="19"/>
                  <a:pt x="63" y="15"/>
                  <a:pt x="52" y="15"/>
                </a:cubicBezTo>
                <a:cubicBezTo>
                  <a:pt x="42" y="15"/>
                  <a:pt x="33" y="19"/>
                  <a:pt x="26" y="26"/>
                </a:cubicBezTo>
                <a:cubicBezTo>
                  <a:pt x="19" y="32"/>
                  <a:pt x="15" y="42"/>
                  <a:pt x="15" y="52"/>
                </a:cubicBezTo>
                <a:cubicBezTo>
                  <a:pt x="15" y="60"/>
                  <a:pt x="18" y="68"/>
                  <a:pt x="22" y="74"/>
                </a:cubicBezTo>
                <a:cubicBezTo>
                  <a:pt x="27" y="70"/>
                  <a:pt x="27" y="70"/>
                  <a:pt x="27" y="70"/>
                </a:cubicBezTo>
                <a:cubicBezTo>
                  <a:pt x="27" y="70"/>
                  <a:pt x="27" y="70"/>
                  <a:pt x="27" y="70"/>
                </a:cubicBezTo>
                <a:cubicBezTo>
                  <a:pt x="33" y="67"/>
                  <a:pt x="33" y="67"/>
                  <a:pt x="33" y="67"/>
                </a:cubicBezTo>
                <a:cubicBezTo>
                  <a:pt x="30" y="61"/>
                  <a:pt x="30" y="61"/>
                  <a:pt x="30" y="61"/>
                </a:cubicBezTo>
                <a:cubicBezTo>
                  <a:pt x="24" y="64"/>
                  <a:pt x="24" y="64"/>
                  <a:pt x="24" y="64"/>
                </a:cubicBezTo>
                <a:close/>
                <a:moveTo>
                  <a:pt x="53" y="51"/>
                </a:moveTo>
                <a:cubicBezTo>
                  <a:pt x="50" y="51"/>
                  <a:pt x="48" y="53"/>
                  <a:pt x="48" y="56"/>
                </a:cubicBezTo>
                <a:cubicBezTo>
                  <a:pt x="48" y="59"/>
                  <a:pt x="50" y="61"/>
                  <a:pt x="53" y="61"/>
                </a:cubicBezTo>
                <a:cubicBezTo>
                  <a:pt x="56" y="61"/>
                  <a:pt x="58" y="59"/>
                  <a:pt x="58" y="56"/>
                </a:cubicBezTo>
                <a:cubicBezTo>
                  <a:pt x="58" y="53"/>
                  <a:pt x="56" y="51"/>
                  <a:pt x="53" y="51"/>
                </a:cubicBezTo>
                <a:close/>
              </a:path>
            </a:pathLst>
          </a:custGeom>
          <a:solidFill>
            <a:schemeClr val="accent2"/>
          </a:solidFill>
          <a:ln w="28575" cap="flat" cmpd="sng" algn="ctr">
            <a:noFill/>
            <a:prstDash val="solid"/>
            <a:miter lim="800000"/>
          </a:ln>
          <a:effectLst/>
        </p:spPr>
        <p:txBody>
          <a:bodyPr lIns="68543" tIns="34272" rIns="68543" bIns="34272"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62" name="圆角矩形 61"/>
          <p:cNvSpPr/>
          <p:nvPr/>
        </p:nvSpPr>
        <p:spPr bwMode="auto">
          <a:xfrm>
            <a:off x="1990053" y="3041405"/>
            <a:ext cx="2064594" cy="483523"/>
          </a:xfrm>
          <a:prstGeom prst="roundRect">
            <a:avLst>
              <a:gd name="adj" fmla="val 50000"/>
            </a:avLst>
          </a:prstGeom>
          <a:solidFill>
            <a:schemeClr val="accent1"/>
          </a:solidFill>
          <a:ln w="28575" cap="flat" cmpd="sng" algn="ctr">
            <a:noFill/>
            <a:prstDash val="solid"/>
            <a:miter lim="800000"/>
          </a:ln>
          <a:effectLst/>
        </p:spPr>
        <p:txBody>
          <a:bodyPr lIns="68543" tIns="34272" rIns="68543" bIns="34272"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63" name="Freeform 22"/>
          <p:cNvSpPr>
            <a:spLocks noEditPoints="1"/>
          </p:cNvSpPr>
          <p:nvPr/>
        </p:nvSpPr>
        <p:spPr bwMode="auto">
          <a:xfrm>
            <a:off x="1336047" y="3082556"/>
            <a:ext cx="483383" cy="390933"/>
          </a:xfrm>
          <a:custGeom>
            <a:avLst/>
            <a:gdLst>
              <a:gd name="T0" fmla="*/ 2147483646 w 109"/>
              <a:gd name="T1" fmla="*/ 2147483646 h 88"/>
              <a:gd name="T2" fmla="*/ 2147483646 w 109"/>
              <a:gd name="T3" fmla="*/ 2147483646 h 88"/>
              <a:gd name="T4" fmla="*/ 2147483646 w 109"/>
              <a:gd name="T5" fmla="*/ 2147483646 h 88"/>
              <a:gd name="T6" fmla="*/ 2147483646 w 109"/>
              <a:gd name="T7" fmla="*/ 0 h 88"/>
              <a:gd name="T8" fmla="*/ 2147483646 w 109"/>
              <a:gd name="T9" fmla="*/ 2147483646 h 88"/>
              <a:gd name="T10" fmla="*/ 2147483646 w 109"/>
              <a:gd name="T11" fmla="*/ 2147483646 h 88"/>
              <a:gd name="T12" fmla="*/ 2147483646 w 109"/>
              <a:gd name="T13" fmla="*/ 2147483646 h 88"/>
              <a:gd name="T14" fmla="*/ 2147483646 w 109"/>
              <a:gd name="T15" fmla="*/ 2147483646 h 88"/>
              <a:gd name="T16" fmla="*/ 2147483646 w 109"/>
              <a:gd name="T17" fmla="*/ 2147483646 h 88"/>
              <a:gd name="T18" fmla="*/ 0 w 109"/>
              <a:gd name="T19" fmla="*/ 2147483646 h 88"/>
              <a:gd name="T20" fmla="*/ 2147483646 w 109"/>
              <a:gd name="T21" fmla="*/ 2147483646 h 88"/>
              <a:gd name="T22" fmla="*/ 2147483646 w 109"/>
              <a:gd name="T23" fmla="*/ 2147483646 h 88"/>
              <a:gd name="T24" fmla="*/ 2147483646 w 109"/>
              <a:gd name="T25" fmla="*/ 2147483646 h 88"/>
              <a:gd name="T26" fmla="*/ 2147483646 w 109"/>
              <a:gd name="T27" fmla="*/ 2147483646 h 88"/>
              <a:gd name="T28" fmla="*/ 2147483646 w 109"/>
              <a:gd name="T29" fmla="*/ 2147483646 h 88"/>
              <a:gd name="T30" fmla="*/ 2147483646 w 109"/>
              <a:gd name="T31" fmla="*/ 2147483646 h 88"/>
              <a:gd name="T32" fmla="*/ 2147483646 w 109"/>
              <a:gd name="T33" fmla="*/ 2147483646 h 88"/>
              <a:gd name="T34" fmla="*/ 2147483646 w 109"/>
              <a:gd name="T35" fmla="*/ 2147483646 h 88"/>
              <a:gd name="T36" fmla="*/ 2147483646 w 109"/>
              <a:gd name="T37" fmla="*/ 2147483646 h 88"/>
              <a:gd name="T38" fmla="*/ 2147483646 w 109"/>
              <a:gd name="T39" fmla="*/ 2147483646 h 88"/>
              <a:gd name="T40" fmla="*/ 2147483646 w 109"/>
              <a:gd name="T41" fmla="*/ 2147483646 h 88"/>
              <a:gd name="T42" fmla="*/ 2147483646 w 109"/>
              <a:gd name="T43" fmla="*/ 2147483646 h 88"/>
              <a:gd name="T44" fmla="*/ 2147483646 w 109"/>
              <a:gd name="T45" fmla="*/ 2147483646 h 88"/>
              <a:gd name="T46" fmla="*/ 2147483646 w 109"/>
              <a:gd name="T47" fmla="*/ 2147483646 h 88"/>
              <a:gd name="T48" fmla="*/ 2147483646 w 109"/>
              <a:gd name="T49" fmla="*/ 2147483646 h 88"/>
              <a:gd name="T50" fmla="*/ 2147483646 w 109"/>
              <a:gd name="T51" fmla="*/ 2147483646 h 88"/>
              <a:gd name="T52" fmla="*/ 2147483646 w 109"/>
              <a:gd name="T53" fmla="*/ 2147483646 h 88"/>
              <a:gd name="T54" fmla="*/ 2147483646 w 109"/>
              <a:gd name="T55" fmla="*/ 2147483646 h 88"/>
              <a:gd name="T56" fmla="*/ 2147483646 w 109"/>
              <a:gd name="T57" fmla="*/ 2147483646 h 88"/>
              <a:gd name="T58" fmla="*/ 2147483646 w 109"/>
              <a:gd name="T59" fmla="*/ 2147483646 h 88"/>
              <a:gd name="T60" fmla="*/ 2147483646 w 109"/>
              <a:gd name="T61" fmla="*/ 2147483646 h 88"/>
              <a:gd name="T62" fmla="*/ 2147483646 w 109"/>
              <a:gd name="T63" fmla="*/ 2147483646 h 88"/>
              <a:gd name="T64" fmla="*/ 2147483646 w 109"/>
              <a:gd name="T65" fmla="*/ 2147483646 h 88"/>
              <a:gd name="T66" fmla="*/ 2147483646 w 109"/>
              <a:gd name="T67" fmla="*/ 2147483646 h 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1"/>
          </a:solidFill>
          <a:ln w="28575" cap="flat" cmpd="sng" algn="ctr">
            <a:noFill/>
            <a:prstDash val="solid"/>
            <a:miter lim="800000"/>
          </a:ln>
          <a:effectLst/>
        </p:spPr>
        <p:txBody>
          <a:bodyPr lIns="68543" tIns="34272" rIns="68543" bIns="34272"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64" name="圆角矩形 63"/>
          <p:cNvSpPr/>
          <p:nvPr/>
        </p:nvSpPr>
        <p:spPr bwMode="auto">
          <a:xfrm>
            <a:off x="1964083" y="3883283"/>
            <a:ext cx="2065591" cy="485324"/>
          </a:xfrm>
          <a:prstGeom prst="roundRect">
            <a:avLst>
              <a:gd name="adj" fmla="val 50000"/>
            </a:avLst>
          </a:prstGeom>
          <a:solidFill>
            <a:schemeClr val="accent2"/>
          </a:solidFill>
          <a:ln w="28575" cap="flat" cmpd="sng" algn="ctr">
            <a:noFill/>
            <a:prstDash val="solid"/>
            <a:miter lim="800000"/>
          </a:ln>
          <a:effectLst/>
        </p:spPr>
        <p:txBody>
          <a:bodyPr lIns="68543" tIns="34272" rIns="68543" bIns="34272"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65" name="Freeform 24"/>
          <p:cNvSpPr>
            <a:spLocks noEditPoints="1"/>
          </p:cNvSpPr>
          <p:nvPr/>
        </p:nvSpPr>
        <p:spPr bwMode="auto">
          <a:xfrm>
            <a:off x="1331640" y="3884998"/>
            <a:ext cx="471385" cy="486952"/>
          </a:xfrm>
          <a:custGeom>
            <a:avLst/>
            <a:gdLst>
              <a:gd name="T0" fmla="*/ 2147483646 w 89"/>
              <a:gd name="T1" fmla="*/ 2147483646 h 92"/>
              <a:gd name="T2" fmla="*/ 2147483646 w 89"/>
              <a:gd name="T3" fmla="*/ 2147483646 h 92"/>
              <a:gd name="T4" fmla="*/ 2147483646 w 89"/>
              <a:gd name="T5" fmla="*/ 2147483646 h 92"/>
              <a:gd name="T6" fmla="*/ 2147483646 w 89"/>
              <a:gd name="T7" fmla="*/ 2147483646 h 92"/>
              <a:gd name="T8" fmla="*/ 2147483646 w 89"/>
              <a:gd name="T9" fmla="*/ 2147483646 h 92"/>
              <a:gd name="T10" fmla="*/ 2147483646 w 89"/>
              <a:gd name="T11" fmla="*/ 2147483646 h 92"/>
              <a:gd name="T12" fmla="*/ 2147483646 w 89"/>
              <a:gd name="T13" fmla="*/ 2147483646 h 92"/>
              <a:gd name="T14" fmla="*/ 2147483646 w 89"/>
              <a:gd name="T15" fmla="*/ 2147483646 h 92"/>
              <a:gd name="T16" fmla="*/ 2147483646 w 89"/>
              <a:gd name="T17" fmla="*/ 2147483646 h 92"/>
              <a:gd name="T18" fmla="*/ 2147483646 w 89"/>
              <a:gd name="T19" fmla="*/ 2147483646 h 92"/>
              <a:gd name="T20" fmla="*/ 2147483646 w 89"/>
              <a:gd name="T21" fmla="*/ 2147483646 h 92"/>
              <a:gd name="T22" fmla="*/ 2147483646 w 89"/>
              <a:gd name="T23" fmla="*/ 2147483646 h 92"/>
              <a:gd name="T24" fmla="*/ 2147483646 w 89"/>
              <a:gd name="T25" fmla="*/ 2147483646 h 92"/>
              <a:gd name="T26" fmla="*/ 2147483646 w 89"/>
              <a:gd name="T27" fmla="*/ 2147483646 h 92"/>
              <a:gd name="T28" fmla="*/ 2147483646 w 89"/>
              <a:gd name="T29" fmla="*/ 2147483646 h 92"/>
              <a:gd name="T30" fmla="*/ 2147483646 w 89"/>
              <a:gd name="T31" fmla="*/ 2147483646 h 92"/>
              <a:gd name="T32" fmla="*/ 2147483646 w 89"/>
              <a:gd name="T33" fmla="*/ 2147483646 h 92"/>
              <a:gd name="T34" fmla="*/ 2147483646 w 89"/>
              <a:gd name="T35" fmla="*/ 2147483646 h 92"/>
              <a:gd name="T36" fmla="*/ 2147483646 w 89"/>
              <a:gd name="T37" fmla="*/ 2147483646 h 92"/>
              <a:gd name="T38" fmla="*/ 2147483646 w 89"/>
              <a:gd name="T39" fmla="*/ 2147483646 h 92"/>
              <a:gd name="T40" fmla="*/ 2147483646 w 89"/>
              <a:gd name="T41" fmla="*/ 2147483646 h 92"/>
              <a:gd name="T42" fmla="*/ 2147483646 w 89"/>
              <a:gd name="T43" fmla="*/ 2147483646 h 92"/>
              <a:gd name="T44" fmla="*/ 2147483646 w 89"/>
              <a:gd name="T45" fmla="*/ 2147483646 h 92"/>
              <a:gd name="T46" fmla="*/ 2147483646 w 89"/>
              <a:gd name="T47" fmla="*/ 2147483646 h 92"/>
              <a:gd name="T48" fmla="*/ 2147483646 w 89"/>
              <a:gd name="T49" fmla="*/ 2147483646 h 92"/>
              <a:gd name="T50" fmla="*/ 2147483646 w 89"/>
              <a:gd name="T51" fmla="*/ 2147483646 h 92"/>
              <a:gd name="T52" fmla="*/ 2147483646 w 89"/>
              <a:gd name="T53" fmla="*/ 2147483646 h 92"/>
              <a:gd name="T54" fmla="*/ 2147483646 w 89"/>
              <a:gd name="T55" fmla="*/ 2147483646 h 92"/>
              <a:gd name="T56" fmla="*/ 2147483646 w 89"/>
              <a:gd name="T57" fmla="*/ 2147483646 h 92"/>
              <a:gd name="T58" fmla="*/ 2147483646 w 89"/>
              <a:gd name="T59" fmla="*/ 2147483646 h 92"/>
              <a:gd name="T60" fmla="*/ 2147483646 w 89"/>
              <a:gd name="T61" fmla="*/ 2147483646 h 92"/>
              <a:gd name="T62" fmla="*/ 2147483646 w 89"/>
              <a:gd name="T63" fmla="*/ 2147483646 h 92"/>
              <a:gd name="T64" fmla="*/ 2147483646 w 89"/>
              <a:gd name="T65" fmla="*/ 2147483646 h 92"/>
              <a:gd name="T66" fmla="*/ 2147483646 w 89"/>
              <a:gd name="T67" fmla="*/ 2147483646 h 92"/>
              <a:gd name="T68" fmla="*/ 2147483646 w 89"/>
              <a:gd name="T69" fmla="*/ 2147483646 h 92"/>
              <a:gd name="T70" fmla="*/ 2147483646 w 89"/>
              <a:gd name="T71" fmla="*/ 2147483646 h 92"/>
              <a:gd name="T72" fmla="*/ 2147483646 w 89"/>
              <a:gd name="T73" fmla="*/ 2147483646 h 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9" h="92">
                <a:moveTo>
                  <a:pt x="45" y="0"/>
                </a:moveTo>
                <a:cubicBezTo>
                  <a:pt x="40" y="0"/>
                  <a:pt x="35" y="5"/>
                  <a:pt x="35" y="11"/>
                </a:cubicBezTo>
                <a:cubicBezTo>
                  <a:pt x="35" y="16"/>
                  <a:pt x="40" y="21"/>
                  <a:pt x="45" y="21"/>
                </a:cubicBezTo>
                <a:cubicBezTo>
                  <a:pt x="51" y="21"/>
                  <a:pt x="56" y="16"/>
                  <a:pt x="56" y="11"/>
                </a:cubicBezTo>
                <a:cubicBezTo>
                  <a:pt x="56" y="5"/>
                  <a:pt x="51" y="0"/>
                  <a:pt x="45" y="0"/>
                </a:cubicBezTo>
                <a:close/>
                <a:moveTo>
                  <a:pt x="70" y="10"/>
                </a:moveTo>
                <a:cubicBezTo>
                  <a:pt x="65" y="10"/>
                  <a:pt x="61" y="14"/>
                  <a:pt x="61" y="18"/>
                </a:cubicBezTo>
                <a:cubicBezTo>
                  <a:pt x="61" y="23"/>
                  <a:pt x="65" y="27"/>
                  <a:pt x="70" y="27"/>
                </a:cubicBezTo>
                <a:cubicBezTo>
                  <a:pt x="74" y="27"/>
                  <a:pt x="78" y="23"/>
                  <a:pt x="78" y="18"/>
                </a:cubicBezTo>
                <a:cubicBezTo>
                  <a:pt x="78" y="14"/>
                  <a:pt x="74" y="10"/>
                  <a:pt x="70" y="10"/>
                </a:cubicBezTo>
                <a:close/>
                <a:moveTo>
                  <a:pt x="30" y="52"/>
                </a:moveTo>
                <a:cubicBezTo>
                  <a:pt x="30" y="55"/>
                  <a:pt x="30" y="55"/>
                  <a:pt x="30" y="55"/>
                </a:cubicBezTo>
                <a:cubicBezTo>
                  <a:pt x="30" y="55"/>
                  <a:pt x="30" y="55"/>
                  <a:pt x="30" y="55"/>
                </a:cubicBezTo>
                <a:cubicBezTo>
                  <a:pt x="32" y="85"/>
                  <a:pt x="32" y="85"/>
                  <a:pt x="32" y="85"/>
                </a:cubicBezTo>
                <a:cubicBezTo>
                  <a:pt x="24" y="85"/>
                  <a:pt x="24" y="85"/>
                  <a:pt x="24" y="85"/>
                </a:cubicBezTo>
                <a:cubicBezTo>
                  <a:pt x="22" y="59"/>
                  <a:pt x="22" y="59"/>
                  <a:pt x="22" y="59"/>
                </a:cubicBezTo>
                <a:cubicBezTo>
                  <a:pt x="19" y="59"/>
                  <a:pt x="19" y="59"/>
                  <a:pt x="19" y="59"/>
                </a:cubicBezTo>
                <a:cubicBezTo>
                  <a:pt x="17" y="85"/>
                  <a:pt x="17" y="85"/>
                  <a:pt x="17" y="85"/>
                </a:cubicBezTo>
                <a:cubicBezTo>
                  <a:pt x="10" y="85"/>
                  <a:pt x="10" y="85"/>
                  <a:pt x="10" y="85"/>
                </a:cubicBezTo>
                <a:cubicBezTo>
                  <a:pt x="11" y="55"/>
                  <a:pt x="11" y="55"/>
                  <a:pt x="11" y="55"/>
                </a:cubicBezTo>
                <a:cubicBezTo>
                  <a:pt x="10" y="43"/>
                  <a:pt x="10" y="43"/>
                  <a:pt x="10" y="43"/>
                </a:cubicBezTo>
                <a:cubicBezTo>
                  <a:pt x="4" y="53"/>
                  <a:pt x="4" y="53"/>
                  <a:pt x="4" y="53"/>
                </a:cubicBezTo>
                <a:cubicBezTo>
                  <a:pt x="0" y="50"/>
                  <a:pt x="0" y="50"/>
                  <a:pt x="0" y="50"/>
                </a:cubicBezTo>
                <a:cubicBezTo>
                  <a:pt x="10" y="28"/>
                  <a:pt x="10" y="28"/>
                  <a:pt x="10" y="28"/>
                </a:cubicBezTo>
                <a:cubicBezTo>
                  <a:pt x="16" y="28"/>
                  <a:pt x="16" y="28"/>
                  <a:pt x="16" y="28"/>
                </a:cubicBezTo>
                <a:cubicBezTo>
                  <a:pt x="21" y="35"/>
                  <a:pt x="21" y="35"/>
                  <a:pt x="21" y="35"/>
                </a:cubicBezTo>
                <a:cubicBezTo>
                  <a:pt x="26" y="28"/>
                  <a:pt x="26" y="28"/>
                  <a:pt x="26" y="28"/>
                </a:cubicBezTo>
                <a:cubicBezTo>
                  <a:pt x="31" y="28"/>
                  <a:pt x="31" y="28"/>
                  <a:pt x="31" y="28"/>
                </a:cubicBezTo>
                <a:cubicBezTo>
                  <a:pt x="33" y="24"/>
                  <a:pt x="33" y="24"/>
                  <a:pt x="33" y="24"/>
                </a:cubicBezTo>
                <a:cubicBezTo>
                  <a:pt x="44" y="24"/>
                  <a:pt x="44" y="24"/>
                  <a:pt x="44" y="24"/>
                </a:cubicBezTo>
                <a:cubicBezTo>
                  <a:pt x="43" y="25"/>
                  <a:pt x="43" y="25"/>
                  <a:pt x="43" y="25"/>
                </a:cubicBezTo>
                <a:cubicBezTo>
                  <a:pt x="44" y="27"/>
                  <a:pt x="44" y="27"/>
                  <a:pt x="44" y="27"/>
                </a:cubicBezTo>
                <a:cubicBezTo>
                  <a:pt x="41" y="44"/>
                  <a:pt x="41" y="44"/>
                  <a:pt x="41" y="44"/>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9" y="44"/>
                  <a:pt x="49" y="44"/>
                  <a:pt x="49" y="44"/>
                </a:cubicBezTo>
                <a:cubicBezTo>
                  <a:pt x="47" y="27"/>
                  <a:pt x="47" y="27"/>
                  <a:pt x="47" y="27"/>
                </a:cubicBezTo>
                <a:cubicBezTo>
                  <a:pt x="48" y="25"/>
                  <a:pt x="48" y="25"/>
                  <a:pt x="48" y="25"/>
                </a:cubicBezTo>
                <a:cubicBezTo>
                  <a:pt x="47" y="24"/>
                  <a:pt x="47" y="24"/>
                  <a:pt x="47" y="24"/>
                </a:cubicBezTo>
                <a:cubicBezTo>
                  <a:pt x="58" y="24"/>
                  <a:pt x="58" y="24"/>
                  <a:pt x="58" y="24"/>
                </a:cubicBezTo>
                <a:cubicBezTo>
                  <a:pt x="59" y="28"/>
                  <a:pt x="59" y="28"/>
                  <a:pt x="59" y="28"/>
                </a:cubicBezTo>
                <a:cubicBezTo>
                  <a:pt x="64" y="28"/>
                  <a:pt x="64" y="28"/>
                  <a:pt x="64" y="28"/>
                </a:cubicBezTo>
                <a:cubicBezTo>
                  <a:pt x="70" y="35"/>
                  <a:pt x="70" y="35"/>
                  <a:pt x="70" y="35"/>
                </a:cubicBezTo>
                <a:cubicBezTo>
                  <a:pt x="75" y="28"/>
                  <a:pt x="75" y="28"/>
                  <a:pt x="75" y="28"/>
                </a:cubicBezTo>
                <a:cubicBezTo>
                  <a:pt x="80" y="28"/>
                  <a:pt x="80" y="28"/>
                  <a:pt x="80" y="28"/>
                </a:cubicBezTo>
                <a:cubicBezTo>
                  <a:pt x="89" y="48"/>
                  <a:pt x="89" y="48"/>
                  <a:pt x="89" y="48"/>
                </a:cubicBezTo>
                <a:cubicBezTo>
                  <a:pt x="85" y="51"/>
                  <a:pt x="85" y="51"/>
                  <a:pt x="85" y="51"/>
                </a:cubicBezTo>
                <a:cubicBezTo>
                  <a:pt x="79" y="41"/>
                  <a:pt x="79" y="41"/>
                  <a:pt x="79" y="41"/>
                </a:cubicBezTo>
                <a:cubicBezTo>
                  <a:pt x="79" y="55"/>
                  <a:pt x="79" y="55"/>
                  <a:pt x="79" y="55"/>
                </a:cubicBezTo>
                <a:cubicBezTo>
                  <a:pt x="79" y="55"/>
                  <a:pt x="79" y="55"/>
                  <a:pt x="79" y="55"/>
                </a:cubicBezTo>
                <a:cubicBezTo>
                  <a:pt x="80" y="85"/>
                  <a:pt x="80" y="85"/>
                  <a:pt x="80" y="85"/>
                </a:cubicBezTo>
                <a:cubicBezTo>
                  <a:pt x="72" y="85"/>
                  <a:pt x="72" y="85"/>
                  <a:pt x="72" y="85"/>
                </a:cubicBezTo>
                <a:cubicBezTo>
                  <a:pt x="71" y="59"/>
                  <a:pt x="71" y="59"/>
                  <a:pt x="71" y="59"/>
                </a:cubicBezTo>
                <a:cubicBezTo>
                  <a:pt x="68" y="59"/>
                  <a:pt x="68" y="59"/>
                  <a:pt x="68" y="59"/>
                </a:cubicBezTo>
                <a:cubicBezTo>
                  <a:pt x="66" y="85"/>
                  <a:pt x="66" y="85"/>
                  <a:pt x="66" y="85"/>
                </a:cubicBezTo>
                <a:cubicBezTo>
                  <a:pt x="59" y="85"/>
                  <a:pt x="59" y="85"/>
                  <a:pt x="59" y="85"/>
                </a:cubicBezTo>
                <a:cubicBezTo>
                  <a:pt x="60" y="55"/>
                  <a:pt x="60" y="55"/>
                  <a:pt x="60" y="55"/>
                </a:cubicBezTo>
                <a:cubicBezTo>
                  <a:pt x="60" y="53"/>
                  <a:pt x="60" y="53"/>
                  <a:pt x="60" y="53"/>
                </a:cubicBezTo>
                <a:cubicBezTo>
                  <a:pt x="57" y="55"/>
                  <a:pt x="57" y="55"/>
                  <a:pt x="57" y="55"/>
                </a:cubicBezTo>
                <a:cubicBezTo>
                  <a:pt x="58" y="92"/>
                  <a:pt x="58" y="92"/>
                  <a:pt x="58" y="92"/>
                </a:cubicBezTo>
                <a:cubicBezTo>
                  <a:pt x="49" y="92"/>
                  <a:pt x="49" y="92"/>
                  <a:pt x="49" y="92"/>
                </a:cubicBezTo>
                <a:cubicBezTo>
                  <a:pt x="47" y="61"/>
                  <a:pt x="47" y="61"/>
                  <a:pt x="47" y="61"/>
                </a:cubicBezTo>
                <a:cubicBezTo>
                  <a:pt x="43" y="61"/>
                  <a:pt x="43" y="61"/>
                  <a:pt x="43" y="61"/>
                </a:cubicBezTo>
                <a:cubicBezTo>
                  <a:pt x="42" y="92"/>
                  <a:pt x="42" y="92"/>
                  <a:pt x="42" y="92"/>
                </a:cubicBezTo>
                <a:cubicBezTo>
                  <a:pt x="32" y="92"/>
                  <a:pt x="32" y="92"/>
                  <a:pt x="32" y="92"/>
                </a:cubicBezTo>
                <a:cubicBezTo>
                  <a:pt x="34" y="55"/>
                  <a:pt x="34" y="55"/>
                  <a:pt x="34" y="55"/>
                </a:cubicBezTo>
                <a:cubicBezTo>
                  <a:pt x="30" y="52"/>
                  <a:pt x="30" y="52"/>
                  <a:pt x="30" y="52"/>
                </a:cubicBezTo>
                <a:close/>
                <a:moveTo>
                  <a:pt x="21" y="10"/>
                </a:moveTo>
                <a:cubicBezTo>
                  <a:pt x="16" y="10"/>
                  <a:pt x="13" y="14"/>
                  <a:pt x="13" y="18"/>
                </a:cubicBezTo>
                <a:cubicBezTo>
                  <a:pt x="13" y="23"/>
                  <a:pt x="16" y="27"/>
                  <a:pt x="21" y="27"/>
                </a:cubicBezTo>
                <a:cubicBezTo>
                  <a:pt x="25" y="27"/>
                  <a:pt x="29" y="23"/>
                  <a:pt x="29" y="18"/>
                </a:cubicBezTo>
                <a:cubicBezTo>
                  <a:pt x="29" y="14"/>
                  <a:pt x="25" y="10"/>
                  <a:pt x="21" y="10"/>
                </a:cubicBezTo>
                <a:close/>
              </a:path>
            </a:pathLst>
          </a:custGeom>
          <a:solidFill>
            <a:schemeClr val="accent2"/>
          </a:solidFill>
          <a:ln w="28575" cap="flat" cmpd="sng" algn="ctr">
            <a:noFill/>
            <a:prstDash val="solid"/>
            <a:miter lim="800000"/>
          </a:ln>
          <a:effectLst/>
        </p:spPr>
        <p:txBody>
          <a:bodyPr lIns="68543" tIns="34272" rIns="68543" bIns="34272"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66" name="TextBox 65"/>
          <p:cNvSpPr txBox="1"/>
          <p:nvPr/>
        </p:nvSpPr>
        <p:spPr>
          <a:xfrm>
            <a:off x="4192467" y="2202590"/>
            <a:ext cx="3547885" cy="438545"/>
          </a:xfrm>
          <a:prstGeom prst="rect">
            <a:avLst/>
          </a:prstGeom>
          <a:noFill/>
        </p:spPr>
        <p:txBody>
          <a:bodyPr wrap="square" lIns="68543" tIns="34272" rIns="68543" bIns="34272" rtlCol="0">
            <a:spAutoFit/>
          </a:bodyPr>
          <a:lstStyle/>
          <a:p>
            <a:pPr>
              <a:spcBef>
                <a:spcPct val="0"/>
              </a:spcBef>
            </a:pPr>
            <a:r>
              <a:rPr lang="zh-CN" altLang="en-US" sz="1200" dirty="0">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p>
        </p:txBody>
      </p:sp>
      <p:sp>
        <p:nvSpPr>
          <p:cNvPr id="67" name="TextBox 66"/>
          <p:cNvSpPr txBox="1"/>
          <p:nvPr/>
        </p:nvSpPr>
        <p:spPr>
          <a:xfrm>
            <a:off x="4192467" y="3044806"/>
            <a:ext cx="3547885" cy="438545"/>
          </a:xfrm>
          <a:prstGeom prst="rect">
            <a:avLst/>
          </a:prstGeom>
          <a:noFill/>
        </p:spPr>
        <p:txBody>
          <a:bodyPr wrap="square" lIns="68543" tIns="34272" rIns="68543" bIns="34272" rtlCol="0">
            <a:spAutoFit/>
          </a:bodyPr>
          <a:lstStyle/>
          <a:p>
            <a:pPr>
              <a:spcBef>
                <a:spcPct val="0"/>
              </a:spcBef>
            </a:pPr>
            <a:r>
              <a:rPr lang="zh-CN" altLang="en-US" sz="1200" dirty="0">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p>
        </p:txBody>
      </p:sp>
      <p:sp>
        <p:nvSpPr>
          <p:cNvPr id="68" name="TextBox 67"/>
          <p:cNvSpPr txBox="1"/>
          <p:nvPr/>
        </p:nvSpPr>
        <p:spPr>
          <a:xfrm>
            <a:off x="4192467" y="3886685"/>
            <a:ext cx="3547885" cy="438545"/>
          </a:xfrm>
          <a:prstGeom prst="rect">
            <a:avLst/>
          </a:prstGeom>
          <a:noFill/>
        </p:spPr>
        <p:txBody>
          <a:bodyPr wrap="square" lIns="68543" tIns="34272" rIns="68543" bIns="34272" rtlCol="0">
            <a:spAutoFit/>
          </a:bodyPr>
          <a:lstStyle/>
          <a:p>
            <a:pPr>
              <a:spcBef>
                <a:spcPct val="0"/>
              </a:spcBef>
            </a:pPr>
            <a:r>
              <a:rPr lang="zh-CN" altLang="en-US" sz="1200" dirty="0">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p>
        </p:txBody>
      </p:sp>
      <p:sp>
        <p:nvSpPr>
          <p:cNvPr id="69" name="TextBox 68"/>
          <p:cNvSpPr txBox="1"/>
          <p:nvPr/>
        </p:nvSpPr>
        <p:spPr>
          <a:xfrm>
            <a:off x="4192467" y="1352476"/>
            <a:ext cx="3547885" cy="438545"/>
          </a:xfrm>
          <a:prstGeom prst="rect">
            <a:avLst/>
          </a:prstGeom>
          <a:noFill/>
        </p:spPr>
        <p:txBody>
          <a:bodyPr wrap="square" lIns="68543" tIns="34272" rIns="68543" bIns="34272" rtlCol="0">
            <a:spAutoFit/>
          </a:bodyPr>
          <a:lstStyle/>
          <a:p>
            <a:pPr>
              <a:spcBef>
                <a:spcPct val="0"/>
              </a:spcBef>
            </a:pPr>
            <a:r>
              <a:rPr lang="zh-CN" altLang="en-US" sz="1200" dirty="0">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p>
        </p:txBody>
      </p:sp>
      <p:sp>
        <p:nvSpPr>
          <p:cNvPr id="70" name="文本框 12"/>
          <p:cNvSpPr txBox="1"/>
          <p:nvPr/>
        </p:nvSpPr>
        <p:spPr bwMode="auto">
          <a:xfrm>
            <a:off x="2329979" y="2285344"/>
            <a:ext cx="1369531" cy="315435"/>
          </a:xfrm>
          <a:prstGeom prst="rect">
            <a:avLst/>
          </a:prstGeom>
          <a:noFill/>
          <a:ln>
            <a:noFill/>
          </a:ln>
        </p:spPr>
        <p:txBody>
          <a:bodyPr wrap="none" lIns="68543" tIns="34272" rIns="68543" bIns="34272">
            <a:spAutoFit/>
          </a:bodyPr>
          <a:lstStyle/>
          <a:p>
            <a:pPr>
              <a:defRPr/>
            </a:pPr>
            <a:r>
              <a:rPr lang="zh-CN" altLang="en-US" b="1" kern="0" dirty="0">
                <a:solidFill>
                  <a:prstClr val="white"/>
                </a:solidFill>
                <a:latin typeface="微软雅黑" panose="020B0503020204020204" pitchFamily="34" charset="-122"/>
                <a:ea typeface="微软雅黑" panose="020B0503020204020204" pitchFamily="34" charset="-122"/>
              </a:rPr>
              <a:t>点击输入标题</a:t>
            </a:r>
            <a:endParaRPr lang="en-US" altLang="zh-CN" b="1" kern="0" dirty="0">
              <a:solidFill>
                <a:prstClr val="white"/>
              </a:solidFill>
              <a:latin typeface="微软雅黑" panose="020B0503020204020204" pitchFamily="34" charset="-122"/>
              <a:ea typeface="微软雅黑" panose="020B0503020204020204" pitchFamily="34" charset="-122"/>
            </a:endParaRPr>
          </a:p>
        </p:txBody>
      </p:sp>
      <p:sp>
        <p:nvSpPr>
          <p:cNvPr id="71" name="文本框 12"/>
          <p:cNvSpPr txBox="1"/>
          <p:nvPr/>
        </p:nvSpPr>
        <p:spPr bwMode="auto">
          <a:xfrm>
            <a:off x="2303241" y="3122247"/>
            <a:ext cx="1369531" cy="315435"/>
          </a:xfrm>
          <a:prstGeom prst="rect">
            <a:avLst/>
          </a:prstGeom>
          <a:noFill/>
          <a:ln>
            <a:noFill/>
          </a:ln>
        </p:spPr>
        <p:txBody>
          <a:bodyPr wrap="none" lIns="68543" tIns="34272" rIns="68543" bIns="34272">
            <a:spAutoFit/>
          </a:bodyPr>
          <a:lstStyle/>
          <a:p>
            <a:pPr>
              <a:defRPr/>
            </a:pPr>
            <a:r>
              <a:rPr lang="zh-CN" altLang="en-US" b="1" kern="0" dirty="0">
                <a:solidFill>
                  <a:prstClr val="white"/>
                </a:solidFill>
                <a:latin typeface="微软雅黑" panose="020B0503020204020204" pitchFamily="34" charset="-122"/>
                <a:ea typeface="微软雅黑" panose="020B0503020204020204" pitchFamily="34" charset="-122"/>
              </a:rPr>
              <a:t>点击输入标题</a:t>
            </a:r>
            <a:endParaRPr lang="en-US" altLang="zh-CN" b="1" kern="0" dirty="0">
              <a:solidFill>
                <a:prstClr val="white"/>
              </a:solidFill>
              <a:latin typeface="微软雅黑" panose="020B0503020204020204" pitchFamily="34" charset="-122"/>
              <a:ea typeface="微软雅黑" panose="020B0503020204020204" pitchFamily="34" charset="-122"/>
            </a:endParaRPr>
          </a:p>
        </p:txBody>
      </p:sp>
      <p:sp>
        <p:nvSpPr>
          <p:cNvPr id="72" name="文本框 12"/>
          <p:cNvSpPr txBox="1"/>
          <p:nvPr/>
        </p:nvSpPr>
        <p:spPr bwMode="auto">
          <a:xfrm>
            <a:off x="2329979" y="3970170"/>
            <a:ext cx="1369531" cy="315435"/>
          </a:xfrm>
          <a:prstGeom prst="rect">
            <a:avLst/>
          </a:prstGeom>
          <a:noFill/>
          <a:ln>
            <a:noFill/>
          </a:ln>
        </p:spPr>
        <p:txBody>
          <a:bodyPr wrap="none" lIns="68543" tIns="34272" rIns="68543" bIns="34272">
            <a:spAutoFit/>
          </a:bodyPr>
          <a:lstStyle/>
          <a:p>
            <a:pPr>
              <a:defRPr/>
            </a:pPr>
            <a:r>
              <a:rPr lang="zh-CN" altLang="en-US" b="1" kern="0" dirty="0">
                <a:solidFill>
                  <a:prstClr val="white"/>
                </a:solidFill>
                <a:latin typeface="微软雅黑" panose="020B0503020204020204" pitchFamily="34" charset="-122"/>
                <a:ea typeface="微软雅黑" panose="020B0503020204020204" pitchFamily="34" charset="-122"/>
              </a:rPr>
              <a:t>点击输入标题</a:t>
            </a:r>
            <a:endParaRPr lang="en-US" altLang="zh-CN" b="1" kern="0" dirty="0">
              <a:solidFill>
                <a:prstClr val="white"/>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点击添加标题文本</a:t>
            </a:r>
          </a:p>
        </p:txBody>
      </p:sp>
      <p:sp>
        <p:nvSpPr>
          <p:cNvPr id="19" name="TextBox 18"/>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0-#ppt_w/2"/>
                                          </p:val>
                                        </p:tav>
                                        <p:tav tm="100000">
                                          <p:val>
                                            <p:strVal val="#ppt_x"/>
                                          </p:val>
                                        </p:tav>
                                      </p:tavLst>
                                    </p:anim>
                                    <p:anim calcmode="lin" valueType="num">
                                      <p:cBhvr additive="base">
                                        <p:cTn id="8" dur="500" fill="hold"/>
                                        <p:tgtEl>
                                          <p:spTgt spid="5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500" fill="hold"/>
                                        <p:tgtEl>
                                          <p:spTgt spid="61"/>
                                        </p:tgtEl>
                                        <p:attrNameLst>
                                          <p:attrName>ppt_x</p:attrName>
                                        </p:attrNameLst>
                                      </p:cBhvr>
                                      <p:tavLst>
                                        <p:tav tm="0">
                                          <p:val>
                                            <p:strVal val="0-#ppt_w/2"/>
                                          </p:val>
                                        </p:tav>
                                        <p:tav tm="100000">
                                          <p:val>
                                            <p:strVal val="#ppt_x"/>
                                          </p:val>
                                        </p:tav>
                                      </p:tavLst>
                                    </p:anim>
                                    <p:anim calcmode="lin" valueType="num">
                                      <p:cBhvr additive="base">
                                        <p:cTn id="12" dur="500" fill="hold"/>
                                        <p:tgtEl>
                                          <p:spTgt spid="6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additive="base">
                                        <p:cTn id="15" dur="500" fill="hold"/>
                                        <p:tgtEl>
                                          <p:spTgt spid="63"/>
                                        </p:tgtEl>
                                        <p:attrNameLst>
                                          <p:attrName>ppt_x</p:attrName>
                                        </p:attrNameLst>
                                      </p:cBhvr>
                                      <p:tavLst>
                                        <p:tav tm="0">
                                          <p:val>
                                            <p:strVal val="0-#ppt_w/2"/>
                                          </p:val>
                                        </p:tav>
                                        <p:tav tm="100000">
                                          <p:val>
                                            <p:strVal val="#ppt_x"/>
                                          </p:val>
                                        </p:tav>
                                      </p:tavLst>
                                    </p:anim>
                                    <p:anim calcmode="lin" valueType="num">
                                      <p:cBhvr additive="base">
                                        <p:cTn id="16" dur="500" fill="hold"/>
                                        <p:tgtEl>
                                          <p:spTgt spid="6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additive="base">
                                        <p:cTn id="19" dur="500" fill="hold"/>
                                        <p:tgtEl>
                                          <p:spTgt spid="65"/>
                                        </p:tgtEl>
                                        <p:attrNameLst>
                                          <p:attrName>ppt_x</p:attrName>
                                        </p:attrNameLst>
                                      </p:cBhvr>
                                      <p:tavLst>
                                        <p:tav tm="0">
                                          <p:val>
                                            <p:strVal val="0-#ppt_w/2"/>
                                          </p:val>
                                        </p:tav>
                                        <p:tav tm="100000">
                                          <p:val>
                                            <p:strVal val="#ppt_x"/>
                                          </p:val>
                                        </p:tav>
                                      </p:tavLst>
                                    </p:anim>
                                    <p:anim calcmode="lin" valueType="num">
                                      <p:cBhvr additive="base">
                                        <p:cTn id="20" dur="500" fill="hold"/>
                                        <p:tgtEl>
                                          <p:spTgt spid="6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anim calcmode="lin" valueType="num">
                                      <p:cBhvr additive="base">
                                        <p:cTn id="23" dur="500" fill="hold"/>
                                        <p:tgtEl>
                                          <p:spTgt spid="57"/>
                                        </p:tgtEl>
                                        <p:attrNameLst>
                                          <p:attrName>ppt_x</p:attrName>
                                        </p:attrNameLst>
                                      </p:cBhvr>
                                      <p:tavLst>
                                        <p:tav tm="0">
                                          <p:val>
                                            <p:strVal val="1+#ppt_w/2"/>
                                          </p:val>
                                        </p:tav>
                                        <p:tav tm="100000">
                                          <p:val>
                                            <p:strVal val="#ppt_x"/>
                                          </p:val>
                                        </p:tav>
                                      </p:tavLst>
                                    </p:anim>
                                    <p:anim calcmode="lin" valueType="num">
                                      <p:cBhvr additive="base">
                                        <p:cTn id="24" dur="500" fill="hold"/>
                                        <p:tgtEl>
                                          <p:spTgt spid="57"/>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anim calcmode="lin" valueType="num">
                                      <p:cBhvr additive="base">
                                        <p:cTn id="27" dur="500" fill="hold"/>
                                        <p:tgtEl>
                                          <p:spTgt spid="60"/>
                                        </p:tgtEl>
                                        <p:attrNameLst>
                                          <p:attrName>ppt_x</p:attrName>
                                        </p:attrNameLst>
                                      </p:cBhvr>
                                      <p:tavLst>
                                        <p:tav tm="0">
                                          <p:val>
                                            <p:strVal val="1+#ppt_w/2"/>
                                          </p:val>
                                        </p:tav>
                                        <p:tav tm="100000">
                                          <p:val>
                                            <p:strVal val="#ppt_x"/>
                                          </p:val>
                                        </p:tav>
                                      </p:tavLst>
                                    </p:anim>
                                    <p:anim calcmode="lin" valueType="num">
                                      <p:cBhvr additive="base">
                                        <p:cTn id="28" dur="500" fill="hold"/>
                                        <p:tgtEl>
                                          <p:spTgt spid="60"/>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anim calcmode="lin" valueType="num">
                                      <p:cBhvr additive="base">
                                        <p:cTn id="31" dur="500" fill="hold"/>
                                        <p:tgtEl>
                                          <p:spTgt spid="62"/>
                                        </p:tgtEl>
                                        <p:attrNameLst>
                                          <p:attrName>ppt_x</p:attrName>
                                        </p:attrNameLst>
                                      </p:cBhvr>
                                      <p:tavLst>
                                        <p:tav tm="0">
                                          <p:val>
                                            <p:strVal val="1+#ppt_w/2"/>
                                          </p:val>
                                        </p:tav>
                                        <p:tav tm="100000">
                                          <p:val>
                                            <p:strVal val="#ppt_x"/>
                                          </p:val>
                                        </p:tav>
                                      </p:tavLst>
                                    </p:anim>
                                    <p:anim calcmode="lin" valueType="num">
                                      <p:cBhvr additive="base">
                                        <p:cTn id="32" dur="500" fill="hold"/>
                                        <p:tgtEl>
                                          <p:spTgt spid="6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additive="base">
                                        <p:cTn id="35" dur="500" fill="hold"/>
                                        <p:tgtEl>
                                          <p:spTgt spid="64"/>
                                        </p:tgtEl>
                                        <p:attrNameLst>
                                          <p:attrName>ppt_x</p:attrName>
                                        </p:attrNameLst>
                                      </p:cBhvr>
                                      <p:tavLst>
                                        <p:tav tm="0">
                                          <p:val>
                                            <p:strVal val="1+#ppt_w/2"/>
                                          </p:val>
                                        </p:tav>
                                        <p:tav tm="100000">
                                          <p:val>
                                            <p:strVal val="#ppt_x"/>
                                          </p:val>
                                        </p:tav>
                                      </p:tavLst>
                                    </p:anim>
                                    <p:anim calcmode="lin" valueType="num">
                                      <p:cBhvr additive="base">
                                        <p:cTn id="36" dur="500" fill="hold"/>
                                        <p:tgtEl>
                                          <p:spTgt spid="64"/>
                                        </p:tgtEl>
                                        <p:attrNameLst>
                                          <p:attrName>ppt_y</p:attrName>
                                        </p:attrNameLst>
                                      </p:cBhvr>
                                      <p:tavLst>
                                        <p:tav tm="0">
                                          <p:val>
                                            <p:strVal val="#ppt_y"/>
                                          </p:val>
                                        </p:tav>
                                        <p:tav tm="100000">
                                          <p:val>
                                            <p:strVal val="#ppt_y"/>
                                          </p:val>
                                        </p:tav>
                                      </p:tavLst>
                                    </p:anim>
                                  </p:childTnLst>
                                </p:cTn>
                              </p:par>
                              <p:par>
                                <p:cTn id="37" presetID="41" presetClass="entr" presetSubtype="0" fill="hold" grpId="0" nodeType="withEffect">
                                  <p:stCondLst>
                                    <p:cond delay="0"/>
                                  </p:stCondLst>
                                  <p:iterate type="lt">
                                    <p:tmPct val="10000"/>
                                  </p:iterate>
                                  <p:childTnLst>
                                    <p:set>
                                      <p:cBhvr>
                                        <p:cTn id="38" dur="1" fill="hold">
                                          <p:stCondLst>
                                            <p:cond delay="0"/>
                                          </p:stCondLst>
                                        </p:cTn>
                                        <p:tgtEl>
                                          <p:spTgt spid="58"/>
                                        </p:tgtEl>
                                        <p:attrNameLst>
                                          <p:attrName>style.visibility</p:attrName>
                                        </p:attrNameLst>
                                      </p:cBhvr>
                                      <p:to>
                                        <p:strVal val="visible"/>
                                      </p:to>
                                    </p:set>
                                    <p:anim calcmode="lin" valueType="num">
                                      <p:cBhvr>
                                        <p:cTn id="39" dur="500" fill="hold"/>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58"/>
                                        </p:tgtEl>
                                        <p:attrNameLst>
                                          <p:attrName>ppt_y</p:attrName>
                                        </p:attrNameLst>
                                      </p:cBhvr>
                                      <p:tavLst>
                                        <p:tav tm="0">
                                          <p:val>
                                            <p:strVal val="#ppt_y"/>
                                          </p:val>
                                        </p:tav>
                                        <p:tav tm="100000">
                                          <p:val>
                                            <p:strVal val="#ppt_y"/>
                                          </p:val>
                                        </p:tav>
                                      </p:tavLst>
                                    </p:anim>
                                    <p:anim calcmode="lin" valueType="num">
                                      <p:cBhvr>
                                        <p:cTn id="41" dur="500" fill="hold"/>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58"/>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58"/>
                                        </p:tgtEl>
                                      </p:cBhvr>
                                    </p:animEffect>
                                  </p:childTnLst>
                                </p:cTn>
                              </p:par>
                            </p:childTnLst>
                          </p:cTn>
                        </p:par>
                        <p:par>
                          <p:cTn id="44" fill="hold">
                            <p:stCondLst>
                              <p:cond delay="750"/>
                            </p:stCondLst>
                            <p:childTnLst>
                              <p:par>
                                <p:cTn id="45" presetID="42" presetClass="entr" presetSubtype="0" fill="hold" grpId="0" nodeType="afterEffect">
                                  <p:stCondLst>
                                    <p:cond delay="0"/>
                                  </p:stCondLst>
                                  <p:childTnLst>
                                    <p:set>
                                      <p:cBhvr>
                                        <p:cTn id="46" dur="1" fill="hold">
                                          <p:stCondLst>
                                            <p:cond delay="0"/>
                                          </p:stCondLst>
                                        </p:cTn>
                                        <p:tgtEl>
                                          <p:spTgt spid="69"/>
                                        </p:tgtEl>
                                        <p:attrNameLst>
                                          <p:attrName>style.visibility</p:attrName>
                                        </p:attrNameLst>
                                      </p:cBhvr>
                                      <p:to>
                                        <p:strVal val="visible"/>
                                      </p:to>
                                    </p:set>
                                    <p:animEffect transition="in" filter="fade">
                                      <p:cBhvr>
                                        <p:cTn id="47" dur="1000"/>
                                        <p:tgtEl>
                                          <p:spTgt spid="69"/>
                                        </p:tgtEl>
                                      </p:cBhvr>
                                    </p:animEffect>
                                    <p:anim calcmode="lin" valueType="num">
                                      <p:cBhvr>
                                        <p:cTn id="48" dur="1000" fill="hold"/>
                                        <p:tgtEl>
                                          <p:spTgt spid="69"/>
                                        </p:tgtEl>
                                        <p:attrNameLst>
                                          <p:attrName>ppt_x</p:attrName>
                                        </p:attrNameLst>
                                      </p:cBhvr>
                                      <p:tavLst>
                                        <p:tav tm="0">
                                          <p:val>
                                            <p:strVal val="#ppt_x"/>
                                          </p:val>
                                        </p:tav>
                                        <p:tav tm="100000">
                                          <p:val>
                                            <p:strVal val="#ppt_x"/>
                                          </p:val>
                                        </p:tav>
                                      </p:tavLst>
                                    </p:anim>
                                    <p:anim calcmode="lin" valueType="num">
                                      <p:cBhvr>
                                        <p:cTn id="49" dur="1000" fill="hold"/>
                                        <p:tgtEl>
                                          <p:spTgt spid="69"/>
                                        </p:tgtEl>
                                        <p:attrNameLst>
                                          <p:attrName>ppt_y</p:attrName>
                                        </p:attrNameLst>
                                      </p:cBhvr>
                                      <p:tavLst>
                                        <p:tav tm="0">
                                          <p:val>
                                            <p:strVal val="#ppt_y+.1"/>
                                          </p:val>
                                        </p:tav>
                                        <p:tav tm="100000">
                                          <p:val>
                                            <p:strVal val="#ppt_y"/>
                                          </p:val>
                                        </p:tav>
                                      </p:tavLst>
                                    </p:anim>
                                  </p:childTnLst>
                                </p:cTn>
                              </p:par>
                            </p:childTnLst>
                          </p:cTn>
                        </p:par>
                        <p:par>
                          <p:cTn id="50" fill="hold">
                            <p:stCondLst>
                              <p:cond delay="1750"/>
                            </p:stCondLst>
                            <p:childTnLst>
                              <p:par>
                                <p:cTn id="51" presetID="41" presetClass="entr" presetSubtype="0" fill="hold" grpId="0" nodeType="afterEffect">
                                  <p:stCondLst>
                                    <p:cond delay="0"/>
                                  </p:stCondLst>
                                  <p:iterate type="lt">
                                    <p:tmPct val="10000"/>
                                  </p:iterate>
                                  <p:childTnLst>
                                    <p:set>
                                      <p:cBhvr>
                                        <p:cTn id="52" dur="1" fill="hold">
                                          <p:stCondLst>
                                            <p:cond delay="0"/>
                                          </p:stCondLst>
                                        </p:cTn>
                                        <p:tgtEl>
                                          <p:spTgt spid="70"/>
                                        </p:tgtEl>
                                        <p:attrNameLst>
                                          <p:attrName>style.visibility</p:attrName>
                                        </p:attrNameLst>
                                      </p:cBhvr>
                                      <p:to>
                                        <p:strVal val="visible"/>
                                      </p:to>
                                    </p:set>
                                    <p:anim calcmode="lin" valueType="num">
                                      <p:cBhvr>
                                        <p:cTn id="53" dur="5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70"/>
                                        </p:tgtEl>
                                        <p:attrNameLst>
                                          <p:attrName>ppt_y</p:attrName>
                                        </p:attrNameLst>
                                      </p:cBhvr>
                                      <p:tavLst>
                                        <p:tav tm="0">
                                          <p:val>
                                            <p:strVal val="#ppt_y"/>
                                          </p:val>
                                        </p:tav>
                                        <p:tav tm="100000">
                                          <p:val>
                                            <p:strVal val="#ppt_y"/>
                                          </p:val>
                                        </p:tav>
                                      </p:tavLst>
                                    </p:anim>
                                    <p:anim calcmode="lin" valueType="num">
                                      <p:cBhvr>
                                        <p:cTn id="55" dur="5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70"/>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70"/>
                                        </p:tgtEl>
                                      </p:cBhvr>
                                    </p:animEffect>
                                  </p:childTnLst>
                                </p:cTn>
                              </p:par>
                            </p:childTnLst>
                          </p:cTn>
                        </p:par>
                        <p:par>
                          <p:cTn id="58" fill="hold">
                            <p:stCondLst>
                              <p:cond delay="2500"/>
                            </p:stCondLst>
                            <p:childTnLst>
                              <p:par>
                                <p:cTn id="59" presetID="42"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1000" fill="hold"/>
                                        <p:tgtEl>
                                          <p:spTgt spid="66"/>
                                        </p:tgtEl>
                                        <p:attrNameLst>
                                          <p:attrName>ppt_y</p:attrName>
                                        </p:attrNameLst>
                                      </p:cBhvr>
                                      <p:tavLst>
                                        <p:tav tm="0">
                                          <p:val>
                                            <p:strVal val="#ppt_y+.1"/>
                                          </p:val>
                                        </p:tav>
                                        <p:tav tm="100000">
                                          <p:val>
                                            <p:strVal val="#ppt_y"/>
                                          </p:val>
                                        </p:tav>
                                      </p:tavLst>
                                    </p:anim>
                                  </p:childTnLst>
                                </p:cTn>
                              </p:par>
                            </p:childTnLst>
                          </p:cTn>
                        </p:par>
                        <p:par>
                          <p:cTn id="64" fill="hold">
                            <p:stCondLst>
                              <p:cond delay="3500"/>
                            </p:stCondLst>
                            <p:childTnLst>
                              <p:par>
                                <p:cTn id="65" presetID="41" presetClass="entr" presetSubtype="0" fill="hold" grpId="0" nodeType="afterEffect">
                                  <p:stCondLst>
                                    <p:cond delay="0"/>
                                  </p:stCondLst>
                                  <p:iterate type="lt">
                                    <p:tmPct val="10000"/>
                                  </p:iterate>
                                  <p:childTnLst>
                                    <p:set>
                                      <p:cBhvr>
                                        <p:cTn id="66" dur="1" fill="hold">
                                          <p:stCondLst>
                                            <p:cond delay="0"/>
                                          </p:stCondLst>
                                        </p:cTn>
                                        <p:tgtEl>
                                          <p:spTgt spid="71"/>
                                        </p:tgtEl>
                                        <p:attrNameLst>
                                          <p:attrName>style.visibility</p:attrName>
                                        </p:attrNameLst>
                                      </p:cBhvr>
                                      <p:to>
                                        <p:strVal val="visible"/>
                                      </p:to>
                                    </p:set>
                                    <p:anim calcmode="lin" valueType="num">
                                      <p:cBhvr>
                                        <p:cTn id="67" dur="500" fill="hold"/>
                                        <p:tgtEl>
                                          <p:spTgt spid="71"/>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71"/>
                                        </p:tgtEl>
                                        <p:attrNameLst>
                                          <p:attrName>ppt_y</p:attrName>
                                        </p:attrNameLst>
                                      </p:cBhvr>
                                      <p:tavLst>
                                        <p:tav tm="0">
                                          <p:val>
                                            <p:strVal val="#ppt_y"/>
                                          </p:val>
                                        </p:tav>
                                        <p:tav tm="100000">
                                          <p:val>
                                            <p:strVal val="#ppt_y"/>
                                          </p:val>
                                        </p:tav>
                                      </p:tavLst>
                                    </p:anim>
                                    <p:anim calcmode="lin" valueType="num">
                                      <p:cBhvr>
                                        <p:cTn id="69" dur="500" fill="hold"/>
                                        <p:tgtEl>
                                          <p:spTgt spid="71"/>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71"/>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71"/>
                                        </p:tgtEl>
                                      </p:cBhvr>
                                    </p:animEffect>
                                  </p:childTnLst>
                                </p:cTn>
                              </p:par>
                            </p:childTnLst>
                          </p:cTn>
                        </p:par>
                        <p:par>
                          <p:cTn id="72" fill="hold">
                            <p:stCondLst>
                              <p:cond delay="4250"/>
                            </p:stCondLst>
                            <p:childTnLst>
                              <p:par>
                                <p:cTn id="73" presetID="42" presetClass="entr" presetSubtype="0" fill="hold" grpId="0"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5250"/>
                            </p:stCondLst>
                            <p:childTnLst>
                              <p:par>
                                <p:cTn id="79" presetID="41" presetClass="entr" presetSubtype="0" fill="hold" grpId="0" nodeType="afterEffect">
                                  <p:stCondLst>
                                    <p:cond delay="0"/>
                                  </p:stCondLst>
                                  <p:iterate type="lt">
                                    <p:tmPct val="10000"/>
                                  </p:iterate>
                                  <p:childTnLst>
                                    <p:set>
                                      <p:cBhvr>
                                        <p:cTn id="80" dur="1" fill="hold">
                                          <p:stCondLst>
                                            <p:cond delay="0"/>
                                          </p:stCondLst>
                                        </p:cTn>
                                        <p:tgtEl>
                                          <p:spTgt spid="72"/>
                                        </p:tgtEl>
                                        <p:attrNameLst>
                                          <p:attrName>style.visibility</p:attrName>
                                        </p:attrNameLst>
                                      </p:cBhvr>
                                      <p:to>
                                        <p:strVal val="visible"/>
                                      </p:to>
                                    </p:set>
                                    <p:anim calcmode="lin" valueType="num">
                                      <p:cBhvr>
                                        <p:cTn id="81" dur="500" fill="hold"/>
                                        <p:tgtEl>
                                          <p:spTgt spid="72"/>
                                        </p:tgtEl>
                                        <p:attrNameLst>
                                          <p:attrName>ppt_x</p:attrName>
                                        </p:attrNameLst>
                                      </p:cBhvr>
                                      <p:tavLst>
                                        <p:tav tm="0">
                                          <p:val>
                                            <p:strVal val="#ppt_x"/>
                                          </p:val>
                                        </p:tav>
                                        <p:tav tm="50000">
                                          <p:val>
                                            <p:strVal val="#ppt_x+.1"/>
                                          </p:val>
                                        </p:tav>
                                        <p:tav tm="100000">
                                          <p:val>
                                            <p:strVal val="#ppt_x"/>
                                          </p:val>
                                        </p:tav>
                                      </p:tavLst>
                                    </p:anim>
                                    <p:anim calcmode="lin" valueType="num">
                                      <p:cBhvr>
                                        <p:cTn id="82" dur="500" fill="hold"/>
                                        <p:tgtEl>
                                          <p:spTgt spid="72"/>
                                        </p:tgtEl>
                                        <p:attrNameLst>
                                          <p:attrName>ppt_y</p:attrName>
                                        </p:attrNameLst>
                                      </p:cBhvr>
                                      <p:tavLst>
                                        <p:tav tm="0">
                                          <p:val>
                                            <p:strVal val="#ppt_y"/>
                                          </p:val>
                                        </p:tav>
                                        <p:tav tm="100000">
                                          <p:val>
                                            <p:strVal val="#ppt_y"/>
                                          </p:val>
                                        </p:tav>
                                      </p:tavLst>
                                    </p:anim>
                                    <p:anim calcmode="lin" valueType="num">
                                      <p:cBhvr>
                                        <p:cTn id="83" dur="500" fill="hold"/>
                                        <p:tgtEl>
                                          <p:spTgt spid="72"/>
                                        </p:tgtEl>
                                        <p:attrNameLst>
                                          <p:attrName>ppt_h</p:attrName>
                                        </p:attrNameLst>
                                      </p:cBhvr>
                                      <p:tavLst>
                                        <p:tav tm="0">
                                          <p:val>
                                            <p:strVal val="#ppt_h/10"/>
                                          </p:val>
                                        </p:tav>
                                        <p:tav tm="50000">
                                          <p:val>
                                            <p:strVal val="#ppt_h+.01"/>
                                          </p:val>
                                        </p:tav>
                                        <p:tav tm="100000">
                                          <p:val>
                                            <p:strVal val="#ppt_h"/>
                                          </p:val>
                                        </p:tav>
                                      </p:tavLst>
                                    </p:anim>
                                    <p:anim calcmode="lin" valueType="num">
                                      <p:cBhvr>
                                        <p:cTn id="84" dur="500" fill="hold"/>
                                        <p:tgtEl>
                                          <p:spTgt spid="72"/>
                                        </p:tgtEl>
                                        <p:attrNameLst>
                                          <p:attrName>ppt_w</p:attrName>
                                        </p:attrNameLst>
                                      </p:cBhvr>
                                      <p:tavLst>
                                        <p:tav tm="0">
                                          <p:val>
                                            <p:strVal val="#ppt_w/10"/>
                                          </p:val>
                                        </p:tav>
                                        <p:tav tm="50000">
                                          <p:val>
                                            <p:strVal val="#ppt_w+.01"/>
                                          </p:val>
                                        </p:tav>
                                        <p:tav tm="100000">
                                          <p:val>
                                            <p:strVal val="#ppt_w"/>
                                          </p:val>
                                        </p:tav>
                                      </p:tavLst>
                                    </p:anim>
                                    <p:animEffect transition="in" filter="fade">
                                      <p:cBhvr>
                                        <p:cTn id="85" dur="500" tmFilter="0,0; .5, 1; 1, 1"/>
                                        <p:tgtEl>
                                          <p:spTgt spid="72"/>
                                        </p:tgtEl>
                                      </p:cBhvr>
                                    </p:animEffect>
                                  </p:childTnLst>
                                </p:cTn>
                              </p:par>
                            </p:childTnLst>
                          </p:cTn>
                        </p:par>
                        <p:par>
                          <p:cTn id="86" fill="hold">
                            <p:stCondLst>
                              <p:cond delay="6000"/>
                            </p:stCondLst>
                            <p:childTnLst>
                              <p:par>
                                <p:cTn id="87" presetID="42" presetClass="entr" presetSubtype="0"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fade">
                                      <p:cBhvr>
                                        <p:cTn id="89" dur="1000"/>
                                        <p:tgtEl>
                                          <p:spTgt spid="68"/>
                                        </p:tgtEl>
                                      </p:cBhvr>
                                    </p:animEffect>
                                    <p:anim calcmode="lin" valueType="num">
                                      <p:cBhvr>
                                        <p:cTn id="90" dur="1000" fill="hold"/>
                                        <p:tgtEl>
                                          <p:spTgt spid="68"/>
                                        </p:tgtEl>
                                        <p:attrNameLst>
                                          <p:attrName>ppt_x</p:attrName>
                                        </p:attrNameLst>
                                      </p:cBhvr>
                                      <p:tavLst>
                                        <p:tav tm="0">
                                          <p:val>
                                            <p:strVal val="#ppt_x"/>
                                          </p:val>
                                        </p:tav>
                                        <p:tav tm="100000">
                                          <p:val>
                                            <p:strVal val="#ppt_x"/>
                                          </p:val>
                                        </p:tav>
                                      </p:tavLst>
                                    </p:anim>
                                    <p:anim calcmode="lin" valueType="num">
                                      <p:cBhvr>
                                        <p:cTn id="91"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p:bldP spid="59" grpId="0" animBg="1"/>
      <p:bldP spid="60" grpId="0" animBg="1"/>
      <p:bldP spid="61" grpId="0" animBg="1"/>
      <p:bldP spid="62" grpId="0" animBg="1"/>
      <p:bldP spid="63" grpId="0" animBg="1"/>
      <p:bldP spid="64" grpId="0" animBg="1"/>
      <p:bldP spid="65" grpId="0" animBg="1"/>
      <p:bldP spid="66" grpId="0"/>
      <p:bldP spid="67" grpId="0"/>
      <p:bldP spid="68" grpId="0"/>
      <p:bldP spid="69" grpId="0"/>
      <p:bldP spid="70" grpId="0"/>
      <p:bldP spid="71" grpId="0"/>
      <p:bldP spid="7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2433222" y="3193031"/>
            <a:ext cx="3212569" cy="714118"/>
            <a:chOff x="3243263" y="4257674"/>
            <a:chExt cx="4284975" cy="952501"/>
          </a:xfrm>
        </p:grpSpPr>
        <p:pic>
          <p:nvPicPr>
            <p:cNvPr id="15" name="图片 14"/>
            <p:cNvPicPr>
              <a:picLocks noChangeAspect="1"/>
            </p:cNvPicPr>
            <p:nvPr/>
          </p:nvPicPr>
          <p:blipFill>
            <a:blip r:embed="rId3" cstate="screen"/>
            <a:stretch>
              <a:fillRect/>
            </a:stretch>
          </p:blipFill>
          <p:spPr>
            <a:xfrm>
              <a:off x="3243263" y="4257675"/>
              <a:ext cx="1423820" cy="952500"/>
            </a:xfrm>
            <a:prstGeom prst="rect">
              <a:avLst/>
            </a:prstGeom>
          </p:spPr>
        </p:pic>
        <p:pic>
          <p:nvPicPr>
            <p:cNvPr id="16" name="图片 15"/>
            <p:cNvPicPr>
              <a:picLocks noChangeAspect="1"/>
            </p:cNvPicPr>
            <p:nvPr/>
          </p:nvPicPr>
          <p:blipFill>
            <a:blip r:embed="rId4" cstate="screen"/>
            <a:stretch>
              <a:fillRect/>
            </a:stretch>
          </p:blipFill>
          <p:spPr>
            <a:xfrm>
              <a:off x="4656393" y="4257675"/>
              <a:ext cx="1434510" cy="952500"/>
            </a:xfrm>
            <a:prstGeom prst="rect">
              <a:avLst/>
            </a:prstGeom>
          </p:spPr>
        </p:pic>
        <p:pic>
          <p:nvPicPr>
            <p:cNvPr id="18" name="图片 17"/>
            <p:cNvPicPr>
              <a:picLocks noChangeAspect="1"/>
            </p:cNvPicPr>
            <p:nvPr/>
          </p:nvPicPr>
          <p:blipFill>
            <a:blip r:embed="rId5" cstate="screen"/>
            <a:stretch>
              <a:fillRect/>
            </a:stretch>
          </p:blipFill>
          <p:spPr>
            <a:xfrm>
              <a:off x="6088077" y="4257674"/>
              <a:ext cx="1440161" cy="952500"/>
            </a:xfrm>
            <a:prstGeom prst="rect">
              <a:avLst/>
            </a:prstGeom>
          </p:spPr>
        </p:pic>
      </p:grpSp>
      <p:sp>
        <p:nvSpPr>
          <p:cNvPr id="27" name="矩形 26"/>
          <p:cNvSpPr/>
          <p:nvPr/>
        </p:nvSpPr>
        <p:spPr>
          <a:xfrm>
            <a:off x="1653" y="1329187"/>
            <a:ext cx="5649854" cy="1242563"/>
          </a:xfrm>
          <a:prstGeom prst="rect">
            <a:avLst/>
          </a:prstGeom>
          <a:solidFill>
            <a:srgbClr val="008E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010">
              <a:solidFill>
                <a:schemeClr val="tx1"/>
              </a:solidFill>
              <a:ea typeface="微软雅黑" panose="020B0503020204020204" pitchFamily="34" charset="-122"/>
            </a:endParaRPr>
          </a:p>
        </p:txBody>
      </p:sp>
      <p:grpSp>
        <p:nvGrpSpPr>
          <p:cNvPr id="41" name="组合 40"/>
          <p:cNvGrpSpPr/>
          <p:nvPr/>
        </p:nvGrpSpPr>
        <p:grpSpPr>
          <a:xfrm>
            <a:off x="2014273" y="1499386"/>
            <a:ext cx="4142687" cy="902167"/>
            <a:chOff x="2684463" y="1998663"/>
            <a:chExt cx="5525581" cy="1203325"/>
          </a:xfrm>
        </p:grpSpPr>
        <p:grpSp>
          <p:nvGrpSpPr>
            <p:cNvPr id="28" name="组合 2"/>
            <p:cNvGrpSpPr/>
            <p:nvPr/>
          </p:nvGrpSpPr>
          <p:grpSpPr bwMode="auto">
            <a:xfrm>
              <a:off x="2684463" y="1998663"/>
              <a:ext cx="1204912" cy="1203325"/>
              <a:chOff x="1190170" y="1765753"/>
              <a:chExt cx="1204688" cy="1204686"/>
            </a:xfrm>
          </p:grpSpPr>
          <p:sp>
            <p:nvSpPr>
              <p:cNvPr id="29" name="椭圆 28"/>
              <p:cNvSpPr/>
              <p:nvPr/>
            </p:nvSpPr>
            <p:spPr>
              <a:xfrm>
                <a:off x="1190170" y="1765753"/>
                <a:ext cx="1204688" cy="120468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010">
                  <a:solidFill>
                    <a:schemeClr val="tx1"/>
                  </a:solidFill>
                  <a:ea typeface="微软雅黑" panose="020B0503020204020204" pitchFamily="34" charset="-122"/>
                </a:endParaRPr>
              </a:p>
            </p:txBody>
          </p:sp>
          <p:sp>
            <p:nvSpPr>
              <p:cNvPr id="30" name="KSO_Shape"/>
              <p:cNvSpPr/>
              <p:nvPr/>
            </p:nvSpPr>
            <p:spPr bwMode="auto">
              <a:xfrm>
                <a:off x="1509198" y="2121755"/>
                <a:ext cx="566633" cy="492682"/>
              </a:xfrm>
              <a:custGeom>
                <a:avLst/>
                <a:gdLst>
                  <a:gd name="T0" fmla="*/ 2147483646 w 5619"/>
                  <a:gd name="T1" fmla="*/ 2147483646 h 4883"/>
                  <a:gd name="T2" fmla="*/ 2147483646 w 5619"/>
                  <a:gd name="T3" fmla="*/ 2147483646 h 4883"/>
                  <a:gd name="T4" fmla="*/ 2147483646 w 5619"/>
                  <a:gd name="T5" fmla="*/ 2147483646 h 4883"/>
                  <a:gd name="T6" fmla="*/ 2147483646 w 5619"/>
                  <a:gd name="T7" fmla="*/ 2147483646 h 4883"/>
                  <a:gd name="T8" fmla="*/ 2147483646 w 5619"/>
                  <a:gd name="T9" fmla="*/ 1711296715 h 4883"/>
                  <a:gd name="T10" fmla="*/ 2147483646 w 5619"/>
                  <a:gd name="T11" fmla="*/ 2147483646 h 4883"/>
                  <a:gd name="T12" fmla="*/ 2147483646 w 5619"/>
                  <a:gd name="T13" fmla="*/ 2147483646 h 4883"/>
                  <a:gd name="T14" fmla="*/ 2147483646 w 5619"/>
                  <a:gd name="T15" fmla="*/ 2147483646 h 4883"/>
                  <a:gd name="T16" fmla="*/ 2147483646 w 5619"/>
                  <a:gd name="T17" fmla="*/ 2147483646 h 4883"/>
                  <a:gd name="T18" fmla="*/ 2147483646 w 5619"/>
                  <a:gd name="T19" fmla="*/ 2147483646 h 4883"/>
                  <a:gd name="T20" fmla="*/ 2147483646 w 5619"/>
                  <a:gd name="T21" fmla="*/ 2147483646 h 4883"/>
                  <a:gd name="T22" fmla="*/ 2147483646 w 5619"/>
                  <a:gd name="T23" fmla="*/ 2147483646 h 4883"/>
                  <a:gd name="T24" fmla="*/ 2147483646 w 5619"/>
                  <a:gd name="T25" fmla="*/ 2147483646 h 4883"/>
                  <a:gd name="T26" fmla="*/ 2147483646 w 5619"/>
                  <a:gd name="T27" fmla="*/ 2147483646 h 4883"/>
                  <a:gd name="T28" fmla="*/ 2147483646 w 5619"/>
                  <a:gd name="T29" fmla="*/ 2147483646 h 4883"/>
                  <a:gd name="T30" fmla="*/ 2147483646 w 5619"/>
                  <a:gd name="T31" fmla="*/ 2147483646 h 4883"/>
                  <a:gd name="T32" fmla="*/ 2147483646 w 5619"/>
                  <a:gd name="T33" fmla="*/ 2147483646 h 4883"/>
                  <a:gd name="T34" fmla="*/ 2147483646 w 5619"/>
                  <a:gd name="T35" fmla="*/ 2147483646 h 4883"/>
                  <a:gd name="T36" fmla="*/ 2147483646 w 5619"/>
                  <a:gd name="T37" fmla="*/ 2147483646 h 4883"/>
                  <a:gd name="T38" fmla="*/ 2147483646 w 5619"/>
                  <a:gd name="T39" fmla="*/ 2147483646 h 4883"/>
                  <a:gd name="T40" fmla="*/ 2147483646 w 5619"/>
                  <a:gd name="T41" fmla="*/ 2147483646 h 4883"/>
                  <a:gd name="T42" fmla="*/ 2147483646 w 5619"/>
                  <a:gd name="T43" fmla="*/ 2147483646 h 4883"/>
                  <a:gd name="T44" fmla="*/ 2147483646 w 5619"/>
                  <a:gd name="T45" fmla="*/ 2147483646 h 4883"/>
                  <a:gd name="T46" fmla="*/ 2147483646 w 5619"/>
                  <a:gd name="T47" fmla="*/ 2147483646 h 4883"/>
                  <a:gd name="T48" fmla="*/ 2147483646 w 5619"/>
                  <a:gd name="T49" fmla="*/ 2147483646 h 4883"/>
                  <a:gd name="T50" fmla="*/ 2147483646 w 5619"/>
                  <a:gd name="T51" fmla="*/ 2147483646 h 4883"/>
                  <a:gd name="T52" fmla="*/ 2147483646 w 5619"/>
                  <a:gd name="T53" fmla="*/ 2147483646 h 4883"/>
                  <a:gd name="T54" fmla="*/ 2147483646 w 5619"/>
                  <a:gd name="T55" fmla="*/ 2147483646 h 4883"/>
                  <a:gd name="T56" fmla="*/ 2147483646 w 5619"/>
                  <a:gd name="T57" fmla="*/ 2147483646 h 4883"/>
                  <a:gd name="T58" fmla="*/ 2147483646 w 5619"/>
                  <a:gd name="T59" fmla="*/ 2147483646 h 4883"/>
                  <a:gd name="T60" fmla="*/ 2147483646 w 5619"/>
                  <a:gd name="T61" fmla="*/ 2147483646 h 4883"/>
                  <a:gd name="T62" fmla="*/ 2147483646 w 5619"/>
                  <a:gd name="T63" fmla="*/ 2147483646 h 4883"/>
                  <a:gd name="T64" fmla="*/ 2147483646 w 5619"/>
                  <a:gd name="T65" fmla="*/ 2147483646 h 4883"/>
                  <a:gd name="T66" fmla="*/ 2147483646 w 5619"/>
                  <a:gd name="T67" fmla="*/ 2147483646 h 4883"/>
                  <a:gd name="T68" fmla="*/ 2147483646 w 5619"/>
                  <a:gd name="T69" fmla="*/ 2147483646 h 4883"/>
                  <a:gd name="T70" fmla="*/ 2147483646 w 5619"/>
                  <a:gd name="T71" fmla="*/ 2147483646 h 4883"/>
                  <a:gd name="T72" fmla="*/ 2147483646 w 5619"/>
                  <a:gd name="T73" fmla="*/ 2147483646 h 4883"/>
                  <a:gd name="T74" fmla="*/ 2147483646 w 5619"/>
                  <a:gd name="T75" fmla="*/ 2147483646 h 4883"/>
                  <a:gd name="T76" fmla="*/ 2147483646 w 5619"/>
                  <a:gd name="T77" fmla="*/ 2147483646 h 4883"/>
                  <a:gd name="T78" fmla="*/ 2147483646 w 5619"/>
                  <a:gd name="T79" fmla="*/ 2147483646 h 4883"/>
                  <a:gd name="T80" fmla="*/ 2147483646 w 5619"/>
                  <a:gd name="T81" fmla="*/ 2147483646 h 4883"/>
                  <a:gd name="T82" fmla="*/ 2147483646 w 5619"/>
                  <a:gd name="T83" fmla="*/ 2147483646 h 4883"/>
                  <a:gd name="T84" fmla="*/ 2147483646 w 5619"/>
                  <a:gd name="T85" fmla="*/ 2147483646 h 4883"/>
                  <a:gd name="T86" fmla="*/ 2147483646 w 5619"/>
                  <a:gd name="T87" fmla="*/ 2147483646 h 4883"/>
                  <a:gd name="T88" fmla="*/ 2147483646 w 5619"/>
                  <a:gd name="T89" fmla="*/ 2147483646 h 4883"/>
                  <a:gd name="T90" fmla="*/ 2147483646 w 5619"/>
                  <a:gd name="T91" fmla="*/ 2147483646 h 4883"/>
                  <a:gd name="T92" fmla="*/ 2147483646 w 5619"/>
                  <a:gd name="T93" fmla="*/ 2147483646 h 4883"/>
                  <a:gd name="T94" fmla="*/ 2147483646 w 5619"/>
                  <a:gd name="T95" fmla="*/ 2147483646 h 4883"/>
                  <a:gd name="T96" fmla="*/ 2147483646 w 5619"/>
                  <a:gd name="T97" fmla="*/ 2147483646 h 4883"/>
                  <a:gd name="T98" fmla="*/ 2147483646 w 5619"/>
                  <a:gd name="T99" fmla="*/ 2147483646 h 4883"/>
                  <a:gd name="T100" fmla="*/ 2147483646 w 5619"/>
                  <a:gd name="T101" fmla="*/ 2147483646 h 4883"/>
                  <a:gd name="T102" fmla="*/ 2147483646 w 5619"/>
                  <a:gd name="T103" fmla="*/ 2147483646 h 4883"/>
                  <a:gd name="T104" fmla="*/ 2147483646 w 5619"/>
                  <a:gd name="T105" fmla="*/ 2147483646 h 4883"/>
                  <a:gd name="T106" fmla="*/ 2147483646 w 5619"/>
                  <a:gd name="T107" fmla="*/ 2147483646 h 4883"/>
                  <a:gd name="T108" fmla="*/ 2026280593 w 5619"/>
                  <a:gd name="T109" fmla="*/ 2147483646 h 4883"/>
                  <a:gd name="T110" fmla="*/ 311717872 w 5619"/>
                  <a:gd name="T111" fmla="*/ 2147483646 h 4883"/>
                  <a:gd name="T112" fmla="*/ 2147483646 w 5619"/>
                  <a:gd name="T113" fmla="*/ 2147483646 h 4883"/>
                  <a:gd name="T114" fmla="*/ 2147483646 w 5619"/>
                  <a:gd name="T115" fmla="*/ 2147483646 h 4883"/>
                  <a:gd name="T116" fmla="*/ 2147483646 w 5619"/>
                  <a:gd name="T117" fmla="*/ 2147483646 h 4883"/>
                  <a:gd name="T118" fmla="*/ 2147483646 w 5619"/>
                  <a:gd name="T119" fmla="*/ 2147483646 h 4883"/>
                  <a:gd name="T120" fmla="*/ 2147483646 w 5619"/>
                  <a:gd name="T121" fmla="*/ 2147483646 h 4883"/>
                  <a:gd name="T122" fmla="*/ 2147483646 w 5619"/>
                  <a:gd name="T123" fmla="*/ 2147483646 h 4883"/>
                  <a:gd name="T124" fmla="*/ 2147483646 w 5619"/>
                  <a:gd name="T125" fmla="*/ 2147483646 h 488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619" h="4883">
                    <a:moveTo>
                      <a:pt x="1214" y="39"/>
                    </a:moveTo>
                    <a:lnTo>
                      <a:pt x="1214" y="39"/>
                    </a:lnTo>
                    <a:lnTo>
                      <a:pt x="1240" y="39"/>
                    </a:lnTo>
                    <a:lnTo>
                      <a:pt x="1266" y="42"/>
                    </a:lnTo>
                    <a:lnTo>
                      <a:pt x="1290" y="44"/>
                    </a:lnTo>
                    <a:lnTo>
                      <a:pt x="1314" y="49"/>
                    </a:lnTo>
                    <a:lnTo>
                      <a:pt x="1339" y="53"/>
                    </a:lnTo>
                    <a:lnTo>
                      <a:pt x="1363" y="59"/>
                    </a:lnTo>
                    <a:lnTo>
                      <a:pt x="1386" y="66"/>
                    </a:lnTo>
                    <a:lnTo>
                      <a:pt x="1408" y="74"/>
                    </a:lnTo>
                    <a:lnTo>
                      <a:pt x="1430" y="83"/>
                    </a:lnTo>
                    <a:lnTo>
                      <a:pt x="1452" y="94"/>
                    </a:lnTo>
                    <a:lnTo>
                      <a:pt x="1473" y="104"/>
                    </a:lnTo>
                    <a:lnTo>
                      <a:pt x="1494" y="117"/>
                    </a:lnTo>
                    <a:lnTo>
                      <a:pt x="1515" y="129"/>
                    </a:lnTo>
                    <a:lnTo>
                      <a:pt x="1534" y="143"/>
                    </a:lnTo>
                    <a:lnTo>
                      <a:pt x="1553" y="157"/>
                    </a:lnTo>
                    <a:lnTo>
                      <a:pt x="1571" y="173"/>
                    </a:lnTo>
                    <a:lnTo>
                      <a:pt x="1588" y="188"/>
                    </a:lnTo>
                    <a:lnTo>
                      <a:pt x="1606" y="205"/>
                    </a:lnTo>
                    <a:lnTo>
                      <a:pt x="1622" y="223"/>
                    </a:lnTo>
                    <a:lnTo>
                      <a:pt x="1637" y="240"/>
                    </a:lnTo>
                    <a:lnTo>
                      <a:pt x="1651" y="259"/>
                    </a:lnTo>
                    <a:lnTo>
                      <a:pt x="1665" y="279"/>
                    </a:lnTo>
                    <a:lnTo>
                      <a:pt x="1678" y="298"/>
                    </a:lnTo>
                    <a:lnTo>
                      <a:pt x="1690" y="319"/>
                    </a:lnTo>
                    <a:lnTo>
                      <a:pt x="1701" y="340"/>
                    </a:lnTo>
                    <a:lnTo>
                      <a:pt x="1711" y="362"/>
                    </a:lnTo>
                    <a:lnTo>
                      <a:pt x="1721" y="384"/>
                    </a:lnTo>
                    <a:lnTo>
                      <a:pt x="1729" y="406"/>
                    </a:lnTo>
                    <a:lnTo>
                      <a:pt x="1736" y="429"/>
                    </a:lnTo>
                    <a:lnTo>
                      <a:pt x="1743" y="453"/>
                    </a:lnTo>
                    <a:lnTo>
                      <a:pt x="1747" y="477"/>
                    </a:lnTo>
                    <a:lnTo>
                      <a:pt x="1752" y="501"/>
                    </a:lnTo>
                    <a:lnTo>
                      <a:pt x="678" y="501"/>
                    </a:lnTo>
                    <a:lnTo>
                      <a:pt x="682" y="477"/>
                    </a:lnTo>
                    <a:lnTo>
                      <a:pt x="687" y="453"/>
                    </a:lnTo>
                    <a:lnTo>
                      <a:pt x="693" y="429"/>
                    </a:lnTo>
                    <a:lnTo>
                      <a:pt x="701" y="406"/>
                    </a:lnTo>
                    <a:lnTo>
                      <a:pt x="709" y="384"/>
                    </a:lnTo>
                    <a:lnTo>
                      <a:pt x="719" y="362"/>
                    </a:lnTo>
                    <a:lnTo>
                      <a:pt x="728" y="340"/>
                    </a:lnTo>
                    <a:lnTo>
                      <a:pt x="740" y="319"/>
                    </a:lnTo>
                    <a:lnTo>
                      <a:pt x="751" y="298"/>
                    </a:lnTo>
                    <a:lnTo>
                      <a:pt x="764" y="279"/>
                    </a:lnTo>
                    <a:lnTo>
                      <a:pt x="778" y="259"/>
                    </a:lnTo>
                    <a:lnTo>
                      <a:pt x="793" y="240"/>
                    </a:lnTo>
                    <a:lnTo>
                      <a:pt x="808" y="223"/>
                    </a:lnTo>
                    <a:lnTo>
                      <a:pt x="824" y="205"/>
                    </a:lnTo>
                    <a:lnTo>
                      <a:pt x="841" y="188"/>
                    </a:lnTo>
                    <a:lnTo>
                      <a:pt x="858" y="173"/>
                    </a:lnTo>
                    <a:lnTo>
                      <a:pt x="877" y="157"/>
                    </a:lnTo>
                    <a:lnTo>
                      <a:pt x="895" y="143"/>
                    </a:lnTo>
                    <a:lnTo>
                      <a:pt x="915" y="129"/>
                    </a:lnTo>
                    <a:lnTo>
                      <a:pt x="935" y="117"/>
                    </a:lnTo>
                    <a:lnTo>
                      <a:pt x="956" y="104"/>
                    </a:lnTo>
                    <a:lnTo>
                      <a:pt x="976" y="94"/>
                    </a:lnTo>
                    <a:lnTo>
                      <a:pt x="999" y="83"/>
                    </a:lnTo>
                    <a:lnTo>
                      <a:pt x="1021" y="74"/>
                    </a:lnTo>
                    <a:lnTo>
                      <a:pt x="1044" y="66"/>
                    </a:lnTo>
                    <a:lnTo>
                      <a:pt x="1067" y="59"/>
                    </a:lnTo>
                    <a:lnTo>
                      <a:pt x="1090" y="53"/>
                    </a:lnTo>
                    <a:lnTo>
                      <a:pt x="1115" y="49"/>
                    </a:lnTo>
                    <a:lnTo>
                      <a:pt x="1139" y="44"/>
                    </a:lnTo>
                    <a:lnTo>
                      <a:pt x="1165" y="42"/>
                    </a:lnTo>
                    <a:lnTo>
                      <a:pt x="1189" y="39"/>
                    </a:lnTo>
                    <a:lnTo>
                      <a:pt x="1214" y="39"/>
                    </a:lnTo>
                    <a:close/>
                    <a:moveTo>
                      <a:pt x="3276" y="995"/>
                    </a:moveTo>
                    <a:lnTo>
                      <a:pt x="3276" y="995"/>
                    </a:lnTo>
                    <a:lnTo>
                      <a:pt x="3322" y="996"/>
                    </a:lnTo>
                    <a:lnTo>
                      <a:pt x="3367" y="997"/>
                    </a:lnTo>
                    <a:lnTo>
                      <a:pt x="3411" y="1001"/>
                    </a:lnTo>
                    <a:lnTo>
                      <a:pt x="3455" y="1004"/>
                    </a:lnTo>
                    <a:lnTo>
                      <a:pt x="3499" y="1009"/>
                    </a:lnTo>
                    <a:lnTo>
                      <a:pt x="3543" y="1016"/>
                    </a:lnTo>
                    <a:lnTo>
                      <a:pt x="3586" y="1023"/>
                    </a:lnTo>
                    <a:lnTo>
                      <a:pt x="3630" y="1031"/>
                    </a:lnTo>
                    <a:lnTo>
                      <a:pt x="3672" y="1040"/>
                    </a:lnTo>
                    <a:lnTo>
                      <a:pt x="3715" y="1051"/>
                    </a:lnTo>
                    <a:lnTo>
                      <a:pt x="3757" y="1062"/>
                    </a:lnTo>
                    <a:lnTo>
                      <a:pt x="3799" y="1074"/>
                    </a:lnTo>
                    <a:lnTo>
                      <a:pt x="3839" y="1088"/>
                    </a:lnTo>
                    <a:lnTo>
                      <a:pt x="3880" y="1102"/>
                    </a:lnTo>
                    <a:lnTo>
                      <a:pt x="3919" y="1117"/>
                    </a:lnTo>
                    <a:lnTo>
                      <a:pt x="3960" y="1133"/>
                    </a:lnTo>
                    <a:lnTo>
                      <a:pt x="3998" y="1150"/>
                    </a:lnTo>
                    <a:lnTo>
                      <a:pt x="4038" y="1169"/>
                    </a:lnTo>
                    <a:lnTo>
                      <a:pt x="4075" y="1188"/>
                    </a:lnTo>
                    <a:lnTo>
                      <a:pt x="4113" y="1207"/>
                    </a:lnTo>
                    <a:lnTo>
                      <a:pt x="4151" y="1228"/>
                    </a:lnTo>
                    <a:lnTo>
                      <a:pt x="4187" y="1249"/>
                    </a:lnTo>
                    <a:lnTo>
                      <a:pt x="4222" y="1272"/>
                    </a:lnTo>
                    <a:lnTo>
                      <a:pt x="4258" y="1296"/>
                    </a:lnTo>
                    <a:lnTo>
                      <a:pt x="4292" y="1319"/>
                    </a:lnTo>
                    <a:lnTo>
                      <a:pt x="4327" y="1344"/>
                    </a:lnTo>
                    <a:lnTo>
                      <a:pt x="4361" y="1370"/>
                    </a:lnTo>
                    <a:lnTo>
                      <a:pt x="4393" y="1397"/>
                    </a:lnTo>
                    <a:lnTo>
                      <a:pt x="4426" y="1423"/>
                    </a:lnTo>
                    <a:lnTo>
                      <a:pt x="4457" y="1451"/>
                    </a:lnTo>
                    <a:lnTo>
                      <a:pt x="4487" y="1480"/>
                    </a:lnTo>
                    <a:lnTo>
                      <a:pt x="4517" y="1509"/>
                    </a:lnTo>
                    <a:lnTo>
                      <a:pt x="4548" y="1539"/>
                    </a:lnTo>
                    <a:lnTo>
                      <a:pt x="4575" y="1571"/>
                    </a:lnTo>
                    <a:lnTo>
                      <a:pt x="4604" y="1602"/>
                    </a:lnTo>
                    <a:lnTo>
                      <a:pt x="4631" y="1635"/>
                    </a:lnTo>
                    <a:lnTo>
                      <a:pt x="4658" y="1667"/>
                    </a:lnTo>
                    <a:lnTo>
                      <a:pt x="4683" y="1701"/>
                    </a:lnTo>
                    <a:lnTo>
                      <a:pt x="4708" y="1735"/>
                    </a:lnTo>
                    <a:lnTo>
                      <a:pt x="4732" y="1769"/>
                    </a:lnTo>
                    <a:lnTo>
                      <a:pt x="4755" y="1805"/>
                    </a:lnTo>
                    <a:lnTo>
                      <a:pt x="4779" y="1841"/>
                    </a:lnTo>
                    <a:lnTo>
                      <a:pt x="4799" y="1877"/>
                    </a:lnTo>
                    <a:lnTo>
                      <a:pt x="4820" y="1914"/>
                    </a:lnTo>
                    <a:lnTo>
                      <a:pt x="4840" y="1953"/>
                    </a:lnTo>
                    <a:lnTo>
                      <a:pt x="4859" y="1990"/>
                    </a:lnTo>
                    <a:lnTo>
                      <a:pt x="4877" y="2029"/>
                    </a:lnTo>
                    <a:lnTo>
                      <a:pt x="4895" y="2068"/>
                    </a:lnTo>
                    <a:lnTo>
                      <a:pt x="4911" y="2108"/>
                    </a:lnTo>
                    <a:lnTo>
                      <a:pt x="4926" y="2148"/>
                    </a:lnTo>
                    <a:lnTo>
                      <a:pt x="4940" y="2188"/>
                    </a:lnTo>
                    <a:lnTo>
                      <a:pt x="4954" y="2229"/>
                    </a:lnTo>
                    <a:lnTo>
                      <a:pt x="4965" y="2271"/>
                    </a:lnTo>
                    <a:lnTo>
                      <a:pt x="4977" y="2313"/>
                    </a:lnTo>
                    <a:lnTo>
                      <a:pt x="4988" y="2356"/>
                    </a:lnTo>
                    <a:lnTo>
                      <a:pt x="4997" y="2397"/>
                    </a:lnTo>
                    <a:lnTo>
                      <a:pt x="5005" y="2440"/>
                    </a:lnTo>
                    <a:lnTo>
                      <a:pt x="5012" y="2485"/>
                    </a:lnTo>
                    <a:lnTo>
                      <a:pt x="5018" y="2529"/>
                    </a:lnTo>
                    <a:lnTo>
                      <a:pt x="5024" y="2573"/>
                    </a:lnTo>
                    <a:lnTo>
                      <a:pt x="5027" y="2617"/>
                    </a:lnTo>
                    <a:lnTo>
                      <a:pt x="5031" y="2661"/>
                    </a:lnTo>
                    <a:lnTo>
                      <a:pt x="5032" y="2706"/>
                    </a:lnTo>
                    <a:lnTo>
                      <a:pt x="5033" y="2752"/>
                    </a:lnTo>
                    <a:lnTo>
                      <a:pt x="5032" y="2797"/>
                    </a:lnTo>
                    <a:lnTo>
                      <a:pt x="5031" y="2842"/>
                    </a:lnTo>
                    <a:lnTo>
                      <a:pt x="5027" y="2887"/>
                    </a:lnTo>
                    <a:lnTo>
                      <a:pt x="5024" y="2932"/>
                    </a:lnTo>
                    <a:lnTo>
                      <a:pt x="5018" y="2976"/>
                    </a:lnTo>
                    <a:lnTo>
                      <a:pt x="5012" y="3020"/>
                    </a:lnTo>
                    <a:lnTo>
                      <a:pt x="5005" y="3063"/>
                    </a:lnTo>
                    <a:lnTo>
                      <a:pt x="4997" y="3106"/>
                    </a:lnTo>
                    <a:lnTo>
                      <a:pt x="4988" y="3149"/>
                    </a:lnTo>
                    <a:lnTo>
                      <a:pt x="4977" y="3191"/>
                    </a:lnTo>
                    <a:lnTo>
                      <a:pt x="4965" y="3232"/>
                    </a:lnTo>
                    <a:lnTo>
                      <a:pt x="4954" y="3274"/>
                    </a:lnTo>
                    <a:lnTo>
                      <a:pt x="4940" y="3316"/>
                    </a:lnTo>
                    <a:lnTo>
                      <a:pt x="4926" y="3355"/>
                    </a:lnTo>
                    <a:lnTo>
                      <a:pt x="4911" y="3396"/>
                    </a:lnTo>
                    <a:lnTo>
                      <a:pt x="4895" y="3435"/>
                    </a:lnTo>
                    <a:lnTo>
                      <a:pt x="4877" y="3475"/>
                    </a:lnTo>
                    <a:lnTo>
                      <a:pt x="4859" y="3513"/>
                    </a:lnTo>
                    <a:lnTo>
                      <a:pt x="4840" y="3552"/>
                    </a:lnTo>
                    <a:lnTo>
                      <a:pt x="4820" y="3589"/>
                    </a:lnTo>
                    <a:lnTo>
                      <a:pt x="4799" y="3626"/>
                    </a:lnTo>
                    <a:lnTo>
                      <a:pt x="4779" y="3663"/>
                    </a:lnTo>
                    <a:lnTo>
                      <a:pt x="4755" y="3699"/>
                    </a:lnTo>
                    <a:lnTo>
                      <a:pt x="4732" y="3734"/>
                    </a:lnTo>
                    <a:lnTo>
                      <a:pt x="4708" y="3769"/>
                    </a:lnTo>
                    <a:lnTo>
                      <a:pt x="4683" y="3804"/>
                    </a:lnTo>
                    <a:lnTo>
                      <a:pt x="4658" y="3836"/>
                    </a:lnTo>
                    <a:lnTo>
                      <a:pt x="4631" y="3870"/>
                    </a:lnTo>
                    <a:lnTo>
                      <a:pt x="4604" y="3901"/>
                    </a:lnTo>
                    <a:lnTo>
                      <a:pt x="4575" y="3934"/>
                    </a:lnTo>
                    <a:lnTo>
                      <a:pt x="4548" y="3964"/>
                    </a:lnTo>
                    <a:lnTo>
                      <a:pt x="4517" y="3994"/>
                    </a:lnTo>
                    <a:lnTo>
                      <a:pt x="4487" y="4023"/>
                    </a:lnTo>
                    <a:lnTo>
                      <a:pt x="4457" y="4052"/>
                    </a:lnTo>
                    <a:lnTo>
                      <a:pt x="4426" y="4080"/>
                    </a:lnTo>
                    <a:lnTo>
                      <a:pt x="4393" y="4108"/>
                    </a:lnTo>
                    <a:lnTo>
                      <a:pt x="4361" y="4134"/>
                    </a:lnTo>
                    <a:lnTo>
                      <a:pt x="4327" y="4160"/>
                    </a:lnTo>
                    <a:lnTo>
                      <a:pt x="4292" y="4184"/>
                    </a:lnTo>
                    <a:lnTo>
                      <a:pt x="4258" y="4209"/>
                    </a:lnTo>
                    <a:lnTo>
                      <a:pt x="4222" y="4232"/>
                    </a:lnTo>
                    <a:lnTo>
                      <a:pt x="4187" y="4254"/>
                    </a:lnTo>
                    <a:lnTo>
                      <a:pt x="4151" y="4276"/>
                    </a:lnTo>
                    <a:lnTo>
                      <a:pt x="4113" y="4297"/>
                    </a:lnTo>
                    <a:lnTo>
                      <a:pt x="4075" y="4317"/>
                    </a:lnTo>
                    <a:lnTo>
                      <a:pt x="4038" y="4335"/>
                    </a:lnTo>
                    <a:lnTo>
                      <a:pt x="3998" y="4354"/>
                    </a:lnTo>
                    <a:lnTo>
                      <a:pt x="3960" y="4370"/>
                    </a:lnTo>
                    <a:lnTo>
                      <a:pt x="3919" y="4386"/>
                    </a:lnTo>
                    <a:lnTo>
                      <a:pt x="3880" y="4402"/>
                    </a:lnTo>
                    <a:lnTo>
                      <a:pt x="3839" y="4417"/>
                    </a:lnTo>
                    <a:lnTo>
                      <a:pt x="3799" y="4429"/>
                    </a:lnTo>
                    <a:lnTo>
                      <a:pt x="3757" y="4442"/>
                    </a:lnTo>
                    <a:lnTo>
                      <a:pt x="3715" y="4454"/>
                    </a:lnTo>
                    <a:lnTo>
                      <a:pt x="3672" y="4464"/>
                    </a:lnTo>
                    <a:lnTo>
                      <a:pt x="3630" y="4474"/>
                    </a:lnTo>
                    <a:lnTo>
                      <a:pt x="3586" y="4482"/>
                    </a:lnTo>
                    <a:lnTo>
                      <a:pt x="3543" y="4489"/>
                    </a:lnTo>
                    <a:lnTo>
                      <a:pt x="3499" y="4494"/>
                    </a:lnTo>
                    <a:lnTo>
                      <a:pt x="3455" y="4499"/>
                    </a:lnTo>
                    <a:lnTo>
                      <a:pt x="3411" y="4504"/>
                    </a:lnTo>
                    <a:lnTo>
                      <a:pt x="3367" y="4506"/>
                    </a:lnTo>
                    <a:lnTo>
                      <a:pt x="3322" y="4508"/>
                    </a:lnTo>
                    <a:lnTo>
                      <a:pt x="3276" y="4508"/>
                    </a:lnTo>
                    <a:lnTo>
                      <a:pt x="3231" y="4508"/>
                    </a:lnTo>
                    <a:lnTo>
                      <a:pt x="3186" y="4506"/>
                    </a:lnTo>
                    <a:lnTo>
                      <a:pt x="3140" y="4504"/>
                    </a:lnTo>
                    <a:lnTo>
                      <a:pt x="3096" y="4499"/>
                    </a:lnTo>
                    <a:lnTo>
                      <a:pt x="3052" y="4494"/>
                    </a:lnTo>
                    <a:lnTo>
                      <a:pt x="3008" y="4489"/>
                    </a:lnTo>
                    <a:lnTo>
                      <a:pt x="2965" y="4482"/>
                    </a:lnTo>
                    <a:lnTo>
                      <a:pt x="2922" y="4474"/>
                    </a:lnTo>
                    <a:lnTo>
                      <a:pt x="2879" y="4464"/>
                    </a:lnTo>
                    <a:lnTo>
                      <a:pt x="2837" y="4454"/>
                    </a:lnTo>
                    <a:lnTo>
                      <a:pt x="2795" y="4442"/>
                    </a:lnTo>
                    <a:lnTo>
                      <a:pt x="2754" y="4429"/>
                    </a:lnTo>
                    <a:lnTo>
                      <a:pt x="2712" y="4417"/>
                    </a:lnTo>
                    <a:lnTo>
                      <a:pt x="2671" y="4402"/>
                    </a:lnTo>
                    <a:lnTo>
                      <a:pt x="2632" y="4386"/>
                    </a:lnTo>
                    <a:lnTo>
                      <a:pt x="2593" y="4370"/>
                    </a:lnTo>
                    <a:lnTo>
                      <a:pt x="2553" y="4354"/>
                    </a:lnTo>
                    <a:lnTo>
                      <a:pt x="2515" y="4335"/>
                    </a:lnTo>
                    <a:lnTo>
                      <a:pt x="2476" y="4317"/>
                    </a:lnTo>
                    <a:lnTo>
                      <a:pt x="2438" y="4297"/>
                    </a:lnTo>
                    <a:lnTo>
                      <a:pt x="2402" y="4276"/>
                    </a:lnTo>
                    <a:lnTo>
                      <a:pt x="2365" y="4254"/>
                    </a:lnTo>
                    <a:lnTo>
                      <a:pt x="2329" y="4232"/>
                    </a:lnTo>
                    <a:lnTo>
                      <a:pt x="2294" y="4209"/>
                    </a:lnTo>
                    <a:lnTo>
                      <a:pt x="2259" y="4184"/>
                    </a:lnTo>
                    <a:lnTo>
                      <a:pt x="2225" y="4160"/>
                    </a:lnTo>
                    <a:lnTo>
                      <a:pt x="2192" y="4134"/>
                    </a:lnTo>
                    <a:lnTo>
                      <a:pt x="2158" y="4108"/>
                    </a:lnTo>
                    <a:lnTo>
                      <a:pt x="2126" y="4080"/>
                    </a:lnTo>
                    <a:lnTo>
                      <a:pt x="2094" y="4052"/>
                    </a:lnTo>
                    <a:lnTo>
                      <a:pt x="2064" y="4023"/>
                    </a:lnTo>
                    <a:lnTo>
                      <a:pt x="2034" y="3994"/>
                    </a:lnTo>
                    <a:lnTo>
                      <a:pt x="2004" y="3964"/>
                    </a:lnTo>
                    <a:lnTo>
                      <a:pt x="1976" y="3934"/>
                    </a:lnTo>
                    <a:lnTo>
                      <a:pt x="1948" y="3901"/>
                    </a:lnTo>
                    <a:lnTo>
                      <a:pt x="1920" y="3870"/>
                    </a:lnTo>
                    <a:lnTo>
                      <a:pt x="1894" y="3836"/>
                    </a:lnTo>
                    <a:lnTo>
                      <a:pt x="1868" y="3804"/>
                    </a:lnTo>
                    <a:lnTo>
                      <a:pt x="1844" y="3769"/>
                    </a:lnTo>
                    <a:lnTo>
                      <a:pt x="1819" y="3734"/>
                    </a:lnTo>
                    <a:lnTo>
                      <a:pt x="1796" y="3699"/>
                    </a:lnTo>
                    <a:lnTo>
                      <a:pt x="1774" y="3663"/>
                    </a:lnTo>
                    <a:lnTo>
                      <a:pt x="1752" y="3626"/>
                    </a:lnTo>
                    <a:lnTo>
                      <a:pt x="1731" y="3589"/>
                    </a:lnTo>
                    <a:lnTo>
                      <a:pt x="1711" y="3552"/>
                    </a:lnTo>
                    <a:lnTo>
                      <a:pt x="1693" y="3513"/>
                    </a:lnTo>
                    <a:lnTo>
                      <a:pt x="1674" y="3475"/>
                    </a:lnTo>
                    <a:lnTo>
                      <a:pt x="1658" y="3435"/>
                    </a:lnTo>
                    <a:lnTo>
                      <a:pt x="1642" y="3396"/>
                    </a:lnTo>
                    <a:lnTo>
                      <a:pt x="1625" y="3355"/>
                    </a:lnTo>
                    <a:lnTo>
                      <a:pt x="1612" y="3316"/>
                    </a:lnTo>
                    <a:lnTo>
                      <a:pt x="1599" y="3274"/>
                    </a:lnTo>
                    <a:lnTo>
                      <a:pt x="1586" y="3232"/>
                    </a:lnTo>
                    <a:lnTo>
                      <a:pt x="1574" y="3191"/>
                    </a:lnTo>
                    <a:lnTo>
                      <a:pt x="1564" y="3149"/>
                    </a:lnTo>
                    <a:lnTo>
                      <a:pt x="1555" y="3106"/>
                    </a:lnTo>
                    <a:lnTo>
                      <a:pt x="1547" y="3063"/>
                    </a:lnTo>
                    <a:lnTo>
                      <a:pt x="1540" y="3020"/>
                    </a:lnTo>
                    <a:lnTo>
                      <a:pt x="1534" y="2976"/>
                    </a:lnTo>
                    <a:lnTo>
                      <a:pt x="1528" y="2932"/>
                    </a:lnTo>
                    <a:lnTo>
                      <a:pt x="1524" y="2887"/>
                    </a:lnTo>
                    <a:lnTo>
                      <a:pt x="1522" y="2842"/>
                    </a:lnTo>
                    <a:lnTo>
                      <a:pt x="1520" y="2797"/>
                    </a:lnTo>
                    <a:lnTo>
                      <a:pt x="1520" y="2752"/>
                    </a:lnTo>
                    <a:lnTo>
                      <a:pt x="1520" y="2706"/>
                    </a:lnTo>
                    <a:lnTo>
                      <a:pt x="1522" y="2661"/>
                    </a:lnTo>
                    <a:lnTo>
                      <a:pt x="1524" y="2617"/>
                    </a:lnTo>
                    <a:lnTo>
                      <a:pt x="1528" y="2573"/>
                    </a:lnTo>
                    <a:lnTo>
                      <a:pt x="1534" y="2529"/>
                    </a:lnTo>
                    <a:lnTo>
                      <a:pt x="1540" y="2485"/>
                    </a:lnTo>
                    <a:lnTo>
                      <a:pt x="1547" y="2440"/>
                    </a:lnTo>
                    <a:lnTo>
                      <a:pt x="1555" y="2397"/>
                    </a:lnTo>
                    <a:lnTo>
                      <a:pt x="1564" y="2356"/>
                    </a:lnTo>
                    <a:lnTo>
                      <a:pt x="1574" y="2313"/>
                    </a:lnTo>
                    <a:lnTo>
                      <a:pt x="1586" y="2271"/>
                    </a:lnTo>
                    <a:lnTo>
                      <a:pt x="1599" y="2229"/>
                    </a:lnTo>
                    <a:lnTo>
                      <a:pt x="1612" y="2188"/>
                    </a:lnTo>
                    <a:lnTo>
                      <a:pt x="1625" y="2148"/>
                    </a:lnTo>
                    <a:lnTo>
                      <a:pt x="1642" y="2108"/>
                    </a:lnTo>
                    <a:lnTo>
                      <a:pt x="1658" y="2068"/>
                    </a:lnTo>
                    <a:lnTo>
                      <a:pt x="1674" y="2029"/>
                    </a:lnTo>
                    <a:lnTo>
                      <a:pt x="1693" y="1990"/>
                    </a:lnTo>
                    <a:lnTo>
                      <a:pt x="1711" y="1953"/>
                    </a:lnTo>
                    <a:lnTo>
                      <a:pt x="1731" y="1914"/>
                    </a:lnTo>
                    <a:lnTo>
                      <a:pt x="1752" y="1877"/>
                    </a:lnTo>
                    <a:lnTo>
                      <a:pt x="1774" y="1841"/>
                    </a:lnTo>
                    <a:lnTo>
                      <a:pt x="1796" y="1805"/>
                    </a:lnTo>
                    <a:lnTo>
                      <a:pt x="1819" y="1769"/>
                    </a:lnTo>
                    <a:lnTo>
                      <a:pt x="1844" y="1735"/>
                    </a:lnTo>
                    <a:lnTo>
                      <a:pt x="1868" y="1701"/>
                    </a:lnTo>
                    <a:lnTo>
                      <a:pt x="1894" y="1667"/>
                    </a:lnTo>
                    <a:lnTo>
                      <a:pt x="1920" y="1635"/>
                    </a:lnTo>
                    <a:lnTo>
                      <a:pt x="1948" y="1602"/>
                    </a:lnTo>
                    <a:lnTo>
                      <a:pt x="1976" y="1571"/>
                    </a:lnTo>
                    <a:lnTo>
                      <a:pt x="2004" y="1539"/>
                    </a:lnTo>
                    <a:lnTo>
                      <a:pt x="2034" y="1509"/>
                    </a:lnTo>
                    <a:lnTo>
                      <a:pt x="2064" y="1480"/>
                    </a:lnTo>
                    <a:lnTo>
                      <a:pt x="2094" y="1451"/>
                    </a:lnTo>
                    <a:lnTo>
                      <a:pt x="2126" y="1423"/>
                    </a:lnTo>
                    <a:lnTo>
                      <a:pt x="2158" y="1397"/>
                    </a:lnTo>
                    <a:lnTo>
                      <a:pt x="2192" y="1370"/>
                    </a:lnTo>
                    <a:lnTo>
                      <a:pt x="2225" y="1344"/>
                    </a:lnTo>
                    <a:lnTo>
                      <a:pt x="2259" y="1319"/>
                    </a:lnTo>
                    <a:lnTo>
                      <a:pt x="2294" y="1296"/>
                    </a:lnTo>
                    <a:lnTo>
                      <a:pt x="2329" y="1272"/>
                    </a:lnTo>
                    <a:lnTo>
                      <a:pt x="2365" y="1249"/>
                    </a:lnTo>
                    <a:lnTo>
                      <a:pt x="2402" y="1228"/>
                    </a:lnTo>
                    <a:lnTo>
                      <a:pt x="2438" y="1207"/>
                    </a:lnTo>
                    <a:lnTo>
                      <a:pt x="2476" y="1188"/>
                    </a:lnTo>
                    <a:lnTo>
                      <a:pt x="2515" y="1169"/>
                    </a:lnTo>
                    <a:lnTo>
                      <a:pt x="2553" y="1150"/>
                    </a:lnTo>
                    <a:lnTo>
                      <a:pt x="2593" y="1133"/>
                    </a:lnTo>
                    <a:lnTo>
                      <a:pt x="2632" y="1117"/>
                    </a:lnTo>
                    <a:lnTo>
                      <a:pt x="2671" y="1102"/>
                    </a:lnTo>
                    <a:lnTo>
                      <a:pt x="2712" y="1088"/>
                    </a:lnTo>
                    <a:lnTo>
                      <a:pt x="2754" y="1074"/>
                    </a:lnTo>
                    <a:lnTo>
                      <a:pt x="2795" y="1062"/>
                    </a:lnTo>
                    <a:lnTo>
                      <a:pt x="2837" y="1051"/>
                    </a:lnTo>
                    <a:lnTo>
                      <a:pt x="2879" y="1040"/>
                    </a:lnTo>
                    <a:lnTo>
                      <a:pt x="2922" y="1031"/>
                    </a:lnTo>
                    <a:lnTo>
                      <a:pt x="2965" y="1023"/>
                    </a:lnTo>
                    <a:lnTo>
                      <a:pt x="3008" y="1016"/>
                    </a:lnTo>
                    <a:lnTo>
                      <a:pt x="3052" y="1009"/>
                    </a:lnTo>
                    <a:lnTo>
                      <a:pt x="3096" y="1004"/>
                    </a:lnTo>
                    <a:lnTo>
                      <a:pt x="3140" y="1001"/>
                    </a:lnTo>
                    <a:lnTo>
                      <a:pt x="3186" y="997"/>
                    </a:lnTo>
                    <a:lnTo>
                      <a:pt x="3231" y="996"/>
                    </a:lnTo>
                    <a:lnTo>
                      <a:pt x="3276" y="995"/>
                    </a:lnTo>
                    <a:close/>
                    <a:moveTo>
                      <a:pt x="3052" y="1894"/>
                    </a:moveTo>
                    <a:lnTo>
                      <a:pt x="3052" y="1894"/>
                    </a:lnTo>
                    <a:lnTo>
                      <a:pt x="3031" y="1882"/>
                    </a:lnTo>
                    <a:lnTo>
                      <a:pt x="3009" y="1873"/>
                    </a:lnTo>
                    <a:lnTo>
                      <a:pt x="2987" y="1865"/>
                    </a:lnTo>
                    <a:lnTo>
                      <a:pt x="2965" y="1858"/>
                    </a:lnTo>
                    <a:lnTo>
                      <a:pt x="2942" y="1852"/>
                    </a:lnTo>
                    <a:lnTo>
                      <a:pt x="2919" y="1848"/>
                    </a:lnTo>
                    <a:lnTo>
                      <a:pt x="2896" y="1846"/>
                    </a:lnTo>
                    <a:lnTo>
                      <a:pt x="2871" y="1845"/>
                    </a:lnTo>
                    <a:lnTo>
                      <a:pt x="2848" y="1845"/>
                    </a:lnTo>
                    <a:lnTo>
                      <a:pt x="2824" y="1846"/>
                    </a:lnTo>
                    <a:lnTo>
                      <a:pt x="2799" y="1849"/>
                    </a:lnTo>
                    <a:lnTo>
                      <a:pt x="2775" y="1854"/>
                    </a:lnTo>
                    <a:lnTo>
                      <a:pt x="2750" y="1859"/>
                    </a:lnTo>
                    <a:lnTo>
                      <a:pt x="2726" y="1866"/>
                    </a:lnTo>
                    <a:lnTo>
                      <a:pt x="2703" y="1874"/>
                    </a:lnTo>
                    <a:lnTo>
                      <a:pt x="2678" y="1883"/>
                    </a:lnTo>
                    <a:lnTo>
                      <a:pt x="2654" y="1895"/>
                    </a:lnTo>
                    <a:lnTo>
                      <a:pt x="2631" y="1906"/>
                    </a:lnTo>
                    <a:lnTo>
                      <a:pt x="2608" y="1919"/>
                    </a:lnTo>
                    <a:lnTo>
                      <a:pt x="2584" y="1933"/>
                    </a:lnTo>
                    <a:lnTo>
                      <a:pt x="2561" y="1948"/>
                    </a:lnTo>
                    <a:lnTo>
                      <a:pt x="2539" y="1966"/>
                    </a:lnTo>
                    <a:lnTo>
                      <a:pt x="2517" y="1983"/>
                    </a:lnTo>
                    <a:lnTo>
                      <a:pt x="2495" y="2002"/>
                    </a:lnTo>
                    <a:lnTo>
                      <a:pt x="2474" y="2021"/>
                    </a:lnTo>
                    <a:lnTo>
                      <a:pt x="2454" y="2042"/>
                    </a:lnTo>
                    <a:lnTo>
                      <a:pt x="2433" y="2064"/>
                    </a:lnTo>
                    <a:lnTo>
                      <a:pt x="2415" y="2086"/>
                    </a:lnTo>
                    <a:lnTo>
                      <a:pt x="2396" y="2111"/>
                    </a:lnTo>
                    <a:lnTo>
                      <a:pt x="2379" y="2135"/>
                    </a:lnTo>
                    <a:lnTo>
                      <a:pt x="2362" y="2162"/>
                    </a:lnTo>
                    <a:lnTo>
                      <a:pt x="2345" y="2188"/>
                    </a:lnTo>
                    <a:lnTo>
                      <a:pt x="2330" y="2215"/>
                    </a:lnTo>
                    <a:lnTo>
                      <a:pt x="2316" y="2243"/>
                    </a:lnTo>
                    <a:lnTo>
                      <a:pt x="2303" y="2271"/>
                    </a:lnTo>
                    <a:lnTo>
                      <a:pt x="2292" y="2299"/>
                    </a:lnTo>
                    <a:lnTo>
                      <a:pt x="2281" y="2327"/>
                    </a:lnTo>
                    <a:lnTo>
                      <a:pt x="2273" y="2356"/>
                    </a:lnTo>
                    <a:lnTo>
                      <a:pt x="2265" y="2384"/>
                    </a:lnTo>
                    <a:lnTo>
                      <a:pt x="2258" y="2411"/>
                    </a:lnTo>
                    <a:lnTo>
                      <a:pt x="2254" y="2439"/>
                    </a:lnTo>
                    <a:lnTo>
                      <a:pt x="2249" y="2467"/>
                    </a:lnTo>
                    <a:lnTo>
                      <a:pt x="2245" y="2495"/>
                    </a:lnTo>
                    <a:lnTo>
                      <a:pt x="2244" y="2523"/>
                    </a:lnTo>
                    <a:lnTo>
                      <a:pt x="2243" y="2550"/>
                    </a:lnTo>
                    <a:lnTo>
                      <a:pt x="2244" y="2576"/>
                    </a:lnTo>
                    <a:lnTo>
                      <a:pt x="2245" y="2603"/>
                    </a:lnTo>
                    <a:lnTo>
                      <a:pt x="2248" y="2629"/>
                    </a:lnTo>
                    <a:lnTo>
                      <a:pt x="2252" y="2654"/>
                    </a:lnTo>
                    <a:lnTo>
                      <a:pt x="2257" y="2680"/>
                    </a:lnTo>
                    <a:lnTo>
                      <a:pt x="2263" y="2704"/>
                    </a:lnTo>
                    <a:lnTo>
                      <a:pt x="2271" y="2727"/>
                    </a:lnTo>
                    <a:lnTo>
                      <a:pt x="2279" y="2750"/>
                    </a:lnTo>
                    <a:lnTo>
                      <a:pt x="2288" y="2774"/>
                    </a:lnTo>
                    <a:lnTo>
                      <a:pt x="2299" y="2795"/>
                    </a:lnTo>
                    <a:lnTo>
                      <a:pt x="2310" y="2815"/>
                    </a:lnTo>
                    <a:lnTo>
                      <a:pt x="2323" y="2836"/>
                    </a:lnTo>
                    <a:lnTo>
                      <a:pt x="2337" y="2855"/>
                    </a:lnTo>
                    <a:lnTo>
                      <a:pt x="2352" y="2874"/>
                    </a:lnTo>
                    <a:lnTo>
                      <a:pt x="2368" y="2890"/>
                    </a:lnTo>
                    <a:lnTo>
                      <a:pt x="2386" y="2906"/>
                    </a:lnTo>
                    <a:lnTo>
                      <a:pt x="2404" y="2921"/>
                    </a:lnTo>
                    <a:lnTo>
                      <a:pt x="2423" y="2935"/>
                    </a:lnTo>
                    <a:lnTo>
                      <a:pt x="2444" y="2948"/>
                    </a:lnTo>
                    <a:lnTo>
                      <a:pt x="2465" y="2958"/>
                    </a:lnTo>
                    <a:lnTo>
                      <a:pt x="2485" y="2968"/>
                    </a:lnTo>
                    <a:lnTo>
                      <a:pt x="2503" y="2975"/>
                    </a:lnTo>
                    <a:lnTo>
                      <a:pt x="2523" y="2979"/>
                    </a:lnTo>
                    <a:lnTo>
                      <a:pt x="2540" y="2982"/>
                    </a:lnTo>
                    <a:lnTo>
                      <a:pt x="2559" y="2982"/>
                    </a:lnTo>
                    <a:lnTo>
                      <a:pt x="2575" y="2980"/>
                    </a:lnTo>
                    <a:lnTo>
                      <a:pt x="2593" y="2978"/>
                    </a:lnTo>
                    <a:lnTo>
                      <a:pt x="2609" y="2973"/>
                    </a:lnTo>
                    <a:lnTo>
                      <a:pt x="2625" y="2966"/>
                    </a:lnTo>
                    <a:lnTo>
                      <a:pt x="2640" y="2958"/>
                    </a:lnTo>
                    <a:lnTo>
                      <a:pt x="2656" y="2949"/>
                    </a:lnTo>
                    <a:lnTo>
                      <a:pt x="2671" y="2937"/>
                    </a:lnTo>
                    <a:lnTo>
                      <a:pt x="2687" y="2926"/>
                    </a:lnTo>
                    <a:lnTo>
                      <a:pt x="2700" y="2912"/>
                    </a:lnTo>
                    <a:lnTo>
                      <a:pt x="2716" y="2897"/>
                    </a:lnTo>
                    <a:lnTo>
                      <a:pt x="2730" y="2879"/>
                    </a:lnTo>
                    <a:lnTo>
                      <a:pt x="2743" y="2862"/>
                    </a:lnTo>
                    <a:lnTo>
                      <a:pt x="2771" y="2824"/>
                    </a:lnTo>
                    <a:lnTo>
                      <a:pt x="2799" y="2782"/>
                    </a:lnTo>
                    <a:lnTo>
                      <a:pt x="2828" y="2737"/>
                    </a:lnTo>
                    <a:lnTo>
                      <a:pt x="2856" y="2688"/>
                    </a:lnTo>
                    <a:lnTo>
                      <a:pt x="2885" y="2637"/>
                    </a:lnTo>
                    <a:lnTo>
                      <a:pt x="2945" y="2530"/>
                    </a:lnTo>
                    <a:lnTo>
                      <a:pt x="3008" y="2424"/>
                    </a:lnTo>
                    <a:lnTo>
                      <a:pt x="3037" y="2374"/>
                    </a:lnTo>
                    <a:lnTo>
                      <a:pt x="3065" y="2326"/>
                    </a:lnTo>
                    <a:lnTo>
                      <a:pt x="3089" y="2279"/>
                    </a:lnTo>
                    <a:lnTo>
                      <a:pt x="3111" y="2235"/>
                    </a:lnTo>
                    <a:lnTo>
                      <a:pt x="3131" y="2192"/>
                    </a:lnTo>
                    <a:lnTo>
                      <a:pt x="3138" y="2171"/>
                    </a:lnTo>
                    <a:lnTo>
                      <a:pt x="3145" y="2151"/>
                    </a:lnTo>
                    <a:lnTo>
                      <a:pt x="3151" y="2132"/>
                    </a:lnTo>
                    <a:lnTo>
                      <a:pt x="3156" y="2112"/>
                    </a:lnTo>
                    <a:lnTo>
                      <a:pt x="3159" y="2093"/>
                    </a:lnTo>
                    <a:lnTo>
                      <a:pt x="3160" y="2075"/>
                    </a:lnTo>
                    <a:lnTo>
                      <a:pt x="3161" y="2057"/>
                    </a:lnTo>
                    <a:lnTo>
                      <a:pt x="3160" y="2040"/>
                    </a:lnTo>
                    <a:lnTo>
                      <a:pt x="3157" y="2022"/>
                    </a:lnTo>
                    <a:lnTo>
                      <a:pt x="3153" y="2006"/>
                    </a:lnTo>
                    <a:lnTo>
                      <a:pt x="3147" y="1990"/>
                    </a:lnTo>
                    <a:lnTo>
                      <a:pt x="3139" y="1975"/>
                    </a:lnTo>
                    <a:lnTo>
                      <a:pt x="3130" y="1960"/>
                    </a:lnTo>
                    <a:lnTo>
                      <a:pt x="3118" y="1946"/>
                    </a:lnTo>
                    <a:lnTo>
                      <a:pt x="3105" y="1932"/>
                    </a:lnTo>
                    <a:lnTo>
                      <a:pt x="3089" y="1919"/>
                    </a:lnTo>
                    <a:lnTo>
                      <a:pt x="3072" y="1906"/>
                    </a:lnTo>
                    <a:lnTo>
                      <a:pt x="3052" y="1894"/>
                    </a:lnTo>
                    <a:close/>
                    <a:moveTo>
                      <a:pt x="4125" y="1903"/>
                    </a:moveTo>
                    <a:lnTo>
                      <a:pt x="4125" y="1903"/>
                    </a:lnTo>
                    <a:lnTo>
                      <a:pt x="4083" y="1863"/>
                    </a:lnTo>
                    <a:lnTo>
                      <a:pt x="4039" y="1826"/>
                    </a:lnTo>
                    <a:lnTo>
                      <a:pt x="3994" y="1790"/>
                    </a:lnTo>
                    <a:lnTo>
                      <a:pt x="3947" y="1757"/>
                    </a:lnTo>
                    <a:lnTo>
                      <a:pt x="3923" y="1740"/>
                    </a:lnTo>
                    <a:lnTo>
                      <a:pt x="3899" y="1725"/>
                    </a:lnTo>
                    <a:lnTo>
                      <a:pt x="3873" y="1711"/>
                    </a:lnTo>
                    <a:lnTo>
                      <a:pt x="3848" y="1696"/>
                    </a:lnTo>
                    <a:lnTo>
                      <a:pt x="3822" y="1683"/>
                    </a:lnTo>
                    <a:lnTo>
                      <a:pt x="3796" y="1671"/>
                    </a:lnTo>
                    <a:lnTo>
                      <a:pt x="3770" y="1658"/>
                    </a:lnTo>
                    <a:lnTo>
                      <a:pt x="3743" y="1646"/>
                    </a:lnTo>
                    <a:lnTo>
                      <a:pt x="3716" y="1635"/>
                    </a:lnTo>
                    <a:lnTo>
                      <a:pt x="3688" y="1624"/>
                    </a:lnTo>
                    <a:lnTo>
                      <a:pt x="3661" y="1615"/>
                    </a:lnTo>
                    <a:lnTo>
                      <a:pt x="3633" y="1606"/>
                    </a:lnTo>
                    <a:lnTo>
                      <a:pt x="3605" y="1598"/>
                    </a:lnTo>
                    <a:lnTo>
                      <a:pt x="3576" y="1589"/>
                    </a:lnTo>
                    <a:lnTo>
                      <a:pt x="3547" y="1582"/>
                    </a:lnTo>
                    <a:lnTo>
                      <a:pt x="3518" y="1577"/>
                    </a:lnTo>
                    <a:lnTo>
                      <a:pt x="3489" y="1571"/>
                    </a:lnTo>
                    <a:lnTo>
                      <a:pt x="3459" y="1566"/>
                    </a:lnTo>
                    <a:lnTo>
                      <a:pt x="3428" y="1562"/>
                    </a:lnTo>
                    <a:lnTo>
                      <a:pt x="3398" y="1558"/>
                    </a:lnTo>
                    <a:lnTo>
                      <a:pt x="3368" y="1556"/>
                    </a:lnTo>
                    <a:lnTo>
                      <a:pt x="3338" y="1553"/>
                    </a:lnTo>
                    <a:lnTo>
                      <a:pt x="3307" y="1552"/>
                    </a:lnTo>
                    <a:lnTo>
                      <a:pt x="3276" y="1552"/>
                    </a:lnTo>
                    <a:lnTo>
                      <a:pt x="3245" y="1552"/>
                    </a:lnTo>
                    <a:lnTo>
                      <a:pt x="3214" y="1553"/>
                    </a:lnTo>
                    <a:lnTo>
                      <a:pt x="3183" y="1556"/>
                    </a:lnTo>
                    <a:lnTo>
                      <a:pt x="3153" y="1558"/>
                    </a:lnTo>
                    <a:lnTo>
                      <a:pt x="3123" y="1562"/>
                    </a:lnTo>
                    <a:lnTo>
                      <a:pt x="3093" y="1566"/>
                    </a:lnTo>
                    <a:lnTo>
                      <a:pt x="3064" y="1571"/>
                    </a:lnTo>
                    <a:lnTo>
                      <a:pt x="3034" y="1577"/>
                    </a:lnTo>
                    <a:lnTo>
                      <a:pt x="3005" y="1582"/>
                    </a:lnTo>
                    <a:lnTo>
                      <a:pt x="2976" y="1589"/>
                    </a:lnTo>
                    <a:lnTo>
                      <a:pt x="2948" y="1598"/>
                    </a:lnTo>
                    <a:lnTo>
                      <a:pt x="2919" y="1606"/>
                    </a:lnTo>
                    <a:lnTo>
                      <a:pt x="2891" y="1615"/>
                    </a:lnTo>
                    <a:lnTo>
                      <a:pt x="2863" y="1624"/>
                    </a:lnTo>
                    <a:lnTo>
                      <a:pt x="2836" y="1635"/>
                    </a:lnTo>
                    <a:lnTo>
                      <a:pt x="2808" y="1646"/>
                    </a:lnTo>
                    <a:lnTo>
                      <a:pt x="2782" y="1658"/>
                    </a:lnTo>
                    <a:lnTo>
                      <a:pt x="2755" y="1671"/>
                    </a:lnTo>
                    <a:lnTo>
                      <a:pt x="2730" y="1683"/>
                    </a:lnTo>
                    <a:lnTo>
                      <a:pt x="2704" y="1696"/>
                    </a:lnTo>
                    <a:lnTo>
                      <a:pt x="2678" y="1711"/>
                    </a:lnTo>
                    <a:lnTo>
                      <a:pt x="2654" y="1725"/>
                    </a:lnTo>
                    <a:lnTo>
                      <a:pt x="2629" y="1740"/>
                    </a:lnTo>
                    <a:lnTo>
                      <a:pt x="2605" y="1757"/>
                    </a:lnTo>
                    <a:lnTo>
                      <a:pt x="2558" y="1790"/>
                    </a:lnTo>
                    <a:lnTo>
                      <a:pt x="2512" y="1826"/>
                    </a:lnTo>
                    <a:lnTo>
                      <a:pt x="2469" y="1863"/>
                    </a:lnTo>
                    <a:lnTo>
                      <a:pt x="2428" y="1903"/>
                    </a:lnTo>
                    <a:lnTo>
                      <a:pt x="2387" y="1945"/>
                    </a:lnTo>
                    <a:lnTo>
                      <a:pt x="2350" y="1989"/>
                    </a:lnTo>
                    <a:lnTo>
                      <a:pt x="2314" y="2034"/>
                    </a:lnTo>
                    <a:lnTo>
                      <a:pt x="2280" y="2081"/>
                    </a:lnTo>
                    <a:lnTo>
                      <a:pt x="2265" y="2105"/>
                    </a:lnTo>
                    <a:lnTo>
                      <a:pt x="2250" y="2129"/>
                    </a:lnTo>
                    <a:lnTo>
                      <a:pt x="2235" y="2155"/>
                    </a:lnTo>
                    <a:lnTo>
                      <a:pt x="2221" y="2180"/>
                    </a:lnTo>
                    <a:lnTo>
                      <a:pt x="2207" y="2206"/>
                    </a:lnTo>
                    <a:lnTo>
                      <a:pt x="2194" y="2231"/>
                    </a:lnTo>
                    <a:lnTo>
                      <a:pt x="2182" y="2258"/>
                    </a:lnTo>
                    <a:lnTo>
                      <a:pt x="2170" y="2285"/>
                    </a:lnTo>
                    <a:lnTo>
                      <a:pt x="2159" y="2312"/>
                    </a:lnTo>
                    <a:lnTo>
                      <a:pt x="2149" y="2339"/>
                    </a:lnTo>
                    <a:lnTo>
                      <a:pt x="2139" y="2367"/>
                    </a:lnTo>
                    <a:lnTo>
                      <a:pt x="2129" y="2395"/>
                    </a:lnTo>
                    <a:lnTo>
                      <a:pt x="2121" y="2423"/>
                    </a:lnTo>
                    <a:lnTo>
                      <a:pt x="2113" y="2452"/>
                    </a:lnTo>
                    <a:lnTo>
                      <a:pt x="2106" y="2481"/>
                    </a:lnTo>
                    <a:lnTo>
                      <a:pt x="2100" y="2510"/>
                    </a:lnTo>
                    <a:lnTo>
                      <a:pt x="2094" y="2539"/>
                    </a:lnTo>
                    <a:lnTo>
                      <a:pt x="2090" y="2569"/>
                    </a:lnTo>
                    <a:lnTo>
                      <a:pt x="2085" y="2600"/>
                    </a:lnTo>
                    <a:lnTo>
                      <a:pt x="2082" y="2630"/>
                    </a:lnTo>
                    <a:lnTo>
                      <a:pt x="2079" y="2660"/>
                    </a:lnTo>
                    <a:lnTo>
                      <a:pt x="2077" y="2690"/>
                    </a:lnTo>
                    <a:lnTo>
                      <a:pt x="2076" y="2721"/>
                    </a:lnTo>
                    <a:lnTo>
                      <a:pt x="2076" y="2752"/>
                    </a:lnTo>
                    <a:lnTo>
                      <a:pt x="2076" y="2783"/>
                    </a:lnTo>
                    <a:lnTo>
                      <a:pt x="2077" y="2813"/>
                    </a:lnTo>
                    <a:lnTo>
                      <a:pt x="2079" y="2845"/>
                    </a:lnTo>
                    <a:lnTo>
                      <a:pt x="2082" y="2875"/>
                    </a:lnTo>
                    <a:lnTo>
                      <a:pt x="2085" y="2905"/>
                    </a:lnTo>
                    <a:lnTo>
                      <a:pt x="2090" y="2935"/>
                    </a:lnTo>
                    <a:lnTo>
                      <a:pt x="2094" y="2964"/>
                    </a:lnTo>
                    <a:lnTo>
                      <a:pt x="2100" y="2994"/>
                    </a:lnTo>
                    <a:lnTo>
                      <a:pt x="2106" y="3023"/>
                    </a:lnTo>
                    <a:lnTo>
                      <a:pt x="2113" y="3052"/>
                    </a:lnTo>
                    <a:lnTo>
                      <a:pt x="2121" y="3080"/>
                    </a:lnTo>
                    <a:lnTo>
                      <a:pt x="2129" y="3109"/>
                    </a:lnTo>
                    <a:lnTo>
                      <a:pt x="2139" y="3137"/>
                    </a:lnTo>
                    <a:lnTo>
                      <a:pt x="2149" y="3165"/>
                    </a:lnTo>
                    <a:lnTo>
                      <a:pt x="2159" y="3192"/>
                    </a:lnTo>
                    <a:lnTo>
                      <a:pt x="2170" y="3220"/>
                    </a:lnTo>
                    <a:lnTo>
                      <a:pt x="2182" y="3246"/>
                    </a:lnTo>
                    <a:lnTo>
                      <a:pt x="2194" y="3272"/>
                    </a:lnTo>
                    <a:lnTo>
                      <a:pt x="2207" y="3298"/>
                    </a:lnTo>
                    <a:lnTo>
                      <a:pt x="2221" y="3324"/>
                    </a:lnTo>
                    <a:lnTo>
                      <a:pt x="2235" y="3350"/>
                    </a:lnTo>
                    <a:lnTo>
                      <a:pt x="2250" y="3374"/>
                    </a:lnTo>
                    <a:lnTo>
                      <a:pt x="2265" y="3398"/>
                    </a:lnTo>
                    <a:lnTo>
                      <a:pt x="2280" y="3423"/>
                    </a:lnTo>
                    <a:lnTo>
                      <a:pt x="2314" y="3470"/>
                    </a:lnTo>
                    <a:lnTo>
                      <a:pt x="2350" y="3516"/>
                    </a:lnTo>
                    <a:lnTo>
                      <a:pt x="2387" y="3559"/>
                    </a:lnTo>
                    <a:lnTo>
                      <a:pt x="2428" y="3600"/>
                    </a:lnTo>
                    <a:lnTo>
                      <a:pt x="2469" y="3640"/>
                    </a:lnTo>
                    <a:lnTo>
                      <a:pt x="2512" y="3678"/>
                    </a:lnTo>
                    <a:lnTo>
                      <a:pt x="2558" y="3714"/>
                    </a:lnTo>
                    <a:lnTo>
                      <a:pt x="2605" y="3747"/>
                    </a:lnTo>
                    <a:lnTo>
                      <a:pt x="2629" y="3763"/>
                    </a:lnTo>
                    <a:lnTo>
                      <a:pt x="2654" y="3778"/>
                    </a:lnTo>
                    <a:lnTo>
                      <a:pt x="2678" y="3793"/>
                    </a:lnTo>
                    <a:lnTo>
                      <a:pt x="2704" y="3807"/>
                    </a:lnTo>
                    <a:lnTo>
                      <a:pt x="2730" y="3821"/>
                    </a:lnTo>
                    <a:lnTo>
                      <a:pt x="2755" y="3834"/>
                    </a:lnTo>
                    <a:lnTo>
                      <a:pt x="2782" y="3847"/>
                    </a:lnTo>
                    <a:lnTo>
                      <a:pt x="2808" y="3858"/>
                    </a:lnTo>
                    <a:lnTo>
                      <a:pt x="2836" y="3869"/>
                    </a:lnTo>
                    <a:lnTo>
                      <a:pt x="2863" y="3879"/>
                    </a:lnTo>
                    <a:lnTo>
                      <a:pt x="2891" y="3889"/>
                    </a:lnTo>
                    <a:lnTo>
                      <a:pt x="2919" y="3899"/>
                    </a:lnTo>
                    <a:lnTo>
                      <a:pt x="2948" y="3907"/>
                    </a:lnTo>
                    <a:lnTo>
                      <a:pt x="2976" y="3914"/>
                    </a:lnTo>
                    <a:lnTo>
                      <a:pt x="3005" y="3922"/>
                    </a:lnTo>
                    <a:lnTo>
                      <a:pt x="3034" y="3928"/>
                    </a:lnTo>
                    <a:lnTo>
                      <a:pt x="3064" y="3934"/>
                    </a:lnTo>
                    <a:lnTo>
                      <a:pt x="3093" y="3938"/>
                    </a:lnTo>
                    <a:lnTo>
                      <a:pt x="3123" y="3943"/>
                    </a:lnTo>
                    <a:lnTo>
                      <a:pt x="3153" y="3946"/>
                    </a:lnTo>
                    <a:lnTo>
                      <a:pt x="3183" y="3949"/>
                    </a:lnTo>
                    <a:lnTo>
                      <a:pt x="3214" y="3951"/>
                    </a:lnTo>
                    <a:lnTo>
                      <a:pt x="3245" y="3952"/>
                    </a:lnTo>
                    <a:lnTo>
                      <a:pt x="3276" y="3952"/>
                    </a:lnTo>
                    <a:lnTo>
                      <a:pt x="3307" y="3952"/>
                    </a:lnTo>
                    <a:lnTo>
                      <a:pt x="3338" y="3951"/>
                    </a:lnTo>
                    <a:lnTo>
                      <a:pt x="3368" y="3949"/>
                    </a:lnTo>
                    <a:lnTo>
                      <a:pt x="3398" y="3946"/>
                    </a:lnTo>
                    <a:lnTo>
                      <a:pt x="3428" y="3943"/>
                    </a:lnTo>
                    <a:lnTo>
                      <a:pt x="3459" y="3938"/>
                    </a:lnTo>
                    <a:lnTo>
                      <a:pt x="3489" y="3934"/>
                    </a:lnTo>
                    <a:lnTo>
                      <a:pt x="3518" y="3928"/>
                    </a:lnTo>
                    <a:lnTo>
                      <a:pt x="3547" y="3922"/>
                    </a:lnTo>
                    <a:lnTo>
                      <a:pt x="3576" y="3914"/>
                    </a:lnTo>
                    <a:lnTo>
                      <a:pt x="3605" y="3907"/>
                    </a:lnTo>
                    <a:lnTo>
                      <a:pt x="3633" y="3899"/>
                    </a:lnTo>
                    <a:lnTo>
                      <a:pt x="3661" y="3889"/>
                    </a:lnTo>
                    <a:lnTo>
                      <a:pt x="3688" y="3879"/>
                    </a:lnTo>
                    <a:lnTo>
                      <a:pt x="3716" y="3869"/>
                    </a:lnTo>
                    <a:lnTo>
                      <a:pt x="3743" y="3858"/>
                    </a:lnTo>
                    <a:lnTo>
                      <a:pt x="3770" y="3847"/>
                    </a:lnTo>
                    <a:lnTo>
                      <a:pt x="3796" y="3834"/>
                    </a:lnTo>
                    <a:lnTo>
                      <a:pt x="3822" y="3821"/>
                    </a:lnTo>
                    <a:lnTo>
                      <a:pt x="3848" y="3807"/>
                    </a:lnTo>
                    <a:lnTo>
                      <a:pt x="3873" y="3793"/>
                    </a:lnTo>
                    <a:lnTo>
                      <a:pt x="3899" y="3778"/>
                    </a:lnTo>
                    <a:lnTo>
                      <a:pt x="3923" y="3763"/>
                    </a:lnTo>
                    <a:lnTo>
                      <a:pt x="3947" y="3747"/>
                    </a:lnTo>
                    <a:lnTo>
                      <a:pt x="3994" y="3714"/>
                    </a:lnTo>
                    <a:lnTo>
                      <a:pt x="4039" y="3678"/>
                    </a:lnTo>
                    <a:lnTo>
                      <a:pt x="4083" y="3640"/>
                    </a:lnTo>
                    <a:lnTo>
                      <a:pt x="4125" y="3600"/>
                    </a:lnTo>
                    <a:lnTo>
                      <a:pt x="4164" y="3559"/>
                    </a:lnTo>
                    <a:lnTo>
                      <a:pt x="4202" y="3516"/>
                    </a:lnTo>
                    <a:lnTo>
                      <a:pt x="4238" y="3470"/>
                    </a:lnTo>
                    <a:lnTo>
                      <a:pt x="4271" y="3423"/>
                    </a:lnTo>
                    <a:lnTo>
                      <a:pt x="4286" y="3398"/>
                    </a:lnTo>
                    <a:lnTo>
                      <a:pt x="4303" y="3374"/>
                    </a:lnTo>
                    <a:lnTo>
                      <a:pt x="4317" y="3350"/>
                    </a:lnTo>
                    <a:lnTo>
                      <a:pt x="4332" y="3324"/>
                    </a:lnTo>
                    <a:lnTo>
                      <a:pt x="4344" y="3298"/>
                    </a:lnTo>
                    <a:lnTo>
                      <a:pt x="4357" y="3272"/>
                    </a:lnTo>
                    <a:lnTo>
                      <a:pt x="4370" y="3246"/>
                    </a:lnTo>
                    <a:lnTo>
                      <a:pt x="4382" y="3220"/>
                    </a:lnTo>
                    <a:lnTo>
                      <a:pt x="4393" y="3192"/>
                    </a:lnTo>
                    <a:lnTo>
                      <a:pt x="4404" y="3165"/>
                    </a:lnTo>
                    <a:lnTo>
                      <a:pt x="4413" y="3137"/>
                    </a:lnTo>
                    <a:lnTo>
                      <a:pt x="4422" y="3109"/>
                    </a:lnTo>
                    <a:lnTo>
                      <a:pt x="4430" y="3080"/>
                    </a:lnTo>
                    <a:lnTo>
                      <a:pt x="4438" y="3052"/>
                    </a:lnTo>
                    <a:lnTo>
                      <a:pt x="4445" y="3023"/>
                    </a:lnTo>
                    <a:lnTo>
                      <a:pt x="4451" y="2994"/>
                    </a:lnTo>
                    <a:lnTo>
                      <a:pt x="4457" y="2964"/>
                    </a:lnTo>
                    <a:lnTo>
                      <a:pt x="4462" y="2935"/>
                    </a:lnTo>
                    <a:lnTo>
                      <a:pt x="4466" y="2905"/>
                    </a:lnTo>
                    <a:lnTo>
                      <a:pt x="4470" y="2875"/>
                    </a:lnTo>
                    <a:lnTo>
                      <a:pt x="4472" y="2845"/>
                    </a:lnTo>
                    <a:lnTo>
                      <a:pt x="4474" y="2813"/>
                    </a:lnTo>
                    <a:lnTo>
                      <a:pt x="4476" y="2783"/>
                    </a:lnTo>
                    <a:lnTo>
                      <a:pt x="4476" y="2752"/>
                    </a:lnTo>
                    <a:lnTo>
                      <a:pt x="4476" y="2721"/>
                    </a:lnTo>
                    <a:lnTo>
                      <a:pt x="4474" y="2690"/>
                    </a:lnTo>
                    <a:lnTo>
                      <a:pt x="4472" y="2660"/>
                    </a:lnTo>
                    <a:lnTo>
                      <a:pt x="4470" y="2630"/>
                    </a:lnTo>
                    <a:lnTo>
                      <a:pt x="4466" y="2600"/>
                    </a:lnTo>
                    <a:lnTo>
                      <a:pt x="4462" y="2569"/>
                    </a:lnTo>
                    <a:lnTo>
                      <a:pt x="4457" y="2539"/>
                    </a:lnTo>
                    <a:lnTo>
                      <a:pt x="4451" y="2510"/>
                    </a:lnTo>
                    <a:lnTo>
                      <a:pt x="4445" y="2481"/>
                    </a:lnTo>
                    <a:lnTo>
                      <a:pt x="4438" y="2452"/>
                    </a:lnTo>
                    <a:lnTo>
                      <a:pt x="4430" y="2423"/>
                    </a:lnTo>
                    <a:lnTo>
                      <a:pt x="4422" y="2395"/>
                    </a:lnTo>
                    <a:lnTo>
                      <a:pt x="4413" y="2367"/>
                    </a:lnTo>
                    <a:lnTo>
                      <a:pt x="4404" y="2339"/>
                    </a:lnTo>
                    <a:lnTo>
                      <a:pt x="4393" y="2312"/>
                    </a:lnTo>
                    <a:lnTo>
                      <a:pt x="4382" y="2285"/>
                    </a:lnTo>
                    <a:lnTo>
                      <a:pt x="4370" y="2258"/>
                    </a:lnTo>
                    <a:lnTo>
                      <a:pt x="4357" y="2231"/>
                    </a:lnTo>
                    <a:lnTo>
                      <a:pt x="4344" y="2206"/>
                    </a:lnTo>
                    <a:lnTo>
                      <a:pt x="4332" y="2180"/>
                    </a:lnTo>
                    <a:lnTo>
                      <a:pt x="4317" y="2155"/>
                    </a:lnTo>
                    <a:lnTo>
                      <a:pt x="4303" y="2129"/>
                    </a:lnTo>
                    <a:lnTo>
                      <a:pt x="4286" y="2105"/>
                    </a:lnTo>
                    <a:lnTo>
                      <a:pt x="4271" y="2081"/>
                    </a:lnTo>
                    <a:lnTo>
                      <a:pt x="4238" y="2034"/>
                    </a:lnTo>
                    <a:lnTo>
                      <a:pt x="4202" y="1989"/>
                    </a:lnTo>
                    <a:lnTo>
                      <a:pt x="4164" y="1945"/>
                    </a:lnTo>
                    <a:lnTo>
                      <a:pt x="4125" y="1903"/>
                    </a:lnTo>
                    <a:close/>
                    <a:moveTo>
                      <a:pt x="2363" y="0"/>
                    </a:moveTo>
                    <a:lnTo>
                      <a:pt x="1975" y="737"/>
                    </a:lnTo>
                    <a:lnTo>
                      <a:pt x="663" y="737"/>
                    </a:lnTo>
                    <a:lnTo>
                      <a:pt x="629" y="737"/>
                    </a:lnTo>
                    <a:lnTo>
                      <a:pt x="596" y="739"/>
                    </a:lnTo>
                    <a:lnTo>
                      <a:pt x="562" y="744"/>
                    </a:lnTo>
                    <a:lnTo>
                      <a:pt x="530" y="750"/>
                    </a:lnTo>
                    <a:lnTo>
                      <a:pt x="498" y="758"/>
                    </a:lnTo>
                    <a:lnTo>
                      <a:pt x="467" y="766"/>
                    </a:lnTo>
                    <a:lnTo>
                      <a:pt x="435" y="777"/>
                    </a:lnTo>
                    <a:lnTo>
                      <a:pt x="405" y="789"/>
                    </a:lnTo>
                    <a:lnTo>
                      <a:pt x="376" y="802"/>
                    </a:lnTo>
                    <a:lnTo>
                      <a:pt x="347" y="817"/>
                    </a:lnTo>
                    <a:lnTo>
                      <a:pt x="321" y="832"/>
                    </a:lnTo>
                    <a:lnTo>
                      <a:pt x="293" y="850"/>
                    </a:lnTo>
                    <a:lnTo>
                      <a:pt x="267" y="868"/>
                    </a:lnTo>
                    <a:lnTo>
                      <a:pt x="242" y="888"/>
                    </a:lnTo>
                    <a:lnTo>
                      <a:pt x="218" y="909"/>
                    </a:lnTo>
                    <a:lnTo>
                      <a:pt x="195" y="931"/>
                    </a:lnTo>
                    <a:lnTo>
                      <a:pt x="173" y="954"/>
                    </a:lnTo>
                    <a:lnTo>
                      <a:pt x="152" y="979"/>
                    </a:lnTo>
                    <a:lnTo>
                      <a:pt x="132" y="1003"/>
                    </a:lnTo>
                    <a:lnTo>
                      <a:pt x="114" y="1030"/>
                    </a:lnTo>
                    <a:lnTo>
                      <a:pt x="97" y="1056"/>
                    </a:lnTo>
                    <a:lnTo>
                      <a:pt x="80" y="1084"/>
                    </a:lnTo>
                    <a:lnTo>
                      <a:pt x="66" y="1112"/>
                    </a:lnTo>
                    <a:lnTo>
                      <a:pt x="52" y="1142"/>
                    </a:lnTo>
                    <a:lnTo>
                      <a:pt x="41" y="1171"/>
                    </a:lnTo>
                    <a:lnTo>
                      <a:pt x="30" y="1203"/>
                    </a:lnTo>
                    <a:lnTo>
                      <a:pt x="21" y="1234"/>
                    </a:lnTo>
                    <a:lnTo>
                      <a:pt x="14" y="1265"/>
                    </a:lnTo>
                    <a:lnTo>
                      <a:pt x="8" y="1299"/>
                    </a:lnTo>
                    <a:lnTo>
                      <a:pt x="4" y="1332"/>
                    </a:lnTo>
                    <a:lnTo>
                      <a:pt x="1" y="1365"/>
                    </a:lnTo>
                    <a:lnTo>
                      <a:pt x="0" y="1399"/>
                    </a:lnTo>
                    <a:lnTo>
                      <a:pt x="0" y="4222"/>
                    </a:lnTo>
                    <a:lnTo>
                      <a:pt x="1" y="4255"/>
                    </a:lnTo>
                    <a:lnTo>
                      <a:pt x="4" y="4289"/>
                    </a:lnTo>
                    <a:lnTo>
                      <a:pt x="8" y="4321"/>
                    </a:lnTo>
                    <a:lnTo>
                      <a:pt x="14" y="4354"/>
                    </a:lnTo>
                    <a:lnTo>
                      <a:pt x="21" y="4386"/>
                    </a:lnTo>
                    <a:lnTo>
                      <a:pt x="30" y="4418"/>
                    </a:lnTo>
                    <a:lnTo>
                      <a:pt x="41" y="4448"/>
                    </a:lnTo>
                    <a:lnTo>
                      <a:pt x="52" y="4478"/>
                    </a:lnTo>
                    <a:lnTo>
                      <a:pt x="66" y="4507"/>
                    </a:lnTo>
                    <a:lnTo>
                      <a:pt x="80" y="4536"/>
                    </a:lnTo>
                    <a:lnTo>
                      <a:pt x="97" y="4564"/>
                    </a:lnTo>
                    <a:lnTo>
                      <a:pt x="114" y="4591"/>
                    </a:lnTo>
                    <a:lnTo>
                      <a:pt x="132" y="4616"/>
                    </a:lnTo>
                    <a:lnTo>
                      <a:pt x="152" y="4642"/>
                    </a:lnTo>
                    <a:lnTo>
                      <a:pt x="173" y="4666"/>
                    </a:lnTo>
                    <a:lnTo>
                      <a:pt x="195" y="4689"/>
                    </a:lnTo>
                    <a:lnTo>
                      <a:pt x="218" y="4712"/>
                    </a:lnTo>
                    <a:lnTo>
                      <a:pt x="242" y="4732"/>
                    </a:lnTo>
                    <a:lnTo>
                      <a:pt x="267" y="4752"/>
                    </a:lnTo>
                    <a:lnTo>
                      <a:pt x="293" y="4770"/>
                    </a:lnTo>
                    <a:lnTo>
                      <a:pt x="321" y="4787"/>
                    </a:lnTo>
                    <a:lnTo>
                      <a:pt x="347" y="4803"/>
                    </a:lnTo>
                    <a:lnTo>
                      <a:pt x="376" y="4818"/>
                    </a:lnTo>
                    <a:lnTo>
                      <a:pt x="405" y="4831"/>
                    </a:lnTo>
                    <a:lnTo>
                      <a:pt x="435" y="4843"/>
                    </a:lnTo>
                    <a:lnTo>
                      <a:pt x="467" y="4853"/>
                    </a:lnTo>
                    <a:lnTo>
                      <a:pt x="498" y="4862"/>
                    </a:lnTo>
                    <a:lnTo>
                      <a:pt x="530" y="4871"/>
                    </a:lnTo>
                    <a:lnTo>
                      <a:pt x="562" y="4876"/>
                    </a:lnTo>
                    <a:lnTo>
                      <a:pt x="596" y="4880"/>
                    </a:lnTo>
                    <a:lnTo>
                      <a:pt x="629" y="4883"/>
                    </a:lnTo>
                    <a:lnTo>
                      <a:pt x="663" y="4883"/>
                    </a:lnTo>
                    <a:lnTo>
                      <a:pt x="4956" y="4883"/>
                    </a:lnTo>
                    <a:lnTo>
                      <a:pt x="4991" y="4883"/>
                    </a:lnTo>
                    <a:lnTo>
                      <a:pt x="5024" y="4880"/>
                    </a:lnTo>
                    <a:lnTo>
                      <a:pt x="5057" y="4876"/>
                    </a:lnTo>
                    <a:lnTo>
                      <a:pt x="5090" y="4871"/>
                    </a:lnTo>
                    <a:lnTo>
                      <a:pt x="5121" y="4862"/>
                    </a:lnTo>
                    <a:lnTo>
                      <a:pt x="5154" y="4853"/>
                    </a:lnTo>
                    <a:lnTo>
                      <a:pt x="5184" y="4843"/>
                    </a:lnTo>
                    <a:lnTo>
                      <a:pt x="5214" y="4831"/>
                    </a:lnTo>
                    <a:lnTo>
                      <a:pt x="5243" y="4818"/>
                    </a:lnTo>
                    <a:lnTo>
                      <a:pt x="5272" y="4803"/>
                    </a:lnTo>
                    <a:lnTo>
                      <a:pt x="5300" y="4787"/>
                    </a:lnTo>
                    <a:lnTo>
                      <a:pt x="5327" y="4770"/>
                    </a:lnTo>
                    <a:lnTo>
                      <a:pt x="5352" y="4752"/>
                    </a:lnTo>
                    <a:lnTo>
                      <a:pt x="5378" y="4732"/>
                    </a:lnTo>
                    <a:lnTo>
                      <a:pt x="5401" y="4712"/>
                    </a:lnTo>
                    <a:lnTo>
                      <a:pt x="5424" y="4689"/>
                    </a:lnTo>
                    <a:lnTo>
                      <a:pt x="5446" y="4666"/>
                    </a:lnTo>
                    <a:lnTo>
                      <a:pt x="5467" y="4642"/>
                    </a:lnTo>
                    <a:lnTo>
                      <a:pt x="5487" y="4616"/>
                    </a:lnTo>
                    <a:lnTo>
                      <a:pt x="5505" y="4591"/>
                    </a:lnTo>
                    <a:lnTo>
                      <a:pt x="5523" y="4564"/>
                    </a:lnTo>
                    <a:lnTo>
                      <a:pt x="5539" y="4536"/>
                    </a:lnTo>
                    <a:lnTo>
                      <a:pt x="5553" y="4507"/>
                    </a:lnTo>
                    <a:lnTo>
                      <a:pt x="5567" y="4478"/>
                    </a:lnTo>
                    <a:lnTo>
                      <a:pt x="5578" y="4448"/>
                    </a:lnTo>
                    <a:lnTo>
                      <a:pt x="5589" y="4418"/>
                    </a:lnTo>
                    <a:lnTo>
                      <a:pt x="5598" y="4386"/>
                    </a:lnTo>
                    <a:lnTo>
                      <a:pt x="5605" y="4354"/>
                    </a:lnTo>
                    <a:lnTo>
                      <a:pt x="5611" y="4321"/>
                    </a:lnTo>
                    <a:lnTo>
                      <a:pt x="5616" y="4289"/>
                    </a:lnTo>
                    <a:lnTo>
                      <a:pt x="5618" y="4255"/>
                    </a:lnTo>
                    <a:lnTo>
                      <a:pt x="5619" y="4222"/>
                    </a:lnTo>
                    <a:lnTo>
                      <a:pt x="5619" y="1399"/>
                    </a:lnTo>
                    <a:lnTo>
                      <a:pt x="5618" y="1365"/>
                    </a:lnTo>
                    <a:lnTo>
                      <a:pt x="5616" y="1332"/>
                    </a:lnTo>
                    <a:lnTo>
                      <a:pt x="5611" y="1299"/>
                    </a:lnTo>
                    <a:lnTo>
                      <a:pt x="5605" y="1265"/>
                    </a:lnTo>
                    <a:lnTo>
                      <a:pt x="5598" y="1234"/>
                    </a:lnTo>
                    <a:lnTo>
                      <a:pt x="5589" y="1203"/>
                    </a:lnTo>
                    <a:lnTo>
                      <a:pt x="5578" y="1171"/>
                    </a:lnTo>
                    <a:lnTo>
                      <a:pt x="5567" y="1142"/>
                    </a:lnTo>
                    <a:lnTo>
                      <a:pt x="5553" y="1112"/>
                    </a:lnTo>
                    <a:lnTo>
                      <a:pt x="5539" y="1084"/>
                    </a:lnTo>
                    <a:lnTo>
                      <a:pt x="5523" y="1056"/>
                    </a:lnTo>
                    <a:lnTo>
                      <a:pt x="5505" y="1030"/>
                    </a:lnTo>
                    <a:lnTo>
                      <a:pt x="5487" y="1003"/>
                    </a:lnTo>
                    <a:lnTo>
                      <a:pt x="5467" y="979"/>
                    </a:lnTo>
                    <a:lnTo>
                      <a:pt x="5446" y="954"/>
                    </a:lnTo>
                    <a:lnTo>
                      <a:pt x="5424" y="931"/>
                    </a:lnTo>
                    <a:lnTo>
                      <a:pt x="5401" y="909"/>
                    </a:lnTo>
                    <a:lnTo>
                      <a:pt x="5378" y="888"/>
                    </a:lnTo>
                    <a:lnTo>
                      <a:pt x="5352" y="868"/>
                    </a:lnTo>
                    <a:lnTo>
                      <a:pt x="5327" y="850"/>
                    </a:lnTo>
                    <a:lnTo>
                      <a:pt x="5300" y="832"/>
                    </a:lnTo>
                    <a:lnTo>
                      <a:pt x="5272" y="817"/>
                    </a:lnTo>
                    <a:lnTo>
                      <a:pt x="5243" y="802"/>
                    </a:lnTo>
                    <a:lnTo>
                      <a:pt x="5214" y="789"/>
                    </a:lnTo>
                    <a:lnTo>
                      <a:pt x="5184" y="777"/>
                    </a:lnTo>
                    <a:lnTo>
                      <a:pt x="5154" y="766"/>
                    </a:lnTo>
                    <a:lnTo>
                      <a:pt x="5121" y="758"/>
                    </a:lnTo>
                    <a:lnTo>
                      <a:pt x="5090" y="750"/>
                    </a:lnTo>
                    <a:lnTo>
                      <a:pt x="5057" y="744"/>
                    </a:lnTo>
                    <a:lnTo>
                      <a:pt x="5024" y="739"/>
                    </a:lnTo>
                    <a:lnTo>
                      <a:pt x="4991" y="737"/>
                    </a:lnTo>
                    <a:lnTo>
                      <a:pt x="4956" y="737"/>
                    </a:lnTo>
                    <a:lnTo>
                      <a:pt x="4746" y="737"/>
                    </a:lnTo>
                    <a:lnTo>
                      <a:pt x="4300" y="0"/>
                    </a:lnTo>
                    <a:lnTo>
                      <a:pt x="2363"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1010" noProof="1">
                  <a:solidFill>
                    <a:srgbClr val="FFFFFF"/>
                  </a:solidFill>
                  <a:ea typeface="微软雅黑" panose="020B0503020204020204" pitchFamily="34" charset="-122"/>
                </a:endParaRPr>
              </a:p>
            </p:txBody>
          </p:sp>
        </p:grpSp>
        <p:sp>
          <p:nvSpPr>
            <p:cNvPr id="31" name="文本框 5"/>
            <p:cNvSpPr txBox="1">
              <a:spLocks noChangeArrowheads="1"/>
            </p:cNvSpPr>
            <p:nvPr/>
          </p:nvSpPr>
          <p:spPr bwMode="auto">
            <a:xfrm>
              <a:off x="4035425" y="2246313"/>
              <a:ext cx="4174619" cy="861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微软雅黑" panose="020B0503020204020204" pitchFamily="34" charset="-122"/>
                  <a:ea typeface="造字工房悦圆演示版常规体" pitchFamily="50" charset="-122"/>
                </a:defRPr>
              </a:lvl1pPr>
              <a:lvl2pPr marL="742950" indent="-285750">
                <a:defRPr>
                  <a:solidFill>
                    <a:schemeClr val="tx1"/>
                  </a:solidFill>
                  <a:latin typeface="微软雅黑" panose="020B0503020204020204" pitchFamily="34" charset="-122"/>
                  <a:ea typeface="造字工房悦圆演示版常规体" pitchFamily="50" charset="-122"/>
                </a:defRPr>
              </a:lvl2pPr>
              <a:lvl3pPr marL="1143000" indent="-228600">
                <a:defRPr>
                  <a:solidFill>
                    <a:schemeClr val="tx1"/>
                  </a:solidFill>
                  <a:latin typeface="微软雅黑" panose="020B0503020204020204" pitchFamily="34" charset="-122"/>
                  <a:ea typeface="造字工房悦圆演示版常规体" pitchFamily="50" charset="-122"/>
                </a:defRPr>
              </a:lvl3pPr>
              <a:lvl4pPr marL="1600200" indent="-228600">
                <a:defRPr>
                  <a:solidFill>
                    <a:schemeClr val="tx1"/>
                  </a:solidFill>
                  <a:latin typeface="微软雅黑" panose="020B0503020204020204" pitchFamily="34" charset="-122"/>
                  <a:ea typeface="造字工房悦圆演示版常规体" pitchFamily="50" charset="-122"/>
                </a:defRPr>
              </a:lvl4pPr>
              <a:lvl5pPr marL="2057400" indent="-228600">
                <a:defRPr>
                  <a:solidFill>
                    <a:schemeClr val="tx1"/>
                  </a:solidFill>
                  <a:latin typeface="微软雅黑" panose="020B0503020204020204" pitchFamily="34" charset="-122"/>
                  <a:ea typeface="造字工房悦圆演示版常规体" pitchFamily="50"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造字工房悦圆演示版常规体" pitchFamily="50"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造字工房悦圆演示版常规体" pitchFamily="50"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造字工房悦圆演示版常规体" pitchFamily="50"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造字工房悦圆演示版常规体" pitchFamily="50" charset="-122"/>
                </a:defRPr>
              </a:lvl9pPr>
            </a:lstStyle>
            <a:p>
              <a:pPr eaLnBrk="1" hangingPunct="1"/>
              <a:r>
                <a:rPr lang="en-US" altLang="zh-CN" sz="3600" b="1" dirty="0">
                  <a:solidFill>
                    <a:schemeClr val="bg1"/>
                  </a:solidFill>
                  <a:latin typeface="造字工房尚黑 G0v1 粗体" charset="0"/>
                  <a:ea typeface="微软雅黑" panose="020B0503020204020204" pitchFamily="34" charset="-122"/>
                </a:rPr>
                <a:t>PART TWO</a:t>
              </a:r>
              <a:endParaRPr lang="zh-CN" altLang="en-US" sz="3600" b="1" dirty="0">
                <a:solidFill>
                  <a:schemeClr val="bg1"/>
                </a:solidFill>
                <a:latin typeface="造字工房尚黑 G0v1 粗体" charset="0"/>
                <a:ea typeface="微软雅黑" panose="020B0503020204020204" pitchFamily="34" charset="-122"/>
              </a:endParaRPr>
            </a:p>
          </p:txBody>
        </p:sp>
      </p:grpSp>
      <p:sp>
        <p:nvSpPr>
          <p:cNvPr id="32" name="矩形 31"/>
          <p:cNvSpPr/>
          <p:nvPr/>
        </p:nvSpPr>
        <p:spPr>
          <a:xfrm>
            <a:off x="8990001" y="1329187"/>
            <a:ext cx="152345" cy="1242563"/>
          </a:xfrm>
          <a:prstGeom prst="rect">
            <a:avLst/>
          </a:prstGeom>
          <a:solidFill>
            <a:srgbClr val="0074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010">
              <a:solidFill>
                <a:schemeClr val="tx1"/>
              </a:solidFill>
              <a:ea typeface="微软雅黑" panose="020B0503020204020204" pitchFamily="34" charset="-122"/>
            </a:endParaRPr>
          </a:p>
        </p:txBody>
      </p:sp>
      <p:sp>
        <p:nvSpPr>
          <p:cNvPr id="33" name="文本框 7"/>
          <p:cNvSpPr txBox="1">
            <a:spLocks noChangeArrowheads="1"/>
          </p:cNvSpPr>
          <p:nvPr/>
        </p:nvSpPr>
        <p:spPr bwMode="auto">
          <a:xfrm>
            <a:off x="5727680" y="1821251"/>
            <a:ext cx="3186150" cy="507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微软雅黑" panose="020B0503020204020204" pitchFamily="34" charset="-122"/>
                <a:ea typeface="造字工房悦圆演示版常规体" pitchFamily="50" charset="-122"/>
              </a:defRPr>
            </a:lvl1pPr>
            <a:lvl2pPr marL="742950" indent="-285750">
              <a:defRPr>
                <a:solidFill>
                  <a:schemeClr val="tx1"/>
                </a:solidFill>
                <a:latin typeface="微软雅黑" panose="020B0503020204020204" pitchFamily="34" charset="-122"/>
                <a:ea typeface="造字工房悦圆演示版常规体" pitchFamily="50" charset="-122"/>
              </a:defRPr>
            </a:lvl2pPr>
            <a:lvl3pPr marL="1143000" indent="-228600">
              <a:defRPr>
                <a:solidFill>
                  <a:schemeClr val="tx1"/>
                </a:solidFill>
                <a:latin typeface="微软雅黑" panose="020B0503020204020204" pitchFamily="34" charset="-122"/>
                <a:ea typeface="造字工房悦圆演示版常规体" pitchFamily="50" charset="-122"/>
              </a:defRPr>
            </a:lvl3pPr>
            <a:lvl4pPr marL="1600200" indent="-228600">
              <a:defRPr>
                <a:solidFill>
                  <a:schemeClr val="tx1"/>
                </a:solidFill>
                <a:latin typeface="微软雅黑" panose="020B0503020204020204" pitchFamily="34" charset="-122"/>
                <a:ea typeface="造字工房悦圆演示版常规体" pitchFamily="50" charset="-122"/>
              </a:defRPr>
            </a:lvl4pPr>
            <a:lvl5pPr marL="2057400" indent="-228600">
              <a:defRPr>
                <a:solidFill>
                  <a:schemeClr val="tx1"/>
                </a:solidFill>
                <a:latin typeface="微软雅黑" panose="020B0503020204020204" pitchFamily="34" charset="-122"/>
                <a:ea typeface="造字工房悦圆演示版常规体" pitchFamily="50"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造字工房悦圆演示版常规体" pitchFamily="50"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造字工房悦圆演示版常规体" pitchFamily="50"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造字工房悦圆演示版常规体" pitchFamily="50"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造字工房悦圆演示版常规体" pitchFamily="50" charset="-122"/>
              </a:defRPr>
            </a:lvl9pPr>
          </a:lstStyle>
          <a:p>
            <a:pPr fontAlgn="auto"/>
            <a:r>
              <a:rPr lang="zh-CN" altLang="en-US" sz="2700" b="1" spc="225" noProof="1">
                <a:solidFill>
                  <a:srgbClr val="007470"/>
                </a:solidFill>
                <a:ea typeface="微软雅黑" panose="020B0503020204020204" pitchFamily="34" charset="-122"/>
              </a:rPr>
              <a:t>这里输入你的标题</a:t>
            </a:r>
          </a:p>
        </p:txBody>
      </p:sp>
      <p:sp>
        <p:nvSpPr>
          <p:cNvPr id="38" name="矩形 37"/>
          <p:cNvSpPr/>
          <p:nvPr/>
        </p:nvSpPr>
        <p:spPr>
          <a:xfrm>
            <a:off x="2433222" y="3907148"/>
            <a:ext cx="3214715" cy="34516"/>
          </a:xfrm>
          <a:prstGeom prst="rect">
            <a:avLst/>
          </a:prstGeom>
          <a:solidFill>
            <a:srgbClr val="008E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010">
              <a:solidFill>
                <a:schemeClr val="tx1"/>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barn(inVertical)">
                                      <p:cBhvr>
                                        <p:cTn id="14" dur="500"/>
                                        <p:tgtEl>
                                          <p:spTgt spid="38"/>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wipe(down)">
                                      <p:cBhvr>
                                        <p:cTn id="18" dur="500"/>
                                        <p:tgtEl>
                                          <p:spTgt spid="42"/>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3" grpId="0"/>
      <p:bldP spid="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p:nvPr/>
        </p:nvSpPr>
        <p:spPr>
          <a:xfrm>
            <a:off x="355782" y="205624"/>
            <a:ext cx="2236510" cy="400110"/>
          </a:xfrm>
          <a:prstGeom prst="rect">
            <a:avLst/>
          </a:prstGeom>
          <a:noFill/>
        </p:spPr>
        <p:txBody>
          <a:bodyPr wrap="non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点击添加标题文本</a:t>
            </a:r>
          </a:p>
        </p:txBody>
      </p:sp>
      <p:sp>
        <p:nvSpPr>
          <p:cNvPr id="43" name="TextBox 42"/>
          <p:cNvSpPr txBox="1"/>
          <p:nvPr/>
        </p:nvSpPr>
        <p:spPr>
          <a:xfrm>
            <a:off x="7682019" y="195037"/>
            <a:ext cx="1138453" cy="461665"/>
          </a:xfrm>
          <a:prstGeom prst="rect">
            <a:avLst/>
          </a:prstGeom>
          <a:noFill/>
        </p:spPr>
        <p:txBody>
          <a:bodyPr wrap="none" rtlCol="0">
            <a:spAutoFit/>
          </a:bodyPr>
          <a:lstStyle/>
          <a:p>
            <a:r>
              <a:rPr lang="en-US" altLang="zh-CN" sz="2400" dirty="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cxnSp>
        <p:nvCxnSpPr>
          <p:cNvPr id="44" name="Straight Connector 30"/>
          <p:cNvCxnSpPr/>
          <p:nvPr/>
        </p:nvCxnSpPr>
        <p:spPr>
          <a:xfrm>
            <a:off x="1720006" y="2625020"/>
            <a:ext cx="0" cy="103354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35"/>
          <p:cNvCxnSpPr/>
          <p:nvPr/>
        </p:nvCxnSpPr>
        <p:spPr>
          <a:xfrm>
            <a:off x="3167163" y="2625020"/>
            <a:ext cx="0" cy="103354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6" name="Content Placeholder 2"/>
          <p:cNvSpPr txBox="1"/>
          <p:nvPr/>
        </p:nvSpPr>
        <p:spPr>
          <a:xfrm>
            <a:off x="1608730" y="3863107"/>
            <a:ext cx="6325104" cy="796875"/>
          </a:xfrm>
          <a:prstGeom prst="rect">
            <a:avLst/>
          </a:prstGeom>
        </p:spPr>
        <p:txBody>
          <a:bodyPr vert="horz" lIns="62118" tIns="31058" rIns="62118" bIns="3105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zh-CN" altLang="en-US" b="1" dirty="0">
                <a:solidFill>
                  <a:schemeClr val="accent1"/>
                </a:solidFill>
                <a:latin typeface="微软雅黑" panose="020B0503020204020204" pitchFamily="34" charset="-122"/>
                <a:ea typeface="微软雅黑" panose="020B0503020204020204" pitchFamily="34" charset="-122"/>
              </a:rPr>
              <a:t>单击此处添加标题</a:t>
            </a:r>
          </a:p>
          <a:p>
            <a:pPr marL="0" indent="0">
              <a:lnSpc>
                <a:spcPct val="130000"/>
              </a:lnSpc>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a:t>
            </a:r>
          </a:p>
        </p:txBody>
      </p:sp>
      <p:cxnSp>
        <p:nvCxnSpPr>
          <p:cNvPr id="47" name="Straight Connector 52"/>
          <p:cNvCxnSpPr/>
          <p:nvPr/>
        </p:nvCxnSpPr>
        <p:spPr>
          <a:xfrm>
            <a:off x="4577183" y="2625020"/>
            <a:ext cx="0" cy="103354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63"/>
          <p:cNvCxnSpPr/>
          <p:nvPr/>
        </p:nvCxnSpPr>
        <p:spPr>
          <a:xfrm>
            <a:off x="6115990" y="2625020"/>
            <a:ext cx="0" cy="103354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67"/>
          <p:cNvCxnSpPr/>
          <p:nvPr/>
        </p:nvCxnSpPr>
        <p:spPr>
          <a:xfrm>
            <a:off x="7470855" y="2625020"/>
            <a:ext cx="0" cy="103354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0" name="Content Placeholder 2"/>
          <p:cNvSpPr txBox="1"/>
          <p:nvPr/>
        </p:nvSpPr>
        <p:spPr>
          <a:xfrm>
            <a:off x="6890517" y="2064081"/>
            <a:ext cx="1484620" cy="529312"/>
          </a:xfrm>
          <a:prstGeom prst="rect">
            <a:avLst/>
          </a:prstGeom>
        </p:spPr>
        <p:txBody>
          <a:bodyPr vert="horz" lIns="62118" tIns="31058" rIns="62118" bIns="3105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您的内容打在这里，或者通过复制您的文本在此框中粘贴</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51" name="Picture 77" descr="F:\Trabajos\Envato\Graphic River\Mica PPT\mountains.png"/>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20000" contrast="-40000"/>
                    </a14:imgEffect>
                  </a14:imgLayer>
                </a14:imgProps>
              </a:ext>
            </a:extLst>
          </a:blip>
          <a:srcRect/>
          <a:stretch>
            <a:fillRect/>
          </a:stretch>
        </p:blipFill>
        <p:spPr bwMode="auto">
          <a:xfrm>
            <a:off x="107504" y="3165528"/>
            <a:ext cx="7885646" cy="493037"/>
          </a:xfrm>
          <a:prstGeom prst="rect">
            <a:avLst/>
          </a:prstGeom>
          <a:noFill/>
          <a:extLst>
            <a:ext uri="{909E8E84-426E-40DD-AFC4-6F175D3DCCD1}">
              <a14:hiddenFill xmlns:a14="http://schemas.microsoft.com/office/drawing/2010/main">
                <a:solidFill>
                  <a:srgbClr val="FFFFFF"/>
                </a:solidFill>
              </a14:hiddenFill>
            </a:ext>
          </a:extLst>
        </p:spPr>
      </p:pic>
      <p:sp>
        <p:nvSpPr>
          <p:cNvPr id="52" name="Content Placeholder 2"/>
          <p:cNvSpPr txBox="1"/>
          <p:nvPr/>
        </p:nvSpPr>
        <p:spPr>
          <a:xfrm>
            <a:off x="5398348" y="2064081"/>
            <a:ext cx="1426962" cy="529312"/>
          </a:xfrm>
          <a:prstGeom prst="rect">
            <a:avLst/>
          </a:prstGeom>
        </p:spPr>
        <p:txBody>
          <a:bodyPr vert="horz" lIns="62118" tIns="31058" rIns="62118" bIns="3105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您的内容打在这里，或者通过复制您的文本在此框中粘贴</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3" name="Content Placeholder 2"/>
          <p:cNvSpPr txBox="1"/>
          <p:nvPr/>
        </p:nvSpPr>
        <p:spPr>
          <a:xfrm>
            <a:off x="3997965" y="2064081"/>
            <a:ext cx="1426962" cy="529312"/>
          </a:xfrm>
          <a:prstGeom prst="rect">
            <a:avLst/>
          </a:prstGeom>
        </p:spPr>
        <p:txBody>
          <a:bodyPr vert="horz" lIns="62118" tIns="31058" rIns="62118" bIns="3105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您的内容打在这里，或者通过复制您的文本在此框中粘贴</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4" name="Content Placeholder 2"/>
          <p:cNvSpPr txBox="1"/>
          <p:nvPr/>
        </p:nvSpPr>
        <p:spPr>
          <a:xfrm>
            <a:off x="2456424" y="2064081"/>
            <a:ext cx="1491776" cy="529312"/>
          </a:xfrm>
          <a:prstGeom prst="rect">
            <a:avLst/>
          </a:prstGeom>
        </p:spPr>
        <p:txBody>
          <a:bodyPr vert="horz" lIns="62118" tIns="31058" rIns="62118" bIns="3105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您的内容打在这里，或者通过复制您的文本在此框中粘贴</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Content Placeholder 2"/>
          <p:cNvSpPr txBox="1"/>
          <p:nvPr/>
        </p:nvSpPr>
        <p:spPr>
          <a:xfrm>
            <a:off x="1021866" y="2064081"/>
            <a:ext cx="1458188" cy="529312"/>
          </a:xfrm>
          <a:prstGeom prst="rect">
            <a:avLst/>
          </a:prstGeom>
        </p:spPr>
        <p:txBody>
          <a:bodyPr vert="horz" lIns="62118" tIns="31058" rIns="62118" bIns="3105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您的内容打在这里，或者通过复制您的文本在此框中粘贴</a:t>
            </a:r>
            <a:endParaRPr 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56" name="组合 55"/>
          <p:cNvGrpSpPr/>
          <p:nvPr/>
        </p:nvGrpSpPr>
        <p:grpSpPr>
          <a:xfrm>
            <a:off x="1359593" y="1306944"/>
            <a:ext cx="700868" cy="585088"/>
            <a:chOff x="2677316" y="1530277"/>
            <a:chExt cx="1031953" cy="860599"/>
          </a:xfrm>
        </p:grpSpPr>
        <p:sp>
          <p:nvSpPr>
            <p:cNvPr id="57" name="Teardrop 36"/>
            <p:cNvSpPr/>
            <p:nvPr/>
          </p:nvSpPr>
          <p:spPr>
            <a:xfrm rot="8100000">
              <a:off x="2759470" y="1530277"/>
              <a:ext cx="882869" cy="860599"/>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accent2">
                    <a:lumMod val="75000"/>
                  </a:schemeClr>
                </a:solidFill>
                <a:latin typeface="微软雅黑" panose="020B0503020204020204" pitchFamily="34" charset="-122"/>
                <a:ea typeface="微软雅黑" panose="020B0503020204020204" pitchFamily="34" charset="-122"/>
              </a:endParaRPr>
            </a:p>
          </p:txBody>
        </p:sp>
        <p:sp>
          <p:nvSpPr>
            <p:cNvPr id="58" name="TextBox 57"/>
            <p:cNvSpPr txBox="1"/>
            <p:nvPr/>
          </p:nvSpPr>
          <p:spPr>
            <a:xfrm>
              <a:off x="2677316" y="1819793"/>
              <a:ext cx="1031953" cy="384799"/>
            </a:xfrm>
            <a:prstGeom prst="rect">
              <a:avLst/>
            </a:prstGeom>
            <a:noFill/>
          </p:spPr>
          <p:txBody>
            <a:bodyPr wrap="square" rtlCol="0">
              <a:spAutoFit/>
            </a:bodyPr>
            <a:lstStyle/>
            <a:p>
              <a:pPr algn="ctr"/>
              <a:r>
                <a:rPr lang="en-US" altLang="zh-CN" sz="1100" b="1" dirty="0">
                  <a:solidFill>
                    <a:schemeClr val="bg1"/>
                  </a:solidFill>
                  <a:latin typeface="微软雅黑" panose="020B0503020204020204" pitchFamily="34" charset="-122"/>
                  <a:ea typeface="微软雅黑" panose="020B0503020204020204" pitchFamily="34" charset="-122"/>
                </a:rPr>
                <a:t>2012</a:t>
              </a:r>
              <a:r>
                <a:rPr lang="zh-CN" altLang="en-US" sz="1100" b="1" dirty="0">
                  <a:solidFill>
                    <a:schemeClr val="bg1"/>
                  </a:solidFill>
                  <a:latin typeface="微软雅黑" panose="020B0503020204020204" pitchFamily="34" charset="-122"/>
                  <a:ea typeface="微软雅黑" panose="020B0503020204020204" pitchFamily="34" charset="-122"/>
                </a:rPr>
                <a:t>年</a:t>
              </a:r>
              <a:endParaRPr lang="zh-CN" altLang="en-US" sz="1100" dirty="0">
                <a:solidFill>
                  <a:schemeClr val="bg1"/>
                </a:solidFill>
              </a:endParaRPr>
            </a:p>
          </p:txBody>
        </p:sp>
      </p:grpSp>
      <p:grpSp>
        <p:nvGrpSpPr>
          <p:cNvPr id="59" name="组合 58"/>
          <p:cNvGrpSpPr/>
          <p:nvPr/>
        </p:nvGrpSpPr>
        <p:grpSpPr>
          <a:xfrm>
            <a:off x="2852463" y="1309822"/>
            <a:ext cx="700868" cy="585088"/>
            <a:chOff x="4532339" y="1534510"/>
            <a:chExt cx="1031953" cy="860599"/>
          </a:xfrm>
        </p:grpSpPr>
        <p:sp>
          <p:nvSpPr>
            <p:cNvPr id="60" name="Teardrop 44"/>
            <p:cNvSpPr/>
            <p:nvPr/>
          </p:nvSpPr>
          <p:spPr>
            <a:xfrm rot="8100000">
              <a:off x="4606882" y="1534510"/>
              <a:ext cx="882869" cy="860599"/>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accent2">
                    <a:lumMod val="75000"/>
                  </a:schemeClr>
                </a:solidFill>
                <a:latin typeface="微软雅黑" panose="020B0503020204020204" pitchFamily="34" charset="-122"/>
                <a:ea typeface="微软雅黑" panose="020B0503020204020204" pitchFamily="34" charset="-122"/>
              </a:endParaRPr>
            </a:p>
          </p:txBody>
        </p:sp>
        <p:sp>
          <p:nvSpPr>
            <p:cNvPr id="61" name="TextBox 60"/>
            <p:cNvSpPr txBox="1"/>
            <p:nvPr/>
          </p:nvSpPr>
          <p:spPr>
            <a:xfrm>
              <a:off x="4532339" y="1823935"/>
              <a:ext cx="1031953" cy="384799"/>
            </a:xfrm>
            <a:prstGeom prst="rect">
              <a:avLst/>
            </a:prstGeom>
            <a:noFill/>
          </p:spPr>
          <p:txBody>
            <a:bodyPr wrap="square" rtlCol="0">
              <a:spAutoFit/>
            </a:bodyPr>
            <a:lstStyle/>
            <a:p>
              <a:pPr algn="ctr"/>
              <a:r>
                <a:rPr lang="en-US" altLang="zh-CN" sz="1100" b="1" dirty="0">
                  <a:solidFill>
                    <a:schemeClr val="bg1"/>
                  </a:solidFill>
                  <a:latin typeface="微软雅黑" panose="020B0503020204020204" pitchFamily="34" charset="-122"/>
                  <a:ea typeface="微软雅黑" panose="020B0503020204020204" pitchFamily="34" charset="-122"/>
                </a:rPr>
                <a:t>2013</a:t>
              </a:r>
              <a:r>
                <a:rPr lang="zh-CN" altLang="en-US" sz="1100" b="1" dirty="0">
                  <a:solidFill>
                    <a:schemeClr val="bg1"/>
                  </a:solidFill>
                  <a:latin typeface="微软雅黑" panose="020B0503020204020204" pitchFamily="34" charset="-122"/>
                  <a:ea typeface="微软雅黑" panose="020B0503020204020204" pitchFamily="34" charset="-122"/>
                </a:rPr>
                <a:t>年</a:t>
              </a:r>
              <a:endParaRPr lang="zh-CN" altLang="en-US" sz="1100" dirty="0">
                <a:solidFill>
                  <a:schemeClr val="bg1"/>
                </a:solidFill>
              </a:endParaRPr>
            </a:p>
          </p:txBody>
        </p:sp>
      </p:grpSp>
      <p:grpSp>
        <p:nvGrpSpPr>
          <p:cNvPr id="62" name="组合 61"/>
          <p:cNvGrpSpPr/>
          <p:nvPr/>
        </p:nvGrpSpPr>
        <p:grpSpPr>
          <a:xfrm>
            <a:off x="4262484" y="1309822"/>
            <a:ext cx="700868" cy="585088"/>
            <a:chOff x="6416419" y="1534510"/>
            <a:chExt cx="1031953" cy="860599"/>
          </a:xfrm>
        </p:grpSpPr>
        <p:sp>
          <p:nvSpPr>
            <p:cNvPr id="63" name="Teardrop 58"/>
            <p:cNvSpPr/>
            <p:nvPr/>
          </p:nvSpPr>
          <p:spPr>
            <a:xfrm rot="8100000">
              <a:off x="6490962" y="1534510"/>
              <a:ext cx="882869" cy="860599"/>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accent2">
                    <a:lumMod val="75000"/>
                  </a:schemeClr>
                </a:solidFill>
                <a:latin typeface="微软雅黑" panose="020B0503020204020204" pitchFamily="34" charset="-122"/>
                <a:ea typeface="微软雅黑" panose="020B0503020204020204" pitchFamily="34" charset="-122"/>
              </a:endParaRPr>
            </a:p>
          </p:txBody>
        </p:sp>
        <p:sp>
          <p:nvSpPr>
            <p:cNvPr id="64" name="TextBox 63"/>
            <p:cNvSpPr txBox="1"/>
            <p:nvPr/>
          </p:nvSpPr>
          <p:spPr>
            <a:xfrm>
              <a:off x="6416419" y="1816551"/>
              <a:ext cx="1031953" cy="384799"/>
            </a:xfrm>
            <a:prstGeom prst="rect">
              <a:avLst/>
            </a:prstGeom>
            <a:noFill/>
          </p:spPr>
          <p:txBody>
            <a:bodyPr wrap="square" rtlCol="0">
              <a:spAutoFit/>
            </a:bodyPr>
            <a:lstStyle/>
            <a:p>
              <a:pPr algn="ctr"/>
              <a:r>
                <a:rPr lang="en-US" altLang="zh-CN" sz="1100" b="1" dirty="0">
                  <a:solidFill>
                    <a:schemeClr val="bg1"/>
                  </a:solidFill>
                  <a:latin typeface="微软雅黑" panose="020B0503020204020204" pitchFamily="34" charset="-122"/>
                  <a:ea typeface="微软雅黑" panose="020B0503020204020204" pitchFamily="34" charset="-122"/>
                </a:rPr>
                <a:t>2014</a:t>
              </a:r>
              <a:r>
                <a:rPr lang="zh-CN" altLang="en-US" sz="1100" b="1" dirty="0">
                  <a:solidFill>
                    <a:schemeClr val="bg1"/>
                  </a:solidFill>
                  <a:latin typeface="微软雅黑" panose="020B0503020204020204" pitchFamily="34" charset="-122"/>
                  <a:ea typeface="微软雅黑" panose="020B0503020204020204" pitchFamily="34" charset="-122"/>
                </a:rPr>
                <a:t>年</a:t>
              </a:r>
              <a:endParaRPr lang="zh-CN" altLang="en-US" sz="1100" dirty="0">
                <a:solidFill>
                  <a:schemeClr val="bg1"/>
                </a:solidFill>
              </a:endParaRPr>
            </a:p>
          </p:txBody>
        </p:sp>
      </p:grpSp>
      <p:grpSp>
        <p:nvGrpSpPr>
          <p:cNvPr id="65" name="组合 64"/>
          <p:cNvGrpSpPr/>
          <p:nvPr/>
        </p:nvGrpSpPr>
        <p:grpSpPr>
          <a:xfrm>
            <a:off x="5801291" y="1309822"/>
            <a:ext cx="700868" cy="585088"/>
            <a:chOff x="8271039" y="1534510"/>
            <a:chExt cx="1031953" cy="860599"/>
          </a:xfrm>
        </p:grpSpPr>
        <p:sp>
          <p:nvSpPr>
            <p:cNvPr id="66" name="Teardrop 65"/>
            <p:cNvSpPr/>
            <p:nvPr/>
          </p:nvSpPr>
          <p:spPr>
            <a:xfrm rot="8100000">
              <a:off x="8345582" y="1534510"/>
              <a:ext cx="882869" cy="860599"/>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accent2">
                    <a:lumMod val="75000"/>
                  </a:schemeClr>
                </a:solidFill>
                <a:latin typeface="微软雅黑" panose="020B0503020204020204" pitchFamily="34" charset="-122"/>
                <a:ea typeface="微软雅黑" panose="020B0503020204020204" pitchFamily="34" charset="-122"/>
              </a:endParaRPr>
            </a:p>
          </p:txBody>
        </p:sp>
        <p:sp>
          <p:nvSpPr>
            <p:cNvPr id="67" name="TextBox 66"/>
            <p:cNvSpPr txBox="1"/>
            <p:nvPr/>
          </p:nvSpPr>
          <p:spPr>
            <a:xfrm>
              <a:off x="8271039" y="1823410"/>
              <a:ext cx="1031953" cy="384799"/>
            </a:xfrm>
            <a:prstGeom prst="rect">
              <a:avLst/>
            </a:prstGeom>
            <a:noFill/>
          </p:spPr>
          <p:txBody>
            <a:bodyPr wrap="square" rtlCol="0">
              <a:spAutoFit/>
            </a:bodyPr>
            <a:lstStyle/>
            <a:p>
              <a:pPr algn="ctr"/>
              <a:r>
                <a:rPr lang="en-US" altLang="zh-CN" sz="1100" b="1" dirty="0" smtClean="0">
                  <a:solidFill>
                    <a:schemeClr val="bg1"/>
                  </a:solidFill>
                  <a:latin typeface="微软雅黑" panose="020B0503020204020204" pitchFamily="34" charset="-122"/>
                  <a:ea typeface="微软雅黑" panose="020B0503020204020204" pitchFamily="34" charset="-122"/>
                </a:rPr>
                <a:t>2019</a:t>
              </a:r>
              <a:r>
                <a:rPr lang="zh-CN" altLang="en-US" sz="1100" b="1" dirty="0" smtClean="0">
                  <a:solidFill>
                    <a:schemeClr val="bg1"/>
                  </a:solidFill>
                  <a:latin typeface="微软雅黑" panose="020B0503020204020204" pitchFamily="34" charset="-122"/>
                  <a:ea typeface="微软雅黑" panose="020B0503020204020204" pitchFamily="34" charset="-122"/>
                </a:rPr>
                <a:t>年</a:t>
              </a:r>
              <a:endParaRPr lang="zh-CN" altLang="en-US" sz="1100" dirty="0">
                <a:solidFill>
                  <a:schemeClr val="bg1"/>
                </a:solidFill>
              </a:endParaRPr>
            </a:p>
          </p:txBody>
        </p:sp>
      </p:grpSp>
      <p:grpSp>
        <p:nvGrpSpPr>
          <p:cNvPr id="68" name="组合 67"/>
          <p:cNvGrpSpPr/>
          <p:nvPr/>
        </p:nvGrpSpPr>
        <p:grpSpPr>
          <a:xfrm>
            <a:off x="7156156" y="1309822"/>
            <a:ext cx="700868" cy="585088"/>
            <a:chOff x="10099471" y="1534510"/>
            <a:chExt cx="1031953" cy="860599"/>
          </a:xfrm>
        </p:grpSpPr>
        <p:sp>
          <p:nvSpPr>
            <p:cNvPr id="69" name="Teardrop 69"/>
            <p:cNvSpPr/>
            <p:nvPr/>
          </p:nvSpPr>
          <p:spPr>
            <a:xfrm rot="8100000">
              <a:off x="10174014" y="1534510"/>
              <a:ext cx="882869" cy="860599"/>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accent2">
                    <a:lumMod val="75000"/>
                  </a:schemeClr>
                </a:solidFill>
                <a:latin typeface="微软雅黑" panose="020B0503020204020204" pitchFamily="34" charset="-122"/>
                <a:ea typeface="微软雅黑" panose="020B0503020204020204" pitchFamily="34" charset="-122"/>
              </a:endParaRPr>
            </a:p>
          </p:txBody>
        </p:sp>
        <p:sp>
          <p:nvSpPr>
            <p:cNvPr id="70" name="TextBox 69"/>
            <p:cNvSpPr txBox="1"/>
            <p:nvPr/>
          </p:nvSpPr>
          <p:spPr>
            <a:xfrm>
              <a:off x="10099471" y="1812320"/>
              <a:ext cx="1031953" cy="384799"/>
            </a:xfrm>
            <a:prstGeom prst="rect">
              <a:avLst/>
            </a:prstGeom>
            <a:noFill/>
          </p:spPr>
          <p:txBody>
            <a:bodyPr wrap="square" rtlCol="0">
              <a:spAutoFit/>
            </a:bodyPr>
            <a:lstStyle/>
            <a:p>
              <a:pPr algn="ctr"/>
              <a:r>
                <a:rPr lang="en-US" altLang="zh-CN" sz="1100" b="1" dirty="0" smtClean="0">
                  <a:solidFill>
                    <a:schemeClr val="bg1"/>
                  </a:solidFill>
                  <a:latin typeface="微软雅黑" panose="020B0503020204020204" pitchFamily="34" charset="-122"/>
                  <a:ea typeface="微软雅黑" panose="020B0503020204020204" pitchFamily="34" charset="-122"/>
                </a:rPr>
                <a:t>20XX</a:t>
              </a:r>
              <a:r>
                <a:rPr lang="zh-CN" altLang="en-US" sz="1100" b="1" dirty="0" smtClean="0">
                  <a:solidFill>
                    <a:schemeClr val="bg1"/>
                  </a:solidFill>
                  <a:latin typeface="微软雅黑" panose="020B0503020204020204" pitchFamily="34" charset="-122"/>
                  <a:ea typeface="微软雅黑" panose="020B0503020204020204" pitchFamily="34" charset="-122"/>
                </a:rPr>
                <a:t>年</a:t>
              </a:r>
              <a:endParaRPr lang="zh-CN" altLang="en-US" sz="1100" dirty="0">
                <a:solidFill>
                  <a:schemeClr val="bg1"/>
                </a:solidFill>
              </a:endParaRPr>
            </a:p>
          </p:txBody>
        </p:sp>
      </p:grpSp>
      <p:pic>
        <p:nvPicPr>
          <p:cNvPr id="71" name="Picture 77" descr="F:\Trabajos\Envato\Graphic River\Mica PPT\mountains.png"/>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brightnessContrast bright="20000" contrast="-40000"/>
                    </a14:imgEffect>
                  </a14:imgLayer>
                </a14:imgProps>
              </a:ext>
            </a:extLst>
          </a:blip>
          <a:srcRect/>
          <a:stretch>
            <a:fillRect/>
          </a:stretch>
        </p:blipFill>
        <p:spPr bwMode="auto">
          <a:xfrm rot="10800000" flipV="1">
            <a:off x="6839379" y="3053547"/>
            <a:ext cx="2307543" cy="6096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curtains"/>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down)">
                                      <p:cBhvr>
                                        <p:cTn id="7" dur="500"/>
                                        <p:tgtEl>
                                          <p:spTgt spid="51"/>
                                        </p:tgtEl>
                                      </p:cBhvr>
                                    </p:animEffect>
                                  </p:childTnLst>
                                </p:cTn>
                              </p:par>
                              <p:par>
                                <p:cTn id="8" presetID="22" presetClass="entr" presetSubtype="4" fill="hold"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wipe(down)">
                                      <p:cBhvr>
                                        <p:cTn id="10" dur="500"/>
                                        <p:tgtEl>
                                          <p:spTgt spid="71"/>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wipe(down)">
                                      <p:cBhvr>
                                        <p:cTn id="14" dur="500"/>
                                        <p:tgtEl>
                                          <p:spTgt spid="44"/>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fade">
                                      <p:cBhvr>
                                        <p:cTn id="18" dur="500"/>
                                        <p:tgtEl>
                                          <p:spTgt spid="55"/>
                                        </p:tgtEl>
                                      </p:cBhvr>
                                    </p:animEffect>
                                  </p:childTnLst>
                                </p:cTn>
                              </p:par>
                              <p:par>
                                <p:cTn id="19" presetID="47" presetClass="entr" presetSubtype="0" fill="hold"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strVal val="#ppt_x"/>
                                          </p:val>
                                        </p:tav>
                                        <p:tav tm="100000">
                                          <p:val>
                                            <p:strVal val="#ppt_x"/>
                                          </p:val>
                                        </p:tav>
                                      </p:tavLst>
                                    </p:anim>
                                    <p:anim calcmode="lin" valueType="num">
                                      <p:cBhvr>
                                        <p:cTn id="23" dur="500" fill="hold"/>
                                        <p:tgtEl>
                                          <p:spTgt spid="5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4" fill="hold"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ipe(down)">
                                      <p:cBhvr>
                                        <p:cTn id="27" dur="500"/>
                                        <p:tgtEl>
                                          <p:spTgt spid="45"/>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500"/>
                                        <p:tgtEl>
                                          <p:spTgt spid="54"/>
                                        </p:tgtEl>
                                      </p:cBhvr>
                                    </p:animEffect>
                                  </p:childTnLst>
                                </p:cTn>
                              </p:par>
                              <p:par>
                                <p:cTn id="32" presetID="47" presetClass="entr" presetSubtype="0" fill="hold" nodeType="with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fade">
                                      <p:cBhvr>
                                        <p:cTn id="34" dur="500"/>
                                        <p:tgtEl>
                                          <p:spTgt spid="59"/>
                                        </p:tgtEl>
                                      </p:cBhvr>
                                    </p:animEffect>
                                    <p:anim calcmode="lin" valueType="num">
                                      <p:cBhvr>
                                        <p:cTn id="35" dur="500" fill="hold"/>
                                        <p:tgtEl>
                                          <p:spTgt spid="59"/>
                                        </p:tgtEl>
                                        <p:attrNameLst>
                                          <p:attrName>ppt_x</p:attrName>
                                        </p:attrNameLst>
                                      </p:cBhvr>
                                      <p:tavLst>
                                        <p:tav tm="0">
                                          <p:val>
                                            <p:strVal val="#ppt_x"/>
                                          </p:val>
                                        </p:tav>
                                        <p:tav tm="100000">
                                          <p:val>
                                            <p:strVal val="#ppt_x"/>
                                          </p:val>
                                        </p:tav>
                                      </p:tavLst>
                                    </p:anim>
                                    <p:anim calcmode="lin" valueType="num">
                                      <p:cBhvr>
                                        <p:cTn id="36" dur="500" fill="hold"/>
                                        <p:tgtEl>
                                          <p:spTgt spid="59"/>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2" presetClass="entr" presetSubtype="4"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down)">
                                      <p:cBhvr>
                                        <p:cTn id="40" dur="500"/>
                                        <p:tgtEl>
                                          <p:spTgt spid="47"/>
                                        </p:tgtEl>
                                      </p:cBhvr>
                                    </p:animEffect>
                                  </p:childTnLst>
                                </p:cTn>
                              </p:par>
                            </p:childTnLst>
                          </p:cTn>
                        </p:par>
                        <p:par>
                          <p:cTn id="41" fill="hold">
                            <p:stCondLst>
                              <p:cond delay="3000"/>
                            </p:stCondLst>
                            <p:childTnLst>
                              <p:par>
                                <p:cTn id="42" presetID="10" presetClass="entr" presetSubtype="0" fill="hold" grpId="0" nodeType="after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fade">
                                      <p:cBhvr>
                                        <p:cTn id="44" dur="500"/>
                                        <p:tgtEl>
                                          <p:spTgt spid="53"/>
                                        </p:tgtEl>
                                      </p:cBhvr>
                                    </p:animEffect>
                                  </p:childTnLst>
                                </p:cTn>
                              </p:par>
                              <p:par>
                                <p:cTn id="45" presetID="47" presetClass="entr" presetSubtype="0" fill="hold" nodeType="with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fade">
                                      <p:cBhvr>
                                        <p:cTn id="47" dur="500"/>
                                        <p:tgtEl>
                                          <p:spTgt spid="62"/>
                                        </p:tgtEl>
                                      </p:cBhvr>
                                    </p:animEffect>
                                    <p:anim calcmode="lin" valueType="num">
                                      <p:cBhvr>
                                        <p:cTn id="48" dur="500" fill="hold"/>
                                        <p:tgtEl>
                                          <p:spTgt spid="62"/>
                                        </p:tgtEl>
                                        <p:attrNameLst>
                                          <p:attrName>ppt_x</p:attrName>
                                        </p:attrNameLst>
                                      </p:cBhvr>
                                      <p:tavLst>
                                        <p:tav tm="0">
                                          <p:val>
                                            <p:strVal val="#ppt_x"/>
                                          </p:val>
                                        </p:tav>
                                        <p:tav tm="100000">
                                          <p:val>
                                            <p:strVal val="#ppt_x"/>
                                          </p:val>
                                        </p:tav>
                                      </p:tavLst>
                                    </p:anim>
                                    <p:anim calcmode="lin" valueType="num">
                                      <p:cBhvr>
                                        <p:cTn id="49" dur="500" fill="hold"/>
                                        <p:tgtEl>
                                          <p:spTgt spid="62"/>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4" fill="hold"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4000"/>
                            </p:stCondLst>
                            <p:childTnLst>
                              <p:par>
                                <p:cTn id="55" presetID="10" presetClass="entr" presetSubtype="0"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fade">
                                      <p:cBhvr>
                                        <p:cTn id="57" dur="500"/>
                                        <p:tgtEl>
                                          <p:spTgt spid="52"/>
                                        </p:tgtEl>
                                      </p:cBhvr>
                                    </p:animEffect>
                                  </p:childTnLst>
                                </p:cTn>
                              </p:par>
                              <p:par>
                                <p:cTn id="58" presetID="47" presetClass="entr" presetSubtype="0" fill="hold"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22" presetClass="entr" presetSubtype="4" fill="hold" nodeType="after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wipe(down)">
                                      <p:cBhvr>
                                        <p:cTn id="66" dur="500"/>
                                        <p:tgtEl>
                                          <p:spTgt spid="49"/>
                                        </p:tgtEl>
                                      </p:cBhvr>
                                    </p:animEffect>
                                  </p:childTnLst>
                                </p:cTn>
                              </p:par>
                            </p:childTnLst>
                          </p:cTn>
                        </p:par>
                        <p:par>
                          <p:cTn id="67" fill="hold">
                            <p:stCondLst>
                              <p:cond delay="5000"/>
                            </p:stCondLst>
                            <p:childTnLst>
                              <p:par>
                                <p:cTn id="68" presetID="10" presetClass="entr" presetSubtype="0"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500"/>
                                        <p:tgtEl>
                                          <p:spTgt spid="50"/>
                                        </p:tgtEl>
                                      </p:cBhvr>
                                    </p:animEffect>
                                  </p:childTnLst>
                                </p:cTn>
                              </p:par>
                              <p:par>
                                <p:cTn id="71" presetID="47" presetClass="entr" presetSubtype="0" fill="hold" nodeType="withEffect">
                                  <p:stCondLst>
                                    <p:cond delay="0"/>
                                  </p:stCondLst>
                                  <p:childTnLst>
                                    <p:set>
                                      <p:cBhvr>
                                        <p:cTn id="72" dur="1" fill="hold">
                                          <p:stCondLst>
                                            <p:cond delay="0"/>
                                          </p:stCondLst>
                                        </p:cTn>
                                        <p:tgtEl>
                                          <p:spTgt spid="68"/>
                                        </p:tgtEl>
                                        <p:attrNameLst>
                                          <p:attrName>style.visibility</p:attrName>
                                        </p:attrNameLst>
                                      </p:cBhvr>
                                      <p:to>
                                        <p:strVal val="visible"/>
                                      </p:to>
                                    </p:set>
                                    <p:animEffect transition="in" filter="fade">
                                      <p:cBhvr>
                                        <p:cTn id="73" dur="500"/>
                                        <p:tgtEl>
                                          <p:spTgt spid="68"/>
                                        </p:tgtEl>
                                      </p:cBhvr>
                                    </p:animEffect>
                                    <p:anim calcmode="lin" valueType="num">
                                      <p:cBhvr>
                                        <p:cTn id="74" dur="500" fill="hold"/>
                                        <p:tgtEl>
                                          <p:spTgt spid="68"/>
                                        </p:tgtEl>
                                        <p:attrNameLst>
                                          <p:attrName>ppt_x</p:attrName>
                                        </p:attrNameLst>
                                      </p:cBhvr>
                                      <p:tavLst>
                                        <p:tav tm="0">
                                          <p:val>
                                            <p:strVal val="#ppt_x"/>
                                          </p:val>
                                        </p:tav>
                                        <p:tav tm="100000">
                                          <p:val>
                                            <p:strVal val="#ppt_x"/>
                                          </p:val>
                                        </p:tav>
                                      </p:tavLst>
                                    </p:anim>
                                    <p:anim calcmode="lin" valueType="num">
                                      <p:cBhvr>
                                        <p:cTn id="75" dur="500" fill="hold"/>
                                        <p:tgtEl>
                                          <p:spTgt spid="68"/>
                                        </p:tgtEl>
                                        <p:attrNameLst>
                                          <p:attrName>ppt_y</p:attrName>
                                        </p:attrNameLst>
                                      </p:cBhvr>
                                      <p:tavLst>
                                        <p:tav tm="0">
                                          <p:val>
                                            <p:strVal val="#ppt_y-.1"/>
                                          </p:val>
                                        </p:tav>
                                        <p:tav tm="100000">
                                          <p:val>
                                            <p:strVal val="#ppt_y"/>
                                          </p:val>
                                        </p:tav>
                                      </p:tavLst>
                                    </p:anim>
                                  </p:childTnLst>
                                </p:cTn>
                              </p:par>
                              <p:par>
                                <p:cTn id="76" presetID="12" presetClass="entr" presetSubtype="4" fill="hold" grpId="0" nodeType="withEffect">
                                  <p:stCondLst>
                                    <p:cond delay="0"/>
                                  </p:stCondLst>
                                  <p:iterate type="lt">
                                    <p:tmPct val="13248"/>
                                  </p:iterate>
                                  <p:childTnLst>
                                    <p:set>
                                      <p:cBhvr>
                                        <p:cTn id="77" dur="1" fill="hold">
                                          <p:stCondLst>
                                            <p:cond delay="0"/>
                                          </p:stCondLst>
                                        </p:cTn>
                                        <p:tgtEl>
                                          <p:spTgt spid="46"/>
                                        </p:tgtEl>
                                        <p:attrNameLst>
                                          <p:attrName>style.visibility</p:attrName>
                                        </p:attrNameLst>
                                      </p:cBhvr>
                                      <p:to>
                                        <p:strVal val="visible"/>
                                      </p:to>
                                    </p:set>
                                    <p:anim calcmode="lin" valueType="num">
                                      <p:cBhvr additive="base">
                                        <p:cTn id="78" dur="300"/>
                                        <p:tgtEl>
                                          <p:spTgt spid="46"/>
                                        </p:tgtEl>
                                        <p:attrNameLst>
                                          <p:attrName>ppt_y</p:attrName>
                                        </p:attrNameLst>
                                      </p:cBhvr>
                                      <p:tavLst>
                                        <p:tav tm="0">
                                          <p:val>
                                            <p:strVal val="#ppt_y+#ppt_h*1.125000"/>
                                          </p:val>
                                        </p:tav>
                                        <p:tav tm="100000">
                                          <p:val>
                                            <p:strVal val="#ppt_y"/>
                                          </p:val>
                                        </p:tav>
                                      </p:tavLst>
                                    </p:anim>
                                    <p:animEffect transition="in" filter="wipe(up)">
                                      <p:cBhvr>
                                        <p:cTn id="79" dur="3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0" grpId="0"/>
      <p:bldP spid="52" grpId="0"/>
      <p:bldP spid="53" grpId="0"/>
      <p:bldP spid="54" grpId="0"/>
      <p:bldP spid="55" grpId="0"/>
    </p:bldLst>
  </p:timing>
</p:sld>
</file>

<file path=ppt/tags/tag1.xml><?xml version="1.0" encoding="utf-8"?>
<p:tagLst xmlns:a="http://schemas.openxmlformats.org/drawingml/2006/main" xmlns:r="http://schemas.openxmlformats.org/officeDocument/2006/relationships" xmlns:p="http://schemas.openxmlformats.org/presentationml/2006/main">
  <p:tag name="MH_CONTENTSID" val="282"/>
  <p:tag name="MH_SECTIONID" val="283,284,285,286,"/>
  <p:tag name="ISPRING_PRESENTATION_TITLE" val="国家电网动态PPT模板"/>
</p:tagLst>
</file>

<file path=ppt/theme/theme1.xml><?xml version="1.0" encoding="utf-8"?>
<a:theme xmlns:a="http://schemas.openxmlformats.org/drawingml/2006/main" name=" www.2ppt.com">
  <a:themeElements>
    <a:clrScheme name="自定义 113">
      <a:dk1>
        <a:sysClr val="windowText" lastClr="000000"/>
      </a:dk1>
      <a:lt1>
        <a:sysClr val="window" lastClr="FFFFFF"/>
      </a:lt1>
      <a:dk2>
        <a:srgbClr val="44546A"/>
      </a:dk2>
      <a:lt2>
        <a:srgbClr val="E7E6E6"/>
      </a:lt2>
      <a:accent1>
        <a:srgbClr val="007470"/>
      </a:accent1>
      <a:accent2>
        <a:srgbClr val="008E8B"/>
      </a:accent2>
      <a:accent3>
        <a:srgbClr val="005C5A"/>
      </a:accent3>
      <a:accent4>
        <a:srgbClr val="00ACA8"/>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2242</Words>
  <Application>Microsoft Office PowerPoint</Application>
  <PresentationFormat>全屏显示(16:9)</PresentationFormat>
  <Paragraphs>279</Paragraphs>
  <Slides>24</Slides>
  <Notes>24</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24</vt:i4>
      </vt:variant>
    </vt:vector>
  </HeadingPairs>
  <TitlesOfParts>
    <vt:vector size="41" baseType="lpstr">
      <vt:lpstr>Broadway BT</vt:lpstr>
      <vt:lpstr>Open Sans</vt:lpstr>
      <vt:lpstr>等线</vt:lpstr>
      <vt:lpstr>等线 Light</vt:lpstr>
      <vt:lpstr>冬青黑体简体中文 W3</vt:lpstr>
      <vt:lpstr>时尚中黑简体</vt:lpstr>
      <vt:lpstr>宋体</vt:lpstr>
      <vt:lpstr>微软雅黑</vt:lpstr>
      <vt:lpstr>造字工房尚黑 G0v1 粗体</vt:lpstr>
      <vt:lpstr>张海山锐谐体2.0-授权联系：Samtype@QQ.com</vt:lpstr>
      <vt:lpstr>Arial</vt:lpstr>
      <vt:lpstr>Calibri</vt:lpstr>
      <vt:lpstr>Century Gothic</vt:lpstr>
      <vt:lpstr>Eras Bold ITC</vt:lpstr>
      <vt:lpstr>Impact</vt:lpstr>
      <vt:lpstr>Segoe UI</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2022-03-16T02:47:49Z</dcterms:created>
  <dcterms:modified xsi:type="dcterms:W3CDTF">2023-01-10T06:11:42Z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19AB7573B43B419A96E9AF2610A58F26</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