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317" r:id="rId3"/>
    <p:sldId id="318" r:id="rId4"/>
    <p:sldId id="319" r:id="rId5"/>
    <p:sldId id="320" r:id="rId6"/>
    <p:sldId id="306" r:id="rId7"/>
    <p:sldId id="321" r:id="rId8"/>
    <p:sldId id="322" r:id="rId9"/>
    <p:sldId id="323" r:id="rId10"/>
    <p:sldId id="324" r:id="rId11"/>
    <p:sldId id="325" r:id="rId12"/>
    <p:sldId id="32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第一课时　</a:t>
            </a:r>
            <a:r>
              <a:rPr lang="en-US" altLang="zh-CN"/>
              <a:t>Welcome to the unit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world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193112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8</a:t>
            </a:r>
            <a:endParaRPr lang="zh-CN" altLang="en-US" sz="4400" dirty="0"/>
          </a:p>
        </p:txBody>
      </p:sp>
      <p:sp>
        <p:nvSpPr>
          <p:cNvPr id="4" name="矩形 3"/>
          <p:cNvSpPr/>
          <p:nvPr/>
        </p:nvSpPr>
        <p:spPr>
          <a:xfrm>
            <a:off x="0" y="470243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600765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91094"/>
            <a:ext cx="8128000" cy="49298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22nd is World Water Day.It started in 1993.It not only makes us think about the importance of water,but also calls on us 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protect water.Today,we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facing terrible water problems.Among them,wastewater problem is especially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.And the subject of World Water Day in 2017 is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“Wastewater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wastewater?It is used water.Usually,wastewater comes from homes,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,hospitals and so on.It is produced by different kinds of activities,including washing the machines,taking showers and using the kitchen.The rain also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wastewater when it is running down the street during a storm.No matter where it comes from,this kind of water is sure to have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harmful in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6757"/>
            <a:ext cx="8128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we treat(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wastewater?Wastewater has a big influence on our life.It causes both illness for us and pollution for the environment.We must care for our environment and our own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we treat wastewater?Different kinds of wastewater need different ways of treatment.Wastewater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homes can be reused.Then there will be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wastewater.Also,factory wastewater has to be cleaned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goes back to nature.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)1.A.drink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B.save 		C.carry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D.watch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)2.A.easy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B.popular 	C.small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D.serious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)3.A.factories	B.lakes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C.rivers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D.seas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)4.A.gets back	B.hands in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C.changes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	D.picks up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)5.A.nothing	B.something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C.nobody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D.somebody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)6.A.What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B.Who 		C.Why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D.How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)7.A.work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B.interest 	C.health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D.business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)8.A.on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B.for			 C.with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D.from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)9.A.less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B.more 		C.better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D.worse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)10.A.and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B.whether	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C.after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D.before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7651" y="1629431"/>
            <a:ext cx="37472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04674" y="2038681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04674" y="2456671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04674" y="285339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04674" y="325011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04674" y="3646843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04674" y="404356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04674" y="4440291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04674" y="483701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04674" y="523373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4227"/>
            <a:ext cx="8128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1.Can you be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严肃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once?This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important for everyone.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2.My Taiwan friends plant some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breadfruit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面包果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trees in their gardens.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 costs were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减少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by 20% last year and it was a great success.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4.Our teacher says we can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recycle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回收利用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waste to protect our environment.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soldiers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挖掘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lots of people out of the bricks and stones after the earthquake.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57380" y="1813522"/>
            <a:ext cx="108043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757381" y="2099461"/>
            <a:ext cx="10804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900558" y="2610964"/>
            <a:ext cx="141464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900559" y="2896903"/>
            <a:ext cx="14146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67744" y="3423215"/>
            <a:ext cx="108043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267744" y="3709154"/>
            <a:ext cx="10804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348175" y="4205847"/>
            <a:ext cx="91440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348176" y="4491786"/>
            <a:ext cx="9144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959399" y="5030774"/>
            <a:ext cx="55943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959400" y="5316713"/>
            <a:ext cx="5594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700492"/>
            <a:ext cx="8128000" cy="37110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1.Planting trees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be  ) good for the environment.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2.Is it useful for 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protect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protect  ) the environment?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3.—How can we reduce air pollution?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—By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ride  ) bicycles.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4.My mother always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drive  ) me to school every time it rains.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5.As soon as the work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finished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finish  )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tomorrow,they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for a holiday.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12562" y="2206926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012562" y="2492865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4403444" y="2628693"/>
            <a:ext cx="123181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4403444" y="2914632"/>
            <a:ext cx="1231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864245" y="3429000"/>
            <a:ext cx="92094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2864246" y="3714939"/>
            <a:ext cx="9209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586719" y="3835851"/>
            <a:ext cx="91031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4586720" y="4121790"/>
            <a:ext cx="910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767473" y="4616538"/>
            <a:ext cx="142067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4767474" y="4902477"/>
            <a:ext cx="14206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6757"/>
            <a:ext cx="8128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lock,plant,take,go,lead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1.More trees 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planted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hills.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2.Loud noise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hearing problems.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wise for people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walk often.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4.Remember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lock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door when you leave.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5.Turn off the lights before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14581" y="3036266"/>
            <a:ext cx="13249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214581" y="3322205"/>
            <a:ext cx="13249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714850" y="3429000"/>
            <a:ext cx="82525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714851" y="3714939"/>
            <a:ext cx="8252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841901" y="3838743"/>
            <a:ext cx="97410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841901" y="4124682"/>
            <a:ext cx="9741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714849" y="4209980"/>
            <a:ext cx="98474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714850" y="4495919"/>
            <a:ext cx="9847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344122" y="4641220"/>
            <a:ext cx="75187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344122" y="4927159"/>
            <a:ext cx="751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10930" y="1227090"/>
            <a:ext cx="977014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王老师正在问学生们该如何过绿色的生活。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Wang is asking the students about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green life.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为了能过上绿色生活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我们应该采取行动。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a green life.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为了进一步美化校园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下个月我们会在我们学校种很多树。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month many trees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our school to make it more beautiful.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我父亲以前开车送我去学校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但现在我们骑自行车。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father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ride bicycle now.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我们应该回收东西来减少污染。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recycle things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05117" y="2153764"/>
            <a:ext cx="272650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705118" y="2439703"/>
            <a:ext cx="2726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566533" y="2951206"/>
            <a:ext cx="313858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566534" y="3237145"/>
            <a:ext cx="31385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129520" y="3720081"/>
            <a:ext cx="31385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129520" y="4006020"/>
            <a:ext cx="31385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566533" y="4946978"/>
            <a:ext cx="289860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566533" y="5232917"/>
            <a:ext cx="28986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310273" y="5751411"/>
            <a:ext cx="348339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310274" y="6037350"/>
            <a:ext cx="34833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lights,please.Don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so much energy.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C.Turn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D.Turn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)2.Many accidents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careless drivers last year.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caused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caused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)3.We should try 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our waste paper.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A.recycle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B.protect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C.produce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D.reduce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49578" y="2031019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49578" y="3243131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70844" y="4423347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908114"/>
            <a:ext cx="8128000" cy="57423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)4.Too much water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our school every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day.It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serious problem.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wasting	D.is wasted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)5.Remember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magazine to Sandy after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return;reading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B.returning;reading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return;read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D.returning;reads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)6.Many children are so poor that they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 to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able to afford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afford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able to afford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D.can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afford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0132" y="1038404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3655" y="2647707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53655" y="4657261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886231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)7.I have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tell you.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 good news	B.some good news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C.many good news	D.some good new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)8.There are 45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 people around the world.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A.millions	B.millions of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C.million	D.million of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)9.Children in poor areas are unlucky,but we are the lucky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.We should try our best to help them.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A.one	B.one people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 person	D.ones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)10.The people in poor countries haven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got money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treatment.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	B.of	C.for	D.in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56341" y="1020926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32605" y="2222404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32605" y="3381353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32605" y="5018767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971910"/>
            <a:ext cx="8128000" cy="57423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根据句意及首字母提示完成短文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 is becoming worse and worse.There are many kinds of pollution that I worry 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most serious two are 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pollution and air pollution,because people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live 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healthily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dirty water and polluted air.Animals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live in the world 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.More and more people are becoming 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because of dirty water and polluted air.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think factories should 6.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dirty water into rivers directly or produce so much waste gas.We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better go on foot or by bike 7.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by car.Finally,everyone must pay 8.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rubbish pollution.If everyone makes so much rubbish,one day we may live in a world 9.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rubbish.How terrible it will be! We should take action to 10.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our world cleaner and more beautiful.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00558" y="1887950"/>
            <a:ext cx="85111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900559" y="2173889"/>
            <a:ext cx="8511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032000" y="2281355"/>
            <a:ext cx="86005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032000" y="2567294"/>
            <a:ext cx="860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032000" y="2727923"/>
            <a:ext cx="120029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032000" y="3013862"/>
            <a:ext cx="1200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232298" y="3096878"/>
            <a:ext cx="80807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232298" y="3382817"/>
            <a:ext cx="8080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8750595" y="3096878"/>
            <a:ext cx="80807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8750595" y="3382817"/>
            <a:ext cx="8080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6213501" y="3886871"/>
            <a:ext cx="85111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6213501" y="4172810"/>
            <a:ext cx="8511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036856" y="4721087"/>
            <a:ext cx="100351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3036857" y="5007026"/>
            <a:ext cx="10035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8750596" y="4721087"/>
            <a:ext cx="111641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8750596" y="5007026"/>
            <a:ext cx="11164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4756840" y="5481755"/>
            <a:ext cx="65513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7" name="直接连接符 26"/>
          <p:cNvCxnSpPr/>
          <p:nvPr/>
        </p:nvCxnSpPr>
        <p:spPr>
          <a:xfrm>
            <a:off x="4756841" y="5767694"/>
            <a:ext cx="6551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5021089" y="5886090"/>
            <a:ext cx="85111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0" name="直接连接符 29"/>
          <p:cNvCxnSpPr/>
          <p:nvPr/>
        </p:nvCxnSpPr>
        <p:spPr>
          <a:xfrm>
            <a:off x="5021089" y="6172029"/>
            <a:ext cx="8511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7" grpId="0" animBg="1"/>
      <p:bldP spid="20" grpId="0" animBg="1"/>
      <p:bldP spid="23" grpId="0" animBg="1"/>
      <p:bldP spid="26" grpId="0" animBg="1"/>
      <p:bldP spid="29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170</Words>
  <Application>Microsoft Office PowerPoint</Application>
  <PresentationFormat>宽屏</PresentationFormat>
  <Paragraphs>87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 green world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2017-12-06T06:40:00Z</dcterms:created>
  <dcterms:modified xsi:type="dcterms:W3CDTF">2023-01-16T20:25:16Z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8B670DAB21A64EEC80C9EF1016718649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